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Lst>
  <p:notesMasterIdLst>
    <p:notesMasterId r:id="rId51"/>
  </p:notesMasterIdLst>
  <p:sldIdLst>
    <p:sldId id="257" r:id="rId6"/>
    <p:sldId id="258" r:id="rId7"/>
    <p:sldId id="260" r:id="rId8"/>
    <p:sldId id="259" r:id="rId9"/>
    <p:sldId id="261" r:id="rId10"/>
    <p:sldId id="306" r:id="rId11"/>
    <p:sldId id="310" r:id="rId12"/>
    <p:sldId id="286" r:id="rId13"/>
    <p:sldId id="311" r:id="rId14"/>
    <p:sldId id="307" r:id="rId15"/>
    <p:sldId id="364" r:id="rId16"/>
    <p:sldId id="265" r:id="rId17"/>
    <p:sldId id="314" r:id="rId18"/>
    <p:sldId id="365" r:id="rId19"/>
    <p:sldId id="359" r:id="rId20"/>
    <p:sldId id="304" r:id="rId21"/>
    <p:sldId id="298" r:id="rId22"/>
    <p:sldId id="299" r:id="rId23"/>
    <p:sldId id="3349" r:id="rId24"/>
    <p:sldId id="366" r:id="rId25"/>
    <p:sldId id="356" r:id="rId26"/>
    <p:sldId id="367" r:id="rId27"/>
    <p:sldId id="276" r:id="rId28"/>
    <p:sldId id="274" r:id="rId29"/>
    <p:sldId id="281" r:id="rId30"/>
    <p:sldId id="3347" r:id="rId31"/>
    <p:sldId id="3348" r:id="rId32"/>
    <p:sldId id="280" r:id="rId33"/>
    <p:sldId id="275" r:id="rId34"/>
    <p:sldId id="370" r:id="rId35"/>
    <p:sldId id="282" r:id="rId36"/>
    <p:sldId id="374" r:id="rId37"/>
    <p:sldId id="3350" r:id="rId38"/>
    <p:sldId id="379" r:id="rId39"/>
    <p:sldId id="373" r:id="rId40"/>
    <p:sldId id="3351" r:id="rId41"/>
    <p:sldId id="371" r:id="rId42"/>
    <p:sldId id="378" r:id="rId43"/>
    <p:sldId id="380" r:id="rId44"/>
    <p:sldId id="372" r:id="rId45"/>
    <p:sldId id="270" r:id="rId46"/>
    <p:sldId id="344" r:id="rId47"/>
    <p:sldId id="3352" r:id="rId48"/>
    <p:sldId id="369" r:id="rId49"/>
    <p:sldId id="34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H:\Gi&#225;o%20&#225;n\&#272;&#7883;a%209_KNTT\BI&#7874;U%20&#272;&#7890;_&#272;&#7882;A%20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2200" b="1">
                <a:solidFill>
                  <a:schemeClr val="tx1"/>
                </a:solidFill>
              </a:rPr>
              <a:t>Biểu đồ cơ cấu dân tộc của nước ta</a:t>
            </a:r>
          </a:p>
          <a:p>
            <a:pPr>
              <a:defRPr sz="2000">
                <a:solidFill>
                  <a:schemeClr val="tx1"/>
                </a:solidFill>
              </a:defRPr>
            </a:pPr>
            <a:r>
              <a:rPr lang="en-US" sz="2200" b="1">
                <a:solidFill>
                  <a:schemeClr val="tx1"/>
                </a:solidFill>
              </a:rPr>
              <a:t> năm 2021 (%)</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pieChart>
        <c:varyColors val="1"/>
        <c:ser>
          <c:idx val="0"/>
          <c:order val="0"/>
          <c:spPr>
            <a:solidFill>
              <a:srgbClr val="92D050"/>
            </a:solidFill>
            <a:ln w="6350">
              <a:solidFill>
                <a:schemeClr val="tx1"/>
              </a:solidFill>
            </a:ln>
          </c:spPr>
          <c:dPt>
            <c:idx val="0"/>
            <c:bubble3D val="0"/>
            <c:spPr>
              <a:solidFill>
                <a:srgbClr val="92D050"/>
              </a:solidFill>
              <a:ln w="6350">
                <a:solidFill>
                  <a:schemeClr val="tx1"/>
                </a:solidFill>
              </a:ln>
              <a:effectLst/>
            </c:spPr>
            <c:extLst>
              <c:ext xmlns:c16="http://schemas.microsoft.com/office/drawing/2014/chart" uri="{C3380CC4-5D6E-409C-BE32-E72D297353CC}">
                <c16:uniqueId val="{00000001-6870-4838-A10A-312164470F86}"/>
              </c:ext>
            </c:extLst>
          </c:dPt>
          <c:dPt>
            <c:idx val="1"/>
            <c:bubble3D val="0"/>
            <c:spPr>
              <a:solidFill>
                <a:srgbClr val="FFFF00"/>
              </a:solidFill>
              <a:ln w="6350">
                <a:solidFill>
                  <a:schemeClr val="tx1"/>
                </a:solidFill>
              </a:ln>
              <a:effectLst/>
            </c:spPr>
            <c:extLst>
              <c:ext xmlns:c16="http://schemas.microsoft.com/office/drawing/2014/chart" uri="{C3380CC4-5D6E-409C-BE32-E72D297353CC}">
                <c16:uniqueId val="{00000003-6870-4838-A10A-312164470F86}"/>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Sheet1!$D$23:$D$24</c:f>
              <c:strCache>
                <c:ptCount val="2"/>
                <c:pt idx="0">
                  <c:v>Dân tộc Việt (Kinh)</c:v>
                </c:pt>
                <c:pt idx="1">
                  <c:v>Các dân tộc ít người</c:v>
                </c:pt>
              </c:strCache>
            </c:strRef>
          </c:cat>
          <c:val>
            <c:numRef>
              <c:f>Sheet1!$E$23:$E$24</c:f>
              <c:numCache>
                <c:formatCode>General</c:formatCode>
                <c:ptCount val="2"/>
                <c:pt idx="0">
                  <c:v>85</c:v>
                </c:pt>
                <c:pt idx="1">
                  <c:v>15</c:v>
                </c:pt>
              </c:numCache>
            </c:numRef>
          </c:val>
          <c:extLst>
            <c:ext xmlns:c16="http://schemas.microsoft.com/office/drawing/2014/chart" uri="{C3380CC4-5D6E-409C-BE32-E72D297353CC}">
              <c16:uniqueId val="{00000004-6870-4838-A10A-312164470F8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a:t>
            </a:r>
          </a:p>
        </c:rich>
      </c:tx>
      <c:layout>
        <c:manualLayout>
          <c:xMode val="edge"/>
          <c:yMode val="edge"/>
          <c:x val="0.89342836173999551"/>
          <c:y val="2.3289654533734699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Sheet1!$B$4</c:f>
              <c:strCache>
                <c:ptCount val="1"/>
                <c:pt idx="0">
                  <c:v>Số dân</c:v>
                </c:pt>
              </c:strCache>
            </c:strRef>
          </c:tx>
          <c:spPr>
            <a:pattFill prst="pct5">
              <a:fgClr>
                <a:schemeClr val="accent1"/>
              </a:fgClr>
              <a:bgClr>
                <a:schemeClr val="bg1"/>
              </a:bgClr>
            </a:pattFill>
            <a:ln>
              <a:solidFill>
                <a:schemeClr val="accent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Sheet1!$C$3:$F$3</c:f>
              <c:numCache>
                <c:formatCode>General</c:formatCode>
                <c:ptCount val="4"/>
                <c:pt idx="0">
                  <c:v>1989</c:v>
                </c:pt>
                <c:pt idx="1">
                  <c:v>1999</c:v>
                </c:pt>
                <c:pt idx="2">
                  <c:v>2009</c:v>
                </c:pt>
                <c:pt idx="3">
                  <c:v>2021</c:v>
                </c:pt>
              </c:numCache>
            </c:numRef>
          </c:cat>
          <c:val>
            <c:numRef>
              <c:f>Sheet1!$C$4:$F$4</c:f>
              <c:numCache>
                <c:formatCode>General</c:formatCode>
                <c:ptCount val="4"/>
                <c:pt idx="0">
                  <c:v>64.400000000000006</c:v>
                </c:pt>
                <c:pt idx="1">
                  <c:v>76.5</c:v>
                </c:pt>
                <c:pt idx="2">
                  <c:v>86</c:v>
                </c:pt>
                <c:pt idx="3">
                  <c:v>98.5</c:v>
                </c:pt>
              </c:numCache>
            </c:numRef>
          </c:val>
          <c:extLst>
            <c:ext xmlns:c16="http://schemas.microsoft.com/office/drawing/2014/chart" uri="{C3380CC4-5D6E-409C-BE32-E72D297353CC}">
              <c16:uniqueId val="{00000000-1A6E-44BB-B3C5-954468204D0E}"/>
            </c:ext>
          </c:extLst>
        </c:ser>
        <c:dLbls>
          <c:showLegendKey val="0"/>
          <c:showVal val="0"/>
          <c:showCatName val="0"/>
          <c:showSerName val="0"/>
          <c:showPercent val="0"/>
          <c:showBubbleSize val="0"/>
        </c:dLbls>
        <c:gapWidth val="219"/>
        <c:overlap val="-27"/>
        <c:axId val="1604070992"/>
        <c:axId val="1604056112"/>
      </c:barChart>
      <c:lineChart>
        <c:grouping val="standard"/>
        <c:varyColors val="0"/>
        <c:ser>
          <c:idx val="1"/>
          <c:order val="1"/>
          <c:tx>
            <c:strRef>
              <c:f>Sheet1!$B$5</c:f>
              <c:strCache>
                <c:ptCount val="1"/>
                <c:pt idx="0">
                  <c:v>Tỉ lệ tăng dân số</c:v>
                </c:pt>
              </c:strCache>
            </c:strRef>
          </c:tx>
          <c:spPr>
            <a:ln w="28575" cap="rnd">
              <a:solidFill>
                <a:schemeClr val="tx1">
                  <a:alpha val="96000"/>
                </a:schemeClr>
              </a:solidFill>
              <a:round/>
            </a:ln>
            <a:effectLst/>
          </c:spPr>
          <c:marker>
            <c:symbol val="circle"/>
            <c:size val="5"/>
            <c:spPr>
              <a:solidFill>
                <a:schemeClr val="tx1"/>
              </a:solidFill>
              <a:ln w="9525">
                <a:solidFill>
                  <a:schemeClr val="tx1"/>
                </a:solidFill>
              </a:ln>
              <a:effectLst/>
            </c:spPr>
          </c:marker>
          <c:dLbls>
            <c:dLbl>
              <c:idx val="3"/>
              <c:layout>
                <c:manualLayout>
                  <c:x val="-8.7877578176979471E-2"/>
                  <c:y val="3.96694146036894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6E-44BB-B3C5-954468204D0E}"/>
                </c:ext>
              </c:extLst>
            </c:dLbl>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Sheet1!$C$5:$F$5</c:f>
              <c:numCache>
                <c:formatCode>General</c:formatCode>
                <c:ptCount val="4"/>
                <c:pt idx="0">
                  <c:v>2.1</c:v>
                </c:pt>
                <c:pt idx="1">
                  <c:v>1.51</c:v>
                </c:pt>
                <c:pt idx="2">
                  <c:v>1.06</c:v>
                </c:pt>
                <c:pt idx="3">
                  <c:v>0.94</c:v>
                </c:pt>
              </c:numCache>
            </c:numRef>
          </c:val>
          <c:smooth val="0"/>
          <c:extLst>
            <c:ext xmlns:c16="http://schemas.microsoft.com/office/drawing/2014/chart" uri="{C3380CC4-5D6E-409C-BE32-E72D297353CC}">
              <c16:uniqueId val="{00000002-1A6E-44BB-B3C5-954468204D0E}"/>
            </c:ext>
          </c:extLst>
        </c:ser>
        <c:dLbls>
          <c:showLegendKey val="0"/>
          <c:showVal val="0"/>
          <c:showCatName val="0"/>
          <c:showSerName val="0"/>
          <c:showPercent val="0"/>
          <c:showBubbleSize val="0"/>
        </c:dLbls>
        <c:marker val="1"/>
        <c:smooth val="0"/>
        <c:axId val="1678095984"/>
        <c:axId val="1611891664"/>
      </c:lineChart>
      <c:catAx>
        <c:axId val="1604070992"/>
        <c:scaling>
          <c:orientation val="minMax"/>
        </c:scaling>
        <c:delete val="0"/>
        <c:axPos val="b"/>
        <c:numFmt formatCode="General" sourceLinked="1"/>
        <c:majorTickMark val="none"/>
        <c:minorTickMark val="out"/>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04056112"/>
        <c:crosses val="autoZero"/>
        <c:auto val="1"/>
        <c:lblAlgn val="ctr"/>
        <c:lblOffset val="100"/>
        <c:noMultiLvlLbl val="0"/>
      </c:catAx>
      <c:valAx>
        <c:axId val="1604056112"/>
        <c:scaling>
          <c:orientation val="minMax"/>
        </c:scaling>
        <c:delete val="0"/>
        <c:axPos val="l"/>
        <c:numFmt formatCode="General" sourceLinked="1"/>
        <c:majorTickMark val="out"/>
        <c:minorTickMark val="none"/>
        <c:tickLblPos val="nextTo"/>
        <c:spPr>
          <a:noFill/>
          <a:ln>
            <a:solidFill>
              <a:schemeClr val="accent1"/>
            </a:solidFill>
            <a:tailEnd type="arrow"/>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04070992"/>
        <c:crosses val="autoZero"/>
        <c:crossBetween val="between"/>
      </c:valAx>
      <c:valAx>
        <c:axId val="1611891664"/>
        <c:scaling>
          <c:orientation val="minMax"/>
        </c:scaling>
        <c:delete val="0"/>
        <c:axPos val="r"/>
        <c:numFmt formatCode="General" sourceLinked="1"/>
        <c:majorTickMark val="out"/>
        <c:minorTickMark val="none"/>
        <c:tickLblPos val="nextTo"/>
        <c:spPr>
          <a:noFill/>
          <a:ln>
            <a:solidFill>
              <a:schemeClr val="accent1"/>
            </a:solidFill>
            <a:tailEnd type="arrow"/>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78095984"/>
        <c:crosses val="max"/>
        <c:crossBetween val="between"/>
      </c:valAx>
      <c:catAx>
        <c:axId val="1678095984"/>
        <c:scaling>
          <c:orientation val="minMax"/>
        </c:scaling>
        <c:delete val="1"/>
        <c:axPos val="b"/>
        <c:majorTickMark val="out"/>
        <c:minorTickMark val="none"/>
        <c:tickLblPos val="nextTo"/>
        <c:crossAx val="16118916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0.84173</cdr:x>
      <cdr:y>0.7789</cdr:y>
    </cdr:from>
    <cdr:to>
      <cdr:x>0.93214</cdr:x>
      <cdr:y>0.97395</cdr:y>
    </cdr:to>
    <cdr:sp macro="" textlink="">
      <cdr:nvSpPr>
        <cdr:cNvPr id="2" name="TextBox 1">
          <a:extLst xmlns:a="http://schemas.openxmlformats.org/drawingml/2006/main">
            <a:ext uri="{FF2B5EF4-FFF2-40B4-BE49-F238E27FC236}">
              <a16:creationId xmlns:a16="http://schemas.microsoft.com/office/drawing/2014/main" id="{040B542F-698C-A8A3-6B6E-BBD314E2E3AF}"/>
            </a:ext>
          </a:extLst>
        </cdr:cNvPr>
        <cdr:cNvSpPr txBox="1"/>
      </cdr:nvSpPr>
      <cdr:spPr>
        <a:xfrm xmlns:a="http://schemas.openxmlformats.org/drawingml/2006/main">
          <a:off x="6321486" y="3585260"/>
          <a:ext cx="678922" cy="8978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600">
              <a:solidFill>
                <a:sysClr val="windowText" lastClr="000000"/>
              </a:solidFill>
              <a:latin typeface="Times New Roman" panose="02020603050405020304" pitchFamily="18" charset="0"/>
              <a:cs typeface="Times New Roman" panose="02020603050405020304" pitchFamily="18" charset="0"/>
            </a:rPr>
            <a:t>(Năm)</a:t>
          </a:r>
        </a:p>
      </cdr:txBody>
    </cdr:sp>
  </cdr:relSizeAnchor>
  <cdr:relSizeAnchor xmlns:cdr="http://schemas.openxmlformats.org/drawingml/2006/chartDrawing">
    <cdr:from>
      <cdr:x>0.01014</cdr:x>
      <cdr:y>0.01553</cdr:y>
    </cdr:from>
    <cdr:to>
      <cdr:x>0.14892</cdr:x>
      <cdr:y>0.21058</cdr:y>
    </cdr:to>
    <cdr:sp macro="" textlink="">
      <cdr:nvSpPr>
        <cdr:cNvPr id="4" name="TextBox 1">
          <a:extLst xmlns:a="http://schemas.openxmlformats.org/drawingml/2006/main">
            <a:ext uri="{FF2B5EF4-FFF2-40B4-BE49-F238E27FC236}">
              <a16:creationId xmlns:a16="http://schemas.microsoft.com/office/drawing/2014/main" id="{D2243B67-1842-B2BF-3CCC-39A1021BE8AB}"/>
            </a:ext>
          </a:extLst>
        </cdr:cNvPr>
        <cdr:cNvSpPr txBox="1"/>
      </cdr:nvSpPr>
      <cdr:spPr>
        <a:xfrm xmlns:a="http://schemas.openxmlformats.org/drawingml/2006/main">
          <a:off x="50800" y="50800"/>
          <a:ext cx="695325" cy="6381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600">
              <a:solidFill>
                <a:sysClr val="windowText" lastClr="000000"/>
              </a:solidFill>
              <a:latin typeface="Times New Roman" panose="02020603050405020304" pitchFamily="18" charset="0"/>
              <a:cs typeface="Times New Roman" panose="02020603050405020304" pitchFamily="18" charset="0"/>
            </a:rPr>
            <a:t>(Triệu</a:t>
          </a:r>
          <a:r>
            <a:rPr lang="en-US" sz="2600" baseline="0">
              <a:solidFill>
                <a:sysClr val="windowText" lastClr="000000"/>
              </a:solidFill>
              <a:latin typeface="Times New Roman" panose="02020603050405020304" pitchFamily="18" charset="0"/>
              <a:cs typeface="Times New Roman" panose="02020603050405020304" pitchFamily="18" charset="0"/>
            </a:rPr>
            <a:t> người</a:t>
          </a:r>
          <a:r>
            <a:rPr lang="en-US" sz="2600">
              <a:solidFill>
                <a:sysClr val="windowText" lastClr="000000"/>
              </a:solidFill>
              <a:latin typeface="Times New Roman" panose="02020603050405020304" pitchFamily="18" charset="0"/>
              <a:cs typeface="Times New Roman" panose="02020603050405020304" pitchFamily="18"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E86BB-CB61-4C16-9D42-85C24B6DCFE5}"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81403-1617-4338-B237-B9B1FFD4BB58}" type="slidenum">
              <a:rPr lang="en-US" smtClean="0"/>
              <a:t>‹#›</a:t>
            </a:fld>
            <a:endParaRPr lang="en-US"/>
          </a:p>
        </p:txBody>
      </p:sp>
    </p:spTree>
    <p:extLst>
      <p:ext uri="{BB962C8B-B14F-4D97-AF65-F5344CB8AC3E}">
        <p14:creationId xmlns:p14="http://schemas.microsoft.com/office/powerpoint/2010/main" val="321593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1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81403-1617-4338-B237-B9B1FFD4B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283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66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DB237-BCF4-4266-AD46-E505AE330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46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dân tộc luôn đoàn kết, tạo nên cộng đồng các dân tộc Việt Nam</a:t>
            </a:r>
          </a:p>
        </p:txBody>
      </p:sp>
      <p:sp>
        <p:nvSpPr>
          <p:cNvPr id="4" name="Slide Number Placeholder 3"/>
          <p:cNvSpPr>
            <a:spLocks noGrp="1"/>
          </p:cNvSpPr>
          <p:nvPr>
            <p:ph type="sldNum" sz="quarter" idx="5"/>
          </p:nvPr>
        </p:nvSpPr>
        <p:spPr/>
        <p:txBody>
          <a:bodyPr/>
          <a:lstStyle/>
          <a:p>
            <a:fld id="{67981403-1617-4338-B237-B9B1FFD4BB58}" type="slidenum">
              <a:rPr lang="en-US" smtClean="0"/>
              <a:t>13</a:t>
            </a:fld>
            <a:endParaRPr lang="en-US"/>
          </a:p>
        </p:txBody>
      </p:sp>
    </p:spTree>
    <p:extLst>
      <p:ext uri="{BB962C8B-B14F-4D97-AF65-F5344CB8AC3E}">
        <p14:creationId xmlns:p14="http://schemas.microsoft.com/office/powerpoint/2010/main" val="169874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81403-1617-4338-B237-B9B1FFD4BB58}" type="slidenum">
              <a:rPr lang="en-US" smtClean="0"/>
              <a:t>18</a:t>
            </a:fld>
            <a:endParaRPr lang="en-US"/>
          </a:p>
        </p:txBody>
      </p:sp>
    </p:spTree>
    <p:extLst>
      <p:ext uri="{BB962C8B-B14F-4D97-AF65-F5344CB8AC3E}">
        <p14:creationId xmlns:p14="http://schemas.microsoft.com/office/powerpoint/2010/main" val="279925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dân tộc cư trú đan xen </a:t>
            </a:r>
          </a:p>
        </p:txBody>
      </p:sp>
      <p:sp>
        <p:nvSpPr>
          <p:cNvPr id="4" name="Slide Number Placeholder 3"/>
          <p:cNvSpPr>
            <a:spLocks noGrp="1"/>
          </p:cNvSpPr>
          <p:nvPr>
            <p:ph type="sldNum" sz="quarter" idx="5"/>
          </p:nvPr>
        </p:nvSpPr>
        <p:spPr/>
        <p:txBody>
          <a:bodyPr/>
          <a:lstStyle/>
          <a:p>
            <a:fld id="{67981403-1617-4338-B237-B9B1FFD4BB58}" type="slidenum">
              <a:rPr lang="en-US" smtClean="0"/>
              <a:t>19</a:t>
            </a:fld>
            <a:endParaRPr lang="en-US"/>
          </a:p>
        </p:txBody>
      </p:sp>
    </p:spTree>
    <p:extLst>
      <p:ext uri="{BB962C8B-B14F-4D97-AF65-F5344CB8AC3E}">
        <p14:creationId xmlns:p14="http://schemas.microsoft.com/office/powerpoint/2010/main" val="2351444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https://www.youtube.com/watch?v=lRZOGk4vS2Q</a:t>
            </a:r>
          </a:p>
        </p:txBody>
      </p:sp>
      <p:sp>
        <p:nvSpPr>
          <p:cNvPr id="4" name="Slide Number Placeholder 3"/>
          <p:cNvSpPr>
            <a:spLocks noGrp="1"/>
          </p:cNvSpPr>
          <p:nvPr>
            <p:ph type="sldNum" sz="quarter" idx="5"/>
          </p:nvPr>
        </p:nvSpPr>
        <p:spPr/>
        <p:txBody>
          <a:bodyPr/>
          <a:lstStyle/>
          <a:p>
            <a:fld id="{67981403-1617-4338-B237-B9B1FFD4BB58}" type="slidenum">
              <a:rPr lang="en-US" smtClean="0"/>
              <a:t>20</a:t>
            </a:fld>
            <a:endParaRPr lang="en-US"/>
          </a:p>
        </p:txBody>
      </p:sp>
    </p:spTree>
    <p:extLst>
      <p:ext uri="{BB962C8B-B14F-4D97-AF65-F5344CB8AC3E}">
        <p14:creationId xmlns:p14="http://schemas.microsoft.com/office/powerpoint/2010/main" val="59791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thầy cô có thể chia nhóm 1 nhận xét quy mô, nhóm 2 nhận xét tỉ lệ , nhóm 3 nhận xét cơ cấu giới tính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9788C2-434B-4825-80CF-101BE4B2458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1353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kết luận, GV đặt câu hỏi: Tại sao tỉ lệ gia tăng tự nhiên giảm nhưng quy mô dân số vẫn tiếp tục tăng </a:t>
            </a:r>
          </a:p>
        </p:txBody>
      </p:sp>
      <p:sp>
        <p:nvSpPr>
          <p:cNvPr id="4" name="Slide Number Placeholder 3"/>
          <p:cNvSpPr>
            <a:spLocks noGrp="1"/>
          </p:cNvSpPr>
          <p:nvPr>
            <p:ph type="sldNum" sz="quarter" idx="5"/>
          </p:nvPr>
        </p:nvSpPr>
        <p:spPr/>
        <p:txBody>
          <a:bodyPr/>
          <a:lstStyle/>
          <a:p>
            <a:fld id="{67981403-1617-4338-B237-B9B1FFD4BB58}" type="slidenum">
              <a:rPr lang="en-US" smtClean="0"/>
              <a:t>27</a:t>
            </a:fld>
            <a:endParaRPr lang="en-US"/>
          </a:p>
        </p:txBody>
      </p:sp>
    </p:spTree>
    <p:extLst>
      <p:ext uri="{BB962C8B-B14F-4D97-AF65-F5344CB8AC3E}">
        <p14:creationId xmlns:p14="http://schemas.microsoft.com/office/powerpoint/2010/main" val="3845241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81403-1617-4338-B237-B9B1FFD4B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424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F3BE-FAB6-4621-B68E-DF8DE56F0F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FBCAC-9179-4D6B-9848-F7FB6C9B1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D836B-E2D2-42E2-9B67-B9FBCCE1EDA3}"/>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8ED183BF-B7C1-4925-AB8E-DDAE5046C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759DD4-AE0B-43FE-A50A-49434B40DF47}"/>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4003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4AA9-B6E1-4A20-93FF-D84034F57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D3D32-D0D5-40BA-BB75-2F98E50723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EA03-D2A9-4FD5-8602-C4CD9B0C5F01}"/>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B2D526A9-79B0-443B-9327-FB372A683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BD962-B5CE-489B-8E28-E0F6C3FEB0C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98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EB5EE-DA5F-49B2-826F-200580DB5D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1CB04-05CA-41FE-ADB1-4E7713DA0A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12709-5F22-43CE-B0AA-25B3F7286EF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2AD046C3-659C-4008-8835-3C0B1B6BD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6D21E6-3AE2-4615-8178-321743EC16A9}"/>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12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AB4-0F1C-43C0-86E0-7A6A672E8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0F43D4-AF8B-46A0-96FF-B9BB49DDE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B23CC-EE5E-42B1-9D60-453DEB017393}"/>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5" name="Footer Placeholder 4">
            <a:extLst>
              <a:ext uri="{FF2B5EF4-FFF2-40B4-BE49-F238E27FC236}">
                <a16:creationId xmlns:a16="http://schemas.microsoft.com/office/drawing/2014/main" id="{53FD68EB-7E9C-4CC7-AB1F-9E9914044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5D5E6-3BF0-46DA-847C-F18FD86CA141}"/>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561731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B3E2-D95E-40BD-9983-68FF24697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4A895-E647-4530-9471-DB4F73058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2CA2F-F0F1-4CB4-AB68-97190BEC6970}"/>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5" name="Footer Placeholder 4">
            <a:extLst>
              <a:ext uri="{FF2B5EF4-FFF2-40B4-BE49-F238E27FC236}">
                <a16:creationId xmlns:a16="http://schemas.microsoft.com/office/drawing/2014/main" id="{CE439672-7A73-4AA8-845A-6F1B84201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AB8D3-58F3-4C7A-AFB1-2FF6EEE44B5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724298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6589-F9F9-4C2F-92F9-54184D23CA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44BEA-67D2-4227-8E8C-270BE4CC5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54B5FA-4896-4544-B8C2-A1E6C511E1A4}"/>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5" name="Footer Placeholder 4">
            <a:extLst>
              <a:ext uri="{FF2B5EF4-FFF2-40B4-BE49-F238E27FC236}">
                <a16:creationId xmlns:a16="http://schemas.microsoft.com/office/drawing/2014/main" id="{E2555358-F6EC-4B81-AC18-017D65B45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9CAE9-5CFD-42E0-B3E3-16BDF5C2F2AC}"/>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201536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7765-C2F5-4BA5-9C99-D67C3228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3752-4249-4909-ACB3-CD65F2A40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61357F-EC89-4EA7-B114-FD3656C3D7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7F8801-046E-4F08-8D62-5D9D2F66054B}"/>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6" name="Footer Placeholder 5">
            <a:extLst>
              <a:ext uri="{FF2B5EF4-FFF2-40B4-BE49-F238E27FC236}">
                <a16:creationId xmlns:a16="http://schemas.microsoft.com/office/drawing/2014/main" id="{07D702B4-4A6C-4B5D-A67F-19515E328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212B-160E-48A5-9E1B-9C1648DC88D5}"/>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788417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113-E67D-4050-8722-FCF49A17E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A84D37-B89F-43B3-9008-0EE1374BD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3B765A-A221-48EA-A3D0-A6947C6B5C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5468D-EDB1-468A-81B1-0F685D15A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15D3A-BEE6-428B-826E-B57EE108D6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97E04-AF7F-40CA-9FFF-D08F75621D81}"/>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8" name="Footer Placeholder 7">
            <a:extLst>
              <a:ext uri="{FF2B5EF4-FFF2-40B4-BE49-F238E27FC236}">
                <a16:creationId xmlns:a16="http://schemas.microsoft.com/office/drawing/2014/main" id="{0D420931-9F2E-4440-B92E-5D0C3A967D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97D8C-0353-4624-8553-E869FEFB08A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39074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EE45-A71C-4240-9FC2-6994AA5D0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A3A932-0001-421D-8D94-456AF85C6E5E}"/>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4" name="Footer Placeholder 3">
            <a:extLst>
              <a:ext uri="{FF2B5EF4-FFF2-40B4-BE49-F238E27FC236}">
                <a16:creationId xmlns:a16="http://schemas.microsoft.com/office/drawing/2014/main" id="{D97FBEA3-FFBE-4A47-8446-560899D542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6B741C-A169-4698-924E-77678D4E4D4B}"/>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552780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6B56D-17E8-4656-BA99-6E667210673E}"/>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3" name="Footer Placeholder 2">
            <a:extLst>
              <a:ext uri="{FF2B5EF4-FFF2-40B4-BE49-F238E27FC236}">
                <a16:creationId xmlns:a16="http://schemas.microsoft.com/office/drawing/2014/main" id="{A3B19D0E-006B-460C-9846-A1ECBAC4C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BB058E-B1E7-46FE-A2FC-0E1CDF1A4750}"/>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223246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02F8-E36C-49C9-A5AC-88327C92A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07501D-74E5-49AD-92EB-6EED5DF996E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2A9BB-A8AA-4EEA-BA8C-2C9813C8641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67F81CF1-7FE2-4C98-8306-43E66BCBF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893D79-2A65-4A36-A7EC-594D6A3F800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7760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3766-4334-42E1-ACD9-21E22BEF7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82B423-F6CE-4574-B11D-401EED11A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B80D6-C98C-4380-ACAD-D73DAC726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D93AC-22D8-4780-8586-B78CC649580C}"/>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6" name="Footer Placeholder 5">
            <a:extLst>
              <a:ext uri="{FF2B5EF4-FFF2-40B4-BE49-F238E27FC236}">
                <a16:creationId xmlns:a16="http://schemas.microsoft.com/office/drawing/2014/main" id="{E5FC001F-E70C-4DB5-966D-0416AF35B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25858-46FD-41AB-BD23-EC923B5FBA54}"/>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029649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CBCE-65E9-4A30-B062-4BA8FD427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C44D7C-1F18-43C9-89B8-72DB8B171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262820-C04E-4DA9-8BD7-92FD9DD78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95BE2-A832-40EA-98E7-B116E35ED7DB}"/>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6" name="Footer Placeholder 5">
            <a:extLst>
              <a:ext uri="{FF2B5EF4-FFF2-40B4-BE49-F238E27FC236}">
                <a16:creationId xmlns:a16="http://schemas.microsoft.com/office/drawing/2014/main" id="{CF0C6FAD-F85A-47C8-8A14-01564CB6C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BF6C12-EB22-4B5E-9A0F-F8CB2E003B9F}"/>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781258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0EBD-B283-41AC-8C85-FA1314A829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419E6-7C8A-4AA9-94CD-9F5A8680F0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F2330-BA8F-49E4-BFB3-2E0E902E8A84}"/>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5" name="Footer Placeholder 4">
            <a:extLst>
              <a:ext uri="{FF2B5EF4-FFF2-40B4-BE49-F238E27FC236}">
                <a16:creationId xmlns:a16="http://schemas.microsoft.com/office/drawing/2014/main" id="{E702DF70-9680-47CC-AC3D-F242FDDFA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8E13F-76D1-40AA-948D-6ADCD6A46A63}"/>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1873334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F4108-8884-4C0A-997B-52408501A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056424-54E1-4C64-919E-D5012B7732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20E1-1779-4BC4-96D9-E882017EDD64}"/>
              </a:ext>
            </a:extLst>
          </p:cNvPr>
          <p:cNvSpPr>
            <a:spLocks noGrp="1"/>
          </p:cNvSpPr>
          <p:nvPr>
            <p:ph type="dt" sz="half" idx="10"/>
          </p:nvPr>
        </p:nvSpPr>
        <p:spPr/>
        <p:txBody>
          <a:bodyPr/>
          <a:lstStyle/>
          <a:p>
            <a:fld id="{334534AB-1805-4802-8802-24CC010F0307}" type="datetimeFigureOut">
              <a:rPr lang="en-US" smtClean="0"/>
              <a:t>9/10/2024</a:t>
            </a:fld>
            <a:endParaRPr lang="en-US"/>
          </a:p>
        </p:txBody>
      </p:sp>
      <p:sp>
        <p:nvSpPr>
          <p:cNvPr id="5" name="Footer Placeholder 4">
            <a:extLst>
              <a:ext uri="{FF2B5EF4-FFF2-40B4-BE49-F238E27FC236}">
                <a16:creationId xmlns:a16="http://schemas.microsoft.com/office/drawing/2014/main" id="{A018F652-CD4E-46EA-A834-44E1F4123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176D0-B4AE-4B59-9E03-650B702551ED}"/>
              </a:ext>
            </a:extLst>
          </p:cNvPr>
          <p:cNvSpPr>
            <a:spLocks noGrp="1"/>
          </p:cNvSpPr>
          <p:nvPr>
            <p:ph type="sldNum" sz="quarter" idx="12"/>
          </p:nvPr>
        </p:nvSpPr>
        <p:spPr/>
        <p:txBody>
          <a:bodyPr/>
          <a:lstStyle/>
          <a:p>
            <a:fld id="{72F00C0F-9E5F-4A29-9518-D2824FA02DAC}" type="slidenum">
              <a:rPr lang="en-US" smtClean="0"/>
              <a:t>‹#›</a:t>
            </a:fld>
            <a:endParaRPr lang="en-US"/>
          </a:p>
        </p:txBody>
      </p:sp>
    </p:spTree>
    <p:extLst>
      <p:ext uri="{BB962C8B-B14F-4D97-AF65-F5344CB8AC3E}">
        <p14:creationId xmlns:p14="http://schemas.microsoft.com/office/powerpoint/2010/main" val="3037357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CC86BCA-920B-4764-AF44-AFC8BB061602}"/>
              </a:ext>
            </a:extLst>
          </p:cNvPr>
          <p:cNvSpPr>
            <a:spLocks noGrp="1"/>
          </p:cNvSpPr>
          <p:nvPr>
            <p:ph type="dt" sz="half" idx="10"/>
          </p:nvPr>
        </p:nvSpPr>
        <p:spPr/>
        <p:txBody>
          <a:bodyPr/>
          <a:lstStyle>
            <a:lvl1pPr>
              <a:defRPr/>
            </a:lvl1pPr>
          </a:lstStyle>
          <a:p>
            <a:pPr>
              <a:defRPr/>
            </a:pPr>
            <a:fld id="{F03578E8-229F-49B1-8FAA-814571C95A09}" type="datetimeFigureOut">
              <a:rPr lang="vi-VN"/>
              <a:pPr>
                <a:defRPr/>
              </a:pPr>
              <a:t>10/09/2024</a:t>
            </a:fld>
            <a:endParaRPr lang="x-none"/>
          </a:p>
        </p:txBody>
      </p:sp>
      <p:sp>
        <p:nvSpPr>
          <p:cNvPr id="5" name="Footer Placeholder 4">
            <a:extLst>
              <a:ext uri="{FF2B5EF4-FFF2-40B4-BE49-F238E27FC236}">
                <a16:creationId xmlns:a16="http://schemas.microsoft.com/office/drawing/2014/main" id="{334CA90C-7DCB-444B-BCBF-91DC30D6139D}"/>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6113DD3A-BC6E-4342-9514-16F76650D55D}"/>
              </a:ext>
            </a:extLst>
          </p:cNvPr>
          <p:cNvSpPr>
            <a:spLocks noGrp="1"/>
          </p:cNvSpPr>
          <p:nvPr>
            <p:ph type="sldNum" sz="quarter" idx="12"/>
          </p:nvPr>
        </p:nvSpPr>
        <p:spPr/>
        <p:txBody>
          <a:bodyPr/>
          <a:lstStyle>
            <a:lvl1pPr>
              <a:defRPr/>
            </a:lvl1pPr>
          </a:lstStyle>
          <a:p>
            <a:fld id="{9C6C5D23-6A59-4589-B7CF-38CE2A92BAC8}" type="slidenum">
              <a:rPr lang="en-US" altLang="en-US"/>
              <a:pPr/>
              <a:t>‹#›</a:t>
            </a:fld>
            <a:endParaRPr lang="en-US" altLang="en-US"/>
          </a:p>
        </p:txBody>
      </p:sp>
    </p:spTree>
    <p:extLst>
      <p:ext uri="{BB962C8B-B14F-4D97-AF65-F5344CB8AC3E}">
        <p14:creationId xmlns:p14="http://schemas.microsoft.com/office/powerpoint/2010/main" val="2549783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E293351-B2C5-436D-81F5-7E7A4CBF43C3}"/>
              </a:ext>
            </a:extLst>
          </p:cNvPr>
          <p:cNvSpPr>
            <a:spLocks noGrp="1"/>
          </p:cNvSpPr>
          <p:nvPr>
            <p:ph type="dt" sz="half" idx="10"/>
          </p:nvPr>
        </p:nvSpPr>
        <p:spPr/>
        <p:txBody>
          <a:bodyPr/>
          <a:lstStyle>
            <a:lvl1pPr>
              <a:defRPr/>
            </a:lvl1pPr>
          </a:lstStyle>
          <a:p>
            <a:pPr>
              <a:defRPr/>
            </a:pPr>
            <a:fld id="{48CB58B8-B48C-4895-9218-34430C4B0E67}" type="datetimeFigureOut">
              <a:rPr lang="vi-VN"/>
              <a:pPr>
                <a:defRPr/>
              </a:pPr>
              <a:t>10/09/2024</a:t>
            </a:fld>
            <a:endParaRPr lang="x-none"/>
          </a:p>
        </p:txBody>
      </p:sp>
      <p:sp>
        <p:nvSpPr>
          <p:cNvPr id="5" name="Footer Placeholder 4">
            <a:extLst>
              <a:ext uri="{FF2B5EF4-FFF2-40B4-BE49-F238E27FC236}">
                <a16:creationId xmlns:a16="http://schemas.microsoft.com/office/drawing/2014/main" id="{B340A433-5B69-4160-95C7-A8A4E09EF557}"/>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34FFFF0A-20EE-43A0-B0C3-F26F9161217E}"/>
              </a:ext>
            </a:extLst>
          </p:cNvPr>
          <p:cNvSpPr>
            <a:spLocks noGrp="1"/>
          </p:cNvSpPr>
          <p:nvPr>
            <p:ph type="sldNum" sz="quarter" idx="12"/>
          </p:nvPr>
        </p:nvSpPr>
        <p:spPr/>
        <p:txBody>
          <a:bodyPr/>
          <a:lstStyle>
            <a:lvl1pPr>
              <a:defRPr/>
            </a:lvl1pPr>
          </a:lstStyle>
          <a:p>
            <a:fld id="{FE6F7FD3-BE7A-4952-B36A-F5CF640B89A7}" type="slidenum">
              <a:rPr lang="en-US" altLang="en-US"/>
              <a:pPr/>
              <a:t>‹#›</a:t>
            </a:fld>
            <a:endParaRPr lang="en-US" altLang="en-US"/>
          </a:p>
        </p:txBody>
      </p:sp>
    </p:spTree>
    <p:extLst>
      <p:ext uri="{BB962C8B-B14F-4D97-AF65-F5344CB8AC3E}">
        <p14:creationId xmlns:p14="http://schemas.microsoft.com/office/powerpoint/2010/main" val="2315538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664B46-EF3E-4763-8DBD-EBEA2A02AFB9}"/>
              </a:ext>
            </a:extLst>
          </p:cNvPr>
          <p:cNvSpPr>
            <a:spLocks noGrp="1"/>
          </p:cNvSpPr>
          <p:nvPr>
            <p:ph type="dt" sz="half" idx="10"/>
          </p:nvPr>
        </p:nvSpPr>
        <p:spPr/>
        <p:txBody>
          <a:bodyPr/>
          <a:lstStyle>
            <a:lvl1pPr>
              <a:defRPr/>
            </a:lvl1pPr>
          </a:lstStyle>
          <a:p>
            <a:pPr>
              <a:defRPr/>
            </a:pPr>
            <a:fld id="{020BCA69-ED11-4994-9387-92FC8E761F24}" type="datetimeFigureOut">
              <a:rPr lang="vi-VN"/>
              <a:pPr>
                <a:defRPr/>
              </a:pPr>
              <a:t>10/09/2024</a:t>
            </a:fld>
            <a:endParaRPr lang="x-none"/>
          </a:p>
        </p:txBody>
      </p:sp>
      <p:sp>
        <p:nvSpPr>
          <p:cNvPr id="5" name="Footer Placeholder 4">
            <a:extLst>
              <a:ext uri="{FF2B5EF4-FFF2-40B4-BE49-F238E27FC236}">
                <a16:creationId xmlns:a16="http://schemas.microsoft.com/office/drawing/2014/main" id="{E5768A2F-108C-4693-A6B2-37286DB3D0FB}"/>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7A6BC915-1443-4EB2-9F60-9A82F74C47C1}"/>
              </a:ext>
            </a:extLst>
          </p:cNvPr>
          <p:cNvSpPr>
            <a:spLocks noGrp="1"/>
          </p:cNvSpPr>
          <p:nvPr>
            <p:ph type="sldNum" sz="quarter" idx="12"/>
          </p:nvPr>
        </p:nvSpPr>
        <p:spPr/>
        <p:txBody>
          <a:bodyPr/>
          <a:lstStyle>
            <a:lvl1pPr>
              <a:defRPr/>
            </a:lvl1pPr>
          </a:lstStyle>
          <a:p>
            <a:fld id="{F3920038-3ACF-4403-A28F-C60F4B1664A8}" type="slidenum">
              <a:rPr lang="en-US" altLang="en-US"/>
              <a:pPr/>
              <a:t>‹#›</a:t>
            </a:fld>
            <a:endParaRPr lang="en-US" altLang="en-US"/>
          </a:p>
        </p:txBody>
      </p:sp>
    </p:spTree>
    <p:extLst>
      <p:ext uri="{BB962C8B-B14F-4D97-AF65-F5344CB8AC3E}">
        <p14:creationId xmlns:p14="http://schemas.microsoft.com/office/powerpoint/2010/main" val="1095011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3">
            <a:extLst>
              <a:ext uri="{FF2B5EF4-FFF2-40B4-BE49-F238E27FC236}">
                <a16:creationId xmlns:a16="http://schemas.microsoft.com/office/drawing/2014/main" id="{FD9B4DB2-4936-40B7-BDBA-FB76A855BF58}"/>
              </a:ext>
            </a:extLst>
          </p:cNvPr>
          <p:cNvSpPr>
            <a:spLocks noGrp="1"/>
          </p:cNvSpPr>
          <p:nvPr>
            <p:ph type="dt" sz="half" idx="10"/>
          </p:nvPr>
        </p:nvSpPr>
        <p:spPr/>
        <p:txBody>
          <a:bodyPr/>
          <a:lstStyle>
            <a:lvl1pPr>
              <a:defRPr/>
            </a:lvl1pPr>
          </a:lstStyle>
          <a:p>
            <a:pPr>
              <a:defRPr/>
            </a:pPr>
            <a:fld id="{98A92B55-7F49-44D1-92C1-AB184E83823F}" type="datetimeFigureOut">
              <a:rPr lang="vi-VN"/>
              <a:pPr>
                <a:defRPr/>
              </a:pPr>
              <a:t>10/09/2024</a:t>
            </a:fld>
            <a:endParaRPr lang="x-none"/>
          </a:p>
        </p:txBody>
      </p:sp>
      <p:sp>
        <p:nvSpPr>
          <p:cNvPr id="6" name="Footer Placeholder 4">
            <a:extLst>
              <a:ext uri="{FF2B5EF4-FFF2-40B4-BE49-F238E27FC236}">
                <a16:creationId xmlns:a16="http://schemas.microsoft.com/office/drawing/2014/main" id="{F1D6B34B-34B7-44D7-ADCA-7422C7F35D38}"/>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15931435-7CEF-43C9-AABE-80DA054C3BF2}"/>
              </a:ext>
            </a:extLst>
          </p:cNvPr>
          <p:cNvSpPr>
            <a:spLocks noGrp="1"/>
          </p:cNvSpPr>
          <p:nvPr>
            <p:ph type="sldNum" sz="quarter" idx="12"/>
          </p:nvPr>
        </p:nvSpPr>
        <p:spPr/>
        <p:txBody>
          <a:bodyPr/>
          <a:lstStyle>
            <a:lvl1pPr>
              <a:defRPr/>
            </a:lvl1pPr>
          </a:lstStyle>
          <a:p>
            <a:fld id="{E8A3FD17-9D32-4EF4-8B3A-81F555587A95}" type="slidenum">
              <a:rPr lang="en-US" altLang="en-US"/>
              <a:pPr/>
              <a:t>‹#›</a:t>
            </a:fld>
            <a:endParaRPr lang="en-US" altLang="en-US"/>
          </a:p>
        </p:txBody>
      </p:sp>
    </p:spTree>
    <p:extLst>
      <p:ext uri="{BB962C8B-B14F-4D97-AF65-F5344CB8AC3E}">
        <p14:creationId xmlns:p14="http://schemas.microsoft.com/office/powerpoint/2010/main" val="1498312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3">
            <a:extLst>
              <a:ext uri="{FF2B5EF4-FFF2-40B4-BE49-F238E27FC236}">
                <a16:creationId xmlns:a16="http://schemas.microsoft.com/office/drawing/2014/main" id="{FF4B78A5-38B8-41F2-808D-9CC73C98FC24}"/>
              </a:ext>
            </a:extLst>
          </p:cNvPr>
          <p:cNvSpPr>
            <a:spLocks noGrp="1"/>
          </p:cNvSpPr>
          <p:nvPr>
            <p:ph type="dt" sz="half" idx="10"/>
          </p:nvPr>
        </p:nvSpPr>
        <p:spPr/>
        <p:txBody>
          <a:bodyPr/>
          <a:lstStyle>
            <a:lvl1pPr>
              <a:defRPr/>
            </a:lvl1pPr>
          </a:lstStyle>
          <a:p>
            <a:pPr>
              <a:defRPr/>
            </a:pPr>
            <a:fld id="{4BCC8487-261D-480B-A2E8-9B69FF02FCEC}" type="datetimeFigureOut">
              <a:rPr lang="vi-VN"/>
              <a:pPr>
                <a:defRPr/>
              </a:pPr>
              <a:t>10/09/2024</a:t>
            </a:fld>
            <a:endParaRPr lang="x-none"/>
          </a:p>
        </p:txBody>
      </p:sp>
      <p:sp>
        <p:nvSpPr>
          <p:cNvPr id="8" name="Footer Placeholder 4">
            <a:extLst>
              <a:ext uri="{FF2B5EF4-FFF2-40B4-BE49-F238E27FC236}">
                <a16:creationId xmlns:a16="http://schemas.microsoft.com/office/drawing/2014/main" id="{A05231D1-29DE-4883-AF8A-1BB97FAD7A95}"/>
              </a:ext>
            </a:extLst>
          </p:cNvPr>
          <p:cNvSpPr>
            <a:spLocks noGrp="1"/>
          </p:cNvSpPr>
          <p:nvPr>
            <p:ph type="ftr" sz="quarter" idx="11"/>
          </p:nvPr>
        </p:nvSpPr>
        <p:spPr/>
        <p:txBody>
          <a:bodyPr/>
          <a:lstStyle>
            <a:lvl1pPr>
              <a:defRPr/>
            </a:lvl1pPr>
          </a:lstStyle>
          <a:p>
            <a:pPr>
              <a:defRPr/>
            </a:pPr>
            <a:endParaRPr lang="x-none"/>
          </a:p>
        </p:txBody>
      </p:sp>
      <p:sp>
        <p:nvSpPr>
          <p:cNvPr id="9" name="Slide Number Placeholder 5">
            <a:extLst>
              <a:ext uri="{FF2B5EF4-FFF2-40B4-BE49-F238E27FC236}">
                <a16:creationId xmlns:a16="http://schemas.microsoft.com/office/drawing/2014/main" id="{476FF9D4-553B-4E42-99AC-5EDE65E0959A}"/>
              </a:ext>
            </a:extLst>
          </p:cNvPr>
          <p:cNvSpPr>
            <a:spLocks noGrp="1"/>
          </p:cNvSpPr>
          <p:nvPr>
            <p:ph type="sldNum" sz="quarter" idx="12"/>
          </p:nvPr>
        </p:nvSpPr>
        <p:spPr/>
        <p:txBody>
          <a:bodyPr/>
          <a:lstStyle>
            <a:lvl1pPr>
              <a:defRPr/>
            </a:lvl1pPr>
          </a:lstStyle>
          <a:p>
            <a:fld id="{C2C0F0D5-AA14-4667-9C68-B56F5ADD0351}" type="slidenum">
              <a:rPr lang="en-US" altLang="en-US"/>
              <a:pPr/>
              <a:t>‹#›</a:t>
            </a:fld>
            <a:endParaRPr lang="en-US" altLang="en-US"/>
          </a:p>
        </p:txBody>
      </p:sp>
    </p:spTree>
    <p:extLst>
      <p:ext uri="{BB962C8B-B14F-4D97-AF65-F5344CB8AC3E}">
        <p14:creationId xmlns:p14="http://schemas.microsoft.com/office/powerpoint/2010/main" val="2403878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3">
            <a:extLst>
              <a:ext uri="{FF2B5EF4-FFF2-40B4-BE49-F238E27FC236}">
                <a16:creationId xmlns:a16="http://schemas.microsoft.com/office/drawing/2014/main" id="{FA1E5092-C454-4BFA-A01E-5ACC4B61CD2D}"/>
              </a:ext>
            </a:extLst>
          </p:cNvPr>
          <p:cNvSpPr>
            <a:spLocks noGrp="1"/>
          </p:cNvSpPr>
          <p:nvPr>
            <p:ph type="dt" sz="half" idx="10"/>
          </p:nvPr>
        </p:nvSpPr>
        <p:spPr/>
        <p:txBody>
          <a:bodyPr/>
          <a:lstStyle>
            <a:lvl1pPr>
              <a:defRPr/>
            </a:lvl1pPr>
          </a:lstStyle>
          <a:p>
            <a:pPr>
              <a:defRPr/>
            </a:pPr>
            <a:fld id="{B7BF4A53-E075-43E2-910B-F6178E22B6CA}" type="datetimeFigureOut">
              <a:rPr lang="vi-VN"/>
              <a:pPr>
                <a:defRPr/>
              </a:pPr>
              <a:t>10/09/2024</a:t>
            </a:fld>
            <a:endParaRPr lang="x-none"/>
          </a:p>
        </p:txBody>
      </p:sp>
      <p:sp>
        <p:nvSpPr>
          <p:cNvPr id="4" name="Footer Placeholder 4">
            <a:extLst>
              <a:ext uri="{FF2B5EF4-FFF2-40B4-BE49-F238E27FC236}">
                <a16:creationId xmlns:a16="http://schemas.microsoft.com/office/drawing/2014/main" id="{EE57FE31-4A11-41C4-9FD1-323D3C903A05}"/>
              </a:ext>
            </a:extLst>
          </p:cNvPr>
          <p:cNvSpPr>
            <a:spLocks noGrp="1"/>
          </p:cNvSpPr>
          <p:nvPr>
            <p:ph type="ftr" sz="quarter" idx="11"/>
          </p:nvPr>
        </p:nvSpPr>
        <p:spPr/>
        <p:txBody>
          <a:bodyPr/>
          <a:lstStyle>
            <a:lvl1pPr>
              <a:defRPr/>
            </a:lvl1pPr>
          </a:lstStyle>
          <a:p>
            <a:pPr>
              <a:defRPr/>
            </a:pPr>
            <a:endParaRPr lang="x-none"/>
          </a:p>
        </p:txBody>
      </p:sp>
      <p:sp>
        <p:nvSpPr>
          <p:cNvPr id="5" name="Slide Number Placeholder 5">
            <a:extLst>
              <a:ext uri="{FF2B5EF4-FFF2-40B4-BE49-F238E27FC236}">
                <a16:creationId xmlns:a16="http://schemas.microsoft.com/office/drawing/2014/main" id="{398A598C-4E4A-45DB-AB1C-1885AF62319B}"/>
              </a:ext>
            </a:extLst>
          </p:cNvPr>
          <p:cNvSpPr>
            <a:spLocks noGrp="1"/>
          </p:cNvSpPr>
          <p:nvPr>
            <p:ph type="sldNum" sz="quarter" idx="12"/>
          </p:nvPr>
        </p:nvSpPr>
        <p:spPr/>
        <p:txBody>
          <a:bodyPr/>
          <a:lstStyle>
            <a:lvl1pPr>
              <a:defRPr/>
            </a:lvl1pPr>
          </a:lstStyle>
          <a:p>
            <a:fld id="{7B79FE0C-883C-4CC5-AB77-B060E959673E}" type="slidenum">
              <a:rPr lang="en-US" altLang="en-US"/>
              <a:pPr/>
              <a:t>‹#›</a:t>
            </a:fld>
            <a:endParaRPr lang="en-US" altLang="en-US"/>
          </a:p>
        </p:txBody>
      </p:sp>
    </p:spTree>
    <p:extLst>
      <p:ext uri="{BB962C8B-B14F-4D97-AF65-F5344CB8AC3E}">
        <p14:creationId xmlns:p14="http://schemas.microsoft.com/office/powerpoint/2010/main" val="376524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51BD-8A69-4004-AB53-5DF3930945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87755-924C-4F85-8CAD-4FBD3645A0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B121-6B65-4EA3-A963-DA5846271C0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F75AEC03-1B55-42F0-B007-9832F0046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136CF1-1692-4885-8A14-7FE703F29F0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94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986E4D4-F48B-4CC3-AA90-6A33A73D56EA}"/>
              </a:ext>
            </a:extLst>
          </p:cNvPr>
          <p:cNvSpPr>
            <a:spLocks noGrp="1"/>
          </p:cNvSpPr>
          <p:nvPr>
            <p:ph type="dt" sz="half" idx="10"/>
          </p:nvPr>
        </p:nvSpPr>
        <p:spPr/>
        <p:txBody>
          <a:bodyPr/>
          <a:lstStyle>
            <a:lvl1pPr>
              <a:defRPr/>
            </a:lvl1pPr>
          </a:lstStyle>
          <a:p>
            <a:pPr>
              <a:defRPr/>
            </a:pPr>
            <a:fld id="{AFEFC84A-DA7E-47ED-B4A0-8B7143EA0E52}" type="datetimeFigureOut">
              <a:rPr lang="vi-VN"/>
              <a:pPr>
                <a:defRPr/>
              </a:pPr>
              <a:t>10/09/2024</a:t>
            </a:fld>
            <a:endParaRPr lang="x-none"/>
          </a:p>
        </p:txBody>
      </p:sp>
      <p:sp>
        <p:nvSpPr>
          <p:cNvPr id="3" name="Footer Placeholder 4">
            <a:extLst>
              <a:ext uri="{FF2B5EF4-FFF2-40B4-BE49-F238E27FC236}">
                <a16:creationId xmlns:a16="http://schemas.microsoft.com/office/drawing/2014/main" id="{24FC1754-BD2E-4E59-BED7-7AB8BFC0B109}"/>
              </a:ext>
            </a:extLst>
          </p:cNvPr>
          <p:cNvSpPr>
            <a:spLocks noGrp="1"/>
          </p:cNvSpPr>
          <p:nvPr>
            <p:ph type="ftr" sz="quarter" idx="11"/>
          </p:nvPr>
        </p:nvSpPr>
        <p:spPr/>
        <p:txBody>
          <a:bodyPr/>
          <a:lstStyle>
            <a:lvl1pPr>
              <a:defRPr/>
            </a:lvl1pPr>
          </a:lstStyle>
          <a:p>
            <a:pPr>
              <a:defRPr/>
            </a:pPr>
            <a:endParaRPr lang="x-none"/>
          </a:p>
        </p:txBody>
      </p:sp>
      <p:sp>
        <p:nvSpPr>
          <p:cNvPr id="4" name="Slide Number Placeholder 5">
            <a:extLst>
              <a:ext uri="{FF2B5EF4-FFF2-40B4-BE49-F238E27FC236}">
                <a16:creationId xmlns:a16="http://schemas.microsoft.com/office/drawing/2014/main" id="{D69DF761-AE3B-48B6-864D-A9ED3E97C494}"/>
              </a:ext>
            </a:extLst>
          </p:cNvPr>
          <p:cNvSpPr>
            <a:spLocks noGrp="1"/>
          </p:cNvSpPr>
          <p:nvPr>
            <p:ph type="sldNum" sz="quarter" idx="12"/>
          </p:nvPr>
        </p:nvSpPr>
        <p:spPr/>
        <p:txBody>
          <a:bodyPr/>
          <a:lstStyle>
            <a:lvl1pPr>
              <a:defRPr/>
            </a:lvl1pPr>
          </a:lstStyle>
          <a:p>
            <a:fld id="{25DDCFCD-D66D-4E29-9896-9FD08B3E5515}" type="slidenum">
              <a:rPr lang="en-US" altLang="en-US"/>
              <a:pPr/>
              <a:t>‹#›</a:t>
            </a:fld>
            <a:endParaRPr lang="en-US" altLang="en-US"/>
          </a:p>
        </p:txBody>
      </p:sp>
    </p:spTree>
    <p:extLst>
      <p:ext uri="{BB962C8B-B14F-4D97-AF65-F5344CB8AC3E}">
        <p14:creationId xmlns:p14="http://schemas.microsoft.com/office/powerpoint/2010/main" val="133024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6A223EB-7B1C-4C7C-8B5D-6114CCBAD33D}"/>
              </a:ext>
            </a:extLst>
          </p:cNvPr>
          <p:cNvSpPr>
            <a:spLocks noGrp="1"/>
          </p:cNvSpPr>
          <p:nvPr>
            <p:ph type="dt" sz="half" idx="10"/>
          </p:nvPr>
        </p:nvSpPr>
        <p:spPr/>
        <p:txBody>
          <a:bodyPr/>
          <a:lstStyle>
            <a:lvl1pPr>
              <a:defRPr/>
            </a:lvl1pPr>
          </a:lstStyle>
          <a:p>
            <a:pPr>
              <a:defRPr/>
            </a:pPr>
            <a:fld id="{D00FB9CC-21A0-4370-9313-3AD2FDB5555C}" type="datetimeFigureOut">
              <a:rPr lang="vi-VN"/>
              <a:pPr>
                <a:defRPr/>
              </a:pPr>
              <a:t>10/09/2024</a:t>
            </a:fld>
            <a:endParaRPr lang="x-none"/>
          </a:p>
        </p:txBody>
      </p:sp>
      <p:sp>
        <p:nvSpPr>
          <p:cNvPr id="6" name="Footer Placeholder 4">
            <a:extLst>
              <a:ext uri="{FF2B5EF4-FFF2-40B4-BE49-F238E27FC236}">
                <a16:creationId xmlns:a16="http://schemas.microsoft.com/office/drawing/2014/main" id="{4BB1A136-4A1E-4C59-9E41-B67CE863D446}"/>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15D8DFD8-B97D-429B-BF63-A1E79568CA3E}"/>
              </a:ext>
            </a:extLst>
          </p:cNvPr>
          <p:cNvSpPr>
            <a:spLocks noGrp="1"/>
          </p:cNvSpPr>
          <p:nvPr>
            <p:ph type="sldNum" sz="quarter" idx="12"/>
          </p:nvPr>
        </p:nvSpPr>
        <p:spPr/>
        <p:txBody>
          <a:bodyPr/>
          <a:lstStyle>
            <a:lvl1pPr>
              <a:defRPr/>
            </a:lvl1pPr>
          </a:lstStyle>
          <a:p>
            <a:fld id="{96BD112E-DA4F-4A95-8397-B1BD1D5498AE}" type="slidenum">
              <a:rPr lang="en-US" altLang="en-US"/>
              <a:pPr/>
              <a:t>‹#›</a:t>
            </a:fld>
            <a:endParaRPr lang="en-US" altLang="en-US"/>
          </a:p>
        </p:txBody>
      </p:sp>
    </p:spTree>
    <p:extLst>
      <p:ext uri="{BB962C8B-B14F-4D97-AF65-F5344CB8AC3E}">
        <p14:creationId xmlns:p14="http://schemas.microsoft.com/office/powerpoint/2010/main" val="3076581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x-none"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6D7D7C7-C5D7-44F7-A055-C4DEE6718DB3}"/>
              </a:ext>
            </a:extLst>
          </p:cNvPr>
          <p:cNvSpPr>
            <a:spLocks noGrp="1"/>
          </p:cNvSpPr>
          <p:nvPr>
            <p:ph type="dt" sz="half" idx="10"/>
          </p:nvPr>
        </p:nvSpPr>
        <p:spPr/>
        <p:txBody>
          <a:bodyPr/>
          <a:lstStyle>
            <a:lvl1pPr>
              <a:defRPr/>
            </a:lvl1pPr>
          </a:lstStyle>
          <a:p>
            <a:pPr>
              <a:defRPr/>
            </a:pPr>
            <a:fld id="{82DCE13D-26B4-4B3D-8C27-EFE139246E30}" type="datetimeFigureOut">
              <a:rPr lang="vi-VN"/>
              <a:pPr>
                <a:defRPr/>
              </a:pPr>
              <a:t>10/09/2024</a:t>
            </a:fld>
            <a:endParaRPr lang="x-none"/>
          </a:p>
        </p:txBody>
      </p:sp>
      <p:sp>
        <p:nvSpPr>
          <p:cNvPr id="6" name="Footer Placeholder 4">
            <a:extLst>
              <a:ext uri="{FF2B5EF4-FFF2-40B4-BE49-F238E27FC236}">
                <a16:creationId xmlns:a16="http://schemas.microsoft.com/office/drawing/2014/main" id="{CB5A5B55-0956-433E-99D4-36001F4EE324}"/>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6F02E982-13BB-4332-A7FF-41FD69ACF73B}"/>
              </a:ext>
            </a:extLst>
          </p:cNvPr>
          <p:cNvSpPr>
            <a:spLocks noGrp="1"/>
          </p:cNvSpPr>
          <p:nvPr>
            <p:ph type="sldNum" sz="quarter" idx="12"/>
          </p:nvPr>
        </p:nvSpPr>
        <p:spPr/>
        <p:txBody>
          <a:bodyPr/>
          <a:lstStyle>
            <a:lvl1pPr>
              <a:defRPr/>
            </a:lvl1pPr>
          </a:lstStyle>
          <a:p>
            <a:fld id="{2E41390F-6A88-43F9-A155-286A166E55EA}" type="slidenum">
              <a:rPr lang="en-US" altLang="en-US"/>
              <a:pPr/>
              <a:t>‹#›</a:t>
            </a:fld>
            <a:endParaRPr lang="en-US" altLang="en-US"/>
          </a:p>
        </p:txBody>
      </p:sp>
    </p:spTree>
    <p:extLst>
      <p:ext uri="{BB962C8B-B14F-4D97-AF65-F5344CB8AC3E}">
        <p14:creationId xmlns:p14="http://schemas.microsoft.com/office/powerpoint/2010/main" val="2643511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8B92F01-70DB-4A17-B317-8EAB6AAEC029}"/>
              </a:ext>
            </a:extLst>
          </p:cNvPr>
          <p:cNvSpPr>
            <a:spLocks noGrp="1"/>
          </p:cNvSpPr>
          <p:nvPr>
            <p:ph type="dt" sz="half" idx="10"/>
          </p:nvPr>
        </p:nvSpPr>
        <p:spPr/>
        <p:txBody>
          <a:bodyPr/>
          <a:lstStyle>
            <a:lvl1pPr>
              <a:defRPr/>
            </a:lvl1pPr>
          </a:lstStyle>
          <a:p>
            <a:pPr>
              <a:defRPr/>
            </a:pPr>
            <a:fld id="{375D6361-A588-4E00-A7C3-45FE0F7C31A7}" type="datetimeFigureOut">
              <a:rPr lang="vi-VN"/>
              <a:pPr>
                <a:defRPr/>
              </a:pPr>
              <a:t>10/09/2024</a:t>
            </a:fld>
            <a:endParaRPr lang="x-none"/>
          </a:p>
        </p:txBody>
      </p:sp>
      <p:sp>
        <p:nvSpPr>
          <p:cNvPr id="5" name="Footer Placeholder 4">
            <a:extLst>
              <a:ext uri="{FF2B5EF4-FFF2-40B4-BE49-F238E27FC236}">
                <a16:creationId xmlns:a16="http://schemas.microsoft.com/office/drawing/2014/main" id="{864C7D27-EB3A-4723-8B15-E012D15C6C7D}"/>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CE4163E9-3684-42B5-BF3C-C33E2D45703A}"/>
              </a:ext>
            </a:extLst>
          </p:cNvPr>
          <p:cNvSpPr>
            <a:spLocks noGrp="1"/>
          </p:cNvSpPr>
          <p:nvPr>
            <p:ph type="sldNum" sz="quarter" idx="12"/>
          </p:nvPr>
        </p:nvSpPr>
        <p:spPr/>
        <p:txBody>
          <a:bodyPr/>
          <a:lstStyle>
            <a:lvl1pPr>
              <a:defRPr/>
            </a:lvl1pPr>
          </a:lstStyle>
          <a:p>
            <a:fld id="{E5346810-3598-4B69-9738-B54F509046B4}" type="slidenum">
              <a:rPr lang="en-US" altLang="en-US"/>
              <a:pPr/>
              <a:t>‹#›</a:t>
            </a:fld>
            <a:endParaRPr lang="en-US" altLang="en-US"/>
          </a:p>
        </p:txBody>
      </p:sp>
    </p:spTree>
    <p:extLst>
      <p:ext uri="{BB962C8B-B14F-4D97-AF65-F5344CB8AC3E}">
        <p14:creationId xmlns:p14="http://schemas.microsoft.com/office/powerpoint/2010/main" val="501330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89D60A9-8F0C-4C47-B530-912591C06293}"/>
              </a:ext>
            </a:extLst>
          </p:cNvPr>
          <p:cNvSpPr>
            <a:spLocks noGrp="1"/>
          </p:cNvSpPr>
          <p:nvPr>
            <p:ph type="dt" sz="half" idx="10"/>
          </p:nvPr>
        </p:nvSpPr>
        <p:spPr/>
        <p:txBody>
          <a:bodyPr/>
          <a:lstStyle>
            <a:lvl1pPr>
              <a:defRPr/>
            </a:lvl1pPr>
          </a:lstStyle>
          <a:p>
            <a:pPr>
              <a:defRPr/>
            </a:pPr>
            <a:fld id="{FB3525E0-FD93-4ADB-8670-06A216E051DB}" type="datetimeFigureOut">
              <a:rPr lang="vi-VN"/>
              <a:pPr>
                <a:defRPr/>
              </a:pPr>
              <a:t>10/09/2024</a:t>
            </a:fld>
            <a:endParaRPr lang="x-none"/>
          </a:p>
        </p:txBody>
      </p:sp>
      <p:sp>
        <p:nvSpPr>
          <p:cNvPr id="5" name="Footer Placeholder 4">
            <a:extLst>
              <a:ext uri="{FF2B5EF4-FFF2-40B4-BE49-F238E27FC236}">
                <a16:creationId xmlns:a16="http://schemas.microsoft.com/office/drawing/2014/main" id="{EE91FB57-0DDE-40EA-8DB5-4332C5F83E5E}"/>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7D200402-4B63-4A83-B4F0-8CEC734F0284}"/>
              </a:ext>
            </a:extLst>
          </p:cNvPr>
          <p:cNvSpPr>
            <a:spLocks noGrp="1"/>
          </p:cNvSpPr>
          <p:nvPr>
            <p:ph type="sldNum" sz="quarter" idx="12"/>
          </p:nvPr>
        </p:nvSpPr>
        <p:spPr/>
        <p:txBody>
          <a:bodyPr/>
          <a:lstStyle>
            <a:lvl1pPr>
              <a:defRPr/>
            </a:lvl1pPr>
          </a:lstStyle>
          <a:p>
            <a:fld id="{70B502A0-8EF8-4E8D-B33F-7BE2635049CA}" type="slidenum">
              <a:rPr lang="en-US" altLang="en-US"/>
              <a:pPr/>
              <a:t>‹#›</a:t>
            </a:fld>
            <a:endParaRPr lang="en-US" altLang="en-US"/>
          </a:p>
        </p:txBody>
      </p:sp>
    </p:spTree>
    <p:extLst>
      <p:ext uri="{BB962C8B-B14F-4D97-AF65-F5344CB8AC3E}">
        <p14:creationId xmlns:p14="http://schemas.microsoft.com/office/powerpoint/2010/main" val="332724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1909" y="1933496"/>
            <a:ext cx="8861644" cy="133414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563819" y="3526971"/>
            <a:ext cx="7297824" cy="1590595"/>
          </a:xfrm>
          <a:prstGeom prst="rect">
            <a:avLst/>
          </a:prstGeom>
        </p:spPr>
        <p:txBody>
          <a:bodyPr/>
          <a:lstStyle>
            <a:lvl1pPr marL="0" indent="0" algn="ctr">
              <a:buNone/>
              <a:defRPr>
                <a:solidFill>
                  <a:schemeClr val="tx1">
                    <a:tint val="75000"/>
                  </a:schemeClr>
                </a:solidFill>
              </a:defRPr>
            </a:lvl1pPr>
            <a:lvl2pPr marL="521266" indent="0" algn="ctr">
              <a:buNone/>
              <a:defRPr>
                <a:solidFill>
                  <a:schemeClr val="tx1">
                    <a:tint val="75000"/>
                  </a:schemeClr>
                </a:solidFill>
              </a:defRPr>
            </a:lvl2pPr>
            <a:lvl3pPr marL="1042532" indent="0" algn="ctr">
              <a:buNone/>
              <a:defRPr>
                <a:solidFill>
                  <a:schemeClr val="tx1">
                    <a:tint val="75000"/>
                  </a:schemeClr>
                </a:solidFill>
              </a:defRPr>
            </a:lvl3pPr>
            <a:lvl4pPr marL="1563798" indent="0" algn="ctr">
              <a:buNone/>
              <a:defRPr>
                <a:solidFill>
                  <a:schemeClr val="tx1">
                    <a:tint val="75000"/>
                  </a:schemeClr>
                </a:solidFill>
              </a:defRPr>
            </a:lvl4pPr>
            <a:lvl5pPr marL="2085065" indent="0" algn="ctr">
              <a:buNone/>
              <a:defRPr>
                <a:solidFill>
                  <a:schemeClr val="tx1">
                    <a:tint val="75000"/>
                  </a:schemeClr>
                </a:solidFill>
              </a:defRPr>
            </a:lvl5pPr>
            <a:lvl6pPr marL="2606330" indent="0" algn="ctr">
              <a:buNone/>
              <a:defRPr>
                <a:solidFill>
                  <a:schemeClr val="tx1">
                    <a:tint val="75000"/>
                  </a:schemeClr>
                </a:solidFill>
              </a:defRPr>
            </a:lvl6pPr>
            <a:lvl7pPr marL="3127597" indent="0" algn="ctr">
              <a:buNone/>
              <a:defRPr>
                <a:solidFill>
                  <a:schemeClr val="tx1">
                    <a:tint val="75000"/>
                  </a:schemeClr>
                </a:solidFill>
              </a:defRPr>
            </a:lvl7pPr>
            <a:lvl8pPr marL="3648862" indent="0" algn="ctr">
              <a:buNone/>
              <a:defRPr>
                <a:solidFill>
                  <a:schemeClr val="tx1">
                    <a:tint val="75000"/>
                  </a:schemeClr>
                </a:solidFill>
              </a:defRPr>
            </a:lvl8pPr>
            <a:lvl9pPr marL="41701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097627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274" y="1375202"/>
            <a:ext cx="9382917" cy="41075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233899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3540" y="3999541"/>
            <a:ext cx="8861644" cy="1236169"/>
          </a:xfrm>
          <a:prstGeom prst="rect">
            <a:avLst/>
          </a:prstGeom>
        </p:spPr>
        <p:txBody>
          <a:bodyPr anchor="t"/>
          <a:lstStyle>
            <a:lvl1pPr algn="l">
              <a:defRPr sz="4561" b="1" cap="all"/>
            </a:lvl1pPr>
          </a:lstStyle>
          <a:p>
            <a:r>
              <a:rPr lang="en-US"/>
              <a:t>Click to edit Master title style</a:t>
            </a:r>
          </a:p>
        </p:txBody>
      </p:sp>
      <p:sp>
        <p:nvSpPr>
          <p:cNvPr id="3" name="Text Placeholder 2"/>
          <p:cNvSpPr>
            <a:spLocks noGrp="1"/>
          </p:cNvSpPr>
          <p:nvPr>
            <p:ph type="body" idx="1"/>
          </p:nvPr>
        </p:nvSpPr>
        <p:spPr>
          <a:xfrm>
            <a:off x="823540" y="2638027"/>
            <a:ext cx="8861644" cy="1361514"/>
          </a:xfrm>
          <a:prstGeom prst="rect">
            <a:avLst/>
          </a:prstGeom>
        </p:spPr>
        <p:txBody>
          <a:bodyPr anchor="b"/>
          <a:lstStyle>
            <a:lvl1pPr marL="0" indent="0">
              <a:buNone/>
              <a:defRPr sz="2280">
                <a:solidFill>
                  <a:schemeClr val="tx1">
                    <a:tint val="75000"/>
                  </a:schemeClr>
                </a:solidFill>
              </a:defRPr>
            </a:lvl1pPr>
            <a:lvl2pPr marL="521266" indent="0">
              <a:buNone/>
              <a:defRPr sz="2052">
                <a:solidFill>
                  <a:schemeClr val="tx1">
                    <a:tint val="75000"/>
                  </a:schemeClr>
                </a:solidFill>
              </a:defRPr>
            </a:lvl2pPr>
            <a:lvl3pPr marL="1042532" indent="0">
              <a:buNone/>
              <a:defRPr sz="1824">
                <a:solidFill>
                  <a:schemeClr val="tx1">
                    <a:tint val="75000"/>
                  </a:schemeClr>
                </a:solidFill>
              </a:defRPr>
            </a:lvl3pPr>
            <a:lvl4pPr marL="1563798" indent="0">
              <a:buNone/>
              <a:defRPr sz="1596">
                <a:solidFill>
                  <a:schemeClr val="tx1">
                    <a:tint val="75000"/>
                  </a:schemeClr>
                </a:solidFill>
              </a:defRPr>
            </a:lvl4pPr>
            <a:lvl5pPr marL="2085065" indent="0">
              <a:buNone/>
              <a:defRPr sz="1596">
                <a:solidFill>
                  <a:schemeClr val="tx1">
                    <a:tint val="75000"/>
                  </a:schemeClr>
                </a:solidFill>
              </a:defRPr>
            </a:lvl5pPr>
            <a:lvl6pPr marL="2606330" indent="0">
              <a:buNone/>
              <a:defRPr sz="1596">
                <a:solidFill>
                  <a:schemeClr val="tx1">
                    <a:tint val="75000"/>
                  </a:schemeClr>
                </a:solidFill>
              </a:defRPr>
            </a:lvl6pPr>
            <a:lvl7pPr marL="3127597" indent="0">
              <a:buNone/>
              <a:defRPr sz="1596">
                <a:solidFill>
                  <a:schemeClr val="tx1">
                    <a:tint val="75000"/>
                  </a:schemeClr>
                </a:solidFill>
              </a:defRPr>
            </a:lvl7pPr>
            <a:lvl8pPr marL="3648862" indent="0">
              <a:buNone/>
              <a:defRPr sz="1596">
                <a:solidFill>
                  <a:schemeClr val="tx1">
                    <a:tint val="75000"/>
                  </a:schemeClr>
                </a:solidFill>
              </a:defRPr>
            </a:lvl8pPr>
            <a:lvl9pPr marL="4170129"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930152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21274" y="1452284"/>
            <a:ext cx="4604579" cy="4107597"/>
          </a:xfrm>
          <a:prstGeom prst="rect">
            <a:avLst/>
          </a:prstGeo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9611" y="1452284"/>
            <a:ext cx="4604579" cy="4107597"/>
          </a:xfrm>
          <a:prstGeom prst="rect">
            <a:avLst/>
          </a:prstGeom>
        </p:spPr>
        <p:txBody>
          <a:bodyPr/>
          <a:lstStyle>
            <a:lvl1pPr>
              <a:defRPr sz="3192"/>
            </a:lvl1pPr>
            <a:lvl2pPr>
              <a:defRPr sz="2736"/>
            </a:lvl2pPr>
            <a:lvl3pPr>
              <a:defRPr sz="2280"/>
            </a:lvl3pPr>
            <a:lvl4pPr>
              <a:defRPr sz="2052"/>
            </a:lvl4pPr>
            <a:lvl5pPr>
              <a:defRPr sz="2052"/>
            </a:lvl5pPr>
            <a:lvl6pPr>
              <a:defRPr sz="2052"/>
            </a:lvl6pPr>
            <a:lvl7pPr>
              <a:defRPr sz="2052"/>
            </a:lvl7pPr>
            <a:lvl8pPr>
              <a:defRPr sz="2052"/>
            </a:lvl8pPr>
            <a:lvl9pPr>
              <a:defRPr sz="20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6" name="Footer Placeholder 5"/>
          <p:cNvSpPr>
            <a:spLocks noGrp="1"/>
          </p:cNvSpPr>
          <p:nvPr>
            <p:ph type="ftr" sz="quarter" idx="11"/>
          </p:nvPr>
        </p:nvSpPr>
        <p:spPr>
          <a:xfrm>
            <a:off x="3562034" y="5768790"/>
            <a:ext cx="3301397" cy="331374"/>
          </a:xfrm>
          <a:prstGeom prst="rect">
            <a:avLst/>
          </a:prstGeom>
        </p:spPr>
        <p:txBody>
          <a:bodyPr/>
          <a:lstStyle/>
          <a:p>
            <a:endParaRPr lang="en-US"/>
          </a:p>
        </p:txBody>
      </p:sp>
      <p:sp>
        <p:nvSpPr>
          <p:cNvPr id="7" name="Slide Number Placeholder 6"/>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3391739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21273" y="1393212"/>
            <a:ext cx="4606390" cy="580624"/>
          </a:xfrm>
          <a:prstGeom prst="rect">
            <a:avLst/>
          </a:prstGeo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4" name="Content Placeholder 3"/>
          <p:cNvSpPr>
            <a:spLocks noGrp="1"/>
          </p:cNvSpPr>
          <p:nvPr>
            <p:ph sz="half" idx="2"/>
          </p:nvPr>
        </p:nvSpPr>
        <p:spPr>
          <a:xfrm>
            <a:off x="521273" y="1973836"/>
            <a:ext cx="4606390" cy="3586043"/>
          </a:xfrm>
          <a:prstGeom prst="rect">
            <a:avLst/>
          </a:prstGeo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95991" y="1393212"/>
            <a:ext cx="4608200" cy="580624"/>
          </a:xfrm>
          <a:prstGeom prst="rect">
            <a:avLst/>
          </a:prstGeom>
        </p:spPr>
        <p:txBody>
          <a:bodyPr anchor="b"/>
          <a:lstStyle>
            <a:lvl1pPr marL="0" indent="0">
              <a:buNone/>
              <a:defRPr sz="2736" b="1"/>
            </a:lvl1pPr>
            <a:lvl2pPr marL="521266" indent="0">
              <a:buNone/>
              <a:defRPr sz="2280" b="1"/>
            </a:lvl2pPr>
            <a:lvl3pPr marL="1042532" indent="0">
              <a:buNone/>
              <a:defRPr sz="2052" b="1"/>
            </a:lvl3pPr>
            <a:lvl4pPr marL="1563798" indent="0">
              <a:buNone/>
              <a:defRPr sz="1824" b="1"/>
            </a:lvl4pPr>
            <a:lvl5pPr marL="2085065" indent="0">
              <a:buNone/>
              <a:defRPr sz="1824" b="1"/>
            </a:lvl5pPr>
            <a:lvl6pPr marL="2606330" indent="0">
              <a:buNone/>
              <a:defRPr sz="1824" b="1"/>
            </a:lvl6pPr>
            <a:lvl7pPr marL="3127597" indent="0">
              <a:buNone/>
              <a:defRPr sz="1824" b="1"/>
            </a:lvl7pPr>
            <a:lvl8pPr marL="3648862" indent="0">
              <a:buNone/>
              <a:defRPr sz="1824" b="1"/>
            </a:lvl8pPr>
            <a:lvl9pPr marL="4170129" indent="0">
              <a:buNone/>
              <a:defRPr sz="1824" b="1"/>
            </a:lvl9pPr>
          </a:lstStyle>
          <a:p>
            <a:pPr lvl="0"/>
            <a:r>
              <a:rPr lang="en-US"/>
              <a:t>Click to edit Master text styles</a:t>
            </a:r>
          </a:p>
        </p:txBody>
      </p:sp>
      <p:sp>
        <p:nvSpPr>
          <p:cNvPr id="6" name="Content Placeholder 5"/>
          <p:cNvSpPr>
            <a:spLocks noGrp="1"/>
          </p:cNvSpPr>
          <p:nvPr>
            <p:ph sz="quarter" idx="4"/>
          </p:nvPr>
        </p:nvSpPr>
        <p:spPr>
          <a:xfrm>
            <a:off x="5295991" y="1973836"/>
            <a:ext cx="4608200" cy="3586043"/>
          </a:xfrm>
          <a:prstGeom prst="rect">
            <a:avLst/>
          </a:prstGeom>
        </p:spPr>
        <p:txBody>
          <a:bodyPr/>
          <a:lstStyle>
            <a:lvl1pPr>
              <a:defRPr sz="2736"/>
            </a:lvl1pPr>
            <a:lvl2pPr>
              <a:defRPr sz="2280"/>
            </a:lvl2pPr>
            <a:lvl3pPr>
              <a:defRPr sz="2052"/>
            </a:lvl3pPr>
            <a:lvl4pPr>
              <a:defRPr sz="1824"/>
            </a:lvl4pPr>
            <a:lvl5pPr>
              <a:defRPr sz="1824"/>
            </a:lvl5pPr>
            <a:lvl6pPr>
              <a:defRPr sz="1824"/>
            </a:lvl6pPr>
            <a:lvl7pPr>
              <a:defRPr sz="1824"/>
            </a:lvl7pPr>
            <a:lvl8pPr>
              <a:defRPr sz="1824"/>
            </a:lvl8pPr>
            <a:lvl9pPr>
              <a:defRPr sz="1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8" name="Footer Placeholder 7"/>
          <p:cNvSpPr>
            <a:spLocks noGrp="1"/>
          </p:cNvSpPr>
          <p:nvPr>
            <p:ph type="ftr" sz="quarter" idx="11"/>
          </p:nvPr>
        </p:nvSpPr>
        <p:spPr>
          <a:xfrm>
            <a:off x="3562034" y="5768790"/>
            <a:ext cx="3301397" cy="331374"/>
          </a:xfrm>
          <a:prstGeom prst="rect">
            <a:avLst/>
          </a:prstGeom>
        </p:spPr>
        <p:txBody>
          <a:bodyPr/>
          <a:lstStyle/>
          <a:p>
            <a:endParaRPr lang="en-US"/>
          </a:p>
        </p:txBody>
      </p:sp>
      <p:sp>
        <p:nvSpPr>
          <p:cNvPr id="9" name="Slide Number Placeholder 8"/>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922355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F9D0-F187-4833-A05E-B96E5AAA7F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D79E7A-FA76-4F9F-841C-B690C26A8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A4A21-325C-4FA5-B63D-E6DA07516B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33940-139E-4301-AFCA-F65D628D96A8}"/>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id="{0BD85201-0388-4A81-9AEF-CD8191F5B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B2826-BCAE-48F5-A202-F9DBD41DE1E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2237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4" name="Footer Placeholder 3"/>
          <p:cNvSpPr>
            <a:spLocks noGrp="1"/>
          </p:cNvSpPr>
          <p:nvPr>
            <p:ph type="ftr" sz="quarter" idx="11"/>
          </p:nvPr>
        </p:nvSpPr>
        <p:spPr>
          <a:xfrm>
            <a:off x="3562034" y="5768790"/>
            <a:ext cx="3301397" cy="331374"/>
          </a:xfrm>
          <a:prstGeom prst="rect">
            <a:avLst/>
          </a:prstGeom>
        </p:spPr>
        <p:txBody>
          <a:bodyPr/>
          <a:lstStyle/>
          <a:p>
            <a:endParaRPr lang="en-US"/>
          </a:p>
        </p:txBody>
      </p:sp>
      <p:sp>
        <p:nvSpPr>
          <p:cNvPr id="5" name="Slide Number Placeholder 4"/>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3223368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3" name="Footer Placeholder 2"/>
          <p:cNvSpPr>
            <a:spLocks noGrp="1"/>
          </p:cNvSpPr>
          <p:nvPr>
            <p:ph type="ftr" sz="quarter" idx="11"/>
          </p:nvPr>
        </p:nvSpPr>
        <p:spPr>
          <a:xfrm>
            <a:off x="3562034" y="5768790"/>
            <a:ext cx="3301397" cy="331374"/>
          </a:xfrm>
          <a:prstGeom prst="rect">
            <a:avLst/>
          </a:prstGeom>
        </p:spPr>
        <p:txBody>
          <a:bodyPr/>
          <a:lstStyle/>
          <a:p>
            <a:endParaRPr lang="en-US"/>
          </a:p>
        </p:txBody>
      </p:sp>
      <p:sp>
        <p:nvSpPr>
          <p:cNvPr id="4" name="Slide Number Placeholder 3"/>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2263894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1274" y="247810"/>
            <a:ext cx="3429906" cy="1054634"/>
          </a:xfrm>
          <a:prstGeom prst="rect">
            <a:avLst/>
          </a:prstGeom>
        </p:spPr>
        <p:txBody>
          <a:bodyPr anchor="b"/>
          <a:lstStyle>
            <a:lvl1pPr algn="l">
              <a:defRPr sz="2280" b="1"/>
            </a:lvl1pPr>
          </a:lstStyle>
          <a:p>
            <a:r>
              <a:rPr lang="en-US"/>
              <a:t>Click to edit Master title style</a:t>
            </a:r>
          </a:p>
        </p:txBody>
      </p:sp>
      <p:sp>
        <p:nvSpPr>
          <p:cNvPr id="3" name="Content Placeholder 2"/>
          <p:cNvSpPr>
            <a:spLocks noGrp="1"/>
          </p:cNvSpPr>
          <p:nvPr>
            <p:ph idx="1"/>
          </p:nvPr>
        </p:nvSpPr>
        <p:spPr>
          <a:xfrm>
            <a:off x="4076067" y="247811"/>
            <a:ext cx="5828123" cy="5312069"/>
          </a:xfrm>
          <a:prstGeom prst="rect">
            <a:avLst/>
          </a:prstGeom>
        </p:spPr>
        <p:txBody>
          <a:bodyPr/>
          <a:lstStyle>
            <a:lvl1pPr>
              <a:defRPr sz="3649"/>
            </a:lvl1pPr>
            <a:lvl2pPr>
              <a:defRPr sz="3192"/>
            </a:lvl2pPr>
            <a:lvl3pPr>
              <a:defRPr sz="2736"/>
            </a:lvl3pPr>
            <a:lvl4pPr>
              <a:defRPr sz="2280"/>
            </a:lvl4pPr>
            <a:lvl5pPr>
              <a:defRPr sz="2280"/>
            </a:lvl5pPr>
            <a:lvl6pPr>
              <a:defRPr sz="2280"/>
            </a:lvl6pPr>
            <a:lvl7pPr>
              <a:defRPr sz="2280"/>
            </a:lvl7pPr>
            <a:lvl8pPr>
              <a:defRPr sz="2280"/>
            </a:lvl8pPr>
            <a:lvl9pPr>
              <a:defRPr sz="2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1274" y="1302445"/>
            <a:ext cx="3429906" cy="4257435"/>
          </a:xfrm>
          <a:prstGeom prst="rect">
            <a:avLst/>
          </a:prstGeo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6" name="Footer Placeholder 5"/>
          <p:cNvSpPr>
            <a:spLocks noGrp="1"/>
          </p:cNvSpPr>
          <p:nvPr>
            <p:ph type="ftr" sz="quarter" idx="11"/>
          </p:nvPr>
        </p:nvSpPr>
        <p:spPr>
          <a:xfrm>
            <a:off x="3562034" y="5768790"/>
            <a:ext cx="3301397" cy="331374"/>
          </a:xfrm>
          <a:prstGeom prst="rect">
            <a:avLst/>
          </a:prstGeom>
        </p:spPr>
        <p:txBody>
          <a:bodyPr/>
          <a:lstStyle/>
          <a:p>
            <a:endParaRPr lang="en-US"/>
          </a:p>
        </p:txBody>
      </p:sp>
      <p:sp>
        <p:nvSpPr>
          <p:cNvPr id="7" name="Slide Number Placeholder 6"/>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34803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3464" y="4356847"/>
            <a:ext cx="6255278" cy="514350"/>
          </a:xfrm>
          <a:prstGeom prst="rect">
            <a:avLst/>
          </a:prstGeom>
        </p:spPr>
        <p:txBody>
          <a:bodyPr anchor="b"/>
          <a:lstStyle>
            <a:lvl1pPr algn="l">
              <a:defRPr sz="2280" b="1"/>
            </a:lvl1pPr>
          </a:lstStyle>
          <a:p>
            <a:r>
              <a:rPr lang="en-US"/>
              <a:t>Click to edit Master title style</a:t>
            </a:r>
          </a:p>
        </p:txBody>
      </p:sp>
      <p:sp>
        <p:nvSpPr>
          <p:cNvPr id="3" name="Picture Placeholder 2"/>
          <p:cNvSpPr>
            <a:spLocks noGrp="1"/>
          </p:cNvSpPr>
          <p:nvPr>
            <p:ph type="pic" idx="1"/>
          </p:nvPr>
        </p:nvSpPr>
        <p:spPr>
          <a:xfrm>
            <a:off x="2043464" y="556132"/>
            <a:ext cx="6255278" cy="3734440"/>
          </a:xfrm>
          <a:prstGeom prst="rect">
            <a:avLst/>
          </a:prstGeom>
        </p:spPr>
        <p:txBody>
          <a:bodyPr/>
          <a:lstStyle>
            <a:lvl1pPr marL="0" indent="0">
              <a:buNone/>
              <a:defRPr sz="3649"/>
            </a:lvl1pPr>
            <a:lvl2pPr marL="521266" indent="0">
              <a:buNone/>
              <a:defRPr sz="3192"/>
            </a:lvl2pPr>
            <a:lvl3pPr marL="1042532" indent="0">
              <a:buNone/>
              <a:defRPr sz="2736"/>
            </a:lvl3pPr>
            <a:lvl4pPr marL="1563798" indent="0">
              <a:buNone/>
              <a:defRPr sz="2280"/>
            </a:lvl4pPr>
            <a:lvl5pPr marL="2085065" indent="0">
              <a:buNone/>
              <a:defRPr sz="2280"/>
            </a:lvl5pPr>
            <a:lvl6pPr marL="2606330" indent="0">
              <a:buNone/>
              <a:defRPr sz="2280"/>
            </a:lvl6pPr>
            <a:lvl7pPr marL="3127597" indent="0">
              <a:buNone/>
              <a:defRPr sz="2280"/>
            </a:lvl7pPr>
            <a:lvl8pPr marL="3648862" indent="0">
              <a:buNone/>
              <a:defRPr sz="2280"/>
            </a:lvl8pPr>
            <a:lvl9pPr marL="4170129" indent="0">
              <a:buNone/>
              <a:defRPr sz="2280"/>
            </a:lvl9pPr>
          </a:lstStyle>
          <a:p>
            <a:endParaRPr lang="en-US"/>
          </a:p>
        </p:txBody>
      </p:sp>
      <p:sp>
        <p:nvSpPr>
          <p:cNvPr id="4" name="Text Placeholder 3"/>
          <p:cNvSpPr>
            <a:spLocks noGrp="1"/>
          </p:cNvSpPr>
          <p:nvPr>
            <p:ph type="body" sz="half" idx="2"/>
          </p:nvPr>
        </p:nvSpPr>
        <p:spPr>
          <a:xfrm>
            <a:off x="2043464" y="4871198"/>
            <a:ext cx="6255278" cy="730463"/>
          </a:xfrm>
          <a:prstGeom prst="rect">
            <a:avLst/>
          </a:prstGeom>
        </p:spPr>
        <p:txBody>
          <a:bodyPr/>
          <a:lstStyle>
            <a:lvl1pPr marL="0" indent="0">
              <a:buNone/>
              <a:defRPr sz="1596"/>
            </a:lvl1pPr>
            <a:lvl2pPr marL="521266" indent="0">
              <a:buNone/>
              <a:defRPr sz="1368"/>
            </a:lvl2pPr>
            <a:lvl3pPr marL="1042532" indent="0">
              <a:buNone/>
              <a:defRPr sz="1140"/>
            </a:lvl3pPr>
            <a:lvl4pPr marL="1563798" indent="0">
              <a:buNone/>
              <a:defRPr sz="1026"/>
            </a:lvl4pPr>
            <a:lvl5pPr marL="2085065" indent="0">
              <a:buNone/>
              <a:defRPr sz="1026"/>
            </a:lvl5pPr>
            <a:lvl6pPr marL="2606330" indent="0">
              <a:buNone/>
              <a:defRPr sz="1026"/>
            </a:lvl6pPr>
            <a:lvl7pPr marL="3127597" indent="0">
              <a:buNone/>
              <a:defRPr sz="1026"/>
            </a:lvl7pPr>
            <a:lvl8pPr marL="3648862" indent="0">
              <a:buNone/>
              <a:defRPr sz="1026"/>
            </a:lvl8pPr>
            <a:lvl9pPr marL="4170129" indent="0">
              <a:buNone/>
              <a:defRPr sz="1026"/>
            </a:lvl9pPr>
          </a:lstStyle>
          <a:p>
            <a:pPr lvl="0"/>
            <a:r>
              <a:rPr lang="en-US"/>
              <a:t>Click to edit Master text styles</a:t>
            </a:r>
          </a:p>
        </p:txBody>
      </p:sp>
      <p:sp>
        <p:nvSpPr>
          <p:cNvPr id="5" name="Date Placeholder 4"/>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6" name="Footer Placeholder 5"/>
          <p:cNvSpPr>
            <a:spLocks noGrp="1"/>
          </p:cNvSpPr>
          <p:nvPr>
            <p:ph type="ftr" sz="quarter" idx="11"/>
          </p:nvPr>
        </p:nvSpPr>
        <p:spPr>
          <a:xfrm>
            <a:off x="3562034" y="5768790"/>
            <a:ext cx="3301397" cy="331374"/>
          </a:xfrm>
          <a:prstGeom prst="rect">
            <a:avLst/>
          </a:prstGeom>
        </p:spPr>
        <p:txBody>
          <a:bodyPr/>
          <a:lstStyle/>
          <a:p>
            <a:endParaRPr lang="en-US"/>
          </a:p>
        </p:txBody>
      </p:sp>
      <p:sp>
        <p:nvSpPr>
          <p:cNvPr id="7" name="Slide Number Placeholder 6"/>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132084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21274" y="249251"/>
            <a:ext cx="9382917" cy="1037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21274" y="1452284"/>
            <a:ext cx="9382917" cy="410759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921920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8461" y="249253"/>
            <a:ext cx="2345729" cy="531062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21273" y="249253"/>
            <a:ext cx="6863430" cy="531062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1274" y="5768790"/>
            <a:ext cx="2432608" cy="331374"/>
          </a:xfrm>
          <a:prstGeom prst="rect">
            <a:avLst/>
          </a:prstGeom>
        </p:spPr>
        <p:txBody>
          <a:bodyPr/>
          <a:lstStyle/>
          <a:p>
            <a:fld id="{7A56DD26-32A4-2A43-990A-6F7E5E73786E}" type="datetimeFigureOut">
              <a:rPr lang="en-US" smtClean="0"/>
              <a:t>9/10/2024</a:t>
            </a:fld>
            <a:endParaRPr lang="en-US"/>
          </a:p>
        </p:txBody>
      </p:sp>
      <p:sp>
        <p:nvSpPr>
          <p:cNvPr id="5" name="Footer Placeholder 4"/>
          <p:cNvSpPr>
            <a:spLocks noGrp="1"/>
          </p:cNvSpPr>
          <p:nvPr>
            <p:ph type="ftr" sz="quarter" idx="11"/>
          </p:nvPr>
        </p:nvSpPr>
        <p:spPr>
          <a:xfrm>
            <a:off x="3562034" y="5768790"/>
            <a:ext cx="3301397" cy="331374"/>
          </a:xfrm>
          <a:prstGeom prst="rect">
            <a:avLst/>
          </a:prstGeom>
        </p:spPr>
        <p:txBody>
          <a:bodyPr/>
          <a:lstStyle/>
          <a:p>
            <a:endParaRPr lang="en-US"/>
          </a:p>
        </p:txBody>
      </p:sp>
      <p:sp>
        <p:nvSpPr>
          <p:cNvPr id="6" name="Slide Number Placeholder 5"/>
          <p:cNvSpPr>
            <a:spLocks noGrp="1"/>
          </p:cNvSpPr>
          <p:nvPr>
            <p:ph type="sldNum" sz="quarter" idx="12"/>
          </p:nvPr>
        </p:nvSpPr>
        <p:spPr>
          <a:xfrm>
            <a:off x="7471582" y="5768790"/>
            <a:ext cx="2432608" cy="331374"/>
          </a:xfrm>
          <a:prstGeom prst="rect">
            <a:avLst/>
          </a:prstGeom>
        </p:spPr>
        <p:txBody>
          <a:bodyPr/>
          <a:lstStyle/>
          <a:p>
            <a:fld id="{186AF604-6CBA-6F4A-A6F6-26E48A4D0EE4}" type="slidenum">
              <a:rPr lang="en-US" smtClean="0"/>
              <a:t>‹#›</a:t>
            </a:fld>
            <a:endParaRPr lang="en-US"/>
          </a:p>
        </p:txBody>
      </p:sp>
    </p:spTree>
    <p:extLst>
      <p:ext uri="{BB962C8B-B14F-4D97-AF65-F5344CB8AC3E}">
        <p14:creationId xmlns:p14="http://schemas.microsoft.com/office/powerpoint/2010/main" val="3723841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F3BE-FAB6-4621-B68E-DF8DE56F0F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FBCAC-9179-4D6B-9848-F7FB6C9B1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97" indent="0" algn="ctr">
              <a:buNone/>
              <a:defRPr sz="2000"/>
            </a:lvl2pPr>
            <a:lvl3pPr marL="914394" indent="0" algn="ctr">
              <a:buNone/>
              <a:defRPr sz="1800"/>
            </a:lvl3pPr>
            <a:lvl4pPr marL="1371591" indent="0" algn="ctr">
              <a:buNone/>
              <a:defRPr sz="1600"/>
            </a:lvl4pPr>
            <a:lvl5pPr marL="1828789" indent="0" algn="ctr">
              <a:buNone/>
              <a:defRPr sz="1600"/>
            </a:lvl5pPr>
            <a:lvl6pPr marL="2285986" indent="0" algn="ctr">
              <a:buNone/>
              <a:defRPr sz="1600"/>
            </a:lvl6pPr>
            <a:lvl7pPr marL="2743183" indent="0" algn="ctr">
              <a:buNone/>
              <a:defRPr sz="1600"/>
            </a:lvl7pPr>
            <a:lvl8pPr marL="3200380" indent="0" algn="ctr">
              <a:buNone/>
              <a:defRPr sz="1600"/>
            </a:lvl8pPr>
            <a:lvl9pPr marL="365757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D836B-E2D2-42E2-9B67-B9FBCCE1EDA3}"/>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8ED183BF-B7C1-4925-AB8E-DDAE5046C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759DD4-AE0B-43FE-A50A-49434B40DF47}"/>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0735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02F8-E36C-49C9-A5AC-88327C92A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07501D-74E5-49AD-92EB-6EED5DF996E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2A9BB-A8AA-4EEA-BA8C-2C9813C8641C}"/>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67F81CF1-7FE2-4C98-8306-43E66BCBF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893D79-2A65-4A36-A7EC-594D6A3F800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19985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51BD-8A69-4004-AB53-5DF3930945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87755-924C-4F85-8CAD-4FBD3645A000}"/>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197" indent="0">
              <a:buNone/>
              <a:defRPr sz="2000">
                <a:solidFill>
                  <a:schemeClr val="tx1">
                    <a:tint val="75000"/>
                  </a:schemeClr>
                </a:solidFill>
              </a:defRPr>
            </a:lvl2pPr>
            <a:lvl3pPr marL="914394" indent="0">
              <a:buNone/>
              <a:defRPr sz="1800">
                <a:solidFill>
                  <a:schemeClr val="tx1">
                    <a:tint val="75000"/>
                  </a:schemeClr>
                </a:solidFill>
              </a:defRPr>
            </a:lvl3pPr>
            <a:lvl4pPr marL="1371591" indent="0">
              <a:buNone/>
              <a:defRPr sz="1600">
                <a:solidFill>
                  <a:schemeClr val="tx1">
                    <a:tint val="75000"/>
                  </a:schemeClr>
                </a:solidFill>
              </a:defRPr>
            </a:lvl4pPr>
            <a:lvl5pPr marL="1828789" indent="0">
              <a:buNone/>
              <a:defRPr sz="1600">
                <a:solidFill>
                  <a:schemeClr val="tx1">
                    <a:tint val="75000"/>
                  </a:schemeClr>
                </a:solidFill>
              </a:defRPr>
            </a:lvl5pPr>
            <a:lvl6pPr marL="2285986" indent="0">
              <a:buNone/>
              <a:defRPr sz="1600">
                <a:solidFill>
                  <a:schemeClr val="tx1">
                    <a:tint val="75000"/>
                  </a:schemeClr>
                </a:solidFill>
              </a:defRPr>
            </a:lvl6pPr>
            <a:lvl7pPr marL="2743183" indent="0">
              <a:buNone/>
              <a:defRPr sz="1600">
                <a:solidFill>
                  <a:schemeClr val="tx1">
                    <a:tint val="75000"/>
                  </a:schemeClr>
                </a:solidFill>
              </a:defRPr>
            </a:lvl7pPr>
            <a:lvl8pPr marL="3200380" indent="0">
              <a:buNone/>
              <a:defRPr sz="1600">
                <a:solidFill>
                  <a:schemeClr val="tx1">
                    <a:tint val="75000"/>
                  </a:schemeClr>
                </a:solidFill>
              </a:defRPr>
            </a:lvl8pPr>
            <a:lvl9pPr marL="365757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B121-6B65-4EA3-A963-DA5846271C0E}"/>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F75AEC03-1B55-42F0-B007-9832F0046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136CF1-1692-4885-8A14-7FE703F29F0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15651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F9D0-F187-4833-A05E-B96E5AAA7F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D79E7A-FA76-4F9F-841C-B690C26A8F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A4A21-325C-4FA5-B63D-E6DA07516B0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33940-139E-4301-AFCA-F65D628D96A8}"/>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id="{0BD85201-0388-4A81-9AEF-CD8191F5B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B2826-BCAE-48F5-A202-F9DBD41DE1E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0643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8114-1585-4A00-A012-C169B5339E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40F34E-D1FD-45E1-A0DE-5E3EA334EB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A4B7E-5E09-45E0-9C88-5A159CBC42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0FDAE4-7624-4072-B4E2-DAE997261A4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AE199-D49D-4852-B463-C30304AC1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8EE34C-926A-4AC2-8936-89DB3172FEC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8" name="Footer Placeholder 7">
            <a:extLst>
              <a:ext uri="{FF2B5EF4-FFF2-40B4-BE49-F238E27FC236}">
                <a16:creationId xmlns:a16="http://schemas.microsoft.com/office/drawing/2014/main" id="{2FBA3379-F834-4BF3-B95D-33BCA29EC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CFB0D-28A5-4606-9A10-DC760937A01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683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8114-1585-4A00-A012-C169B5339E99}"/>
              </a:ext>
            </a:extLst>
          </p:cNvPr>
          <p:cNvSpPr>
            <a:spLocks noGrp="1"/>
          </p:cNvSpPr>
          <p:nvPr>
            <p:ph type="title"/>
          </p:nvPr>
        </p:nvSpPr>
        <p:spPr>
          <a:xfrm>
            <a:off x="839789"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40F34E-D1FD-45E1-A0DE-5E3EA334EB9A}"/>
              </a:ext>
            </a:extLst>
          </p:cNvPr>
          <p:cNvSpPr>
            <a:spLocks noGrp="1"/>
          </p:cNvSpPr>
          <p:nvPr>
            <p:ph type="body" idx="1"/>
          </p:nvPr>
        </p:nvSpPr>
        <p:spPr>
          <a:xfrm>
            <a:off x="839788" y="1681164"/>
            <a:ext cx="5157787" cy="823912"/>
          </a:xfrm>
          <a:prstGeom prst="rect">
            <a:avLst/>
          </a:prstGeo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1A4B7E-5E09-45E0-9C88-5A159CBC42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0FDAE4-7624-4072-B4E2-DAE997261A44}"/>
              </a:ext>
            </a:extLst>
          </p:cNvPr>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CAE199-D49D-4852-B463-C30304AC18C1}"/>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8EE34C-926A-4AC2-8936-89DB3172FECB}"/>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8" name="Footer Placeholder 7">
            <a:extLst>
              <a:ext uri="{FF2B5EF4-FFF2-40B4-BE49-F238E27FC236}">
                <a16:creationId xmlns:a16="http://schemas.microsoft.com/office/drawing/2014/main" id="{2FBA3379-F834-4BF3-B95D-33BCA29EC6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CFB0D-28A5-4606-9A10-DC760937A01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64343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ACAA-D513-4A68-86DD-2A00A79F28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6B268F-4BA2-48D2-A86E-415F7FE6716B}"/>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4" name="Footer Placeholder 3">
            <a:extLst>
              <a:ext uri="{FF2B5EF4-FFF2-40B4-BE49-F238E27FC236}">
                <a16:creationId xmlns:a16="http://schemas.microsoft.com/office/drawing/2014/main" id="{B339675B-9CCA-449B-A1C6-CB5074AD6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5605F1-0152-40F5-9835-754AC730D45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34025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67714-D322-4968-BBDE-6EC39947261C}"/>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3" name="Footer Placeholder 2">
            <a:extLst>
              <a:ext uri="{FF2B5EF4-FFF2-40B4-BE49-F238E27FC236}">
                <a16:creationId xmlns:a16="http://schemas.microsoft.com/office/drawing/2014/main" id="{CE4824EF-42BD-4BFD-880E-7FA7262080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F2D0A2-AF5D-4AE5-85A4-7EF0F12E23F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6064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DAD9-A02F-4476-884F-9317E8AF6A04}"/>
              </a:ext>
            </a:extLst>
          </p:cNvPr>
          <p:cNvSpPr>
            <a:spLocks noGrp="1"/>
          </p:cNvSpPr>
          <p:nvPr>
            <p:ph type="title"/>
          </p:nvPr>
        </p:nvSpPr>
        <p:spPr>
          <a:xfrm>
            <a:off x="839789" y="457201"/>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CF70B-900C-4B4D-B088-9115A5A10BB5}"/>
              </a:ext>
            </a:extLst>
          </p:cNvPr>
          <p:cNvSpPr>
            <a:spLocks noGrp="1"/>
          </p:cNvSpPr>
          <p:nvPr>
            <p:ph idx="1"/>
          </p:nvPr>
        </p:nvSpPr>
        <p:spPr>
          <a:xfrm>
            <a:off x="5183189"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47C08-656C-4306-8F79-BC9ED116BEE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109A4-860E-4310-BB67-4ACA2BD19AF1}"/>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id="{098C6626-0C2B-4DC6-A045-B5E1B695F6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6273E1-6677-45F8-93FF-DB9D4B51ABD3}"/>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6150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3F72-D3C2-4A9B-BDF5-94629C0FA094}"/>
              </a:ext>
            </a:extLst>
          </p:cNvPr>
          <p:cNvSpPr>
            <a:spLocks noGrp="1"/>
          </p:cNvSpPr>
          <p:nvPr>
            <p:ph type="title"/>
          </p:nvPr>
        </p:nvSpPr>
        <p:spPr>
          <a:xfrm>
            <a:off x="839789" y="457201"/>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8F329-169C-4CC9-BB38-C8966C670BD7}"/>
              </a:ext>
            </a:extLst>
          </p:cNvPr>
          <p:cNvSpPr>
            <a:spLocks noGrp="1"/>
          </p:cNvSpPr>
          <p:nvPr>
            <p:ph type="pic" idx="1"/>
          </p:nvPr>
        </p:nvSpPr>
        <p:spPr>
          <a:xfrm>
            <a:off x="5183189" y="987426"/>
            <a:ext cx="6172200" cy="4873625"/>
          </a:xfrm>
          <a:prstGeom prst="rect">
            <a:avLst/>
          </a:prstGeom>
        </p:spPr>
        <p:txBody>
          <a:bodyPr/>
          <a:lstStyle>
            <a:lvl1pPr marL="0" indent="0">
              <a:buNone/>
              <a:defRPr sz="3200"/>
            </a:lvl1pPr>
            <a:lvl2pPr marL="457197" indent="0">
              <a:buNone/>
              <a:defRPr sz="2800"/>
            </a:lvl2pPr>
            <a:lvl3pPr marL="914394" indent="0">
              <a:buNone/>
              <a:defRPr sz="2400"/>
            </a:lvl3pPr>
            <a:lvl4pPr marL="1371591" indent="0">
              <a:buNone/>
              <a:defRPr sz="2000"/>
            </a:lvl4pPr>
            <a:lvl5pPr marL="1828789" indent="0">
              <a:buNone/>
              <a:defRPr sz="2000"/>
            </a:lvl5pPr>
            <a:lvl6pPr marL="2285986" indent="0">
              <a:buNone/>
              <a:defRPr sz="2000"/>
            </a:lvl6pPr>
            <a:lvl7pPr marL="2743183" indent="0">
              <a:buNone/>
              <a:defRPr sz="2000"/>
            </a:lvl7pPr>
            <a:lvl8pPr marL="3200380" indent="0">
              <a:buNone/>
              <a:defRPr sz="2000"/>
            </a:lvl8pPr>
            <a:lvl9pPr marL="3657577" indent="0">
              <a:buNone/>
              <a:defRPr sz="2000"/>
            </a:lvl9pPr>
          </a:lstStyle>
          <a:p>
            <a:endParaRPr lang="en-US"/>
          </a:p>
        </p:txBody>
      </p:sp>
      <p:sp>
        <p:nvSpPr>
          <p:cNvPr id="4" name="Text Placeholder 3">
            <a:extLst>
              <a:ext uri="{FF2B5EF4-FFF2-40B4-BE49-F238E27FC236}">
                <a16:creationId xmlns:a16="http://schemas.microsoft.com/office/drawing/2014/main" id="{13E76D60-6F7C-409F-80A2-916B33B9D58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A85AC-8BD4-40A3-BF1E-083A38FB634E}"/>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id="{A996D6E2-298E-44B6-813C-4FCF4F366B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F92401-4C0D-4D34-8B2E-B83409A861BB}"/>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7282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4AA9-B6E1-4A20-93FF-D84034F57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D3D32-D0D5-40BA-BB75-2F98E50723D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EA03-D2A9-4FD5-8602-C4CD9B0C5F01}"/>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B2D526A9-79B0-443B-9327-FB372A683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7BD962-B5CE-489B-8E28-E0F6C3FEB0C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07463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EB5EE-DA5F-49B2-826F-200580DB5D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1CB04-05CA-41FE-ADB1-4E7713DA0A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12709-5F22-43CE-B0AA-25B3F7286EFD}"/>
              </a:ext>
            </a:extLst>
          </p:cNvPr>
          <p:cNvSpPr>
            <a:spLocks noGrp="1"/>
          </p:cNvSpPr>
          <p:nvPr>
            <p:ph type="dt" sz="half" idx="10"/>
          </p:nvPr>
        </p:nvSpPr>
        <p:spPr>
          <a:xfrm>
            <a:off x="838201" y="6356350"/>
            <a:ext cx="2743200" cy="365125"/>
          </a:xfrm>
          <a:prstGeom prst="rect">
            <a:avLst/>
          </a:prstGeom>
        </p:spPr>
        <p:txBody>
          <a:bodyPr/>
          <a:lstStyle/>
          <a:p>
            <a:fld id="{E69B9EE9-F3BF-4B40-83E7-C9BC68FDDB0E}" type="datetimeFigureOut">
              <a:rPr lang="en-US" smtClean="0"/>
              <a:t>9/10/2024</a:t>
            </a:fld>
            <a:endParaRPr lang="en-US"/>
          </a:p>
        </p:txBody>
      </p:sp>
      <p:sp>
        <p:nvSpPr>
          <p:cNvPr id="5" name="Footer Placeholder 4">
            <a:extLst>
              <a:ext uri="{FF2B5EF4-FFF2-40B4-BE49-F238E27FC236}">
                <a16:creationId xmlns:a16="http://schemas.microsoft.com/office/drawing/2014/main" id="{2AD046C3-659C-4008-8835-3C0B1B6BD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6D21E6-3AE2-4615-8178-321743EC16A9}"/>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00693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95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ACAA-D513-4A68-86DD-2A00A79F28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36B268F-4BA2-48D2-A86E-415F7FE671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4" name="Footer Placeholder 3">
            <a:extLst>
              <a:ext uri="{FF2B5EF4-FFF2-40B4-BE49-F238E27FC236}">
                <a16:creationId xmlns:a16="http://schemas.microsoft.com/office/drawing/2014/main" id="{B339675B-9CCA-449B-A1C6-CB5074AD6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5605F1-0152-40F5-9835-754AC730D45E}"/>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5380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67714-D322-4968-BBDE-6EC39947261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3" name="Footer Placeholder 2">
            <a:extLst>
              <a:ext uri="{FF2B5EF4-FFF2-40B4-BE49-F238E27FC236}">
                <a16:creationId xmlns:a16="http://schemas.microsoft.com/office/drawing/2014/main" id="{CE4824EF-42BD-4BFD-880E-7FA7262080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F2D0A2-AF5D-4AE5-85A4-7EF0F12E23F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393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DAD9-A02F-4476-884F-9317E8AF6A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CF70B-900C-4B4D-B088-9115A5A10B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47C08-656C-4306-8F79-BC9ED116BE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109A4-860E-4310-BB67-4ACA2BD19AF1}"/>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id="{098C6626-0C2B-4DC6-A045-B5E1B695F6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6273E1-6677-45F8-93FF-DB9D4B51ABD3}"/>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70934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3F72-D3C2-4A9B-BDF5-94629C0FA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8F329-169C-4CC9-BB38-C8966C670B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76D60-6F7C-409F-80A2-916B33B9D5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A85AC-8BD4-40A3-BF1E-083A38FB634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9/10/2024</a:t>
            </a:fld>
            <a:endParaRPr lang="en-US"/>
          </a:p>
        </p:txBody>
      </p:sp>
      <p:sp>
        <p:nvSpPr>
          <p:cNvPr id="6" name="Footer Placeholder 5">
            <a:extLst>
              <a:ext uri="{FF2B5EF4-FFF2-40B4-BE49-F238E27FC236}">
                <a16:creationId xmlns:a16="http://schemas.microsoft.com/office/drawing/2014/main" id="{A996D6E2-298E-44B6-813C-4FCF4F366B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F92401-4C0D-4D34-8B2E-B83409A861BB}"/>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304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B40341-6405-4819-9718-99A9B73B822E}"/>
              </a:ext>
            </a:extLst>
          </p:cNvPr>
          <p:cNvSpPr/>
          <p:nvPr userDrawn="1"/>
        </p:nvSpPr>
        <p:spPr>
          <a:xfrm>
            <a:off x="152400" y="152400"/>
            <a:ext cx="11887200" cy="655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4892B2-4C96-4B3C-B7F7-C6FF5811DE2B}"/>
              </a:ext>
            </a:extLst>
          </p:cNvPr>
          <p:cNvPicPr>
            <a:picLocks noChangeAspect="1"/>
          </p:cNvPicPr>
          <p:nvPr userDrawn="1"/>
        </p:nvPicPr>
        <p:blipFill rotWithShape="1">
          <a:blip r:embed="rId14"/>
          <a:srcRect l="20471" r="22723" b="18435"/>
          <a:stretch/>
        </p:blipFill>
        <p:spPr>
          <a:xfrm>
            <a:off x="10744200" y="5757167"/>
            <a:ext cx="1143000" cy="916754"/>
          </a:xfrm>
          <a:prstGeom prst="rect">
            <a:avLst/>
          </a:prstGeom>
        </p:spPr>
      </p:pic>
    </p:spTree>
    <p:extLst>
      <p:ext uri="{BB962C8B-B14F-4D97-AF65-F5344CB8AC3E}">
        <p14:creationId xmlns:p14="http://schemas.microsoft.com/office/powerpoint/2010/main" val="2552562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67153-8642-42DA-B3BC-54520A8B4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168DC-D0DA-4143-982F-C895D5DB4E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0D2F2-B5EC-49F9-A0BF-C325D0C9D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4534AB-1805-4802-8802-24CC010F0307}" type="datetimeFigureOut">
              <a:rPr lang="en-US" smtClean="0"/>
              <a:t>9/10/2024</a:t>
            </a:fld>
            <a:endParaRPr lang="en-US"/>
          </a:p>
        </p:txBody>
      </p:sp>
      <p:sp>
        <p:nvSpPr>
          <p:cNvPr id="5" name="Footer Placeholder 4">
            <a:extLst>
              <a:ext uri="{FF2B5EF4-FFF2-40B4-BE49-F238E27FC236}">
                <a16:creationId xmlns:a16="http://schemas.microsoft.com/office/drawing/2014/main" id="{91D41152-90DB-4D7B-983D-40D4598D6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8EDDA-0357-48C5-8236-6AB44BA49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00C0F-9E5F-4A29-9518-D2824FA02DAC}" type="slidenum">
              <a:rPr lang="en-US" smtClean="0"/>
              <a:t>‹#›</a:t>
            </a:fld>
            <a:endParaRPr lang="en-US"/>
          </a:p>
        </p:txBody>
      </p:sp>
    </p:spTree>
    <p:extLst>
      <p:ext uri="{BB962C8B-B14F-4D97-AF65-F5344CB8AC3E}">
        <p14:creationId xmlns:p14="http://schemas.microsoft.com/office/powerpoint/2010/main" val="29856438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C459CD-38E3-41A0-AEA4-65637B9BB42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3B367F7-9890-4E8F-ACF5-22C1E0525756}"/>
              </a:ext>
            </a:extLst>
          </p:cNvPr>
          <p:cNvSpPr>
            <a:spLocks noGrp="1"/>
          </p:cNvSpPr>
          <p:nvPr>
            <p:ph type="body" idx="1"/>
          </p:nvPr>
        </p:nvSpPr>
        <p:spPr bwMode="auto">
          <a:xfrm>
            <a:off x="838200"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9543D8F-E7EE-410B-ABB0-68F15BC50A3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AC19E7-589C-46E2-8516-8C3880DC7357}" type="datetimeFigureOut">
              <a:rPr lang="vi-VN"/>
              <a:pPr>
                <a:defRPr/>
              </a:pPr>
              <a:t>10/09/2024</a:t>
            </a:fld>
            <a:endParaRPr lang="x-none"/>
          </a:p>
        </p:txBody>
      </p:sp>
      <p:sp>
        <p:nvSpPr>
          <p:cNvPr id="5" name="Footer Placeholder 4">
            <a:extLst>
              <a:ext uri="{FF2B5EF4-FFF2-40B4-BE49-F238E27FC236}">
                <a16:creationId xmlns:a16="http://schemas.microsoft.com/office/drawing/2014/main" id="{06A13D2A-DDBA-43AD-A740-9077F582E17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x-none"/>
          </a:p>
        </p:txBody>
      </p:sp>
      <p:sp>
        <p:nvSpPr>
          <p:cNvPr id="6" name="Slide Number Placeholder 5">
            <a:extLst>
              <a:ext uri="{FF2B5EF4-FFF2-40B4-BE49-F238E27FC236}">
                <a16:creationId xmlns:a16="http://schemas.microsoft.com/office/drawing/2014/main" id="{900E6DEE-0780-466F-865F-39F6AF223420}"/>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A371692-2C2E-45CC-A9E2-1FBE5FC9AE1B}" type="slidenum">
              <a:rPr lang="en-US" altLang="en-US"/>
              <a:pPr/>
              <a:t>‹#›</a:t>
            </a:fld>
            <a:endParaRPr lang="en-US" altLang="en-US"/>
          </a:p>
        </p:txBody>
      </p:sp>
    </p:spTree>
    <p:extLst>
      <p:ext uri="{BB962C8B-B14F-4D97-AF65-F5344CB8AC3E}">
        <p14:creationId xmlns:p14="http://schemas.microsoft.com/office/powerpoint/2010/main" val="1845952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23"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46"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69"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91"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11" indent="-228611"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34" indent="-228611"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57" indent="-228611"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80" indent="-228611"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503" indent="-228611"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5809C-2166-49FA-9784-840EFBAC4576}"/>
              </a:ext>
            </a:extLst>
          </p:cNvPr>
          <p:cNvSpPr/>
          <p:nvPr userDrawn="1"/>
        </p:nvSpPr>
        <p:spPr>
          <a:xfrm>
            <a:off x="176353" y="156755"/>
            <a:ext cx="11846786" cy="6544491"/>
          </a:xfrm>
          <a:prstGeom prst="rect">
            <a:avLst/>
          </a:prstGeom>
          <a:solidFill>
            <a:schemeClr val="bg1"/>
          </a:solidFill>
          <a:ln w="38100">
            <a:solidFill>
              <a:schemeClr val="bg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4"/>
          </a:p>
        </p:txBody>
      </p:sp>
      <p:pic>
        <p:nvPicPr>
          <p:cNvPr id="8" name="Picture 7">
            <a:extLst>
              <a:ext uri="{FF2B5EF4-FFF2-40B4-BE49-F238E27FC236}">
                <a16:creationId xmlns:a16="http://schemas.microsoft.com/office/drawing/2014/main" id="{E7AC0065-48C7-4FD0-9173-80D7EDE41A00}"/>
              </a:ext>
            </a:extLst>
          </p:cNvPr>
          <p:cNvPicPr>
            <a:picLocks noChangeAspect="1"/>
          </p:cNvPicPr>
          <p:nvPr userDrawn="1"/>
        </p:nvPicPr>
        <p:blipFill>
          <a:blip r:embed="rId13">
            <a:extLst>
              <a:ext uri="{BEBA8EAE-BF5A-486C-A8C5-ECC9F3942E4B}">
                <a14:imgProps xmlns:a14="http://schemas.microsoft.com/office/drawing/2010/main">
                  <a14:imgLayer r:embed="rId14">
                    <a14:imgEffect>
                      <a14:backgroundRemoval t="3750" b="94107" l="10000" r="90000">
                        <a14:foregroundMark x1="54000" y1="3750" x2="54000" y2="3750"/>
                        <a14:foregroundMark x1="54000" y1="3750" x2="54000" y2="3750"/>
                        <a14:foregroundMark x1="52444" y1="94107" x2="52444" y2="94107"/>
                      </a14:backgroundRemoval>
                    </a14:imgEffect>
                  </a14:imgLayer>
                </a14:imgProps>
              </a:ext>
            </a:extLst>
          </a:blip>
          <a:stretch>
            <a:fillRect/>
          </a:stretch>
        </p:blipFill>
        <p:spPr>
          <a:xfrm>
            <a:off x="11037635" y="5952564"/>
            <a:ext cx="1455202" cy="905436"/>
          </a:xfrm>
          <a:prstGeom prst="rect">
            <a:avLst/>
          </a:prstGeom>
        </p:spPr>
      </p:pic>
    </p:spTree>
    <p:extLst>
      <p:ext uri="{BB962C8B-B14F-4D97-AF65-F5344CB8AC3E}">
        <p14:creationId xmlns:p14="http://schemas.microsoft.com/office/powerpoint/2010/main" val="374625842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521266" rtl="0" eaLnBrk="1" latinLnBrk="0" hangingPunct="1">
        <a:spcBef>
          <a:spcPct val="0"/>
        </a:spcBef>
        <a:buNone/>
        <a:defRPr sz="5016" kern="1200">
          <a:solidFill>
            <a:schemeClr val="tx1"/>
          </a:solidFill>
          <a:latin typeface="+mj-lt"/>
          <a:ea typeface="+mj-ea"/>
          <a:cs typeface="+mj-cs"/>
        </a:defRPr>
      </a:lvl1pPr>
    </p:titleStyle>
    <p:bodyStyle>
      <a:lvl1pPr marL="390950" indent="-390950" algn="l" defTabSz="521266" rtl="0" eaLnBrk="1" latinLnBrk="0" hangingPunct="1">
        <a:spcBef>
          <a:spcPct val="20000"/>
        </a:spcBef>
        <a:buFont typeface="Arial"/>
        <a:buChar char="•"/>
        <a:defRPr sz="3649" kern="1200">
          <a:solidFill>
            <a:schemeClr val="tx1"/>
          </a:solidFill>
          <a:latin typeface="+mn-lt"/>
          <a:ea typeface="+mn-ea"/>
          <a:cs typeface="+mn-cs"/>
        </a:defRPr>
      </a:lvl1pPr>
      <a:lvl2pPr marL="847058" indent="-325791" algn="l" defTabSz="521266" rtl="0" eaLnBrk="1" latinLnBrk="0" hangingPunct="1">
        <a:spcBef>
          <a:spcPct val="20000"/>
        </a:spcBef>
        <a:buFont typeface="Arial"/>
        <a:buChar char="–"/>
        <a:defRPr sz="3192" kern="1200">
          <a:solidFill>
            <a:schemeClr val="tx1"/>
          </a:solidFill>
          <a:latin typeface="+mn-lt"/>
          <a:ea typeface="+mn-ea"/>
          <a:cs typeface="+mn-cs"/>
        </a:defRPr>
      </a:lvl2pPr>
      <a:lvl3pPr marL="1303166" indent="-260633" algn="l" defTabSz="521266" rtl="0" eaLnBrk="1" latinLnBrk="0" hangingPunct="1">
        <a:spcBef>
          <a:spcPct val="20000"/>
        </a:spcBef>
        <a:buFont typeface="Arial"/>
        <a:buChar char="•"/>
        <a:defRPr sz="2736" kern="1200">
          <a:solidFill>
            <a:schemeClr val="tx1"/>
          </a:solidFill>
          <a:latin typeface="+mn-lt"/>
          <a:ea typeface="+mn-ea"/>
          <a:cs typeface="+mn-cs"/>
        </a:defRPr>
      </a:lvl3pPr>
      <a:lvl4pPr marL="1824431" indent="-260633" algn="l" defTabSz="521266" rtl="0" eaLnBrk="1" latinLnBrk="0" hangingPunct="1">
        <a:spcBef>
          <a:spcPct val="20000"/>
        </a:spcBef>
        <a:buFont typeface="Arial"/>
        <a:buChar char="–"/>
        <a:defRPr sz="2280" kern="1200">
          <a:solidFill>
            <a:schemeClr val="tx1"/>
          </a:solidFill>
          <a:latin typeface="+mn-lt"/>
          <a:ea typeface="+mn-ea"/>
          <a:cs typeface="+mn-cs"/>
        </a:defRPr>
      </a:lvl4pPr>
      <a:lvl5pPr marL="2345698" indent="-260633" algn="l" defTabSz="521266" rtl="0" eaLnBrk="1" latinLnBrk="0" hangingPunct="1">
        <a:spcBef>
          <a:spcPct val="20000"/>
        </a:spcBef>
        <a:buFont typeface="Arial"/>
        <a:buChar char="»"/>
        <a:defRPr sz="2280" kern="1200">
          <a:solidFill>
            <a:schemeClr val="tx1"/>
          </a:solidFill>
          <a:latin typeface="+mn-lt"/>
          <a:ea typeface="+mn-ea"/>
          <a:cs typeface="+mn-cs"/>
        </a:defRPr>
      </a:lvl5pPr>
      <a:lvl6pPr marL="2866964" indent="-260633" algn="l" defTabSz="521266" rtl="0" eaLnBrk="1" latinLnBrk="0" hangingPunct="1">
        <a:spcBef>
          <a:spcPct val="20000"/>
        </a:spcBef>
        <a:buFont typeface="Arial"/>
        <a:buChar char="•"/>
        <a:defRPr sz="2280" kern="1200">
          <a:solidFill>
            <a:schemeClr val="tx1"/>
          </a:solidFill>
          <a:latin typeface="+mn-lt"/>
          <a:ea typeface="+mn-ea"/>
          <a:cs typeface="+mn-cs"/>
        </a:defRPr>
      </a:lvl6pPr>
      <a:lvl7pPr marL="3388230" indent="-260633" algn="l" defTabSz="521266" rtl="0" eaLnBrk="1" latinLnBrk="0" hangingPunct="1">
        <a:spcBef>
          <a:spcPct val="20000"/>
        </a:spcBef>
        <a:buFont typeface="Arial"/>
        <a:buChar char="•"/>
        <a:defRPr sz="2280" kern="1200">
          <a:solidFill>
            <a:schemeClr val="tx1"/>
          </a:solidFill>
          <a:latin typeface="+mn-lt"/>
          <a:ea typeface="+mn-ea"/>
          <a:cs typeface="+mn-cs"/>
        </a:defRPr>
      </a:lvl7pPr>
      <a:lvl8pPr marL="3909496" indent="-260633" algn="l" defTabSz="521266" rtl="0" eaLnBrk="1" latinLnBrk="0" hangingPunct="1">
        <a:spcBef>
          <a:spcPct val="20000"/>
        </a:spcBef>
        <a:buFont typeface="Arial"/>
        <a:buChar char="•"/>
        <a:defRPr sz="2280" kern="1200">
          <a:solidFill>
            <a:schemeClr val="tx1"/>
          </a:solidFill>
          <a:latin typeface="+mn-lt"/>
          <a:ea typeface="+mn-ea"/>
          <a:cs typeface="+mn-cs"/>
        </a:defRPr>
      </a:lvl8pPr>
      <a:lvl9pPr marL="4430762" indent="-260633" algn="l" defTabSz="521266" rtl="0" eaLnBrk="1" latinLnBrk="0" hangingPunct="1">
        <a:spcBef>
          <a:spcPct val="20000"/>
        </a:spcBef>
        <a:buFont typeface="Arial"/>
        <a:buChar char="•"/>
        <a:defRPr sz="2280" kern="1200">
          <a:solidFill>
            <a:schemeClr val="tx1"/>
          </a:solidFill>
          <a:latin typeface="+mn-lt"/>
          <a:ea typeface="+mn-ea"/>
          <a:cs typeface="+mn-cs"/>
        </a:defRPr>
      </a:lvl9pPr>
    </p:bodyStyle>
    <p:otherStyle>
      <a:defPPr>
        <a:defRPr lang="en-US"/>
      </a:defPPr>
      <a:lvl1pPr marL="0" algn="l" defTabSz="521266" rtl="0" eaLnBrk="1" latinLnBrk="0" hangingPunct="1">
        <a:defRPr sz="2052" kern="1200">
          <a:solidFill>
            <a:schemeClr val="tx1"/>
          </a:solidFill>
          <a:latin typeface="+mn-lt"/>
          <a:ea typeface="+mn-ea"/>
          <a:cs typeface="+mn-cs"/>
        </a:defRPr>
      </a:lvl1pPr>
      <a:lvl2pPr marL="521266" algn="l" defTabSz="521266" rtl="0" eaLnBrk="1" latinLnBrk="0" hangingPunct="1">
        <a:defRPr sz="2052" kern="1200">
          <a:solidFill>
            <a:schemeClr val="tx1"/>
          </a:solidFill>
          <a:latin typeface="+mn-lt"/>
          <a:ea typeface="+mn-ea"/>
          <a:cs typeface="+mn-cs"/>
        </a:defRPr>
      </a:lvl2pPr>
      <a:lvl3pPr marL="1042532" algn="l" defTabSz="521266" rtl="0" eaLnBrk="1" latinLnBrk="0" hangingPunct="1">
        <a:defRPr sz="2052" kern="1200">
          <a:solidFill>
            <a:schemeClr val="tx1"/>
          </a:solidFill>
          <a:latin typeface="+mn-lt"/>
          <a:ea typeface="+mn-ea"/>
          <a:cs typeface="+mn-cs"/>
        </a:defRPr>
      </a:lvl3pPr>
      <a:lvl4pPr marL="1563798" algn="l" defTabSz="521266" rtl="0" eaLnBrk="1" latinLnBrk="0" hangingPunct="1">
        <a:defRPr sz="2052" kern="1200">
          <a:solidFill>
            <a:schemeClr val="tx1"/>
          </a:solidFill>
          <a:latin typeface="+mn-lt"/>
          <a:ea typeface="+mn-ea"/>
          <a:cs typeface="+mn-cs"/>
        </a:defRPr>
      </a:lvl4pPr>
      <a:lvl5pPr marL="2085065" algn="l" defTabSz="521266" rtl="0" eaLnBrk="1" latinLnBrk="0" hangingPunct="1">
        <a:defRPr sz="2052" kern="1200">
          <a:solidFill>
            <a:schemeClr val="tx1"/>
          </a:solidFill>
          <a:latin typeface="+mn-lt"/>
          <a:ea typeface="+mn-ea"/>
          <a:cs typeface="+mn-cs"/>
        </a:defRPr>
      </a:lvl5pPr>
      <a:lvl6pPr marL="2606330" algn="l" defTabSz="521266" rtl="0" eaLnBrk="1" latinLnBrk="0" hangingPunct="1">
        <a:defRPr sz="2052" kern="1200">
          <a:solidFill>
            <a:schemeClr val="tx1"/>
          </a:solidFill>
          <a:latin typeface="+mn-lt"/>
          <a:ea typeface="+mn-ea"/>
          <a:cs typeface="+mn-cs"/>
        </a:defRPr>
      </a:lvl6pPr>
      <a:lvl7pPr marL="3127597" algn="l" defTabSz="521266" rtl="0" eaLnBrk="1" latinLnBrk="0" hangingPunct="1">
        <a:defRPr sz="2052" kern="1200">
          <a:solidFill>
            <a:schemeClr val="tx1"/>
          </a:solidFill>
          <a:latin typeface="+mn-lt"/>
          <a:ea typeface="+mn-ea"/>
          <a:cs typeface="+mn-cs"/>
        </a:defRPr>
      </a:lvl7pPr>
      <a:lvl8pPr marL="3648862" algn="l" defTabSz="521266" rtl="0" eaLnBrk="1" latinLnBrk="0" hangingPunct="1">
        <a:defRPr sz="2052" kern="1200">
          <a:solidFill>
            <a:schemeClr val="tx1"/>
          </a:solidFill>
          <a:latin typeface="+mn-lt"/>
          <a:ea typeface="+mn-ea"/>
          <a:cs typeface="+mn-cs"/>
        </a:defRPr>
      </a:lvl8pPr>
      <a:lvl9pPr marL="4170129" algn="l" defTabSz="521266" rtl="0" eaLnBrk="1" latinLnBrk="0" hangingPunct="1">
        <a:defRPr sz="20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B40341-6405-4819-9718-99A9B73B822E}"/>
              </a:ext>
            </a:extLst>
          </p:cNvPr>
          <p:cNvSpPr/>
          <p:nvPr userDrawn="1"/>
        </p:nvSpPr>
        <p:spPr>
          <a:xfrm>
            <a:off x="152400" y="152400"/>
            <a:ext cx="11887200" cy="655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D4892B2-4C96-4B3C-B7F7-C6FF5811DE2B}"/>
              </a:ext>
            </a:extLst>
          </p:cNvPr>
          <p:cNvPicPr>
            <a:picLocks noChangeAspect="1"/>
          </p:cNvPicPr>
          <p:nvPr userDrawn="1"/>
        </p:nvPicPr>
        <p:blipFill rotWithShape="1">
          <a:blip r:embed="rId14"/>
          <a:srcRect l="20471" r="22723" b="18435"/>
          <a:stretch/>
        </p:blipFill>
        <p:spPr>
          <a:xfrm>
            <a:off x="10744200" y="5757167"/>
            <a:ext cx="1143000" cy="916754"/>
          </a:xfrm>
          <a:prstGeom prst="rect">
            <a:avLst/>
          </a:prstGeom>
        </p:spPr>
      </p:pic>
    </p:spTree>
    <p:extLst>
      <p:ext uri="{BB962C8B-B14F-4D97-AF65-F5344CB8AC3E}">
        <p14:creationId xmlns:p14="http://schemas.microsoft.com/office/powerpoint/2010/main" val="37744696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5" indent="-228598"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2" indent="-228598" algn="l" defTabSz="91439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0"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7"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4"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1"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78"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5"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4" rtl="0" eaLnBrk="1" latinLnBrk="0" hangingPunct="1">
        <a:defRPr sz="1800" kern="1200">
          <a:solidFill>
            <a:schemeClr val="tx1"/>
          </a:solidFill>
          <a:latin typeface="+mn-lt"/>
          <a:ea typeface="+mn-ea"/>
          <a:cs typeface="+mn-cs"/>
        </a:defRPr>
      </a:lvl1pPr>
      <a:lvl2pPr marL="457197" algn="l" defTabSz="914394" rtl="0" eaLnBrk="1" latinLnBrk="0" hangingPunct="1">
        <a:defRPr sz="1800" kern="1200">
          <a:solidFill>
            <a:schemeClr val="tx1"/>
          </a:solidFill>
          <a:latin typeface="+mn-lt"/>
          <a:ea typeface="+mn-ea"/>
          <a:cs typeface="+mn-cs"/>
        </a:defRPr>
      </a:lvl2pPr>
      <a:lvl3pPr marL="914394" algn="l" defTabSz="914394" rtl="0" eaLnBrk="1" latinLnBrk="0" hangingPunct="1">
        <a:defRPr sz="1800" kern="1200">
          <a:solidFill>
            <a:schemeClr val="tx1"/>
          </a:solidFill>
          <a:latin typeface="+mn-lt"/>
          <a:ea typeface="+mn-ea"/>
          <a:cs typeface="+mn-cs"/>
        </a:defRPr>
      </a:lvl3pPr>
      <a:lvl4pPr marL="1371591" algn="l" defTabSz="914394" rtl="0" eaLnBrk="1" latinLnBrk="0" hangingPunct="1">
        <a:defRPr sz="1800" kern="1200">
          <a:solidFill>
            <a:schemeClr val="tx1"/>
          </a:solidFill>
          <a:latin typeface="+mn-lt"/>
          <a:ea typeface="+mn-ea"/>
          <a:cs typeface="+mn-cs"/>
        </a:defRPr>
      </a:lvl4pPr>
      <a:lvl5pPr marL="1828789" algn="l" defTabSz="914394" rtl="0" eaLnBrk="1" latinLnBrk="0" hangingPunct="1">
        <a:defRPr sz="1800" kern="1200">
          <a:solidFill>
            <a:schemeClr val="tx1"/>
          </a:solidFill>
          <a:latin typeface="+mn-lt"/>
          <a:ea typeface="+mn-ea"/>
          <a:cs typeface="+mn-cs"/>
        </a:defRPr>
      </a:lvl5pPr>
      <a:lvl6pPr marL="2285986" algn="l" defTabSz="914394" rtl="0" eaLnBrk="1" latinLnBrk="0" hangingPunct="1">
        <a:defRPr sz="1800" kern="1200">
          <a:solidFill>
            <a:schemeClr val="tx1"/>
          </a:solidFill>
          <a:latin typeface="+mn-lt"/>
          <a:ea typeface="+mn-ea"/>
          <a:cs typeface="+mn-cs"/>
        </a:defRPr>
      </a:lvl6pPr>
      <a:lvl7pPr marL="2743183" algn="l" defTabSz="914394" rtl="0" eaLnBrk="1" latinLnBrk="0" hangingPunct="1">
        <a:defRPr sz="1800" kern="1200">
          <a:solidFill>
            <a:schemeClr val="tx1"/>
          </a:solidFill>
          <a:latin typeface="+mn-lt"/>
          <a:ea typeface="+mn-ea"/>
          <a:cs typeface="+mn-cs"/>
        </a:defRPr>
      </a:lvl7pPr>
      <a:lvl8pPr marL="3200380" algn="l" defTabSz="914394" rtl="0" eaLnBrk="1" latinLnBrk="0" hangingPunct="1">
        <a:defRPr sz="1800" kern="1200">
          <a:solidFill>
            <a:schemeClr val="tx1"/>
          </a:solidFill>
          <a:latin typeface="+mn-lt"/>
          <a:ea typeface="+mn-ea"/>
          <a:cs typeface="+mn-cs"/>
        </a:defRPr>
      </a:lvl8pPr>
      <a:lvl9pPr marL="3657577" algn="l" defTabSz="91439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3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8.jpe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36.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B9BEAD-6DCC-416F-A60F-CF9446E69302}"/>
              </a:ext>
            </a:extLst>
          </p:cNvPr>
          <p:cNvPicPr>
            <a:picLocks noChangeAspect="1"/>
          </p:cNvPicPr>
          <p:nvPr/>
        </p:nvPicPr>
        <p:blipFill rotWithShape="1">
          <a:blip r:embed="rId2"/>
          <a:srcRect l="1112" t="3226" r="2221" b="13979"/>
          <a:stretch/>
        </p:blipFill>
        <p:spPr>
          <a:xfrm>
            <a:off x="438459" y="854068"/>
            <a:ext cx="5596247" cy="4953000"/>
          </a:xfrm>
          <a:prstGeom prst="rect">
            <a:avLst/>
          </a:prstGeom>
        </p:spPr>
      </p:pic>
      <p:sp>
        <p:nvSpPr>
          <p:cNvPr id="3" name="Rectangle 2">
            <a:extLst>
              <a:ext uri="{FF2B5EF4-FFF2-40B4-BE49-F238E27FC236}">
                <a16:creationId xmlns:a16="http://schemas.microsoft.com/office/drawing/2014/main" id="{13452E38-55C6-467E-A040-7ED876E997CC}"/>
              </a:ext>
            </a:extLst>
          </p:cNvPr>
          <p:cNvSpPr/>
          <p:nvPr/>
        </p:nvSpPr>
        <p:spPr>
          <a:xfrm>
            <a:off x="6248400" y="990600"/>
            <a:ext cx="5440012" cy="1654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2B051"/>
                </a:solidFill>
                <a:effectLst/>
                <a:uLnTx/>
                <a:uFillTx/>
                <a:latin typeface="#9Slide07 Koni" pitchFamily="2" charset="0"/>
                <a:ea typeface="+mn-ea"/>
                <a:cs typeface="+mn-cs"/>
              </a:rPr>
              <a:t>Chào mừng các em đến với tiết học Địa lí</a:t>
            </a:r>
            <a:endParaRPr kumimoji="0" lang="en-US" sz="4000" b="0" i="0" u="none" strike="noStrike" kern="1200" cap="none" spc="0" normalizeH="0" baseline="0" noProof="0">
              <a:ln>
                <a:noFill/>
              </a:ln>
              <a:solidFill>
                <a:srgbClr val="02B051"/>
              </a:solidFill>
              <a:effectLst/>
              <a:uLnTx/>
              <a:uFillTx/>
              <a:latin typeface="#9Slide07 Koni" pitchFamily="2" charset="0"/>
              <a:ea typeface="+mn-ea"/>
              <a:cs typeface="+mn-cs"/>
            </a:endParaRPr>
          </a:p>
        </p:txBody>
      </p:sp>
      <p:sp>
        <p:nvSpPr>
          <p:cNvPr id="4" name="Heart 3">
            <a:extLst>
              <a:ext uri="{FF2B5EF4-FFF2-40B4-BE49-F238E27FC236}">
                <a16:creationId xmlns:a16="http://schemas.microsoft.com/office/drawing/2014/main" id="{B82DBE3A-1AFA-472B-96D6-204A3BE8A3E9}"/>
              </a:ext>
            </a:extLst>
          </p:cNvPr>
          <p:cNvSpPr/>
          <p:nvPr/>
        </p:nvSpPr>
        <p:spPr>
          <a:xfrm>
            <a:off x="7482506" y="3128244"/>
            <a:ext cx="2971800" cy="2347916"/>
          </a:xfrm>
          <a:prstGeom prst="hear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9Slide07 Altus" pitchFamily="2" charset="0"/>
              <a:ea typeface="+mn-ea"/>
              <a:cs typeface="+mn-cs"/>
            </a:endParaRPr>
          </a:p>
        </p:txBody>
      </p:sp>
      <p:sp>
        <p:nvSpPr>
          <p:cNvPr id="5" name="Heart 4">
            <a:extLst>
              <a:ext uri="{FF2B5EF4-FFF2-40B4-BE49-F238E27FC236}">
                <a16:creationId xmlns:a16="http://schemas.microsoft.com/office/drawing/2014/main" id="{DEAB2F79-7E99-4ECD-8F6A-E4453E850512}"/>
              </a:ext>
            </a:extLst>
          </p:cNvPr>
          <p:cNvSpPr/>
          <p:nvPr/>
        </p:nvSpPr>
        <p:spPr>
          <a:xfrm>
            <a:off x="10668000" y="2873368"/>
            <a:ext cx="533400" cy="457200"/>
          </a:xfrm>
          <a:prstGeom prst="hear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9Slide07 Altus" pitchFamily="2" charset="0"/>
              <a:ea typeface="+mn-ea"/>
              <a:cs typeface="+mn-cs"/>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grpId="0"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A0D70F-6C44-4631-B3CB-50C70C2168EE}"/>
              </a:ext>
            </a:extLst>
          </p:cNvPr>
          <p:cNvSpPr/>
          <p:nvPr/>
        </p:nvSpPr>
        <p:spPr>
          <a:xfrm>
            <a:off x="150611" y="89299"/>
            <a:ext cx="12041389" cy="667940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p:txBody>
          <a:bodyPr/>
          <a:lstStyle/>
          <a:p>
            <a:r>
              <a:rPr lang="en-US"/>
              <a:t>  </a:t>
            </a:r>
          </a:p>
        </p:txBody>
      </p:sp>
      <p:pic>
        <p:nvPicPr>
          <p:cNvPr id="7" name="Picture 6" descr="https://dong-son.s3.ap-southeast-1.amazonaws.com/wp-content/uploads/2021/07/15045412/2_DT_Chut_4-01a.jpg">
            <a:extLst>
              <a:ext uri="{FF2B5EF4-FFF2-40B4-BE49-F238E27FC236}">
                <a16:creationId xmlns:a16="http://schemas.microsoft.com/office/drawing/2014/main" id="{6F148E85-80A7-4D31-88C4-6DB729D14A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16"/>
            <a:ext cx="5722857" cy="6858000"/>
          </a:xfrm>
          <a:prstGeom prst="rect">
            <a:avLst/>
          </a:prstGeom>
          <a:noFill/>
          <a:ln>
            <a:noFill/>
          </a:ln>
        </p:spPr>
      </p:pic>
      <p:pic>
        <p:nvPicPr>
          <p:cNvPr id="8" name="Picture 7" descr="https://dong-son.s3.ap-southeast-1.amazonaws.com/wp-content/uploads/2021/07/16031019/4_DT_Tho_3-01a.jpg">
            <a:extLst>
              <a:ext uri="{FF2B5EF4-FFF2-40B4-BE49-F238E27FC236}">
                <a16:creationId xmlns:a16="http://schemas.microsoft.com/office/drawing/2014/main" id="{36ED3323-7191-4BFD-8E5F-56FB0D42FB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1" y="-5315"/>
            <a:ext cx="5715000" cy="6863316"/>
          </a:xfrm>
          <a:prstGeom prst="rect">
            <a:avLst/>
          </a:prstGeom>
          <a:noFill/>
          <a:ln>
            <a:noFill/>
          </a:ln>
        </p:spPr>
      </p:pic>
    </p:spTree>
    <p:extLst>
      <p:ext uri="{BB962C8B-B14F-4D97-AF65-F5344CB8AC3E}">
        <p14:creationId xmlns:p14="http://schemas.microsoft.com/office/powerpoint/2010/main" val="299500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B78EDDD3-C548-48EF-B3CA-B290B1719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hắng cố thức ngon của người H&amp;#39;mông khi du lịch Sapa - ChuduInfo">
            <a:extLst>
              <a:ext uri="{FF2B5EF4-FFF2-40B4-BE49-F238E27FC236}">
                <a16:creationId xmlns:a16="http://schemas.microsoft.com/office/drawing/2014/main" id="{E5DBF8F0-BA3D-4508-B67A-0BD1812C2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2" r="39919" b="1"/>
          <a:stretch/>
        </p:blipFill>
        <p:spPr bwMode="auto">
          <a:xfrm>
            <a:off x="286366"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ơm lam Sapa -Gói cả núi rừng vào trong! - Checkin Travel">
            <a:extLst>
              <a:ext uri="{FF2B5EF4-FFF2-40B4-BE49-F238E27FC236}">
                <a16:creationId xmlns:a16="http://schemas.microsoft.com/office/drawing/2014/main" id="{9B34C6A2-DE5F-445A-B183-E3F0C08DE4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48" r="26950" b="-2"/>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ìm hiểu về ý nghĩa và cách gói bánh chưng gù Hà Giang">
            <a:extLst>
              <a:ext uri="{FF2B5EF4-FFF2-40B4-BE49-F238E27FC236}">
                <a16:creationId xmlns:a16="http://schemas.microsoft.com/office/drawing/2014/main" id="{508787C2-676F-4047-B790-40EA44A1E4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92" r="18072" b="-2"/>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ịt Trâu Gác Bếp bị mốc có ăn được không?">
            <a:extLst>
              <a:ext uri="{FF2B5EF4-FFF2-40B4-BE49-F238E27FC236}">
                <a16:creationId xmlns:a16="http://schemas.microsoft.com/office/drawing/2014/main" id="{DC85F16F-E872-4607-9594-F94E9A7056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19" r="4458"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9437D37F-5BC0-436D-8216-B37ED7FE0AFE}"/>
              </a:ext>
            </a:extLst>
          </p:cNvPr>
          <p:cNvSpPr txBox="1">
            <a:spLocks/>
          </p:cNvSpPr>
          <p:nvPr/>
        </p:nvSpPr>
        <p:spPr>
          <a:xfrm>
            <a:off x="-240649" y="-392369"/>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9Slide07 IcielBC Cubano Normal" panose="00000500000000000000" pitchFamily="2" charset="0"/>
                <a:ea typeface="+mj-ea"/>
                <a:cs typeface="+mj-cs"/>
              </a:rPr>
              <a:t>Thắng</a:t>
            </a:r>
            <a:r>
              <a:rPr kumimoji="0" lang="en-US" sz="4000" b="1" i="0" u="none" strike="noStrike" kern="1200" cap="none" spc="0" normalizeH="0" baseline="0" noProof="0" dirty="0">
                <a:ln>
                  <a:noFill/>
                </a:ln>
                <a:solidFill>
                  <a:prstClr val="white"/>
                </a:solidFill>
                <a:effectLst/>
                <a:uLnTx/>
                <a:uFillTx/>
                <a:latin typeface="#9Slide07 IcielBC Cubano Normal" panose="00000500000000000000" pitchFamily="2" charset="0"/>
                <a:ea typeface="+mj-ea"/>
                <a:cs typeface="+mj-cs"/>
              </a:rPr>
              <a:t> </a:t>
            </a:r>
            <a:r>
              <a:rPr kumimoji="0" lang="en-US" sz="4000" b="1" i="0" u="none" strike="noStrike" kern="1200" cap="none" spc="0" normalizeH="0" baseline="0" noProof="0" dirty="0" err="1">
                <a:ln>
                  <a:noFill/>
                </a:ln>
                <a:solidFill>
                  <a:prstClr val="white"/>
                </a:solidFill>
                <a:effectLst/>
                <a:uLnTx/>
                <a:uFillTx/>
                <a:latin typeface="#9Slide07 IcielBC Cubano Normal" panose="00000500000000000000" pitchFamily="2" charset="0"/>
                <a:ea typeface="+mj-ea"/>
                <a:cs typeface="+mj-cs"/>
              </a:rPr>
              <a:t>cố</a:t>
            </a:r>
            <a:endParaRPr kumimoji="0" lang="en-US" sz="4000" b="1" i="0" u="none" strike="noStrike" kern="1200" cap="none" spc="0" normalizeH="0" baseline="0" noProof="0" dirty="0">
              <a:ln>
                <a:noFill/>
              </a:ln>
              <a:solidFill>
                <a:prstClr val="white"/>
              </a:solidFill>
              <a:effectLst/>
              <a:uLnTx/>
              <a:uFillTx/>
              <a:latin typeface="#9Slide07 IcielBC Cubano Normal" panose="00000500000000000000" pitchFamily="2" charset="0"/>
              <a:ea typeface="+mj-ea"/>
              <a:cs typeface="+mj-cs"/>
            </a:endParaRPr>
          </a:p>
        </p:txBody>
      </p:sp>
      <p:sp>
        <p:nvSpPr>
          <p:cNvPr id="16" name="Title 1">
            <a:extLst>
              <a:ext uri="{FF2B5EF4-FFF2-40B4-BE49-F238E27FC236}">
                <a16:creationId xmlns:a16="http://schemas.microsoft.com/office/drawing/2014/main" id="{E3CA0C3C-E3CB-49BA-9524-49061963887C}"/>
              </a:ext>
            </a:extLst>
          </p:cNvPr>
          <p:cNvSpPr txBox="1">
            <a:spLocks/>
          </p:cNvSpPr>
          <p:nvPr/>
        </p:nvSpPr>
        <p:spPr>
          <a:xfrm>
            <a:off x="3625437" y="-228680"/>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Cơm</a:t>
            </a:r>
            <a:r>
              <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lam</a:t>
            </a:r>
          </a:p>
        </p:txBody>
      </p:sp>
      <p:sp>
        <p:nvSpPr>
          <p:cNvPr id="17" name="Title 1">
            <a:extLst>
              <a:ext uri="{FF2B5EF4-FFF2-40B4-BE49-F238E27FC236}">
                <a16:creationId xmlns:a16="http://schemas.microsoft.com/office/drawing/2014/main" id="{6253D72D-67B1-41D6-AFD3-37F2F62594EC}"/>
              </a:ext>
            </a:extLst>
          </p:cNvPr>
          <p:cNvSpPr txBox="1">
            <a:spLocks/>
          </p:cNvSpPr>
          <p:nvPr/>
        </p:nvSpPr>
        <p:spPr>
          <a:xfrm>
            <a:off x="7716418" y="768311"/>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Bánh </a:t>
            </a:r>
            <a:r>
              <a:rPr kumimoji="0" lang="en-US" sz="40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chưng</a:t>
            </a:r>
            <a:r>
              <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40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gù</a:t>
            </a:r>
            <a:endParaRPr kumimoji="0" lang="en-US" sz="40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endParaRPr>
          </a:p>
        </p:txBody>
      </p:sp>
      <p:sp>
        <p:nvSpPr>
          <p:cNvPr id="18" name="Title 1">
            <a:extLst>
              <a:ext uri="{FF2B5EF4-FFF2-40B4-BE49-F238E27FC236}">
                <a16:creationId xmlns:a16="http://schemas.microsoft.com/office/drawing/2014/main" id="{93843343-45CF-4FBB-89E4-B5456F64FBD1}"/>
              </a:ext>
            </a:extLst>
          </p:cNvPr>
          <p:cNvSpPr txBox="1">
            <a:spLocks/>
          </p:cNvSpPr>
          <p:nvPr/>
        </p:nvSpPr>
        <p:spPr>
          <a:xfrm>
            <a:off x="7716418" y="4101345"/>
            <a:ext cx="4658474"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Thịt</a:t>
            </a:r>
            <a:r>
              <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trâu</a:t>
            </a:r>
            <a:r>
              <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gác</a:t>
            </a:r>
            <a:r>
              <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rPr>
              <a:t> </a:t>
            </a:r>
            <a:r>
              <a:rPr kumimoji="0" lang="en-US" sz="3200" b="1" i="0" u="none" strike="noStrike" kern="1200" cap="none" spc="0" normalizeH="0" baseline="0" noProof="0" dirty="0" err="1">
                <a:ln>
                  <a:noFill/>
                </a:ln>
                <a:solidFill>
                  <a:prstClr val="white">
                    <a:lumMod val="95000"/>
                  </a:prstClr>
                </a:solidFill>
                <a:effectLst/>
                <a:uLnTx/>
                <a:uFillTx/>
                <a:latin typeface="#9Slide07 IcielBC Cubano Normal" panose="00000500000000000000" pitchFamily="2" charset="0"/>
                <a:ea typeface="+mj-ea"/>
                <a:cs typeface="+mj-cs"/>
              </a:rPr>
              <a:t>bếp</a:t>
            </a:r>
            <a:endParaRPr kumimoji="0" lang="en-US" sz="3200" b="1" i="0" u="none" strike="noStrike" kern="1200" cap="none" spc="0" normalizeH="0" baseline="0" noProof="0" dirty="0">
              <a:ln>
                <a:noFill/>
              </a:ln>
              <a:solidFill>
                <a:prstClr val="white">
                  <a:lumMod val="95000"/>
                </a:prstClr>
              </a:solidFill>
              <a:effectLst/>
              <a:uLnTx/>
              <a:uFillTx/>
              <a:latin typeface="#9Slide07 IcielBC Cubano Normal" panose="00000500000000000000" pitchFamily="2" charset="0"/>
              <a:ea typeface="+mj-ea"/>
              <a:cs typeface="+mj-cs"/>
            </a:endParaRPr>
          </a:p>
        </p:txBody>
      </p:sp>
    </p:spTree>
    <p:extLst>
      <p:ext uri="{BB962C8B-B14F-4D97-AF65-F5344CB8AC3E}">
        <p14:creationId xmlns:p14="http://schemas.microsoft.com/office/powerpoint/2010/main" val="95396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6C2997EE-0889-44C3-AC0D-18F26AC9AA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Việt Nam có những nhạc cụ truyền thống nổi tiếng nào?">
            <a:extLst>
              <a:ext uri="{FF2B5EF4-FFF2-40B4-BE49-F238E27FC236}">
                <a16:creationId xmlns:a16="http://schemas.microsoft.com/office/drawing/2014/main" id="{6B28D461-8057-4DA0-A37E-0AA351B19E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78" r="3" b="29222"/>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op 10 địa chỉ bán đồ thổ cẩm tốt nhất Sa Pa (Lào Cai) - sakurafashion.vn">
            <a:extLst>
              <a:ext uri="{FF2B5EF4-FFF2-40B4-BE49-F238E27FC236}">
                <a16:creationId xmlns:a16="http://schemas.microsoft.com/office/drawing/2014/main" id="{99062AAB-7653-4894-BD84-FAF7212DA4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65" r="-3" b="2665"/>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Nhà Rông, niềm kiêu hãnh của người dân Tây Nguyên - Kênh truyền hình Đài  Tiếng nói Việt Nam - VOVTV">
            <a:extLst>
              <a:ext uri="{FF2B5EF4-FFF2-40B4-BE49-F238E27FC236}">
                <a16:creationId xmlns:a16="http://schemas.microsoft.com/office/drawing/2014/main" id="{39CC1781-1A30-4F27-9F56-E2ABDB8F0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89" b="435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Làng gốm Bàu Trúc - Nét đặc trưng văn hóa truyền thống dân tộc Chăm -  ChuduInfo">
            <a:extLst>
              <a:ext uri="{FF2B5EF4-FFF2-40B4-BE49-F238E27FC236}">
                <a16:creationId xmlns:a16="http://schemas.microsoft.com/office/drawing/2014/main" id="{33C24DDD-0038-420F-AE3A-F8DD85F7DBC8}"/>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5164" r="1" b="3986"/>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8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UYÊN TẠC, PHÁ HOẠI KHỐI ĐẠI ĐOÀN KẾT DÂN TỘC LÀ MỘT TỘI ÁC – Nhân Văn Việt">
            <a:extLst>
              <a:ext uri="{FF2B5EF4-FFF2-40B4-BE49-F238E27FC236}">
                <a16:creationId xmlns:a16="http://schemas.microsoft.com/office/drawing/2014/main" id="{81C92680-7F9E-455D-BF95-CDB3CA2562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18"/>
          <a:stretch/>
        </p:blipFill>
        <p:spPr bwMode="auto">
          <a:xfrm>
            <a:off x="1800119" y="674556"/>
            <a:ext cx="8591762" cy="532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093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XUYÊN TẠC, PHÁ HOẠI KHỐI ĐẠI ĐOÀN KẾT DÂN TỘC LÀ MỘT TỘI ÁC – Nhân Văn Việt">
            <a:extLst>
              <a:ext uri="{FF2B5EF4-FFF2-40B4-BE49-F238E27FC236}">
                <a16:creationId xmlns:a16="http://schemas.microsoft.com/office/drawing/2014/main" id="{81C92680-7F9E-455D-BF95-CDB3CA256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18"/>
          <a:stretch/>
        </p:blipFill>
        <p:spPr bwMode="auto">
          <a:xfrm>
            <a:off x="6624401" y="3553596"/>
            <a:ext cx="4262437"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5AFB89-922C-E197-648C-AD0CD1DBFA0D}"/>
              </a:ext>
            </a:extLst>
          </p:cNvPr>
          <p:cNvSpPr txBox="1"/>
          <p:nvPr/>
        </p:nvSpPr>
        <p:spPr>
          <a:xfrm>
            <a:off x="8116095" y="612339"/>
            <a:ext cx="331228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F0"/>
                </a:solidFill>
                <a:effectLst/>
                <a:uLnTx/>
                <a:uFillTx/>
                <a:latin typeface="#9Slide05 IcielCiaobella" pitchFamily="2" charset="0"/>
                <a:ea typeface="+mn-ea"/>
                <a:cs typeface="+mn-cs"/>
              </a:rPr>
              <a:t>Thảo luận nhóm</a:t>
            </a:r>
          </a:p>
        </p:txBody>
      </p:sp>
      <p:sp>
        <p:nvSpPr>
          <p:cNvPr id="6" name="TextBox 5">
            <a:extLst>
              <a:ext uri="{FF2B5EF4-FFF2-40B4-BE49-F238E27FC236}">
                <a16:creationId xmlns:a16="http://schemas.microsoft.com/office/drawing/2014/main" id="{68E26AF3-B2E1-15FF-C9DB-12E1596A478F}"/>
              </a:ext>
            </a:extLst>
          </p:cNvPr>
          <p:cNvSpPr txBox="1"/>
          <p:nvPr/>
        </p:nvSpPr>
        <p:spPr>
          <a:xfrm>
            <a:off x="6408912" y="1899041"/>
            <a:ext cx="5630687" cy="1446550"/>
          </a:xfrm>
          <a:prstGeom prst="rect">
            <a:avLst/>
          </a:prstGeom>
          <a:noFill/>
          <a:ln>
            <a:solidFill>
              <a:srgbClr val="7030A0"/>
            </a:solidFill>
          </a:ln>
        </p:spPr>
        <p:txBody>
          <a:bodyPr wrap="square">
            <a:spAutoFit/>
          </a:bodyPr>
          <a:lstStyle/>
          <a:p>
            <a:pPr lvl="0" algn="just">
              <a:defRPr/>
            </a:pPr>
            <a:r>
              <a:rPr lang="en-US" sz="2200" b="1" dirty="0" err="1">
                <a:solidFill>
                  <a:srgbClr val="FF0000"/>
                </a:solidFill>
                <a:latin typeface="Times New Roman" panose="02020603050405020304" pitchFamily="18" charset="0"/>
                <a:cs typeface="Times New Roman" panose="02020603050405020304" pitchFamily="18" charset="0"/>
              </a:rPr>
              <a:t>Đọc</a:t>
            </a:r>
            <a:r>
              <a:rPr lang="en-US" sz="2200" b="1" dirty="0">
                <a:solidFill>
                  <a:srgbClr val="FF0000"/>
                </a:solidFill>
                <a:latin typeface="Times New Roman" panose="02020603050405020304" pitchFamily="18" charset="0"/>
                <a:cs typeface="Times New Roman" panose="02020603050405020304" pitchFamily="18" charset="0"/>
              </a:rPr>
              <a:t> </a:t>
            </a:r>
            <a:r>
              <a:rPr lang="vi-VN" sz="2200" b="1" dirty="0">
                <a:solidFill>
                  <a:srgbClr val="FF0000"/>
                </a:solidFill>
                <a:latin typeface="Times New Roman" panose="02020603050405020304" pitchFamily="18" charset="0"/>
                <a:cs typeface="Times New Roman" panose="02020603050405020304" pitchFamily="18" charset="0"/>
              </a:rPr>
              <a:t>thông tin mục 1 SGK, hãy thể hiện sự phân bố các dân tộc lên bản đồ Việt Nam trống. Từ đó rút ra nhận xét về sự phân bố các dân tộc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giải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thích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nguyên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nhân</a:t>
            </a:r>
            <a:endPar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7" descr="A map of the country&#10;&#10;Description automatically generated">
            <a:extLst>
              <a:ext uri="{FF2B5EF4-FFF2-40B4-BE49-F238E27FC236}">
                <a16:creationId xmlns:a16="http://schemas.microsoft.com/office/drawing/2014/main" id="{BDADD9D3-9D22-3805-78D1-DE177C940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08" y="230090"/>
            <a:ext cx="4763482" cy="6397819"/>
          </a:xfrm>
          <a:prstGeom prst="rect">
            <a:avLst/>
          </a:prstGeom>
        </p:spPr>
      </p:pic>
      <p:pic>
        <p:nvPicPr>
          <p:cNvPr id="4" name="Picture 3">
            <a:extLst>
              <a:ext uri="{FF2B5EF4-FFF2-40B4-BE49-F238E27FC236}">
                <a16:creationId xmlns:a16="http://schemas.microsoft.com/office/drawing/2014/main" id="{B17AF744-3F18-F009-7002-60FE0F7FF767}"/>
              </a:ext>
            </a:extLst>
          </p:cNvPr>
          <p:cNvPicPr>
            <a:picLocks noChangeAspect="1"/>
          </p:cNvPicPr>
          <p:nvPr/>
        </p:nvPicPr>
        <p:blipFill>
          <a:blip r:embed="rId4"/>
          <a:stretch>
            <a:fillRect/>
          </a:stretch>
        </p:blipFill>
        <p:spPr>
          <a:xfrm>
            <a:off x="6064768" y="528069"/>
            <a:ext cx="1969179" cy="1030313"/>
          </a:xfrm>
          <a:prstGeom prst="rect">
            <a:avLst/>
          </a:prstGeom>
        </p:spPr>
      </p:pic>
    </p:spTree>
    <p:extLst>
      <p:ext uri="{BB962C8B-B14F-4D97-AF65-F5344CB8AC3E}">
        <p14:creationId xmlns:p14="http://schemas.microsoft.com/office/powerpoint/2010/main" val="425175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jpg">
            <a:extLst>
              <a:ext uri="{FF2B5EF4-FFF2-40B4-BE49-F238E27FC236}">
                <a16:creationId xmlns:a16="http://schemas.microsoft.com/office/drawing/2014/main" id="{521AD27F-4424-41A7-B34C-3DA55DF9D342}"/>
              </a:ext>
            </a:extLst>
          </p:cNvPr>
          <p:cNvPicPr>
            <a:picLocks noChangeAspect="1"/>
          </p:cNvPicPr>
          <p:nvPr/>
        </p:nvPicPr>
        <p:blipFill>
          <a:blip r:embed="rId2" cstate="print"/>
          <a:stretch>
            <a:fillRect/>
          </a:stretch>
        </p:blipFill>
        <p:spPr>
          <a:xfrm>
            <a:off x="1070794" y="279989"/>
            <a:ext cx="4385626" cy="6214383"/>
          </a:xfrm>
          <a:prstGeom prst="rect">
            <a:avLst/>
          </a:prstGeom>
        </p:spPr>
      </p:pic>
      <p:sp>
        <p:nvSpPr>
          <p:cNvPr id="14" name="Title 1">
            <a:extLst>
              <a:ext uri="{FF2B5EF4-FFF2-40B4-BE49-F238E27FC236}">
                <a16:creationId xmlns:a16="http://schemas.microsoft.com/office/drawing/2014/main" id="{C1B2B8E4-0712-4F41-926E-E02A40E8DA55}"/>
              </a:ext>
            </a:extLst>
          </p:cNvPr>
          <p:cNvSpPr txBox="1">
            <a:spLocks/>
          </p:cNvSpPr>
          <p:nvPr/>
        </p:nvSpPr>
        <p:spPr>
          <a:xfrm>
            <a:off x="5121873" y="363628"/>
            <a:ext cx="6574420" cy="7891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PHÂN BỐ CÁC DÂN TỘC</a:t>
            </a:r>
          </a:p>
        </p:txBody>
      </p:sp>
    </p:spTree>
    <p:extLst>
      <p:ext uri="{BB962C8B-B14F-4D97-AF65-F5344CB8AC3E}">
        <p14:creationId xmlns:p14="http://schemas.microsoft.com/office/powerpoint/2010/main" val="376808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6960" y="295886"/>
            <a:ext cx="9832843" cy="86264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00B050"/>
                </a:solidFill>
                <a:effectLst/>
                <a:uLnTx/>
                <a:uFillTx/>
                <a:latin typeface="#9Slide03 Arima Madurai Medium" panose="00000600000000000000" pitchFamily="2" charset="-93"/>
                <a:ea typeface="Fira Sans Heavy Italic" panose="00000A00000000000000" pitchFamily="50" charset="0"/>
                <a:cs typeface="#9Slide03 Arima Madurai Medium" panose="00000600000000000000" pitchFamily="2" charset="-93"/>
              </a:rPr>
              <a:t>Phân bố các dân tộc</a:t>
            </a:r>
            <a:endParaRPr kumimoji="0" lang="en-GB" sz="4000" b="1" i="0" u="none" strike="noStrike" kern="1200" cap="none" spc="0" normalizeH="0" baseline="0" noProof="0" dirty="0">
              <a:ln>
                <a:noFill/>
              </a:ln>
              <a:solidFill>
                <a:srgbClr val="00B050"/>
              </a:solidFill>
              <a:effectLst/>
              <a:uLnTx/>
              <a:uFillTx/>
              <a:latin typeface="#9Slide03 Arima Madurai Medium" panose="00000600000000000000" pitchFamily="2" charset="-93"/>
              <a:ea typeface="Fira Sans Heavy Italic" panose="00000A00000000000000" pitchFamily="50" charset="0"/>
              <a:cs typeface="#9Slide03 Arima Madurai Medium" panose="00000600000000000000" pitchFamily="2" charset="-93"/>
            </a:endParaRPr>
          </a:p>
        </p:txBody>
      </p:sp>
      <p:pic>
        <p:nvPicPr>
          <p:cNvPr id="5" name="Picture 2" descr="Tiềm năng du lịch miền núi Trung du - Công ty du lịch Ấn Tượng Châu 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14" y="1264756"/>
            <a:ext cx="3786995" cy="2208362"/>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1703474" y="3484314"/>
            <a:ext cx="552091" cy="474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04801" y="3981860"/>
            <a:ext cx="3508546" cy="1789353"/>
          </a:xfrm>
          <a:prstGeom prst="roundRect">
            <a:avLst/>
          </a:prstGeom>
          <a:solidFill>
            <a:schemeClr val="bg1"/>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solidFill>
                  <a:srgbClr val="FF0066"/>
                </a:solidFill>
                <a:latin typeface="#9Slide03 Arima Madurai Black" panose="00000A00000000000000" pitchFamily="2" charset="-93"/>
                <a:cs typeface="#9Slide03 Arima Madurai Black" panose="00000A00000000000000" pitchFamily="2" charset="-93"/>
              </a:rPr>
              <a:t>Các dân tộc ở Việt Nam sinh sống rộng khắp trên toàn lãnh thổ.</a:t>
            </a:r>
            <a:endParaRPr kumimoji="0" lang="en-US" sz="18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9" name="Down Arrow 8"/>
          <p:cNvSpPr/>
          <p:nvPr/>
        </p:nvSpPr>
        <p:spPr>
          <a:xfrm>
            <a:off x="5953495" y="3473737"/>
            <a:ext cx="552091" cy="474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4495800" y="4005554"/>
            <a:ext cx="3239693" cy="1579064"/>
          </a:xfrm>
          <a:prstGeom prst="roundRect">
            <a:avLst/>
          </a:prstGeom>
          <a:solidFill>
            <a:schemeClr val="bg1"/>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solidFill>
                  <a:srgbClr val="FF0066"/>
                </a:solidFill>
                <a:latin typeface="#9Slide03 Arima Madurai Black" panose="00000A00000000000000" pitchFamily="2" charset="-93"/>
                <a:cs typeface="#9Slide03 Arima Madurai Black" panose="00000A00000000000000" pitchFamily="2" charset="-93"/>
              </a:rPr>
              <a:t>Các dân tộc ngày càng phân bố đan xen với nhau. Ví dụ: Tây Nguyên có 53 dân tộc cùng sinh sống.</a:t>
            </a:r>
            <a:endParaRPr kumimoji="0" lang="en-US" sz="18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sp>
        <p:nvSpPr>
          <p:cNvPr id="12" name="Down Arrow 11"/>
          <p:cNvSpPr/>
          <p:nvPr/>
        </p:nvSpPr>
        <p:spPr>
          <a:xfrm>
            <a:off x="10058400" y="3429200"/>
            <a:ext cx="552091" cy="474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8343282" y="3993797"/>
            <a:ext cx="3543918" cy="1600433"/>
          </a:xfrm>
          <a:prstGeom prst="roundRect">
            <a:avLst/>
          </a:prstGeom>
          <a:solidFill>
            <a:schemeClr val="bg1"/>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a:solidFill>
                  <a:srgbClr val="FF0066"/>
                </a:solidFill>
                <a:latin typeface="#9Slide03 Arima Madurai Black" panose="00000A00000000000000" pitchFamily="2" charset="-93"/>
                <a:cs typeface="#9Slide03 Arima Madurai Black" panose="00000A00000000000000" pitchFamily="2" charset="-93"/>
              </a:rPr>
              <a:t>Người Việt Nam ở nước ngoài cũng là một bộ phận của dân tộc Việt Nam.</a:t>
            </a:r>
            <a:endParaRPr kumimoji="0" lang="en-US" sz="1800" b="0" i="0" u="none" strike="noStrike" kern="1200" cap="none" spc="0" normalizeH="0" baseline="0" noProof="0">
              <a:ln>
                <a:noFill/>
              </a:ln>
              <a:solidFill>
                <a:srgbClr val="002060"/>
              </a:solidFill>
              <a:effectLst/>
              <a:uLnTx/>
              <a:uFillTx/>
              <a:latin typeface="#9Slide03 Arima Madurai Black" panose="00000A00000000000000" pitchFamily="2" charset="-93"/>
              <a:ea typeface="+mn-ea"/>
              <a:cs typeface="#9Slide03 Arima Madurai Black" panose="00000A00000000000000" pitchFamily="2" charset="-93"/>
            </a:endParaRPr>
          </a:p>
        </p:txBody>
      </p:sp>
      <p:pic>
        <p:nvPicPr>
          <p:cNvPr id="2" name="Picture 1">
            <a:extLst>
              <a:ext uri="{FF2B5EF4-FFF2-40B4-BE49-F238E27FC236}">
                <a16:creationId xmlns:a16="http://schemas.microsoft.com/office/drawing/2014/main" id="{E408BE0D-F77E-7923-8B50-9108F218FF20}"/>
              </a:ext>
            </a:extLst>
          </p:cNvPr>
          <p:cNvPicPr>
            <a:picLocks noChangeAspect="1"/>
          </p:cNvPicPr>
          <p:nvPr/>
        </p:nvPicPr>
        <p:blipFill>
          <a:blip r:embed="rId3"/>
          <a:stretch>
            <a:fillRect/>
          </a:stretch>
        </p:blipFill>
        <p:spPr>
          <a:xfrm>
            <a:off x="8435256" y="1261027"/>
            <a:ext cx="3526041" cy="2167773"/>
          </a:xfrm>
          <a:prstGeom prst="rect">
            <a:avLst/>
          </a:prstGeom>
        </p:spPr>
      </p:pic>
      <p:pic>
        <p:nvPicPr>
          <p:cNvPr id="3" name="Picture 2">
            <a:extLst>
              <a:ext uri="{FF2B5EF4-FFF2-40B4-BE49-F238E27FC236}">
                <a16:creationId xmlns:a16="http://schemas.microsoft.com/office/drawing/2014/main" id="{D5C4B442-BF52-C012-35F6-CC1A8A595950}"/>
              </a:ext>
            </a:extLst>
          </p:cNvPr>
          <p:cNvPicPr>
            <a:picLocks noChangeAspect="1"/>
          </p:cNvPicPr>
          <p:nvPr/>
        </p:nvPicPr>
        <p:blipFill>
          <a:blip r:embed="rId4"/>
          <a:stretch>
            <a:fillRect/>
          </a:stretch>
        </p:blipFill>
        <p:spPr>
          <a:xfrm>
            <a:off x="4291923" y="1232247"/>
            <a:ext cx="3853819" cy="2252068"/>
          </a:xfrm>
          <a:prstGeom prst="rect">
            <a:avLst/>
          </a:prstGeom>
        </p:spPr>
      </p:pic>
    </p:spTree>
    <p:extLst>
      <p:ext uri="{BB962C8B-B14F-4D97-AF65-F5344CB8AC3E}">
        <p14:creationId xmlns:p14="http://schemas.microsoft.com/office/powerpoint/2010/main" val="35641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animBg="1"/>
      <p:bldP spid="10"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13" name="Rectangle 153612">
            <a:extLst>
              <a:ext uri="{FF2B5EF4-FFF2-40B4-BE49-F238E27FC236}">
                <a16:creationId xmlns:a16="http://schemas.microsoft.com/office/drawing/2014/main" id="{E8DC6FCD-811B-436E-9FEE-FC957486C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02" name="Picture 24" descr="hinh246"/>
          <p:cNvPicPr>
            <a:picLocks noChangeAspect="1"/>
          </p:cNvPicPr>
          <p:nvPr/>
        </p:nvPicPr>
        <p:blipFill rotWithShape="1">
          <a:blip r:embed="rId2">
            <a:extLst>
              <a:ext uri="{28A0092B-C50C-407E-A947-70E740481C1C}">
                <a14:useLocalDpi xmlns:a14="http://schemas.microsoft.com/office/drawing/2010/main" val="0"/>
              </a:ext>
            </a:extLst>
          </a:blip>
          <a:srcRect r="-2" b="18242"/>
          <a:stretch/>
        </p:blipFill>
        <p:spPr bwMode="auto">
          <a:xfrm>
            <a:off x="6053430" y="158544"/>
            <a:ext cx="5804105"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37" descr="bien"/>
          <p:cNvPicPr>
            <a:picLocks noChangeAspect="1"/>
          </p:cNvPicPr>
          <p:nvPr/>
        </p:nvPicPr>
        <p:blipFill rotWithShape="1">
          <a:blip r:embed="rId3">
            <a:extLst>
              <a:ext uri="{28A0092B-C50C-407E-A947-70E740481C1C}">
                <a14:useLocalDpi xmlns:a14="http://schemas.microsoft.com/office/drawing/2010/main" val="0"/>
              </a:ext>
            </a:extLst>
          </a:blip>
          <a:srcRect t="27158" r="2" b="2"/>
          <a:stretch/>
        </p:blipFill>
        <p:spPr bwMode="auto">
          <a:xfrm>
            <a:off x="198745" y="3488862"/>
            <a:ext cx="5797883"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Picture 34" descr="HN"/>
          <p:cNvPicPr>
            <a:picLocks noChangeAspect="1"/>
          </p:cNvPicPr>
          <p:nvPr/>
        </p:nvPicPr>
        <p:blipFill rotWithShape="1">
          <a:blip r:embed="rId4">
            <a:extLst>
              <a:ext uri="{28A0092B-C50C-407E-A947-70E740481C1C}">
                <a14:useLocalDpi xmlns:a14="http://schemas.microsoft.com/office/drawing/2010/main" val="0"/>
              </a:ext>
            </a:extLst>
          </a:blip>
          <a:srcRect t="27717" r="-2" b="-2"/>
          <a:stretch/>
        </p:blipFill>
        <p:spPr bwMode="auto">
          <a:xfrm>
            <a:off x="237344" y="160707"/>
            <a:ext cx="5804105" cy="29577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8" descr="images215524_Truong-Sa"/>
          <p:cNvPicPr>
            <a:picLocks noChangeAspect="1"/>
          </p:cNvPicPr>
          <p:nvPr/>
        </p:nvPicPr>
        <p:blipFill rotWithShape="1">
          <a:blip r:embed="rId5">
            <a:extLst>
              <a:ext uri="{28A0092B-C50C-407E-A947-70E740481C1C}">
                <a14:useLocalDpi xmlns:a14="http://schemas.microsoft.com/office/drawing/2010/main" val="0"/>
              </a:ext>
            </a:extLst>
          </a:blip>
          <a:srcRect t="30017" r="2" b="4066"/>
          <a:stretch/>
        </p:blipFill>
        <p:spPr bwMode="auto">
          <a:xfrm>
            <a:off x="6195372" y="3510858"/>
            <a:ext cx="5797883" cy="3126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9">
            <a:extLst>
              <a:ext uri="{FF2B5EF4-FFF2-40B4-BE49-F238E27FC236}">
                <a16:creationId xmlns:a16="http://schemas.microsoft.com/office/drawing/2014/main" id="{9FE44B9D-9BC9-4879-B897-9A774CBE1223}"/>
              </a:ext>
            </a:extLst>
          </p:cNvPr>
          <p:cNvSpPr txBox="1">
            <a:spLocks noChangeArrowheads="1"/>
          </p:cNvSpPr>
          <p:nvPr/>
        </p:nvSpPr>
        <p:spPr bwMode="auto">
          <a:xfrm>
            <a:off x="-1" y="3118449"/>
            <a:ext cx="1238187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Người</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Việt</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phân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bố</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rộng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khắp</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cả</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nước</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tập</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trung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đông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nhất</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là</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vùng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đồng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bằng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trung</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du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và</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ven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altLang="en-US" sz="2000" b="1" i="0" u="none" strike="noStrike" kern="1200" cap="none" spc="0" normalizeH="0" baseline="0" noProof="0" dirty="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biển</a:t>
            </a: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12756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6" name="Rectangle 147465">
            <a:extLst>
              <a:ext uri="{FF2B5EF4-FFF2-40B4-BE49-F238E27FC236}">
                <a16:creationId xmlns:a16="http://schemas.microsoft.com/office/drawing/2014/main" id="{B96FC576-AE30-4C09-A12C-0582F2A6A0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59" name="Picture 4" descr="img9968"/>
          <p:cNvPicPr>
            <a:picLocks noChangeAspect="1"/>
          </p:cNvPicPr>
          <p:nvPr/>
        </p:nvPicPr>
        <p:blipFill rotWithShape="1">
          <a:blip r:embed="rId3">
            <a:extLst>
              <a:ext uri="{28A0092B-C50C-407E-A947-70E740481C1C}">
                <a14:useLocalDpi xmlns:a14="http://schemas.microsoft.com/office/drawing/2010/main" val="0"/>
              </a:ext>
            </a:extLst>
          </a:blip>
          <a:srcRect t="14815" r="2" b="2"/>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11" descr="images779079_aa"/>
          <p:cNvPicPr>
            <a:picLocks noChangeAspect="1"/>
          </p:cNvPicPr>
          <p:nvPr/>
        </p:nvPicPr>
        <p:blipFill rotWithShape="1">
          <a:blip r:embed="rId4">
            <a:extLst>
              <a:ext uri="{28A0092B-C50C-407E-A947-70E740481C1C}">
                <a14:useLocalDpi xmlns:a14="http://schemas.microsoft.com/office/drawing/2010/main" val="0"/>
              </a:ext>
            </a:extLst>
          </a:blip>
          <a:srcRect r="2" b="12837"/>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13" descr="ap_20110604043624348"/>
          <p:cNvPicPr>
            <a:picLocks noChangeAspect="1"/>
          </p:cNvPicPr>
          <p:nvPr/>
        </p:nvPicPr>
        <p:blipFill rotWithShape="1">
          <a:blip r:embed="rId5">
            <a:extLst>
              <a:ext uri="{28A0092B-C50C-407E-A947-70E740481C1C}">
                <a14:useLocalDpi xmlns:a14="http://schemas.microsoft.com/office/drawing/2010/main" val="0"/>
              </a:ext>
            </a:extLst>
          </a:blip>
          <a:srcRect t="15455" r="2" b="2"/>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2" descr="83857_buoc-tien1"/>
          <p:cNvPicPr>
            <a:picLocks noChangeAspect="1"/>
          </p:cNvPicPr>
          <p:nvPr/>
        </p:nvPicPr>
        <p:blipFill rotWithShape="1">
          <a:blip r:embed="rId6">
            <a:extLst>
              <a:ext uri="{28A0092B-C50C-407E-A947-70E740481C1C}">
                <a14:useLocalDpi xmlns:a14="http://schemas.microsoft.com/office/drawing/2010/main" val="0"/>
              </a:ext>
            </a:extLst>
          </a:blip>
          <a:srcRect t="3741" r="2" b="943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id="{64ED99C5-395A-4172-832C-6895A92E8D0C}"/>
              </a:ext>
            </a:extLst>
          </p:cNvPr>
          <p:cNvSpPr txBox="1">
            <a:spLocks noChangeArrowheads="1"/>
          </p:cNvSpPr>
          <p:nvPr/>
        </p:nvSpPr>
        <p:spPr bwMode="auto">
          <a:xfrm>
            <a:off x="0" y="3124201"/>
            <a:ext cx="1218895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spcBef>
                <a:spcPct val="0"/>
              </a:spcBef>
              <a:buNone/>
            </a:pPr>
            <a:r>
              <a:rPr kumimoji="0" lang="en-US" altLang="en-US" sz="24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rPr>
              <a:t>- </a:t>
            </a:r>
            <a:r>
              <a:rPr lang="vi-VN" sz="2400">
                <a:latin typeface="Times New Roman" panose="02020603050405020304" pitchFamily="18" charset="0"/>
                <a:ea typeface="Arial" panose="020B0604020202020204" pitchFamily="34" charset="0"/>
              </a:rPr>
              <a:t>Các dân tộc thiểu số sinh sống ở vùng đồi núi và cao nguyên</a:t>
            </a:r>
            <a:endParaRPr kumimoji="0" lang="en-US" altLang="en-US" sz="2400" b="0" i="0" u="none" strike="noStrike" kern="1200" cap="none" spc="0" normalizeH="0" baseline="0" noProof="0">
              <a:ln>
                <a:noFill/>
              </a:ln>
              <a:solidFill>
                <a:srgbClr val="0000FF"/>
              </a:solidFill>
              <a:effectLst/>
              <a:uLnTx/>
              <a:uFillTx/>
              <a:latin typeface="#9Slide02 Noi dung rat dai" panose="02000000000000000000" pitchFamily="2" charset="0"/>
              <a:ea typeface="#9Slide02 Noi dung rat dai" panose="02000000000000000000" pitchFamily="2" charset="0"/>
              <a:cs typeface="+mn-cs"/>
            </a:endParaRPr>
          </a:p>
        </p:txBody>
      </p:sp>
    </p:spTree>
    <p:extLst>
      <p:ext uri="{BB962C8B-B14F-4D97-AF65-F5344CB8AC3E}">
        <p14:creationId xmlns:p14="http://schemas.microsoft.com/office/powerpoint/2010/main" val="150506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9F50B-C662-480E-B41E-E8968ABA1E1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60491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1D7169-1D12-4661-A6EF-7223E258DDAE}"/>
              </a:ext>
            </a:extLst>
          </p:cNvPr>
          <p:cNvSpPr/>
          <p:nvPr/>
        </p:nvSpPr>
        <p:spPr>
          <a:xfrm>
            <a:off x="-304800" y="720713"/>
            <a:ext cx="79248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66"/>
                </a:solidFill>
                <a:effectLst/>
                <a:uLnTx/>
                <a:uFillTx/>
                <a:latin typeface="#9Slide07 Koni" pitchFamily="2" charset="0"/>
                <a:ea typeface="+mn-ea"/>
                <a:cs typeface="+mn-cs"/>
              </a:rPr>
              <a:t>THỬ TÀI HIỂU BIẾT</a:t>
            </a:r>
            <a:endParaRPr kumimoji="0" lang="en-US" sz="4400" b="0" i="0" u="none" strike="noStrike" kern="1200" cap="none" spc="0" normalizeH="0" baseline="0" noProof="0">
              <a:ln>
                <a:noFill/>
              </a:ln>
              <a:solidFill>
                <a:srgbClr val="FF0066"/>
              </a:solidFill>
              <a:effectLst/>
              <a:uLnTx/>
              <a:uFillTx/>
              <a:latin typeface="#9Slide07 Koni" pitchFamily="2" charset="0"/>
              <a:ea typeface="+mn-ea"/>
              <a:cs typeface="+mn-cs"/>
            </a:endParaRPr>
          </a:p>
        </p:txBody>
      </p:sp>
      <p:pic>
        <p:nvPicPr>
          <p:cNvPr id="1026" name="Picture 2" descr="Độc đáo bộ emoji về 54 dân tộc anh em của Việt Nam - Sài·gòn·eer">
            <a:extLst>
              <a:ext uri="{FF2B5EF4-FFF2-40B4-BE49-F238E27FC236}">
                <a16:creationId xmlns:a16="http://schemas.microsoft.com/office/drawing/2014/main" id="{8306A781-A4D5-40B0-84F8-660D9633E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249" y="2908554"/>
            <a:ext cx="4548351"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BEC6F4-C019-4EF7-8DD9-7B6D28976790}"/>
              </a:ext>
            </a:extLst>
          </p:cNvPr>
          <p:cNvSpPr txBox="1"/>
          <p:nvPr/>
        </p:nvSpPr>
        <p:spPr>
          <a:xfrm>
            <a:off x="1295400" y="1708225"/>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mn-cs"/>
              </a:rPr>
              <a:t>Trong thời gian 2 phút, các em hãy trao đổi và kể tên các dân tộc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mn-cs"/>
              </a:rPr>
              <a:t>ở nước ta mà em biết.</a:t>
            </a:r>
            <a:endParaRPr kumimoji="0" lang="en-US" sz="24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mn-cs"/>
            </a:endParaRPr>
          </a:p>
        </p:txBody>
      </p:sp>
      <p:pic>
        <p:nvPicPr>
          <p:cNvPr id="7" name="Picture 6">
            <a:extLst>
              <a:ext uri="{FF2B5EF4-FFF2-40B4-BE49-F238E27FC236}">
                <a16:creationId xmlns:a16="http://schemas.microsoft.com/office/drawing/2014/main" id="{34F61B33-E541-40F3-AE1F-EBC61FE253C2}"/>
              </a:ext>
            </a:extLst>
          </p:cNvPr>
          <p:cNvPicPr>
            <a:picLocks noChangeAspect="1"/>
          </p:cNvPicPr>
          <p:nvPr/>
        </p:nvPicPr>
        <p:blipFill rotWithShape="1">
          <a:blip r:embed="rId3">
            <a:extLst>
              <a:ext uri="{28A0092B-C50C-407E-A947-70E740481C1C}">
                <a14:useLocalDpi xmlns:a14="http://schemas.microsoft.com/office/drawing/2010/main" val="0"/>
              </a:ext>
            </a:extLst>
          </a:blip>
          <a:srcRect t="26535"/>
          <a:stretch/>
        </p:blipFill>
        <p:spPr>
          <a:xfrm>
            <a:off x="1447799" y="3134066"/>
            <a:ext cx="4067503" cy="3442782"/>
          </a:xfrm>
          <a:prstGeom prst="rect">
            <a:avLst/>
          </a:prstGeom>
        </p:spPr>
      </p:pic>
      <p:pic>
        <p:nvPicPr>
          <p:cNvPr id="8" name="Picture 7">
            <a:extLst>
              <a:ext uri="{FF2B5EF4-FFF2-40B4-BE49-F238E27FC236}">
                <a16:creationId xmlns:a16="http://schemas.microsoft.com/office/drawing/2014/main" id="{DB20DD4A-8874-48EB-8166-2F628189F648}"/>
              </a:ext>
            </a:extLst>
          </p:cNvPr>
          <p:cNvPicPr>
            <a:picLocks noChangeAspect="1"/>
          </p:cNvPicPr>
          <p:nvPr/>
        </p:nvPicPr>
        <p:blipFill>
          <a:blip r:embed="rId4"/>
          <a:stretch>
            <a:fillRect/>
          </a:stretch>
        </p:blipFill>
        <p:spPr>
          <a:xfrm>
            <a:off x="6858000" y="885982"/>
            <a:ext cx="3505504" cy="1975275"/>
          </a:xfrm>
          <a:prstGeom prst="rect">
            <a:avLst/>
          </a:prstGeom>
        </p:spPr>
      </p:pic>
    </p:spTree>
    <p:extLst>
      <p:ext uri="{BB962C8B-B14F-4D97-AF65-F5344CB8AC3E}">
        <p14:creationId xmlns:p14="http://schemas.microsoft.com/office/powerpoint/2010/main" val="280511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EF8F-3FAE-5EF9-EFE9-E1E8A2482A7F}"/>
              </a:ext>
            </a:extLst>
          </p:cNvPr>
          <p:cNvSpPr>
            <a:spLocks noGrp="1"/>
          </p:cNvSpPr>
          <p:nvPr>
            <p:ph type="title"/>
          </p:nvPr>
        </p:nvSpPr>
        <p:spPr>
          <a:xfrm>
            <a:off x="419724" y="365126"/>
            <a:ext cx="11512445" cy="684186"/>
          </a:xfrm>
        </p:spPr>
        <p:txBody>
          <a:bodyPr/>
          <a:lstStyle/>
          <a:p>
            <a:r>
              <a:rPr lang="vi-VN" sz="2800" b="1" dirty="0">
                <a:cs typeface="#9Slide03 Arima Madurai Light" panose="00000400000000000000" pitchFamily="2" charset="0"/>
              </a:rPr>
              <a:t>Người Việt Nam ở nước ngoài cũng là một bộ phận của dân tộc Việt Nam.</a:t>
            </a:r>
            <a:endParaRPr lang="en-US" sz="2800" b="1" dirty="0">
              <a:cs typeface="#9Slide03 Arima Madurai Light" panose="00000400000000000000" pitchFamily="2" charset="0"/>
            </a:endParaRPr>
          </a:p>
        </p:txBody>
      </p:sp>
      <p:pic>
        <p:nvPicPr>
          <p:cNvPr id="4" name="Cộng đồng người Việt Nam tại Australia đón Tết Nhâm Dần 2022">
            <a:hlinkClick r:id="" action="ppaction://media"/>
            <a:extLst>
              <a:ext uri="{FF2B5EF4-FFF2-40B4-BE49-F238E27FC236}">
                <a16:creationId xmlns:a16="http://schemas.microsoft.com/office/drawing/2014/main" id="{FF6FA9DF-D298-962E-EB97-A697ECDBC7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253331"/>
            <a:ext cx="7735887" cy="4351338"/>
          </a:xfrm>
        </p:spPr>
      </p:pic>
    </p:spTree>
    <p:extLst>
      <p:ext uri="{BB962C8B-B14F-4D97-AF65-F5344CB8AC3E}">
        <p14:creationId xmlns:p14="http://schemas.microsoft.com/office/powerpoint/2010/main" val="22502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4473DC5-F0EE-47F5-BD35-63691292C41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FA5CAB0-CF08-4F06-A954-1ADE985B447F}"/>
              </a:ext>
            </a:extLst>
          </p:cNvPr>
          <p:cNvSpPr txBox="1">
            <a:spLocks/>
          </p:cNvSpPr>
          <p:nvPr/>
        </p:nvSpPr>
        <p:spPr>
          <a:xfrm>
            <a:off x="231494" y="115088"/>
            <a:ext cx="117714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BC Cubano Normal" panose="00000500000000000000" pitchFamily="2" charset="0"/>
                <a:ea typeface="+mj-ea"/>
                <a:cs typeface="+mj-cs"/>
              </a:rPr>
              <a:t>NGUYÊN NHÂN</a:t>
            </a:r>
            <a:endParaRPr kumimoji="0" lang="en-US" sz="54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mj-ea"/>
              <a:cs typeface="+mj-cs"/>
            </a:endParaRPr>
          </a:p>
        </p:txBody>
      </p:sp>
      <p:sp>
        <p:nvSpPr>
          <p:cNvPr id="7" name="TextBox 6">
            <a:extLst>
              <a:ext uri="{FF2B5EF4-FFF2-40B4-BE49-F238E27FC236}">
                <a16:creationId xmlns:a16="http://schemas.microsoft.com/office/drawing/2014/main" id="{028BE5CA-B899-46CD-87BE-0593FBC28065}"/>
              </a:ext>
            </a:extLst>
          </p:cNvPr>
          <p:cNvSpPr txBox="1"/>
          <p:nvPr/>
        </p:nvSpPr>
        <p:spPr>
          <a:xfrm>
            <a:off x="755249" y="1669252"/>
            <a:ext cx="2913926" cy="1388072"/>
          </a:xfrm>
          <a:prstGeom prst="rect">
            <a:avLst/>
          </a:prstGeom>
          <a:solidFill>
            <a:schemeClr val="accent4">
              <a:lumMod val="20000"/>
              <a:lumOff val="80000"/>
            </a:schemeClr>
          </a:solidFill>
        </p:spPr>
        <p:txBody>
          <a:bodyPr wrap="square">
            <a:sp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22222"/>
                </a:solidFill>
                <a:effectLst/>
                <a:uLnTx/>
                <a:uFillTx/>
                <a:latin typeface="Times New Roman" panose="02020603050405020304" pitchFamily="18" charset="0"/>
                <a:ea typeface="Roboto" panose="02000000000000000000" pitchFamily="2" charset="0"/>
                <a:cs typeface="Times New Roman" panose="02020603050405020304" pitchFamily="18" charset="0"/>
              </a:rPr>
              <a:t>D</a:t>
            </a:r>
            <a:r>
              <a:rPr kumimoji="0" lang="vi-VN" sz="2400" b="1" i="0" u="none" strike="noStrike" kern="1200" cap="none" spc="0" normalizeH="0" baseline="0" noProof="0" dirty="0">
                <a:ln>
                  <a:noFill/>
                </a:ln>
                <a:solidFill>
                  <a:srgbClr val="222222"/>
                </a:solidFill>
                <a:effectLst/>
                <a:uLnTx/>
                <a:uFillTx/>
                <a:latin typeface="Times New Roman" panose="02020603050405020304" pitchFamily="18" charset="0"/>
                <a:ea typeface="Roboto" panose="02000000000000000000" pitchFamily="2" charset="0"/>
                <a:cs typeface="Times New Roman" panose="02020603050405020304" pitchFamily="18" charset="0"/>
              </a:rPr>
              <a:t>o chính sách chuyển cư từ những năm 1980</a:t>
            </a:r>
          </a:p>
        </p:txBody>
      </p:sp>
      <p:sp>
        <p:nvSpPr>
          <p:cNvPr id="8" name="TextBox 7">
            <a:extLst>
              <a:ext uri="{FF2B5EF4-FFF2-40B4-BE49-F238E27FC236}">
                <a16:creationId xmlns:a16="http://schemas.microsoft.com/office/drawing/2014/main" id="{A549CB20-91FD-45CE-8004-76DC7C146063}"/>
              </a:ext>
            </a:extLst>
          </p:cNvPr>
          <p:cNvSpPr txBox="1"/>
          <p:nvPr/>
        </p:nvSpPr>
        <p:spPr>
          <a:xfrm>
            <a:off x="4766358" y="1669252"/>
            <a:ext cx="2913926" cy="1831271"/>
          </a:xfrm>
          <a:prstGeom prst="rect">
            <a:avLst/>
          </a:prstGeom>
          <a:solidFill>
            <a:schemeClr val="accent4">
              <a:lumMod val="20000"/>
              <a:lumOff val="80000"/>
            </a:schemeClr>
          </a:solidFill>
        </p:spPr>
        <p:txBody>
          <a:bodyPr wrap="square">
            <a:sp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b="1" dirty="0">
                <a:solidFill>
                  <a:srgbClr val="222222"/>
                </a:solidFill>
                <a:latin typeface="Times New Roman" panose="02020603050405020304" pitchFamily="18" charset="0"/>
                <a:ea typeface="Roboto" panose="02000000000000000000" pitchFamily="2" charset="0"/>
                <a:cs typeface="Times New Roman" panose="02020603050405020304" pitchFamily="18" charset="0"/>
              </a:rPr>
              <a:t>N</a:t>
            </a:r>
            <a:r>
              <a:rPr kumimoji="0" lang="vi-VN" sz="2400" b="1" i="0" u="none" strike="noStrike" kern="1200" cap="none" spc="0" normalizeH="0" baseline="0" noProof="0" dirty="0">
                <a:ln>
                  <a:noFill/>
                </a:ln>
                <a:solidFill>
                  <a:srgbClr val="222222"/>
                </a:solidFill>
                <a:effectLst/>
                <a:uLnTx/>
                <a:uFillTx/>
                <a:latin typeface="Times New Roman" panose="02020603050405020304" pitchFamily="18" charset="0"/>
                <a:ea typeface="Roboto" panose="02000000000000000000" pitchFamily="2" charset="0"/>
                <a:cs typeface="Times New Roman" panose="02020603050405020304" pitchFamily="18" charset="0"/>
              </a:rPr>
              <a:t>hu cầu tìm việc làm, ổn định cuộc sống của người dân</a:t>
            </a:r>
          </a:p>
        </p:txBody>
      </p:sp>
      <p:sp>
        <p:nvSpPr>
          <p:cNvPr id="9" name="TextBox 8">
            <a:extLst>
              <a:ext uri="{FF2B5EF4-FFF2-40B4-BE49-F238E27FC236}">
                <a16:creationId xmlns:a16="http://schemas.microsoft.com/office/drawing/2014/main" id="{A6820A96-857B-4686-A711-F5180AFFA295}"/>
              </a:ext>
            </a:extLst>
          </p:cNvPr>
          <p:cNvSpPr txBox="1"/>
          <p:nvPr/>
        </p:nvSpPr>
        <p:spPr>
          <a:xfrm>
            <a:off x="8877300" y="1669252"/>
            <a:ext cx="2913926" cy="1831271"/>
          </a:xfrm>
          <a:prstGeom prst="rect">
            <a:avLst/>
          </a:prstGeom>
          <a:solidFill>
            <a:schemeClr val="accent4">
              <a:lumMod val="20000"/>
              <a:lumOff val="80000"/>
            </a:schemeClr>
          </a:solidFill>
        </p:spPr>
        <p:txBody>
          <a:bodyPr wrap="square">
            <a:spAutoFit/>
          </a:bodyPr>
          <a:lstStyle/>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22222"/>
                </a:solidFill>
                <a:effectLst/>
                <a:uLnTx/>
                <a:uFillTx/>
                <a:latin typeface="Times New Roman" panose="02020603050405020304" pitchFamily="18" charset="0"/>
                <a:ea typeface="Roboto" panose="02000000000000000000" pitchFamily="2" charset="0"/>
                <a:cs typeface="Times New Roman" panose="02020603050405020304" pitchFamily="18" charset="0"/>
              </a:rPr>
              <a:t>Q</a:t>
            </a:r>
            <a:r>
              <a:rPr kumimoji="0" lang="vi-VN" sz="2400" b="1" i="0" u="none" strike="noStrike" kern="1200" cap="none" spc="0" normalizeH="0" baseline="0" noProof="0" dirty="0">
                <a:ln>
                  <a:noFill/>
                </a:ln>
                <a:solidFill>
                  <a:srgbClr val="222222"/>
                </a:solidFill>
                <a:effectLst/>
                <a:uLnTx/>
                <a:uFillTx/>
                <a:latin typeface="Times New Roman" panose="02020603050405020304" pitchFamily="18" charset="0"/>
                <a:ea typeface="Roboto" panose="02000000000000000000" pitchFamily="2" charset="0"/>
                <a:cs typeface="Times New Roman" panose="02020603050405020304" pitchFamily="18" charset="0"/>
              </a:rPr>
              <a:t>uá trình phát triển kinh tế khác nhau giữa các địa phương</a:t>
            </a:r>
          </a:p>
        </p:txBody>
      </p:sp>
    </p:spTree>
    <p:extLst>
      <p:ext uri="{BB962C8B-B14F-4D97-AF65-F5344CB8AC3E}">
        <p14:creationId xmlns:p14="http://schemas.microsoft.com/office/powerpoint/2010/main" val="358957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85F94A-D3AB-4207-A174-D983A1D8A5D8}"/>
              </a:ext>
            </a:extLst>
          </p:cNvPr>
          <p:cNvPicPr>
            <a:picLocks noChangeAspect="1"/>
          </p:cNvPicPr>
          <p:nvPr/>
        </p:nvPicPr>
        <p:blipFill rotWithShape="1">
          <a:blip r:embed="rId2"/>
          <a:srcRect t="6267"/>
          <a:stretch/>
        </p:blipFill>
        <p:spPr>
          <a:xfrm>
            <a:off x="20" y="1282"/>
            <a:ext cx="12191980" cy="6856718"/>
          </a:xfrm>
          <a:prstGeom prst="rect">
            <a:avLst/>
          </a:prstGeom>
        </p:spPr>
      </p:pic>
    </p:spTree>
    <p:extLst>
      <p:ext uri="{BB962C8B-B14F-4D97-AF65-F5344CB8AC3E}">
        <p14:creationId xmlns:p14="http://schemas.microsoft.com/office/powerpoint/2010/main" val="1676806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4F2640-B6C3-475B-A163-C3CEE5C9656E}"/>
              </a:ext>
            </a:extLst>
          </p:cNvPr>
          <p:cNvSpPr/>
          <p:nvPr/>
        </p:nvSpPr>
        <p:spPr>
          <a:xfrm>
            <a:off x="3144191" y="1772458"/>
            <a:ext cx="6286273" cy="677108"/>
          </a:xfrm>
          <a:prstGeom prst="rect">
            <a:avLst/>
          </a:prstGeom>
        </p:spPr>
        <p:txBody>
          <a:bodyPr wrap="none">
            <a:spAutoFit/>
          </a:bodyPr>
          <a:lstStyle/>
          <a:p>
            <a:pPr defTabSz="829909"/>
            <a:r>
              <a:rPr lang="en-US" sz="3800">
                <a:solidFill>
                  <a:srgbClr val="FF0000"/>
                </a:solidFill>
                <a:latin typeface="#9Slide07 IcielCadena" panose="02000503000000020004" pitchFamily="2" charset="0"/>
              </a:rPr>
              <a:t>98,5 triệu</a:t>
            </a:r>
            <a:r>
              <a:rPr lang="vi-VN" sz="3800">
                <a:solidFill>
                  <a:srgbClr val="FF0000"/>
                </a:solidFill>
                <a:latin typeface="#9Slide07 IcielCadena" panose="02000503000000020004" pitchFamily="2" charset="0"/>
              </a:rPr>
              <a:t> người</a:t>
            </a:r>
            <a:r>
              <a:rPr lang="en-US" sz="3800">
                <a:solidFill>
                  <a:srgbClr val="FF0000"/>
                </a:solidFill>
                <a:latin typeface="#9Slide07 IcielCadena" panose="02000503000000020004" pitchFamily="2" charset="0"/>
              </a:rPr>
              <a:t> (năm 2021)</a:t>
            </a:r>
            <a:r>
              <a:rPr lang="vi-VN" sz="3800">
                <a:solidFill>
                  <a:srgbClr val="FF0000"/>
                </a:solidFill>
                <a:latin typeface="#9Slide07 IcielCadena" panose="02000503000000020004" pitchFamily="2" charset="0"/>
              </a:rPr>
              <a:t> </a:t>
            </a:r>
            <a:endParaRPr lang="en-US" sz="3800">
              <a:solidFill>
                <a:srgbClr val="FF0000"/>
              </a:solidFill>
              <a:latin typeface="#9Slide07 IcielCadena" panose="02000503000000020004" pitchFamily="2" charset="0"/>
            </a:endParaRPr>
          </a:p>
        </p:txBody>
      </p:sp>
      <p:pic>
        <p:nvPicPr>
          <p:cNvPr id="5" name="Picture 4">
            <a:extLst>
              <a:ext uri="{FF2B5EF4-FFF2-40B4-BE49-F238E27FC236}">
                <a16:creationId xmlns:a16="http://schemas.microsoft.com/office/drawing/2014/main" id="{8477E8E6-0D44-4DEC-AE86-756B9D73081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6111" r="91389">
                        <a14:foregroundMark x1="6944" y1="60000" x2="6944" y2="60000"/>
                        <a14:foregroundMark x1="11389" y1="58611" x2="11389" y2="58611"/>
                        <a14:foregroundMark x1="50556" y1="59722" x2="50556" y2="59722"/>
                        <a14:foregroundMark x1="83056" y1="54167" x2="83056" y2="54167"/>
                        <a14:foregroundMark x1="79444" y1="50833" x2="77778" y2="49167"/>
                        <a14:foregroundMark x1="78056" y1="41111" x2="79167" y2="41389"/>
                        <a14:foregroundMark x1="80000" y1="41389" x2="83611" y2="40000"/>
                        <a14:foregroundMark x1="84167" y1="40000" x2="84167" y2="40000"/>
                        <a14:foregroundMark x1="69722" y1="41111" x2="69722" y2="41111"/>
                        <a14:foregroundMark x1="67222" y1="42500" x2="67222" y2="42500"/>
                        <a14:foregroundMark x1="67222" y1="43056" x2="67222" y2="43056"/>
                        <a14:foregroundMark x1="65556" y1="53889" x2="65556" y2="53889"/>
                        <a14:foregroundMark x1="6944" y1="66667" x2="8611" y2="66667"/>
                        <a14:foregroundMark x1="7500" y1="66389" x2="8889" y2="62500"/>
                        <a14:foregroundMark x1="91389" y1="57222" x2="91389" y2="57222"/>
                        <a14:foregroundMark x1="88889" y1="56944" x2="88889" y2="56944"/>
                        <a14:foregroundMark x1="87222" y1="62778" x2="87222" y2="62778"/>
                        <a14:foregroundMark x1="81667" y1="68056" x2="81667" y2="68056"/>
                        <a14:foregroundMark x1="72222" y1="67500" x2="71667" y2="69167"/>
                        <a14:foregroundMark x1="71111" y1="71111" x2="71111" y2="71111"/>
                        <a14:foregroundMark x1="73611" y1="72222" x2="75000" y2="72222"/>
                        <a14:foregroundMark x1="26944" y1="40000" x2="26944" y2="40000"/>
                        <a14:foregroundMark x1="14167" y1="40000" x2="14167" y2="40000"/>
                        <a14:foregroundMark x1="17500" y1="40000" x2="20000" y2="40000"/>
                        <a14:foregroundMark x1="23333" y1="39722" x2="23333" y2="39722"/>
                        <a14:foregroundMark x1="31944" y1="56667" x2="31944" y2="56667"/>
                        <a14:foregroundMark x1="33611" y1="50000" x2="33611" y2="50000"/>
                        <a14:foregroundMark x1="33611" y1="50000" x2="32500" y2="52222"/>
                        <a14:foregroundMark x1="31944" y1="57778" x2="31944" y2="57778"/>
                        <a14:foregroundMark x1="33056" y1="55000" x2="33056" y2="55000"/>
                        <a14:foregroundMark x1="33889" y1="46944" x2="35000" y2="47500"/>
                        <a14:foregroundMark x1="6111" y1="51944" x2="6111" y2="51944"/>
                        <a14:backgroundMark x1="33056" y1="53056" x2="33056" y2="53056"/>
                        <a14:backgroundMark x1="35278" y1="54167" x2="35278" y2="54167"/>
                        <a14:backgroundMark x1="35000" y1="48333" x2="35000" y2="48333"/>
                        <a14:backgroundMark x1="36389" y1="47500" x2="36389" y2="48611"/>
                      </a14:backgroundRemoval>
                    </a14:imgEffect>
                  </a14:imgLayer>
                </a14:imgProps>
              </a:ext>
            </a:extLst>
          </a:blip>
          <a:srcRect t="33920" b="20683"/>
          <a:stretch/>
        </p:blipFill>
        <p:spPr>
          <a:xfrm>
            <a:off x="1289154" y="2799222"/>
            <a:ext cx="9996348" cy="4405171"/>
          </a:xfrm>
          <a:prstGeom prst="rect">
            <a:avLst/>
          </a:prstGeom>
        </p:spPr>
      </p:pic>
      <p:sp>
        <p:nvSpPr>
          <p:cNvPr id="6" name="TextBox 5">
            <a:extLst>
              <a:ext uri="{FF2B5EF4-FFF2-40B4-BE49-F238E27FC236}">
                <a16:creationId xmlns:a16="http://schemas.microsoft.com/office/drawing/2014/main" id="{585FFCAF-6539-4773-8D67-1F1778C72389}"/>
              </a:ext>
            </a:extLst>
          </p:cNvPr>
          <p:cNvSpPr txBox="1"/>
          <p:nvPr/>
        </p:nvSpPr>
        <p:spPr>
          <a:xfrm rot="495898">
            <a:off x="2527962" y="3893433"/>
            <a:ext cx="1440237" cy="1963743"/>
          </a:xfrm>
          <a:prstGeom prst="rect">
            <a:avLst/>
          </a:prstGeom>
          <a:noFill/>
        </p:spPr>
        <p:txBody>
          <a:bodyPr wrap="square" rtlCol="0">
            <a:spAutoFit/>
          </a:bodyPr>
          <a:lstStyle/>
          <a:p>
            <a:pPr algn="ctr" defTabSz="829909"/>
            <a:r>
              <a:rPr lang="vi-VN" sz="4901" b="1">
                <a:solidFill>
                  <a:srgbClr val="002060"/>
                </a:solidFill>
                <a:latin typeface="#9Slide07 IcielBaliho Script" pitchFamily="2" charset="0"/>
              </a:rPr>
              <a:t>03</a:t>
            </a:r>
          </a:p>
          <a:p>
            <a:pPr algn="ctr" defTabSz="829909"/>
            <a:r>
              <a:rPr lang="vi-VN" sz="3630">
                <a:solidFill>
                  <a:srgbClr val="FF0066"/>
                </a:solidFill>
                <a:latin typeface="#9Slide07 IcielBaliho Script" pitchFamily="2" charset="0"/>
              </a:rPr>
              <a:t>Đông Nam Á</a:t>
            </a:r>
            <a:endParaRPr lang="en-US" sz="3630">
              <a:solidFill>
                <a:srgbClr val="FF0066"/>
              </a:solidFill>
              <a:latin typeface="#9Slide07 IcielBaliho Script" pitchFamily="2" charset="0"/>
            </a:endParaRPr>
          </a:p>
        </p:txBody>
      </p:sp>
      <p:sp>
        <p:nvSpPr>
          <p:cNvPr id="7" name="TextBox 6">
            <a:extLst>
              <a:ext uri="{FF2B5EF4-FFF2-40B4-BE49-F238E27FC236}">
                <a16:creationId xmlns:a16="http://schemas.microsoft.com/office/drawing/2014/main" id="{1AB11223-F357-4C96-A5A1-8811E618C9F5}"/>
              </a:ext>
            </a:extLst>
          </p:cNvPr>
          <p:cNvSpPr txBox="1"/>
          <p:nvPr/>
        </p:nvSpPr>
        <p:spPr>
          <a:xfrm>
            <a:off x="5207007" y="4172743"/>
            <a:ext cx="1440237" cy="1405128"/>
          </a:xfrm>
          <a:prstGeom prst="rect">
            <a:avLst/>
          </a:prstGeom>
          <a:noFill/>
        </p:spPr>
        <p:txBody>
          <a:bodyPr wrap="square" rtlCol="0">
            <a:spAutoFit/>
          </a:bodyPr>
          <a:lstStyle/>
          <a:p>
            <a:pPr algn="ctr" defTabSz="829909"/>
            <a:r>
              <a:rPr lang="vi-VN" sz="4901" b="1">
                <a:solidFill>
                  <a:srgbClr val="002060"/>
                </a:solidFill>
                <a:latin typeface="#9Slide07 IcielBaliho Script" pitchFamily="2" charset="0"/>
              </a:rPr>
              <a:t>08</a:t>
            </a:r>
          </a:p>
          <a:p>
            <a:pPr algn="ctr" defTabSz="829909"/>
            <a:r>
              <a:rPr lang="en-US" sz="3630">
                <a:solidFill>
                  <a:srgbClr val="FF0066"/>
                </a:solidFill>
                <a:latin typeface="#9Slide07 IcielBaliho Script" pitchFamily="2" charset="0"/>
              </a:rPr>
              <a:t>Châu </a:t>
            </a:r>
            <a:r>
              <a:rPr lang="vi-VN" sz="3630">
                <a:solidFill>
                  <a:srgbClr val="FF0066"/>
                </a:solidFill>
                <a:latin typeface="#9Slide07 IcielBaliho Script" pitchFamily="2" charset="0"/>
              </a:rPr>
              <a:t>Á</a:t>
            </a:r>
            <a:endParaRPr lang="en-US" sz="3630">
              <a:solidFill>
                <a:srgbClr val="FF0066"/>
              </a:solidFill>
              <a:latin typeface="#9Slide07 IcielBaliho Script" pitchFamily="2" charset="0"/>
            </a:endParaRPr>
          </a:p>
        </p:txBody>
      </p:sp>
      <p:sp>
        <p:nvSpPr>
          <p:cNvPr id="8" name="TextBox 7">
            <a:extLst>
              <a:ext uri="{FF2B5EF4-FFF2-40B4-BE49-F238E27FC236}">
                <a16:creationId xmlns:a16="http://schemas.microsoft.com/office/drawing/2014/main" id="{4D126D81-3361-4217-A167-AB19C7EA1F79}"/>
              </a:ext>
            </a:extLst>
          </p:cNvPr>
          <p:cNvSpPr txBox="1"/>
          <p:nvPr/>
        </p:nvSpPr>
        <p:spPr>
          <a:xfrm rot="20721853">
            <a:off x="8246254" y="3893435"/>
            <a:ext cx="1440237" cy="1963743"/>
          </a:xfrm>
          <a:prstGeom prst="rect">
            <a:avLst/>
          </a:prstGeom>
          <a:noFill/>
        </p:spPr>
        <p:txBody>
          <a:bodyPr wrap="square" rtlCol="0">
            <a:spAutoFit/>
          </a:bodyPr>
          <a:lstStyle/>
          <a:p>
            <a:pPr algn="ctr" defTabSz="829909"/>
            <a:r>
              <a:rPr lang="vi-VN" sz="4901" b="1">
                <a:solidFill>
                  <a:srgbClr val="002060"/>
                </a:solidFill>
                <a:latin typeface="#9Slide07 IcielBaliho Script" pitchFamily="2" charset="0"/>
              </a:rPr>
              <a:t>15</a:t>
            </a:r>
          </a:p>
          <a:p>
            <a:pPr algn="ctr" defTabSz="829909"/>
            <a:r>
              <a:rPr lang="en-US" sz="3630">
                <a:solidFill>
                  <a:srgbClr val="FF0066"/>
                </a:solidFill>
                <a:latin typeface="#9Slide07 IcielBaliho Script" pitchFamily="2" charset="0"/>
              </a:rPr>
              <a:t>Thế giới</a:t>
            </a:r>
          </a:p>
        </p:txBody>
      </p:sp>
      <p:sp>
        <p:nvSpPr>
          <p:cNvPr id="9" name="Rectangle: Rounded Corners 8">
            <a:extLst>
              <a:ext uri="{FF2B5EF4-FFF2-40B4-BE49-F238E27FC236}">
                <a16:creationId xmlns:a16="http://schemas.microsoft.com/office/drawing/2014/main" id="{7DD3030F-07FC-4DF0-B800-2AE0BD637EA9}"/>
              </a:ext>
            </a:extLst>
          </p:cNvPr>
          <p:cNvSpPr/>
          <p:nvPr/>
        </p:nvSpPr>
        <p:spPr>
          <a:xfrm>
            <a:off x="1722624" y="2224202"/>
            <a:ext cx="8746751" cy="921777"/>
          </a:xfrm>
          <a:prstGeom prst="roundRect">
            <a:avLst/>
          </a:prstGeom>
          <a:noFill/>
          <a:ln w="28575">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vi-VN" sz="3800" dirty="0">
                <a:solidFill>
                  <a:srgbClr val="0000FF"/>
                </a:solidFill>
                <a:latin typeface="+mj-lt"/>
              </a:rPr>
              <a:t>=&gt; Việt Nam là nước có dân số đông</a:t>
            </a:r>
            <a:endParaRPr lang="en-US" sz="3800" dirty="0">
              <a:solidFill>
                <a:srgbClr val="0000FF"/>
              </a:solidFill>
              <a:latin typeface="+mj-lt"/>
            </a:endParaRPr>
          </a:p>
        </p:txBody>
      </p:sp>
      <p:pic>
        <p:nvPicPr>
          <p:cNvPr id="10" name="Picture 9">
            <a:extLst>
              <a:ext uri="{FF2B5EF4-FFF2-40B4-BE49-F238E27FC236}">
                <a16:creationId xmlns:a16="http://schemas.microsoft.com/office/drawing/2014/main" id="{5AB0BD99-FE48-4CB6-A72C-1C14C0A5D513}"/>
              </a:ext>
            </a:extLst>
          </p:cNvPr>
          <p:cNvPicPr>
            <a:picLocks noChangeAspect="1"/>
          </p:cNvPicPr>
          <p:nvPr/>
        </p:nvPicPr>
        <p:blipFill rotWithShape="1">
          <a:blip r:embed="rId4"/>
          <a:srcRect l="-2556" t="64773" r="2556"/>
          <a:stretch/>
        </p:blipFill>
        <p:spPr>
          <a:xfrm>
            <a:off x="468174" y="13930055"/>
            <a:ext cx="15183827" cy="5497735"/>
          </a:xfrm>
          <a:prstGeom prst="rect">
            <a:avLst/>
          </a:prstGeom>
        </p:spPr>
      </p:pic>
      <p:sp>
        <p:nvSpPr>
          <p:cNvPr id="2" name="Rectangle: Rounded Corners 1">
            <a:extLst>
              <a:ext uri="{FF2B5EF4-FFF2-40B4-BE49-F238E27FC236}">
                <a16:creationId xmlns:a16="http://schemas.microsoft.com/office/drawing/2014/main" id="{A2B14BF0-725A-B353-53FE-B7BE8BB3359C}"/>
              </a:ext>
            </a:extLst>
          </p:cNvPr>
          <p:cNvSpPr/>
          <p:nvPr/>
        </p:nvSpPr>
        <p:spPr>
          <a:xfrm>
            <a:off x="180042" y="370369"/>
            <a:ext cx="2665974" cy="599937"/>
          </a:xfrm>
          <a:prstGeom prst="round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en-US" sz="4901">
                <a:solidFill>
                  <a:srgbClr val="FF6600"/>
                </a:solidFill>
                <a:latin typeface="#9Slide07 IcielBaliho Script" pitchFamily="2" charset="0"/>
              </a:rPr>
              <a:t>2. Dân số</a:t>
            </a:r>
          </a:p>
        </p:txBody>
      </p:sp>
      <p:sp>
        <p:nvSpPr>
          <p:cNvPr id="4" name="TextBox 3">
            <a:extLst>
              <a:ext uri="{FF2B5EF4-FFF2-40B4-BE49-F238E27FC236}">
                <a16:creationId xmlns:a16="http://schemas.microsoft.com/office/drawing/2014/main" id="{FF39230E-B4D1-B3BB-2725-32A0B3C67326}"/>
              </a:ext>
            </a:extLst>
          </p:cNvPr>
          <p:cNvSpPr txBox="1"/>
          <p:nvPr/>
        </p:nvSpPr>
        <p:spPr>
          <a:xfrm>
            <a:off x="2749438" y="402589"/>
            <a:ext cx="7244910" cy="1097865"/>
          </a:xfrm>
          <a:prstGeom prst="rect">
            <a:avLst/>
          </a:prstGeom>
          <a:solidFill>
            <a:srgbClr val="FFF49B"/>
          </a:solidFill>
        </p:spPr>
        <p:txBody>
          <a:bodyPr wrap="square" rtlCol="0">
            <a:spAutoFit/>
          </a:bodyPr>
          <a:lstStyle/>
          <a:p>
            <a:pPr defTabSz="829909"/>
            <a:r>
              <a:rPr lang="vi-VN" sz="3267" dirty="0">
                <a:solidFill>
                  <a:srgbClr val="002060"/>
                </a:solidFill>
                <a:latin typeface="+mj-lt"/>
              </a:rPr>
              <a:t>Em hãy nêu một số thông tin về dân số nước ta?</a:t>
            </a:r>
            <a:endParaRPr lang="en-US" sz="3267" dirty="0">
              <a:solidFill>
                <a:srgbClr val="002060"/>
              </a:solidFill>
              <a:latin typeface="+mj-lt"/>
            </a:endParaRPr>
          </a:p>
        </p:txBody>
      </p:sp>
    </p:spTree>
    <p:extLst>
      <p:ext uri="{BB962C8B-B14F-4D97-AF65-F5344CB8AC3E}">
        <p14:creationId xmlns:p14="http://schemas.microsoft.com/office/powerpoint/2010/main" val="487805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416336C-E62F-46FD-BAC9-FD733E4B0507}"/>
              </a:ext>
            </a:extLst>
          </p:cNvPr>
          <p:cNvSpPr/>
          <p:nvPr/>
        </p:nvSpPr>
        <p:spPr>
          <a:xfrm>
            <a:off x="160" y="364793"/>
            <a:ext cx="2665974" cy="599937"/>
          </a:xfrm>
          <a:prstGeom prst="round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en-US" sz="4901">
                <a:solidFill>
                  <a:srgbClr val="FF6600"/>
                </a:solidFill>
                <a:latin typeface="#9Slide07 IcielBaliho Script" pitchFamily="2" charset="0"/>
              </a:rPr>
              <a:t>2. Dân số</a:t>
            </a:r>
          </a:p>
        </p:txBody>
      </p:sp>
      <p:pic>
        <p:nvPicPr>
          <p:cNvPr id="4" name="Picture 3">
            <a:extLst>
              <a:ext uri="{FF2B5EF4-FFF2-40B4-BE49-F238E27FC236}">
                <a16:creationId xmlns:a16="http://schemas.microsoft.com/office/drawing/2014/main" id="{793A3C40-D26E-41ED-92FB-C3EF23D84567}"/>
              </a:ext>
            </a:extLst>
          </p:cNvPr>
          <p:cNvPicPr>
            <a:picLocks noChangeAspect="1"/>
          </p:cNvPicPr>
          <p:nvPr/>
        </p:nvPicPr>
        <p:blipFill rotWithShape="1">
          <a:blip r:embed="rId2"/>
          <a:srcRect b="6333"/>
          <a:stretch/>
        </p:blipFill>
        <p:spPr>
          <a:xfrm>
            <a:off x="5521516" y="544606"/>
            <a:ext cx="5871631" cy="5617221"/>
          </a:xfrm>
          <a:prstGeom prst="rect">
            <a:avLst/>
          </a:prstGeom>
        </p:spPr>
      </p:pic>
      <p:sp>
        <p:nvSpPr>
          <p:cNvPr id="5" name="Rectangle 4">
            <a:extLst>
              <a:ext uri="{FF2B5EF4-FFF2-40B4-BE49-F238E27FC236}">
                <a16:creationId xmlns:a16="http://schemas.microsoft.com/office/drawing/2014/main" id="{3B22BB87-D2F5-4382-8D84-8702B8B9739D}"/>
              </a:ext>
            </a:extLst>
          </p:cNvPr>
          <p:cNvSpPr/>
          <p:nvPr/>
        </p:nvSpPr>
        <p:spPr>
          <a:xfrm>
            <a:off x="417783" y="1626600"/>
            <a:ext cx="4496701" cy="3108736"/>
          </a:xfrm>
          <a:prstGeom prst="rect">
            <a:avLst/>
          </a:prstGeom>
        </p:spPr>
        <p:txBody>
          <a:bodyPr wrap="square">
            <a:spAutoFit/>
          </a:bodyPr>
          <a:lstStyle/>
          <a:p>
            <a:pPr algn="just" defTabSz="829909"/>
            <a:r>
              <a:rPr lang="vi-VN" sz="2178" dirty="0">
                <a:solidFill>
                  <a:srgbClr val="002060"/>
                </a:solidFill>
                <a:latin typeface="Arial" panose="020B0604020202020204" pitchFamily="34" charset="0"/>
              </a:rPr>
              <a:t>     Ngày </a:t>
            </a:r>
            <a:r>
              <a:rPr lang="vi-VN" sz="2178" dirty="0">
                <a:solidFill>
                  <a:srgbClr val="FF0000"/>
                </a:solidFill>
                <a:latin typeface="Arial" panose="020B0604020202020204" pitchFamily="34" charset="0"/>
              </a:rPr>
              <a:t>24/7/2022</a:t>
            </a:r>
            <a:r>
              <a:rPr lang="vi-VN" sz="2178" dirty="0">
                <a:solidFill>
                  <a:srgbClr val="002060"/>
                </a:solidFill>
                <a:latin typeface="Arial" panose="020B0604020202020204" pitchFamily="34" charset="0"/>
              </a:rPr>
              <a:t>, dân số của Việt Nam chính thức đạt mốc </a:t>
            </a:r>
            <a:r>
              <a:rPr lang="vi-VN" sz="2178" dirty="0">
                <a:solidFill>
                  <a:srgbClr val="FF0000"/>
                </a:solidFill>
                <a:latin typeface="Arial" panose="020B0604020202020204" pitchFamily="34" charset="0"/>
              </a:rPr>
              <a:t>99 triệu người</a:t>
            </a:r>
            <a:r>
              <a:rPr lang="vi-VN" sz="2178" dirty="0">
                <a:solidFill>
                  <a:srgbClr val="002060"/>
                </a:solidFill>
                <a:latin typeface="Arial" panose="020B0604020202020204" pitchFamily="34" charset="0"/>
              </a:rPr>
              <a:t>: Tính tới chiều ngày 23/7, dân số VN là: 98.999.033 người. Dân số Việt Nam hiện nay </a:t>
            </a:r>
            <a:r>
              <a:rPr lang="vi-VN" sz="2178" dirty="0">
                <a:solidFill>
                  <a:srgbClr val="FF0000"/>
                </a:solidFill>
                <a:latin typeface="Arial" panose="020B0604020202020204" pitchFamily="34" charset="0"/>
              </a:rPr>
              <a:t>chiếm 1,24% dân số thế giới</a:t>
            </a:r>
            <a:r>
              <a:rPr lang="vi-VN" sz="2178" dirty="0">
                <a:solidFill>
                  <a:srgbClr val="002060"/>
                </a:solidFill>
                <a:latin typeface="Arial" panose="020B0604020202020204" pitchFamily="34" charset="0"/>
              </a:rPr>
              <a:t>. </a:t>
            </a:r>
            <a:r>
              <a:rPr lang="vi-VN" sz="2178">
                <a:solidFill>
                  <a:srgbClr val="002060"/>
                </a:solidFill>
                <a:latin typeface="Arial" panose="020B0604020202020204" pitchFamily="34" charset="0"/>
              </a:rPr>
              <a:t>Việt Nam đang đứng thứ </a:t>
            </a:r>
            <a:r>
              <a:rPr lang="vi-VN" sz="2178">
                <a:solidFill>
                  <a:srgbClr val="FF0000"/>
                </a:solidFill>
                <a:latin typeface="Arial" panose="020B0604020202020204" pitchFamily="34" charset="0"/>
              </a:rPr>
              <a:t>15 trên thế giới</a:t>
            </a:r>
            <a:r>
              <a:rPr lang="vi-VN" sz="2178">
                <a:solidFill>
                  <a:srgbClr val="002060"/>
                </a:solidFill>
                <a:latin typeface="Arial" panose="020B0604020202020204" pitchFamily="34" charset="0"/>
              </a:rPr>
              <a:t> trong bảng xếp hạng dân số các nước và vùng lãnh thổ.</a:t>
            </a:r>
            <a:endParaRPr lang="en-US" sz="2178" dirty="0">
              <a:solidFill>
                <a:srgbClr val="002060"/>
              </a:solidFill>
              <a:latin typeface="Calibri"/>
            </a:endParaRPr>
          </a:p>
        </p:txBody>
      </p:sp>
    </p:spTree>
    <p:extLst>
      <p:ext uri="{BB962C8B-B14F-4D97-AF65-F5344CB8AC3E}">
        <p14:creationId xmlns:p14="http://schemas.microsoft.com/office/powerpoint/2010/main" val="350112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EFFBD-9E9E-4C69-84A2-9B44CBC4D0E4}"/>
              </a:ext>
            </a:extLst>
          </p:cNvPr>
          <p:cNvPicPr>
            <a:picLocks noChangeAspect="1"/>
          </p:cNvPicPr>
          <p:nvPr/>
        </p:nvPicPr>
        <p:blipFill>
          <a:blip r:embed="rId2"/>
          <a:stretch>
            <a:fillRect/>
          </a:stretch>
        </p:blipFill>
        <p:spPr>
          <a:xfrm>
            <a:off x="643610" y="1074846"/>
            <a:ext cx="10904780" cy="5261557"/>
          </a:xfrm>
          <a:prstGeom prst="rect">
            <a:avLst/>
          </a:prstGeom>
        </p:spPr>
      </p:pic>
      <p:sp>
        <p:nvSpPr>
          <p:cNvPr id="6" name="Rectangle: Rounded Corners 5">
            <a:extLst>
              <a:ext uri="{FF2B5EF4-FFF2-40B4-BE49-F238E27FC236}">
                <a16:creationId xmlns:a16="http://schemas.microsoft.com/office/drawing/2014/main" id="{07DC9BAD-E324-4614-B934-DBB1F9F7EB2F}"/>
              </a:ext>
            </a:extLst>
          </p:cNvPr>
          <p:cNvSpPr/>
          <p:nvPr/>
        </p:nvSpPr>
        <p:spPr>
          <a:xfrm>
            <a:off x="769979" y="153069"/>
            <a:ext cx="10444155" cy="921777"/>
          </a:xfrm>
          <a:prstGeom prst="roundRect">
            <a:avLst/>
          </a:prstGeom>
          <a:noFill/>
          <a:ln w="28575">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829909"/>
            <a:r>
              <a:rPr lang="vi-VN" sz="2904">
                <a:solidFill>
                  <a:srgbClr val="0000FF"/>
                </a:solidFill>
                <a:latin typeface="#9Slide07 IcielBaliho Script" pitchFamily="2" charset="0"/>
              </a:rPr>
              <a:t>Dân số đông có ảnh hưởng như thế nào đến sự phát triển KTXH ở nước ta?</a:t>
            </a:r>
            <a:endParaRPr lang="en-US" sz="2904">
              <a:solidFill>
                <a:srgbClr val="0000FF"/>
              </a:solidFill>
              <a:latin typeface="#9Slide07 IcielBaliho Script" pitchFamily="2" charset="0"/>
            </a:endParaRPr>
          </a:p>
        </p:txBody>
      </p:sp>
    </p:spTree>
    <p:extLst>
      <p:ext uri="{BB962C8B-B14F-4D97-AF65-F5344CB8AC3E}">
        <p14:creationId xmlns:p14="http://schemas.microsoft.com/office/powerpoint/2010/main" val="1879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
            <a:extLst>
              <a:ext uri="{FF2B5EF4-FFF2-40B4-BE49-F238E27FC236}">
                <a16:creationId xmlns:a16="http://schemas.microsoft.com/office/drawing/2014/main" id="{B3C2B493-F1C1-4A95-B343-5AE89488E7C4}"/>
              </a:ext>
            </a:extLst>
          </p:cNvPr>
          <p:cNvSpPr txBox="1">
            <a:spLocks noChangeArrowheads="1"/>
          </p:cNvSpPr>
          <p:nvPr/>
        </p:nvSpPr>
        <p:spPr bwMode="auto">
          <a:xfrm>
            <a:off x="743405" y="299343"/>
            <a:ext cx="10705189" cy="646331"/>
          </a:xfrm>
          <a:prstGeom prst="rect">
            <a:avLst/>
          </a:prstGeom>
          <a:solidFill>
            <a:srgbClr val="0070C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lang="en-US" altLang="en-US" sz="3600">
                <a:solidFill>
                  <a:prstClr val="white"/>
                </a:solidFill>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2</a:t>
            </a: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DÂN SỐ</a:t>
            </a:r>
          </a:p>
        </p:txBody>
      </p:sp>
      <p:pic>
        <p:nvPicPr>
          <p:cNvPr id="2" name="Picture 1">
            <a:extLst>
              <a:ext uri="{FF2B5EF4-FFF2-40B4-BE49-F238E27FC236}">
                <a16:creationId xmlns:a16="http://schemas.microsoft.com/office/drawing/2014/main" id="{0FC575C9-FDEB-498A-A4FC-6017DDD51728}"/>
              </a:ext>
            </a:extLst>
          </p:cNvPr>
          <p:cNvPicPr>
            <a:picLocks noChangeAspect="1"/>
          </p:cNvPicPr>
          <p:nvPr/>
        </p:nvPicPr>
        <p:blipFill>
          <a:blip r:embed="rId3"/>
          <a:stretch>
            <a:fillRect/>
          </a:stretch>
        </p:blipFill>
        <p:spPr>
          <a:xfrm>
            <a:off x="149293" y="5922923"/>
            <a:ext cx="1824380" cy="959271"/>
          </a:xfrm>
          <a:prstGeom prst="rect">
            <a:avLst/>
          </a:prstGeom>
        </p:spPr>
      </p:pic>
      <p:pic>
        <p:nvPicPr>
          <p:cNvPr id="4" name="Picture 3">
            <a:extLst>
              <a:ext uri="{FF2B5EF4-FFF2-40B4-BE49-F238E27FC236}">
                <a16:creationId xmlns:a16="http://schemas.microsoft.com/office/drawing/2014/main" id="{B642211F-CDD2-4E11-8103-0BE71FFEC265}"/>
              </a:ext>
            </a:extLst>
          </p:cNvPr>
          <p:cNvPicPr>
            <a:picLocks noChangeAspect="1"/>
          </p:cNvPicPr>
          <p:nvPr/>
        </p:nvPicPr>
        <p:blipFill>
          <a:blip r:embed="rId4"/>
          <a:stretch>
            <a:fillRect/>
          </a:stretch>
        </p:blipFill>
        <p:spPr>
          <a:xfrm>
            <a:off x="10350849" y="100773"/>
            <a:ext cx="1841151" cy="1032345"/>
          </a:xfrm>
          <a:prstGeom prst="rect">
            <a:avLst/>
          </a:prstGeom>
        </p:spPr>
      </p:pic>
      <p:sp>
        <p:nvSpPr>
          <p:cNvPr id="3" name="Rectangle 2">
            <a:extLst>
              <a:ext uri="{FF2B5EF4-FFF2-40B4-BE49-F238E27FC236}">
                <a16:creationId xmlns:a16="http://schemas.microsoft.com/office/drawing/2014/main" id="{C410C4AF-5EAA-440C-898E-AE0DD8418A7A}"/>
              </a:ext>
            </a:extLst>
          </p:cNvPr>
          <p:cNvSpPr/>
          <p:nvPr/>
        </p:nvSpPr>
        <p:spPr>
          <a:xfrm>
            <a:off x="6251569" y="1594783"/>
            <a:ext cx="71591" cy="5000991"/>
          </a:xfrm>
          <a:prstGeom prst="rect">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Cabin Condensed Bold"/>
              <a:ea typeface="+mn-ea"/>
              <a:cs typeface="+mn-cs"/>
            </a:endParaRPr>
          </a:p>
        </p:txBody>
      </p:sp>
      <p:pic>
        <p:nvPicPr>
          <p:cNvPr id="6" name="Picture 5" descr="Logo teamwork business community people Royalty Free Vector">
            <a:extLst>
              <a:ext uri="{FF2B5EF4-FFF2-40B4-BE49-F238E27FC236}">
                <a16:creationId xmlns:a16="http://schemas.microsoft.com/office/drawing/2014/main" id="{97728CDB-A43D-EAD5-9BF3-E176B33DEC9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8474" t="13889" r="10053" b="17777"/>
          <a:stretch/>
        </p:blipFill>
        <p:spPr bwMode="auto">
          <a:xfrm>
            <a:off x="114389" y="52357"/>
            <a:ext cx="1277088" cy="12177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556864-78A2-B3B1-931C-6B4513C57FB9}"/>
              </a:ext>
            </a:extLst>
          </p:cNvPr>
          <p:cNvSpPr txBox="1"/>
          <p:nvPr/>
        </p:nvSpPr>
        <p:spPr>
          <a:xfrm>
            <a:off x="98349" y="1546726"/>
            <a:ext cx="5968401" cy="1200329"/>
          </a:xfrm>
          <a:prstGeom prst="rect">
            <a:avLst/>
          </a:prstGeom>
          <a:noFill/>
        </p:spPr>
        <p:txBody>
          <a:bodyPr wrap="square">
            <a:spAutoFit/>
          </a:bodyPr>
          <a:lstStyle/>
          <a:p>
            <a:pPr algn="just"/>
            <a:r>
              <a:rPr lang="en-US" sz="2400">
                <a:solidFill>
                  <a:srgbClr val="FF0000"/>
                </a:solidFill>
                <a:latin typeface="#9Slide07 IcielBaliho Script" pitchFamily="2" charset="0"/>
              </a:rPr>
              <a:t>Nhóm 1,2: D</a:t>
            </a:r>
            <a:r>
              <a:rPr lang="vi-VN" sz="2400">
                <a:solidFill>
                  <a:srgbClr val="FF0000"/>
                </a:solidFill>
                <a:latin typeface="#9Slide07 IcielBaliho Script" pitchFamily="2" charset="0"/>
              </a:rPr>
              <a:t>ựa vào thông tin mục a và bảng 1.1, hãy nhận xét sự thay đổi quy mô và tỉ lệ tăng dân số của nước ta giai đoạn 1989 – 2021</a:t>
            </a:r>
            <a:endParaRPr lang="en-US" sz="2400">
              <a:solidFill>
                <a:srgbClr val="FF0000"/>
              </a:solidFill>
              <a:latin typeface="#9Slide07 IcielBaliho Script" pitchFamily="2" charset="0"/>
            </a:endParaRPr>
          </a:p>
        </p:txBody>
      </p:sp>
      <p:sp>
        <p:nvSpPr>
          <p:cNvPr id="13" name="TextBox 12">
            <a:extLst>
              <a:ext uri="{FF2B5EF4-FFF2-40B4-BE49-F238E27FC236}">
                <a16:creationId xmlns:a16="http://schemas.microsoft.com/office/drawing/2014/main" id="{CCF33A7C-B9DC-2812-425C-7FE87FC569E6}"/>
              </a:ext>
            </a:extLst>
          </p:cNvPr>
          <p:cNvSpPr txBox="1"/>
          <p:nvPr/>
        </p:nvSpPr>
        <p:spPr>
          <a:xfrm>
            <a:off x="149293" y="2747054"/>
            <a:ext cx="5968401" cy="3175869"/>
          </a:xfrm>
          <a:prstGeom prst="rect">
            <a:avLst/>
          </a:prstGeom>
          <a:noFill/>
          <a:ln w="38100">
            <a:solidFill>
              <a:srgbClr val="00B050"/>
            </a:solidFill>
          </a:ln>
        </p:spPr>
        <p:txBody>
          <a:bodyPr wrap="square" rtlCol="0">
            <a:spAutoFit/>
          </a:bodyPr>
          <a:lstStyle/>
          <a:p>
            <a:pPr algn="just">
              <a:lnSpc>
                <a:spcPct val="115000"/>
              </a:lnSpc>
            </a:pPr>
            <a:r>
              <a:rPr lang="en-US" sz="2200" i="1" kern="100">
                <a:latin typeface="Times New Roman" panose="02020603050405020304" pitchFamily="18" charset="0"/>
                <a:ea typeface="Calibri" panose="020F0502020204030204" pitchFamily="34" charset="0"/>
                <a:cs typeface="Times New Roman" panose="02020603050405020304" pitchFamily="18" charset="0"/>
              </a:rPr>
              <a:t>-</a:t>
            </a:r>
            <a:r>
              <a:rPr lang="en-US" sz="2200" i="1" kern="100">
                <a:effectLst/>
                <a:latin typeface="Times New Roman" panose="02020603050405020304" pitchFamily="18" charset="0"/>
                <a:ea typeface="Calibri" panose="020F0502020204030204" pitchFamily="34" charset="0"/>
                <a:cs typeface="Times New Roman" panose="02020603050405020304" pitchFamily="18" charset="0"/>
              </a:rPr>
              <a:t> Về quy mô dân số: Giai đoạn 1989 – 2021, quy mô dân số nước ta …………. liên tục, từ 64,4 triệu người (năm 1989) lên ……… triệu người (năm 2021), tăng………… triệu người, tăng……. lần.</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200" i="1" kern="100">
                <a:latin typeface="Times New Roman" panose="02020603050405020304" pitchFamily="18" charset="0"/>
                <a:ea typeface="Calibri" panose="020F0502020204030204" pitchFamily="34" charset="0"/>
                <a:cs typeface="Times New Roman" panose="02020603050405020304" pitchFamily="18" charset="0"/>
              </a:rPr>
              <a:t>-</a:t>
            </a:r>
            <a:r>
              <a:rPr lang="en-US" sz="2200" i="1" kern="100">
                <a:effectLst/>
                <a:latin typeface="Times New Roman" panose="02020603050405020304" pitchFamily="18" charset="0"/>
                <a:ea typeface="Calibri" panose="020F0502020204030204" pitchFamily="34" charset="0"/>
                <a:cs typeface="Times New Roman" panose="02020603050405020304" pitchFamily="18" charset="0"/>
              </a:rPr>
              <a:t> Về tỉ lệ tăng dân số: Giai đoạn 1989 – 2021, tỉ lệ tăng dân số của nước ta có xu hướng……….; từ 2,10% (năm 1989) xuống còn ………. % (năm 2021); giảm…………%</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558C991-6143-88B8-C30C-9C2B9D2F0488}"/>
              </a:ext>
            </a:extLst>
          </p:cNvPr>
          <p:cNvSpPr txBox="1"/>
          <p:nvPr/>
        </p:nvSpPr>
        <p:spPr>
          <a:xfrm>
            <a:off x="5444532" y="1133118"/>
            <a:ext cx="2369314" cy="461665"/>
          </a:xfrm>
          <a:prstGeom prst="rect">
            <a:avLst/>
          </a:prstGeom>
          <a:noFill/>
        </p:spPr>
        <p:txBody>
          <a:bodyPr wrap="square" rtlCol="0">
            <a:spAutoFit/>
          </a:bodyPr>
          <a:lstStyle/>
          <a:p>
            <a:r>
              <a:rPr lang="en-US" sz="2400" b="1">
                <a:latin typeface="#9Slide07 Itim" panose="00000500000000000000" pitchFamily="2" charset="-34"/>
                <a:cs typeface="#9Slide07 Itim" panose="00000500000000000000" pitchFamily="2" charset="-34"/>
              </a:rPr>
              <a:t>PHIẾU HỌC TẬP</a:t>
            </a:r>
          </a:p>
        </p:txBody>
      </p:sp>
      <p:sp>
        <p:nvSpPr>
          <p:cNvPr id="17" name="TextBox 16">
            <a:extLst>
              <a:ext uri="{FF2B5EF4-FFF2-40B4-BE49-F238E27FC236}">
                <a16:creationId xmlns:a16="http://schemas.microsoft.com/office/drawing/2014/main" id="{79066B31-3DC2-6333-16D6-DC8E39695478}"/>
              </a:ext>
            </a:extLst>
          </p:cNvPr>
          <p:cNvSpPr txBox="1"/>
          <p:nvPr/>
        </p:nvSpPr>
        <p:spPr>
          <a:xfrm>
            <a:off x="6323160" y="1546725"/>
            <a:ext cx="5904205" cy="1200329"/>
          </a:xfrm>
          <a:prstGeom prst="rect">
            <a:avLst/>
          </a:prstGeom>
          <a:noFill/>
        </p:spPr>
        <p:txBody>
          <a:bodyPr wrap="square">
            <a:spAutoFit/>
          </a:bodyPr>
          <a:lstStyle/>
          <a:p>
            <a:pPr algn="just"/>
            <a:r>
              <a:rPr lang="en-US" sz="2400">
                <a:solidFill>
                  <a:srgbClr val="FF0000"/>
                </a:solidFill>
                <a:latin typeface="#9Slide07 IcielBaliho Script" pitchFamily="2" charset="0"/>
              </a:rPr>
              <a:t>Nhóm 3,4: </a:t>
            </a:r>
            <a:r>
              <a:rPr lang="vi-VN" sz="2400">
                <a:solidFill>
                  <a:srgbClr val="FF0000"/>
                </a:solidFill>
                <a:latin typeface="#9Slide07 IcielBaliho Script" pitchFamily="2" charset="0"/>
              </a:rPr>
              <a:t>Dựa vào thông tin mục b và hình 1 hãy nhận xét sự thay đổi cơ cấu dân số theo giới tính của nước ta trong giai đoạn 1999 – 2021.</a:t>
            </a:r>
            <a:endParaRPr lang="en-US" sz="2400">
              <a:solidFill>
                <a:srgbClr val="FF0000"/>
              </a:solidFill>
              <a:latin typeface="#9Slide07 IcielBaliho Script" pitchFamily="2" charset="0"/>
            </a:endParaRPr>
          </a:p>
        </p:txBody>
      </p:sp>
      <p:sp>
        <p:nvSpPr>
          <p:cNvPr id="18" name="TextBox 17">
            <a:extLst>
              <a:ext uri="{FF2B5EF4-FFF2-40B4-BE49-F238E27FC236}">
                <a16:creationId xmlns:a16="http://schemas.microsoft.com/office/drawing/2014/main" id="{C41E0DCF-0605-F28A-7C18-EB58F25BD794}"/>
              </a:ext>
            </a:extLst>
          </p:cNvPr>
          <p:cNvSpPr txBox="1"/>
          <p:nvPr/>
        </p:nvSpPr>
        <p:spPr>
          <a:xfrm>
            <a:off x="6394751" y="2747054"/>
            <a:ext cx="5797249" cy="3785652"/>
          </a:xfrm>
          <a:prstGeom prst="rect">
            <a:avLst/>
          </a:prstGeom>
          <a:noFill/>
          <a:ln w="38100">
            <a:solidFill>
              <a:srgbClr val="00B050"/>
            </a:solidFill>
          </a:ln>
        </p:spPr>
        <p:txBody>
          <a:bodyPr wrap="square" rtlCol="0">
            <a:spAutoFit/>
          </a:bodyPr>
          <a:lstStyle/>
          <a:p>
            <a:pPr algn="just"/>
            <a:r>
              <a:rPr lang="vi-VN" sz="2000" i="1" kern="100">
                <a:latin typeface="Times New Roman" panose="02020603050405020304" pitchFamily="18" charset="0"/>
                <a:ea typeface="Calibri" panose="020F0502020204030204" pitchFamily="34" charset="0"/>
                <a:cs typeface="Times New Roman" panose="02020603050405020304" pitchFamily="18" charset="0"/>
              </a:rPr>
              <a:t>- Cơ cấu dân số theo tuổi</a:t>
            </a:r>
            <a:r>
              <a:rPr lang="en-US" sz="2000" i="1" kern="100">
                <a:latin typeface="Times New Roman" panose="02020603050405020304" pitchFamily="18" charset="0"/>
                <a:ea typeface="Calibri" panose="020F0502020204030204" pitchFamily="34" charset="0"/>
                <a:cs typeface="Times New Roman" panose="02020603050405020304" pitchFamily="18" charset="0"/>
              </a:rPr>
              <a:t> có sự thay đổi</a:t>
            </a:r>
            <a:r>
              <a:rPr lang="vi-VN" sz="2000" i="1" kern="100">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2000" i="1" kern="100">
                <a:latin typeface="Times New Roman" panose="02020603050405020304" pitchFamily="18" charset="0"/>
                <a:ea typeface="Calibri" panose="020F0502020204030204" pitchFamily="34" charset="0"/>
                <a:cs typeface="Times New Roman" panose="02020603050405020304" pitchFamily="18" charset="0"/>
              </a:rPr>
              <a:t>+ Nhóm dưới 15 tuổi: có xu hướng………, từ 33,1% (năm 1999) xuống ……..% (năm 2021)</a:t>
            </a:r>
          </a:p>
          <a:p>
            <a:pPr algn="just"/>
            <a:r>
              <a:rPr lang="vi-VN" sz="2000" i="1" kern="100">
                <a:latin typeface="Times New Roman" panose="02020603050405020304" pitchFamily="18" charset="0"/>
                <a:ea typeface="Calibri" panose="020F0502020204030204" pitchFamily="34" charset="0"/>
                <a:cs typeface="Times New Roman" panose="02020603050405020304" pitchFamily="18" charset="0"/>
              </a:rPr>
              <a:t>+ Nhóm từ 15 – 64 tuổi: có xu hướng biến động, giai đoạn 1999 – 2009 tăng……..%; giai đoạn 2009 – 2021 giảm………%.</a:t>
            </a:r>
          </a:p>
          <a:p>
            <a:pPr algn="just"/>
            <a:r>
              <a:rPr lang="vi-VN" sz="2000" i="1" kern="100">
                <a:latin typeface="Times New Roman" panose="02020603050405020304" pitchFamily="18" charset="0"/>
                <a:ea typeface="Calibri" panose="020F0502020204030204" pitchFamily="34" charset="0"/>
                <a:cs typeface="Times New Roman" panose="02020603050405020304" pitchFamily="18" charset="0"/>
              </a:rPr>
              <a:t>+ Nhóm từ 65 tuổi trở lên: có xu hướng tăng, từ……% (năm 1999) lên 8,3% (năm 2021); tăng…….%.</a:t>
            </a:r>
            <a:endParaRPr lang="en-US" sz="2000" i="1" kern="1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i="1" kern="100">
                <a:latin typeface="Times New Roman" panose="02020603050405020304" pitchFamily="18" charset="0"/>
                <a:ea typeface="Calibri" panose="020F0502020204030204" pitchFamily="34" charset="0"/>
                <a:cs typeface="Times New Roman" panose="02020603050405020304" pitchFamily="18" charset="0"/>
              </a:rPr>
              <a:t>-</a:t>
            </a:r>
            <a:r>
              <a:rPr lang="en-US" sz="2000" kern="100">
                <a:latin typeface="Times New Roman" panose="02020603050405020304" pitchFamily="18" charset="0"/>
                <a:ea typeface="Calibri" panose="020F0502020204030204" pitchFamily="34" charset="0"/>
                <a:cs typeface="Times New Roman" panose="02020603050405020304" pitchFamily="18" charset="0"/>
              </a:rPr>
              <a:t> </a:t>
            </a:r>
            <a:r>
              <a:rPr lang="en-US" sz="2000" i="1" kern="100">
                <a:latin typeface="Times New Roman" panose="02020603050405020304" pitchFamily="18" charset="0"/>
                <a:ea typeface="Calibri" panose="020F0502020204030204" pitchFamily="34" charset="0"/>
                <a:cs typeface="Times New Roman" panose="02020603050405020304" pitchFamily="18" charset="0"/>
              </a:rPr>
              <a:t>Cơ cấu dân số theo giới tính của nước ta giai đoạn 1999 - 2021 có sự thay đổi. Năm 1999 tỉ số giới tính của nước ta là………… số nam/100 nữ, đến năm 2021 tỉ số giới tính của nước ta là …….số nam/100 nữ </a:t>
            </a:r>
            <a:endParaRPr lang="en-US" sz="20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0659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8">
            <a:extLst>
              <a:ext uri="{FF2B5EF4-FFF2-40B4-BE49-F238E27FC236}">
                <a16:creationId xmlns:a16="http://schemas.microsoft.com/office/drawing/2014/main" id="{86784703-BB0C-4325-97EF-4DE7C405B278}"/>
              </a:ext>
            </a:extLst>
          </p:cNvPr>
          <p:cNvSpPr txBox="1">
            <a:spLocks noChangeArrowheads="1"/>
          </p:cNvSpPr>
          <p:nvPr/>
        </p:nvSpPr>
        <p:spPr bwMode="auto">
          <a:xfrm>
            <a:off x="294033" y="1091515"/>
            <a:ext cx="3636818" cy="1938992"/>
          </a:xfrm>
          <a:prstGeom prst="rect">
            <a:avLst/>
          </a:prstGeom>
          <a:solidFill>
            <a:srgbClr val="00B05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9Slide07 IcielBaliho Script" pitchFamily="2" charset="0"/>
                <a:ea typeface="+mn-ea"/>
                <a:cs typeface="+mn-cs"/>
              </a:rPr>
              <a:t>Nhóm</a:t>
            </a:r>
            <a:r>
              <a:rPr kumimoji="0" lang="en-US" sz="2400" b="0" i="0" u="none" strike="noStrike" kern="1200" cap="none" spc="0" normalizeH="0" noProof="0">
                <a:ln>
                  <a:noFill/>
                </a:ln>
                <a:effectLst/>
                <a:uLnTx/>
                <a:uFillTx/>
                <a:latin typeface="#9Slide07 IcielBaliho Script" pitchFamily="2" charset="0"/>
                <a:ea typeface="+mn-ea"/>
                <a:cs typeface="+mn-cs"/>
              </a:rPr>
              <a:t> 1,2</a:t>
            </a:r>
            <a:r>
              <a:rPr kumimoji="0" lang="en-US" sz="2400" b="0" i="0" u="none" strike="noStrike" kern="1200" cap="none" spc="0" normalizeH="0" baseline="0" noProof="0">
                <a:ln>
                  <a:noFill/>
                </a:ln>
                <a:effectLst/>
                <a:uLnTx/>
                <a:uFillTx/>
                <a:latin typeface="#9Slide07 IcielBaliho Script" pitchFamily="2" charset="0"/>
                <a:ea typeface="+mn-ea"/>
                <a:cs typeface="+mn-cs"/>
              </a:rPr>
              <a:t>: D</a:t>
            </a:r>
            <a:r>
              <a:rPr kumimoji="0" lang="vi-VN" sz="2400" b="0" i="0" u="none" strike="noStrike" kern="1200" cap="none" spc="0" normalizeH="0" baseline="0" noProof="0">
                <a:ln>
                  <a:noFill/>
                </a:ln>
                <a:effectLst/>
                <a:uLnTx/>
                <a:uFillTx/>
                <a:latin typeface="#9Slide07 IcielBaliho Script" pitchFamily="2" charset="0"/>
                <a:ea typeface="+mn-ea"/>
                <a:cs typeface="+mn-cs"/>
              </a:rPr>
              <a:t>ựa vào thông tin mục a và bảng 1.1, hãy nhận xét sự thay đổi quy mô và tỉ lệ tăng dân số của nước ta giai đoạn 1989 – 2021</a:t>
            </a:r>
            <a:endParaRPr kumimoji="0" lang="en-US" sz="2400" b="0" i="0" u="none" strike="noStrike" kern="1200" cap="none" spc="0" normalizeH="0" baseline="0" noProof="0">
              <a:ln>
                <a:noFill/>
              </a:ln>
              <a:effectLst/>
              <a:uLnTx/>
              <a:uFillTx/>
              <a:latin typeface="#9Slide07 IcielBaliho Script" pitchFamily="2" charset="0"/>
              <a:ea typeface="+mn-ea"/>
              <a:cs typeface="+mn-cs"/>
            </a:endParaRPr>
          </a:p>
        </p:txBody>
      </p:sp>
      <p:pic>
        <p:nvPicPr>
          <p:cNvPr id="4" name="Picture 3">
            <a:extLst>
              <a:ext uri="{FF2B5EF4-FFF2-40B4-BE49-F238E27FC236}">
                <a16:creationId xmlns:a16="http://schemas.microsoft.com/office/drawing/2014/main" id="{C7429A9F-5C0D-3E84-783E-BD752C3E67AB}"/>
              </a:ext>
            </a:extLst>
          </p:cNvPr>
          <p:cNvPicPr>
            <a:picLocks noChangeAspect="1"/>
          </p:cNvPicPr>
          <p:nvPr/>
        </p:nvPicPr>
        <p:blipFill>
          <a:blip r:embed="rId3"/>
          <a:stretch>
            <a:fillRect/>
          </a:stretch>
        </p:blipFill>
        <p:spPr>
          <a:xfrm>
            <a:off x="4202100" y="1091515"/>
            <a:ext cx="7247381" cy="1938992"/>
          </a:xfrm>
          <a:prstGeom prst="rect">
            <a:avLst/>
          </a:prstGeom>
        </p:spPr>
      </p:pic>
      <p:sp>
        <p:nvSpPr>
          <p:cNvPr id="5" name="TextBox 4">
            <a:extLst>
              <a:ext uri="{FF2B5EF4-FFF2-40B4-BE49-F238E27FC236}">
                <a16:creationId xmlns:a16="http://schemas.microsoft.com/office/drawing/2014/main" id="{2018449C-FFB9-9245-5972-389133D30F74}"/>
              </a:ext>
            </a:extLst>
          </p:cNvPr>
          <p:cNvSpPr txBox="1"/>
          <p:nvPr/>
        </p:nvSpPr>
        <p:spPr>
          <a:xfrm>
            <a:off x="294033" y="3340443"/>
            <a:ext cx="11745352" cy="2484334"/>
          </a:xfrm>
          <a:prstGeom prst="rect">
            <a:avLst/>
          </a:prstGeom>
          <a:noFill/>
          <a:ln w="38100">
            <a:solidFill>
              <a:srgbClr val="00B050"/>
            </a:solidFill>
          </a:ln>
        </p:spPr>
        <p:txBody>
          <a:bodyPr wrap="square" rtlCol="0">
            <a:spAutoFit/>
          </a:bodyPr>
          <a:lstStyle/>
          <a:p>
            <a:pPr algn="just">
              <a:lnSpc>
                <a:spcPct val="115000"/>
              </a:lnSpc>
              <a:spcAft>
                <a:spcPts val="1000"/>
              </a:spcAft>
            </a:pPr>
            <a:r>
              <a:rPr lang="en-US" sz="2600" i="1" kern="100">
                <a:latin typeface="Times New Roman" panose="02020603050405020304" pitchFamily="18" charset="0"/>
                <a:ea typeface="Calibri" panose="020F0502020204030204" pitchFamily="34" charset="0"/>
                <a:cs typeface="Times New Roman" panose="02020603050405020304" pitchFamily="18" charset="0"/>
              </a:rPr>
              <a:t>-</a:t>
            </a:r>
            <a:r>
              <a:rPr lang="en-US" sz="2600" i="1" kern="100">
                <a:effectLst/>
                <a:latin typeface="Times New Roman" panose="02020603050405020304" pitchFamily="18" charset="0"/>
                <a:ea typeface="Calibri" panose="020F0502020204030204" pitchFamily="34" charset="0"/>
                <a:cs typeface="Times New Roman" panose="02020603050405020304" pitchFamily="18" charset="0"/>
              </a:rPr>
              <a:t> Về quy mô dân số: Giai đoạn 1989 – 2021, quy mô dân số nước ta …………. liên tục, từ 64,4 triệu người (năm 1989) lên ……… triệu người (năm 2021), tăng………… triệu người, tăng……. lần.</a:t>
            </a:r>
            <a:endParaRPr lang="en-US" sz="26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600" i="1" kern="100">
                <a:latin typeface="Times New Roman" panose="02020603050405020304" pitchFamily="18" charset="0"/>
                <a:ea typeface="Calibri" panose="020F0502020204030204" pitchFamily="34" charset="0"/>
                <a:cs typeface="Times New Roman" panose="02020603050405020304" pitchFamily="18" charset="0"/>
              </a:rPr>
              <a:t>-</a:t>
            </a:r>
            <a:r>
              <a:rPr lang="en-US" sz="2600" i="1" kern="100">
                <a:effectLst/>
                <a:latin typeface="Times New Roman" panose="02020603050405020304" pitchFamily="18" charset="0"/>
                <a:ea typeface="Calibri" panose="020F0502020204030204" pitchFamily="34" charset="0"/>
                <a:cs typeface="Times New Roman" panose="02020603050405020304" pitchFamily="18" charset="0"/>
              </a:rPr>
              <a:t> Về tỉ lệ tăng dân số: Giai đoạn 1989 – 2021, tỉ lệ tăng dân số của nước ta có xu hướng……….; từ 2,10% (năm 1989) xuống còn ……….. (năm 2021); giảm…………</a:t>
            </a:r>
            <a:endParaRPr lang="en-US" sz="2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ADA31CE-8B8A-8C39-4FCA-E078EBBF5316}"/>
              </a:ext>
            </a:extLst>
          </p:cNvPr>
          <p:cNvSpPr txBox="1"/>
          <p:nvPr/>
        </p:nvSpPr>
        <p:spPr>
          <a:xfrm>
            <a:off x="9849023" y="3294641"/>
            <a:ext cx="814647"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tăng</a:t>
            </a:r>
          </a:p>
        </p:txBody>
      </p:sp>
      <p:sp>
        <p:nvSpPr>
          <p:cNvPr id="8" name="TextBox 7">
            <a:extLst>
              <a:ext uri="{FF2B5EF4-FFF2-40B4-BE49-F238E27FC236}">
                <a16:creationId xmlns:a16="http://schemas.microsoft.com/office/drawing/2014/main" id="{2C896228-580F-43F4-CD3F-0C3870292571}"/>
              </a:ext>
            </a:extLst>
          </p:cNvPr>
          <p:cNvSpPr txBox="1"/>
          <p:nvPr/>
        </p:nvSpPr>
        <p:spPr>
          <a:xfrm>
            <a:off x="5237826" y="3787084"/>
            <a:ext cx="768159"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98,5</a:t>
            </a:r>
          </a:p>
        </p:txBody>
      </p:sp>
      <p:sp>
        <p:nvSpPr>
          <p:cNvPr id="11" name="Rectangle 10">
            <a:extLst>
              <a:ext uri="{FF2B5EF4-FFF2-40B4-BE49-F238E27FC236}">
                <a16:creationId xmlns:a16="http://schemas.microsoft.com/office/drawing/2014/main" id="{26BBE8A0-C419-B369-700C-92BBC94DEB7D}"/>
              </a:ext>
            </a:extLst>
          </p:cNvPr>
          <p:cNvSpPr/>
          <p:nvPr/>
        </p:nvSpPr>
        <p:spPr>
          <a:xfrm>
            <a:off x="10133351" y="1868452"/>
            <a:ext cx="1154242" cy="385118"/>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fontAlgn="base">
              <a:spcBef>
                <a:spcPct val="0"/>
              </a:spcBef>
              <a:spcAft>
                <a:spcPct val="0"/>
              </a:spcAft>
            </a:pPr>
            <a:endParaRPr lang="en-US" sz="1200">
              <a:solidFill>
                <a:prstClr val="black"/>
              </a:solidFill>
              <a:latin typeface="Calibri"/>
            </a:endParaRPr>
          </a:p>
        </p:txBody>
      </p:sp>
      <p:sp>
        <p:nvSpPr>
          <p:cNvPr id="12" name="Rectangle 11">
            <a:extLst>
              <a:ext uri="{FF2B5EF4-FFF2-40B4-BE49-F238E27FC236}">
                <a16:creationId xmlns:a16="http://schemas.microsoft.com/office/drawing/2014/main" id="{F26DCD4A-C064-57BB-49D7-DEC758D07F81}"/>
              </a:ext>
            </a:extLst>
          </p:cNvPr>
          <p:cNvSpPr/>
          <p:nvPr/>
        </p:nvSpPr>
        <p:spPr>
          <a:xfrm>
            <a:off x="10133351" y="2297255"/>
            <a:ext cx="1154242" cy="385118"/>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fontAlgn="base">
              <a:spcBef>
                <a:spcPct val="0"/>
              </a:spcBef>
              <a:spcAft>
                <a:spcPct val="0"/>
              </a:spcAft>
            </a:pPr>
            <a:endParaRPr lang="en-US" sz="1200">
              <a:solidFill>
                <a:prstClr val="black"/>
              </a:solidFill>
              <a:latin typeface="Calibri"/>
            </a:endParaRPr>
          </a:p>
        </p:txBody>
      </p:sp>
      <p:sp>
        <p:nvSpPr>
          <p:cNvPr id="13" name="TextBox 12">
            <a:extLst>
              <a:ext uri="{FF2B5EF4-FFF2-40B4-BE49-F238E27FC236}">
                <a16:creationId xmlns:a16="http://schemas.microsoft.com/office/drawing/2014/main" id="{08E14EBD-756D-5217-EA10-927716DA9710}"/>
              </a:ext>
            </a:extLst>
          </p:cNvPr>
          <p:cNvSpPr txBox="1"/>
          <p:nvPr/>
        </p:nvSpPr>
        <p:spPr>
          <a:xfrm>
            <a:off x="10326392" y="3701764"/>
            <a:ext cx="768159"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34,1</a:t>
            </a:r>
          </a:p>
        </p:txBody>
      </p:sp>
      <p:sp>
        <p:nvSpPr>
          <p:cNvPr id="14" name="TextBox 13">
            <a:extLst>
              <a:ext uri="{FF2B5EF4-FFF2-40B4-BE49-F238E27FC236}">
                <a16:creationId xmlns:a16="http://schemas.microsoft.com/office/drawing/2014/main" id="{E411C9C6-5F05-FE75-393E-DF745F4D3A7C}"/>
              </a:ext>
            </a:extLst>
          </p:cNvPr>
          <p:cNvSpPr txBox="1"/>
          <p:nvPr/>
        </p:nvSpPr>
        <p:spPr>
          <a:xfrm>
            <a:off x="1863759" y="4194207"/>
            <a:ext cx="601447"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1,5</a:t>
            </a:r>
          </a:p>
        </p:txBody>
      </p:sp>
      <p:sp>
        <p:nvSpPr>
          <p:cNvPr id="15" name="TextBox 14">
            <a:extLst>
              <a:ext uri="{FF2B5EF4-FFF2-40B4-BE49-F238E27FC236}">
                <a16:creationId xmlns:a16="http://schemas.microsoft.com/office/drawing/2014/main" id="{4848AC93-CB7A-796A-CC9A-CDFD490A6727}"/>
              </a:ext>
            </a:extLst>
          </p:cNvPr>
          <p:cNvSpPr txBox="1"/>
          <p:nvPr/>
        </p:nvSpPr>
        <p:spPr>
          <a:xfrm>
            <a:off x="1419566" y="5180077"/>
            <a:ext cx="888385"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giảm</a:t>
            </a:r>
          </a:p>
        </p:txBody>
      </p:sp>
      <p:sp>
        <p:nvSpPr>
          <p:cNvPr id="16" name="TextBox 15">
            <a:extLst>
              <a:ext uri="{FF2B5EF4-FFF2-40B4-BE49-F238E27FC236}">
                <a16:creationId xmlns:a16="http://schemas.microsoft.com/office/drawing/2014/main" id="{153C3493-F5B8-D2D8-F524-AD7CA7ED94C0}"/>
              </a:ext>
            </a:extLst>
          </p:cNvPr>
          <p:cNvSpPr txBox="1"/>
          <p:nvPr/>
        </p:nvSpPr>
        <p:spPr>
          <a:xfrm>
            <a:off x="6724206" y="5241738"/>
            <a:ext cx="1101584"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0,94%</a:t>
            </a:r>
          </a:p>
        </p:txBody>
      </p:sp>
      <p:sp>
        <p:nvSpPr>
          <p:cNvPr id="17" name="TextBox 16">
            <a:extLst>
              <a:ext uri="{FF2B5EF4-FFF2-40B4-BE49-F238E27FC236}">
                <a16:creationId xmlns:a16="http://schemas.microsoft.com/office/drawing/2014/main" id="{C98C0CA2-BE53-3C4D-4B6A-7DD07C54B53B}"/>
              </a:ext>
            </a:extLst>
          </p:cNvPr>
          <p:cNvSpPr txBox="1"/>
          <p:nvPr/>
        </p:nvSpPr>
        <p:spPr>
          <a:xfrm>
            <a:off x="10306980" y="5258696"/>
            <a:ext cx="1101584"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1,16%</a:t>
            </a:r>
          </a:p>
        </p:txBody>
      </p:sp>
      <p:sp>
        <p:nvSpPr>
          <p:cNvPr id="18" name="TextBox 8">
            <a:extLst>
              <a:ext uri="{FF2B5EF4-FFF2-40B4-BE49-F238E27FC236}">
                <a16:creationId xmlns:a16="http://schemas.microsoft.com/office/drawing/2014/main" id="{33E257F4-9B55-CB55-897B-3D08DE3E98D3}"/>
              </a:ext>
            </a:extLst>
          </p:cNvPr>
          <p:cNvSpPr txBox="1">
            <a:spLocks noChangeArrowheads="1"/>
          </p:cNvSpPr>
          <p:nvPr/>
        </p:nvSpPr>
        <p:spPr bwMode="auto">
          <a:xfrm>
            <a:off x="764920" y="181050"/>
            <a:ext cx="10705189" cy="646331"/>
          </a:xfrm>
          <a:prstGeom prst="rect">
            <a:avLst/>
          </a:prstGeom>
          <a:solidFill>
            <a:srgbClr val="0070C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lang="en-US" altLang="en-US" sz="3600">
                <a:solidFill>
                  <a:prstClr val="white"/>
                </a:solidFill>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2</a:t>
            </a: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DÂN SỐ</a:t>
            </a:r>
          </a:p>
        </p:txBody>
      </p:sp>
      <p:pic>
        <p:nvPicPr>
          <p:cNvPr id="19" name="Picture 18" descr="Logo teamwork business community people Royalty Free Vector">
            <a:extLst>
              <a:ext uri="{FF2B5EF4-FFF2-40B4-BE49-F238E27FC236}">
                <a16:creationId xmlns:a16="http://schemas.microsoft.com/office/drawing/2014/main" id="{ABC8DB69-F18B-CCD7-3DC7-E513C3A7923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8474" t="13889" r="10053" b="17777"/>
          <a:stretch/>
        </p:blipFill>
        <p:spPr bwMode="auto">
          <a:xfrm>
            <a:off x="294033" y="0"/>
            <a:ext cx="1055481" cy="1006406"/>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Up 19">
            <a:extLst>
              <a:ext uri="{FF2B5EF4-FFF2-40B4-BE49-F238E27FC236}">
                <a16:creationId xmlns:a16="http://schemas.microsoft.com/office/drawing/2014/main" id="{2C0831FA-86D1-4641-4949-834F5520B646}"/>
              </a:ext>
            </a:extLst>
          </p:cNvPr>
          <p:cNvSpPr/>
          <p:nvPr/>
        </p:nvSpPr>
        <p:spPr>
          <a:xfrm>
            <a:off x="11449481" y="1824767"/>
            <a:ext cx="250621" cy="4288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595FFD4D-E3E0-6BF2-416D-EB7D9DCE1941}"/>
              </a:ext>
            </a:extLst>
          </p:cNvPr>
          <p:cNvSpPr/>
          <p:nvPr/>
        </p:nvSpPr>
        <p:spPr>
          <a:xfrm>
            <a:off x="11405115" y="2315283"/>
            <a:ext cx="250621" cy="4031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4DD5AADA-4714-8697-64B6-2E8CFC533EB1}"/>
              </a:ext>
            </a:extLst>
          </p:cNvPr>
          <p:cNvSpPr/>
          <p:nvPr/>
        </p:nvSpPr>
        <p:spPr>
          <a:xfrm>
            <a:off x="294033" y="6134713"/>
            <a:ext cx="744512" cy="4721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A719A87-E254-67BB-13D5-38AA2C541E82}"/>
              </a:ext>
            </a:extLst>
          </p:cNvPr>
          <p:cNvSpPr txBox="1"/>
          <p:nvPr/>
        </p:nvSpPr>
        <p:spPr>
          <a:xfrm>
            <a:off x="1122882" y="5985110"/>
            <a:ext cx="10916504" cy="892552"/>
          </a:xfrm>
          <a:prstGeom prst="rect">
            <a:avLst/>
          </a:prstGeom>
          <a:noFill/>
        </p:spPr>
        <p:txBody>
          <a:bodyPr wrap="square" rtlCol="0">
            <a:spAutoFit/>
          </a:bodyPr>
          <a:lstStyle/>
          <a:p>
            <a:r>
              <a:rPr lang="vi-VN" sz="2600">
                <a:latin typeface="+mj-lt"/>
              </a:rPr>
              <a:t>Tỉ lệ tăng dân số nước ta có xu hướng </a:t>
            </a:r>
            <a:r>
              <a:rPr lang="vi-VN" sz="2600" b="1" i="1">
                <a:solidFill>
                  <a:srgbClr val="00B050"/>
                </a:solidFill>
                <a:latin typeface="+mj-lt"/>
              </a:rPr>
              <a:t>giảm</a:t>
            </a:r>
            <a:r>
              <a:rPr lang="vi-VN" sz="2600">
                <a:latin typeface="+mj-lt"/>
              </a:rPr>
              <a:t>, </a:t>
            </a:r>
            <a:r>
              <a:rPr lang="en-US" sz="2600">
                <a:latin typeface="Times New Roman" panose="02020603050405020304" pitchFamily="18" charset="0"/>
                <a:cs typeface="Times New Roman" panose="02020603050405020304" pitchFamily="18" charset="0"/>
              </a:rPr>
              <a:t>nhưng</a:t>
            </a:r>
            <a:r>
              <a:rPr lang="en-US" sz="2600">
                <a:latin typeface="+mj-lt"/>
              </a:rPr>
              <a:t> </a:t>
            </a:r>
            <a:r>
              <a:rPr lang="vi-VN" sz="2600">
                <a:latin typeface="+mj-lt"/>
              </a:rPr>
              <a:t>quy mô dân số </a:t>
            </a:r>
            <a:r>
              <a:rPr lang="en-US" sz="2600">
                <a:latin typeface="Times New Roman" panose="02020603050405020304" pitchFamily="18" charset="0"/>
                <a:cs typeface="Times New Roman" panose="02020603050405020304" pitchFamily="18" charset="0"/>
              </a:rPr>
              <a:t>vẫn tiếp tục </a:t>
            </a:r>
            <a:r>
              <a:rPr lang="en-US" sz="2600" b="1" i="1">
                <a:solidFill>
                  <a:srgbClr val="FF0000"/>
                </a:solidFill>
                <a:latin typeface="Times New Roman" panose="02020603050405020304" pitchFamily="18" charset="0"/>
                <a:cs typeface="Times New Roman" panose="02020603050405020304" pitchFamily="18" charset="0"/>
              </a:rPr>
              <a:t>tăng. </a:t>
            </a:r>
            <a:r>
              <a:rPr lang="en-US" sz="2600">
                <a:latin typeface="Times New Roman" panose="02020603050405020304" pitchFamily="18" charset="0"/>
                <a:cs typeface="Times New Roman" panose="02020603050405020304" pitchFamily="18" charset="0"/>
              </a:rPr>
              <a:t>Trung bình mỗi năm dân số nước ta tăng khoảng </a:t>
            </a:r>
            <a:r>
              <a:rPr lang="en-US" sz="2600" b="1" i="1">
                <a:solidFill>
                  <a:srgbClr val="FF0000"/>
                </a:solidFill>
                <a:latin typeface="Times New Roman" panose="02020603050405020304" pitchFamily="18" charset="0"/>
                <a:cs typeface="Times New Roman" panose="02020603050405020304" pitchFamily="18" charset="0"/>
              </a:rPr>
              <a:t>1 triệu người</a:t>
            </a:r>
            <a:r>
              <a:rPr lang="en-US" sz="2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4966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P spid="13" grpId="0"/>
      <p:bldP spid="14" grpId="0"/>
      <p:bldP spid="15" grpId="0"/>
      <p:bldP spid="16" grpId="0"/>
      <p:bldP spid="17" grpId="0"/>
      <p:bldP spid="20" grpId="0" animBg="1"/>
      <p:bldP spid="22" grpId="0" animBg="1"/>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30408B7-02B2-4EC4-8EE8-B53E74642A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 y="0"/>
            <a:ext cx="121916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sp>
        <p:nvSpPr>
          <p:cNvPr id="3" name="Title 1">
            <a:extLst>
              <a:ext uri="{FF2B5EF4-FFF2-40B4-BE49-F238E27FC236}">
                <a16:creationId xmlns:a16="http://schemas.microsoft.com/office/drawing/2014/main" id="{93747631-2B44-4EE7-ACD1-78634936113F}"/>
              </a:ext>
            </a:extLst>
          </p:cNvPr>
          <p:cNvSpPr txBox="1">
            <a:spLocks/>
          </p:cNvSpPr>
          <p:nvPr/>
        </p:nvSpPr>
        <p:spPr>
          <a:xfrm>
            <a:off x="44200" y="4641754"/>
            <a:ext cx="8508288" cy="882513"/>
          </a:xfrm>
          <a:prstGeom prst="rect">
            <a:avLst/>
          </a:prstGeom>
        </p:spPr>
        <p:txBody>
          <a:bodyPr vert="horz" lIns="82988" tIns="41494" rIns="82988" bIns="4149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829909">
              <a:spcAft>
                <a:spcPts val="545"/>
              </a:spcAft>
            </a:pPr>
            <a:r>
              <a:rPr lang="en-US" sz="2904">
                <a:solidFill>
                  <a:srgbClr val="0070C0"/>
                </a:solidFill>
                <a:latin typeface="#9Slide02 Noi dung rat dai" panose="02000000000000000000" pitchFamily="2" charset="0"/>
                <a:ea typeface="#9Slide02 Noi dung rat dai" panose="02000000000000000000" pitchFamily="2" charset="0"/>
              </a:rPr>
              <a:t>Dựa vào thông tin  SGK, các em hãy trao đổi và hoàn thành bài tập sau trong 3 phút</a:t>
            </a:r>
            <a:r>
              <a:rPr lang="vi-VN" sz="2904">
                <a:solidFill>
                  <a:srgbClr val="0070C0"/>
                </a:solidFill>
                <a:latin typeface="#9Slide02 Noi dung rat dai" panose="02000000000000000000" pitchFamily="2" charset="0"/>
                <a:ea typeface="#9Slide02 Noi dung rat dai" panose="02000000000000000000" pitchFamily="2" charset="0"/>
              </a:rPr>
              <a:t>.</a:t>
            </a:r>
            <a:endParaRPr lang="en-US" sz="2904">
              <a:solidFill>
                <a:srgbClr val="0070C0"/>
              </a:solidFill>
              <a:latin typeface="#9Slide02 Noi dung rat dai" panose="02000000000000000000" pitchFamily="2" charset="0"/>
              <a:ea typeface="#9Slide02 Noi dung rat dai" panose="02000000000000000000" pitchFamily="2" charset="0"/>
            </a:endParaRPr>
          </a:p>
        </p:txBody>
      </p:sp>
      <p:pic>
        <p:nvPicPr>
          <p:cNvPr id="5" name="Picture 4">
            <a:extLst>
              <a:ext uri="{FF2B5EF4-FFF2-40B4-BE49-F238E27FC236}">
                <a16:creationId xmlns:a16="http://schemas.microsoft.com/office/drawing/2014/main" id="{3944D77E-7F89-48EA-A032-4B6409C12398}"/>
              </a:ext>
            </a:extLst>
          </p:cNvPr>
          <p:cNvPicPr>
            <a:picLocks noChangeAspect="1"/>
          </p:cNvPicPr>
          <p:nvPr/>
        </p:nvPicPr>
        <p:blipFill rotWithShape="1">
          <a:blip r:embed="rId2"/>
          <a:srcRect l="2549" r="6177" b="-1"/>
          <a:stretch/>
        </p:blipFill>
        <p:spPr>
          <a:xfrm>
            <a:off x="-80521" y="10"/>
            <a:ext cx="7249885" cy="4218141"/>
          </a:xfrm>
          <a:prstGeom prst="rect">
            <a:avLst/>
          </a:prstGeom>
        </p:spPr>
      </p:pic>
      <p:pic>
        <p:nvPicPr>
          <p:cNvPr id="4" name="Picture 3">
            <a:extLst>
              <a:ext uri="{FF2B5EF4-FFF2-40B4-BE49-F238E27FC236}">
                <a16:creationId xmlns:a16="http://schemas.microsoft.com/office/drawing/2014/main" id="{315F412E-DA0D-479F-A6EB-590FEAB41478}"/>
              </a:ext>
            </a:extLst>
          </p:cNvPr>
          <p:cNvPicPr>
            <a:picLocks noChangeAspect="1"/>
          </p:cNvPicPr>
          <p:nvPr/>
        </p:nvPicPr>
        <p:blipFill rotWithShape="1">
          <a:blip r:embed="rId3">
            <a:extLst>
              <a:ext uri="{28A0092B-C50C-407E-A947-70E740481C1C}">
                <a14:useLocalDpi xmlns:a14="http://schemas.microsoft.com/office/drawing/2010/main" val="0"/>
              </a:ext>
            </a:extLst>
          </a:blip>
          <a:srcRect t="7543" r="1" b="1"/>
          <a:stretch/>
        </p:blipFill>
        <p:spPr>
          <a:xfrm>
            <a:off x="7622672" y="9"/>
            <a:ext cx="4569169" cy="4224519"/>
          </a:xfrm>
          <a:prstGeom prst="rect">
            <a:avLst/>
          </a:prstGeom>
        </p:spPr>
      </p:pic>
      <p:grpSp>
        <p:nvGrpSpPr>
          <p:cNvPr id="17" name="Group 11">
            <a:extLst>
              <a:ext uri="{FF2B5EF4-FFF2-40B4-BE49-F238E27FC236}">
                <a16:creationId xmlns:a16="http://schemas.microsoft.com/office/drawing/2014/main" id="{3CA30F3A-949D-4014-A5BD-809F81E8413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254" y="4641753"/>
            <a:ext cx="1128353" cy="847206"/>
            <a:chOff x="8183879" y="1000124"/>
            <a:chExt cx="1562267" cy="1172973"/>
          </a:xfrm>
        </p:grpSpPr>
        <p:sp>
          <p:nvSpPr>
            <p:cNvPr id="13" name="Freeform 5">
              <a:extLst>
                <a:ext uri="{FF2B5EF4-FFF2-40B4-BE49-F238E27FC236}">
                  <a16:creationId xmlns:a16="http://schemas.microsoft.com/office/drawing/2014/main" id="{A486C148-F247-4847-8096-6992A8A977A0}"/>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82988" tIns="41494" rIns="82988" bIns="41494" numCol="1" anchor="t" anchorCtr="0" compatLnSpc="1">
              <a:prstTxWarp prst="textNoShape">
                <a:avLst/>
              </a:prstTxWarp>
            </a:bodyPr>
            <a:lstStyle/>
            <a:p>
              <a:pPr defTabSz="829909"/>
              <a:endParaRPr lang="en-US" sz="1634">
                <a:solidFill>
                  <a:prstClr val="black"/>
                </a:solidFill>
                <a:latin typeface="Calibri"/>
              </a:endParaRPr>
            </a:p>
          </p:txBody>
        </p:sp>
        <p:sp>
          <p:nvSpPr>
            <p:cNvPr id="18" name="Freeform 5">
              <a:extLst>
                <a:ext uri="{FF2B5EF4-FFF2-40B4-BE49-F238E27FC236}">
                  <a16:creationId xmlns:a16="http://schemas.microsoft.com/office/drawing/2014/main" id="{F05C5920-B89E-417C-9583-B3DC913ADD78}"/>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82988" tIns="41494" rIns="82988" bIns="41494" numCol="1" anchor="t" anchorCtr="0" compatLnSpc="1">
              <a:prstTxWarp prst="textNoShape">
                <a:avLst/>
              </a:prstTxWarp>
            </a:bodyPr>
            <a:lstStyle/>
            <a:p>
              <a:pPr defTabSz="829909"/>
              <a:endParaRPr lang="en-US" sz="1634">
                <a:solidFill>
                  <a:prstClr val="black"/>
                </a:solidFill>
                <a:latin typeface="Calibri"/>
              </a:endParaRPr>
            </a:p>
          </p:txBody>
        </p:sp>
      </p:grpSp>
      <p:sp>
        <p:nvSpPr>
          <p:cNvPr id="6" name="Rectangle 5">
            <a:extLst>
              <a:ext uri="{FF2B5EF4-FFF2-40B4-BE49-F238E27FC236}">
                <a16:creationId xmlns:a16="http://schemas.microsoft.com/office/drawing/2014/main" id="{04027947-EB7E-47B4-B159-F174C99CF0BC}"/>
              </a:ext>
            </a:extLst>
          </p:cNvPr>
          <p:cNvSpPr/>
          <p:nvPr/>
        </p:nvSpPr>
        <p:spPr>
          <a:xfrm>
            <a:off x="161" y="5488959"/>
            <a:ext cx="11393602" cy="1097865"/>
          </a:xfrm>
          <a:prstGeom prst="rect">
            <a:avLst/>
          </a:prstGeom>
        </p:spPr>
        <p:txBody>
          <a:bodyPr wrap="square">
            <a:spAutoFit/>
          </a:bodyPr>
          <a:lstStyle/>
          <a:p>
            <a:pPr defTabSz="829909"/>
            <a:r>
              <a:rPr lang="vi-VN" sz="3267">
                <a:solidFill>
                  <a:srgbClr val="FF0000"/>
                </a:solidFill>
                <a:latin typeface="#9Slide07 IcielBaliho Script" pitchFamily="2" charset="0"/>
              </a:rPr>
              <a:t>- Dân số đông và tăng nhanh đã gây ra những hậu quả gì?</a:t>
            </a:r>
          </a:p>
          <a:p>
            <a:pPr defTabSz="829909"/>
            <a:r>
              <a:rPr lang="vi-VN" sz="3267">
                <a:solidFill>
                  <a:srgbClr val="FF0000"/>
                </a:solidFill>
                <a:latin typeface="#9Slide07 IcielBaliho Script" pitchFamily="2" charset="0"/>
              </a:rPr>
              <a:t>- Nêu những lợi ích của sự giảm tỉ lệ gia tăng tự nhiên của dân số nước ta?</a:t>
            </a:r>
            <a:endParaRPr lang="en-US" sz="3267">
              <a:solidFill>
                <a:srgbClr val="FF0000"/>
              </a:solidFill>
              <a:latin typeface="#9Slide07 IcielBaliho Script" pitchFamily="2" charset="0"/>
            </a:endParaRPr>
          </a:p>
        </p:txBody>
      </p:sp>
    </p:spTree>
    <p:extLst>
      <p:ext uri="{BB962C8B-B14F-4D97-AF65-F5344CB8AC3E}">
        <p14:creationId xmlns:p14="http://schemas.microsoft.com/office/powerpoint/2010/main" val="2062270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9CFCE6-877F-4858-B8BD-2C52CA8AFB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 y="0"/>
            <a:ext cx="12191680" cy="6858000"/>
          </a:xfrm>
          <a:prstGeom prst="rect">
            <a:avLst/>
          </a:prstGeom>
          <a:solidFill>
            <a:srgbClr val="3F5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sp>
        <p:nvSpPr>
          <p:cNvPr id="20" name="Rectangle 19">
            <a:extLst>
              <a:ext uri="{FF2B5EF4-FFF2-40B4-BE49-F238E27FC236}">
                <a16:creationId xmlns:a16="http://schemas.microsoft.com/office/drawing/2014/main" id="{8213F8A0-12AE-4514-8372-0DD766EC28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2" y="480060"/>
            <a:ext cx="5457979"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pic>
        <p:nvPicPr>
          <p:cNvPr id="4" name="Picture 3">
            <a:extLst>
              <a:ext uri="{FF2B5EF4-FFF2-40B4-BE49-F238E27FC236}">
                <a16:creationId xmlns:a16="http://schemas.microsoft.com/office/drawing/2014/main" id="{92CC2A26-61D2-4C49-893A-45D01FD84FAA}"/>
              </a:ext>
            </a:extLst>
          </p:cNvPr>
          <p:cNvPicPr>
            <a:picLocks noChangeAspect="1"/>
          </p:cNvPicPr>
          <p:nvPr/>
        </p:nvPicPr>
        <p:blipFill rotWithShape="1">
          <a:blip r:embed="rId2"/>
          <a:srcRect t="48529"/>
          <a:stretch/>
        </p:blipFill>
        <p:spPr>
          <a:xfrm>
            <a:off x="6821112" y="643467"/>
            <a:ext cx="4329479" cy="5571066"/>
          </a:xfrm>
          <a:prstGeom prst="rect">
            <a:avLst/>
          </a:prstGeom>
        </p:spPr>
      </p:pic>
      <p:sp>
        <p:nvSpPr>
          <p:cNvPr id="22" name="Rectangle 21">
            <a:extLst>
              <a:ext uri="{FF2B5EF4-FFF2-40B4-BE49-F238E27FC236}">
                <a16:creationId xmlns:a16="http://schemas.microsoft.com/office/drawing/2014/main" id="{9EFF17D4-9A8C-4CE5-B096-D8CCD44004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160" y="480060"/>
            <a:ext cx="5457978"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pic>
        <p:nvPicPr>
          <p:cNvPr id="3" name="Picture 2">
            <a:extLst>
              <a:ext uri="{FF2B5EF4-FFF2-40B4-BE49-F238E27FC236}">
                <a16:creationId xmlns:a16="http://schemas.microsoft.com/office/drawing/2014/main" id="{FD212745-CB7F-4018-A168-4F93BBAB5CA6}"/>
              </a:ext>
            </a:extLst>
          </p:cNvPr>
          <p:cNvPicPr>
            <a:picLocks noChangeAspect="1"/>
          </p:cNvPicPr>
          <p:nvPr/>
        </p:nvPicPr>
        <p:blipFill rotWithShape="1">
          <a:blip r:embed="rId2"/>
          <a:srcRect b="50719"/>
          <a:stretch/>
        </p:blipFill>
        <p:spPr>
          <a:xfrm>
            <a:off x="945209" y="643467"/>
            <a:ext cx="4521878" cy="5571066"/>
          </a:xfrm>
          <a:prstGeom prst="rect">
            <a:avLst/>
          </a:prstGeom>
        </p:spPr>
      </p:pic>
      <p:sp>
        <p:nvSpPr>
          <p:cNvPr id="5" name="Rectangle 4">
            <a:extLst>
              <a:ext uri="{FF2B5EF4-FFF2-40B4-BE49-F238E27FC236}">
                <a16:creationId xmlns:a16="http://schemas.microsoft.com/office/drawing/2014/main" id="{40341BD4-8BB9-4D47-8F5F-E90B1FCE532C}"/>
              </a:ext>
            </a:extLst>
          </p:cNvPr>
          <p:cNvSpPr/>
          <p:nvPr/>
        </p:nvSpPr>
        <p:spPr>
          <a:xfrm>
            <a:off x="7999240" y="1798064"/>
            <a:ext cx="2823882" cy="1267866"/>
          </a:xfrm>
          <a:prstGeom prst="rect">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829909"/>
            <a:endParaRPr lang="en-US" sz="1634">
              <a:solidFill>
                <a:prstClr val="white"/>
              </a:solidFill>
              <a:latin typeface="Calibri"/>
            </a:endParaRPr>
          </a:p>
        </p:txBody>
      </p:sp>
    </p:spTree>
    <p:extLst>
      <p:ext uri="{BB962C8B-B14F-4D97-AF65-F5344CB8AC3E}">
        <p14:creationId xmlns:p14="http://schemas.microsoft.com/office/powerpoint/2010/main" val="214289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20AF-663F-4436-B881-05F53420B416}"/>
              </a:ext>
            </a:extLst>
          </p:cNvPr>
          <p:cNvSpPr>
            <a:spLocks noGrp="1"/>
          </p:cNvSpPr>
          <p:nvPr>
            <p:ph type="title"/>
          </p:nvPr>
        </p:nvSpPr>
        <p:spPr>
          <a:xfrm>
            <a:off x="3264249" y="484927"/>
            <a:ext cx="4658474" cy="952240"/>
          </a:xfrm>
        </p:spPr>
        <p:txBody>
          <a:bodyPr>
            <a:normAutofit fontScale="90000"/>
          </a:bodyPr>
          <a:lstStyle/>
          <a:p>
            <a:pPr algn="ctr"/>
            <a:r>
              <a:rPr lang="en-US" b="1" dirty="0">
                <a:solidFill>
                  <a:srgbClr val="002060"/>
                </a:solidFill>
                <a:latin typeface="#9Slide07 IcielBC Cubano Normal" panose="00000500000000000000" pitchFamily="2" charset="0"/>
              </a:rPr>
              <a:t>THỬ </a:t>
            </a:r>
            <a:r>
              <a:rPr lang="en-US" b="1">
                <a:solidFill>
                  <a:srgbClr val="002060"/>
                </a:solidFill>
                <a:latin typeface="#9Slide07 IcielBC Cubano Normal" panose="00000500000000000000" pitchFamily="2" charset="0"/>
              </a:rPr>
              <a:t>TÀI HIỂU BIẾT</a:t>
            </a:r>
            <a:endParaRPr lang="en-US" b="1" dirty="0">
              <a:solidFill>
                <a:srgbClr val="002060"/>
              </a:solidFill>
              <a:latin typeface="#9Slide07 IcielBC Cubano Normal" panose="00000500000000000000" pitchFamily="2" charset="0"/>
            </a:endParaRPr>
          </a:p>
        </p:txBody>
      </p:sp>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052B466-F5AA-440C-A9FB-54DAE2B81C1F}"/>
              </a:ext>
            </a:extLst>
          </p:cNvPr>
          <p:cNvSpPr/>
          <p:nvPr/>
        </p:nvSpPr>
        <p:spPr>
          <a:xfrm>
            <a:off x="9473783" y="418418"/>
            <a:ext cx="2100713" cy="126048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FF00"/>
                </a:solidFill>
                <a:effectLst/>
                <a:uLnTx/>
                <a:uFillTx/>
                <a:latin typeface="#9Slide07 IcielBC Cubano Normal" panose="00000500000000000000" pitchFamily="2" charset="0"/>
                <a:ea typeface="+mn-ea"/>
                <a:cs typeface="+mn-cs"/>
              </a:rPr>
              <a:t>54</a:t>
            </a:r>
          </a:p>
        </p:txBody>
      </p:sp>
      <p:pic>
        <p:nvPicPr>
          <p:cNvPr id="4104" name="Picture 8" descr="Cộng đồng 54 DÂN TỘC Việt Nam - Phần 2 - THÁNH ĐỊA VIỆT NAM HỌC SỐ HÓA">
            <a:extLst>
              <a:ext uri="{FF2B5EF4-FFF2-40B4-BE49-F238E27FC236}">
                <a16:creationId xmlns:a16="http://schemas.microsoft.com/office/drawing/2014/main" id="{47BEC293-065B-45C7-9001-AE6203237E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37"/>
          <a:stretch/>
        </p:blipFill>
        <p:spPr bwMode="auto">
          <a:xfrm>
            <a:off x="2214181" y="1922094"/>
            <a:ext cx="7585155" cy="414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1000"/>
                                        <p:tgtEl>
                                          <p:spTgt spid="4104"/>
                                        </p:tgtEl>
                                      </p:cBhvr>
                                    </p:animEffect>
                                    <p:anim calcmode="lin" valueType="num">
                                      <p:cBhvr>
                                        <p:cTn id="18" dur="1000" fill="hold"/>
                                        <p:tgtEl>
                                          <p:spTgt spid="4104"/>
                                        </p:tgtEl>
                                        <p:attrNameLst>
                                          <p:attrName>ppt_x</p:attrName>
                                        </p:attrNameLst>
                                      </p:cBhvr>
                                      <p:tavLst>
                                        <p:tav tm="0">
                                          <p:val>
                                            <p:strVal val="#ppt_x"/>
                                          </p:val>
                                        </p:tav>
                                        <p:tav tm="100000">
                                          <p:val>
                                            <p:strVal val="#ppt_x"/>
                                          </p:val>
                                        </p:tav>
                                      </p:tavLst>
                                    </p:anim>
                                    <p:anim calcmode="lin" valueType="num">
                                      <p:cBhvr>
                                        <p:cTn id="19"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264F98-34F3-48D0-A58E-847BBDC622FA}"/>
              </a:ext>
            </a:extLst>
          </p:cNvPr>
          <p:cNvPicPr>
            <a:picLocks noChangeAspect="1"/>
          </p:cNvPicPr>
          <p:nvPr/>
        </p:nvPicPr>
        <p:blipFill>
          <a:blip r:embed="rId2"/>
          <a:stretch>
            <a:fillRect/>
          </a:stretch>
        </p:blipFill>
        <p:spPr>
          <a:xfrm>
            <a:off x="381150" y="342067"/>
            <a:ext cx="11429700" cy="6173866"/>
          </a:xfrm>
          <a:prstGeom prst="rect">
            <a:avLst/>
          </a:prstGeom>
        </p:spPr>
      </p:pic>
    </p:spTree>
    <p:extLst>
      <p:ext uri="{BB962C8B-B14F-4D97-AF65-F5344CB8AC3E}">
        <p14:creationId xmlns:p14="http://schemas.microsoft.com/office/powerpoint/2010/main" val="125027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B1C2A1-7298-4369-9C37-EA5CDEA11F04}"/>
              </a:ext>
            </a:extLst>
          </p:cNvPr>
          <p:cNvSpPr/>
          <p:nvPr/>
        </p:nvSpPr>
        <p:spPr>
          <a:xfrm>
            <a:off x="161" y="87669"/>
            <a:ext cx="12191680" cy="650947"/>
          </a:xfrm>
          <a:prstGeom prst="rect">
            <a:avLst/>
          </a:prstGeom>
          <a:solidFill>
            <a:srgbClr val="FF6600"/>
          </a:solidFill>
        </p:spPr>
        <p:txBody>
          <a:bodyPr wrap="square">
            <a:spAutoFit/>
          </a:bodyPr>
          <a:lstStyle/>
          <a:p>
            <a:pPr algn="ctr" defTabSz="829909"/>
            <a:r>
              <a:rPr lang="vi-VN" sz="3630">
                <a:solidFill>
                  <a:prstClr val="white"/>
                </a:solidFill>
                <a:latin typeface="#9Slide07 IcielBaliho Script" pitchFamily="2" charset="0"/>
              </a:rPr>
              <a:t>Lợi ích của sự giảm tỉ lệ gia tăng tự nhiên của dân số nước ta:</a:t>
            </a:r>
            <a:endParaRPr lang="en-US" sz="1815">
              <a:solidFill>
                <a:prstClr val="white"/>
              </a:solidFill>
              <a:latin typeface="Calibri"/>
            </a:endParaRPr>
          </a:p>
        </p:txBody>
      </p:sp>
      <p:sp>
        <p:nvSpPr>
          <p:cNvPr id="4" name="Rectangle 3">
            <a:extLst>
              <a:ext uri="{FF2B5EF4-FFF2-40B4-BE49-F238E27FC236}">
                <a16:creationId xmlns:a16="http://schemas.microsoft.com/office/drawing/2014/main" id="{3E7294CF-7806-4639-B4B7-266FEDBCCB30}"/>
              </a:ext>
            </a:extLst>
          </p:cNvPr>
          <p:cNvSpPr/>
          <p:nvPr/>
        </p:nvSpPr>
        <p:spPr>
          <a:xfrm>
            <a:off x="576463" y="1406394"/>
            <a:ext cx="10909407" cy="874342"/>
          </a:xfrm>
          <a:prstGeom prst="rect">
            <a:avLst/>
          </a:prstGeom>
        </p:spPr>
        <p:txBody>
          <a:bodyPr wrap="square">
            <a:spAutoFit/>
          </a:bodyPr>
          <a:lstStyle/>
          <a:p>
            <a:pPr defTabSz="829909"/>
            <a:r>
              <a:rPr lang="vi-VN" sz="2541">
                <a:solidFill>
                  <a:srgbClr val="0000FF"/>
                </a:solidFill>
                <a:latin typeface="#9Slide02 Noi dung rat dai" panose="02000000000000000000" pitchFamily="2" charset="0"/>
                <a:ea typeface="#9Slide02 Noi dung rat dai" panose="02000000000000000000" pitchFamily="2" charset="0"/>
              </a:rPr>
              <a:t>+ Phát triển kinh tế: góp phần vào nâng cao năng suất lao động, góp phần đẩy nhanh sự tăng trưởng kinh tế đất nước.</a:t>
            </a:r>
            <a:endParaRPr lang="en-US" sz="2541">
              <a:solidFill>
                <a:srgbClr val="0000FF"/>
              </a:solidFill>
              <a:latin typeface="#9Slide02 Noi dung rat dai" panose="02000000000000000000" pitchFamily="2" charset="0"/>
              <a:ea typeface="#9Slide02 Noi dung rat dai" panose="02000000000000000000" pitchFamily="2" charset="0"/>
            </a:endParaRPr>
          </a:p>
        </p:txBody>
      </p:sp>
      <p:sp>
        <p:nvSpPr>
          <p:cNvPr id="5" name="Rectangle 4">
            <a:extLst>
              <a:ext uri="{FF2B5EF4-FFF2-40B4-BE49-F238E27FC236}">
                <a16:creationId xmlns:a16="http://schemas.microsoft.com/office/drawing/2014/main" id="{5724A623-4C83-4AD2-B661-81C635660E46}"/>
              </a:ext>
            </a:extLst>
          </p:cNvPr>
          <p:cNvSpPr/>
          <p:nvPr/>
        </p:nvSpPr>
        <p:spPr>
          <a:xfrm>
            <a:off x="546206" y="2625607"/>
            <a:ext cx="10529047" cy="874342"/>
          </a:xfrm>
          <a:prstGeom prst="rect">
            <a:avLst/>
          </a:prstGeom>
        </p:spPr>
        <p:txBody>
          <a:bodyPr wrap="square">
            <a:spAutoFit/>
          </a:bodyPr>
          <a:lstStyle/>
          <a:p>
            <a:pPr defTabSz="829909"/>
            <a:r>
              <a:rPr lang="vi-VN" sz="2541">
                <a:solidFill>
                  <a:srgbClr val="0000FF"/>
                </a:solidFill>
                <a:latin typeface="#9Slide02 Noi dung rat dai" panose="02000000000000000000" pitchFamily="2" charset="0"/>
                <a:ea typeface="#9Slide02 Noi dung rat dai" panose="02000000000000000000" pitchFamily="2" charset="0"/>
              </a:rPr>
              <a:t> + Tài nguyên môi trường: giảm áp lực đến tài nguyên và môi trường sống.</a:t>
            </a:r>
            <a:endParaRPr lang="en-US" sz="2541">
              <a:solidFill>
                <a:srgbClr val="0000FF"/>
              </a:solidFill>
              <a:latin typeface="#9Slide02 Noi dung rat dai" panose="02000000000000000000" pitchFamily="2" charset="0"/>
              <a:ea typeface="#9Slide02 Noi dung rat dai" panose="02000000000000000000" pitchFamily="2" charset="0"/>
            </a:endParaRPr>
          </a:p>
        </p:txBody>
      </p:sp>
      <p:sp>
        <p:nvSpPr>
          <p:cNvPr id="6" name="Rectangle 5">
            <a:extLst>
              <a:ext uri="{FF2B5EF4-FFF2-40B4-BE49-F238E27FC236}">
                <a16:creationId xmlns:a16="http://schemas.microsoft.com/office/drawing/2014/main" id="{1313A6E0-3519-42BA-91E0-8CD17FEFF5A0}"/>
              </a:ext>
            </a:extLst>
          </p:cNvPr>
          <p:cNvSpPr/>
          <p:nvPr/>
        </p:nvSpPr>
        <p:spPr>
          <a:xfrm>
            <a:off x="616804" y="3453763"/>
            <a:ext cx="10828724" cy="1265346"/>
          </a:xfrm>
          <a:prstGeom prst="rect">
            <a:avLst/>
          </a:prstGeom>
        </p:spPr>
        <p:txBody>
          <a:bodyPr wrap="square">
            <a:spAutoFit/>
          </a:bodyPr>
          <a:lstStyle/>
          <a:p>
            <a:pPr defTabSz="829909"/>
            <a:r>
              <a:rPr lang="vi-VN" sz="2541">
                <a:solidFill>
                  <a:srgbClr val="0000FF"/>
                </a:solidFill>
                <a:latin typeface="#9Slide02 Noi dung rat dai" panose="02000000000000000000" pitchFamily="2" charset="0"/>
                <a:ea typeface="#9Slide02 Noi dung rat dai" panose="02000000000000000000" pitchFamily="2" charset="0"/>
              </a:rPr>
              <a:t>+ Chất lượng cuộc sống của dân cư sẽ được nâng lên tăng thu nhập bình quân đầu người, chất lượng giáo dục, y tế tốt hơn, đảm bảo các phúc lợi xã hội, tăng tuổi thọ.</a:t>
            </a:r>
            <a:endParaRPr lang="en-US" sz="2541">
              <a:solidFill>
                <a:srgbClr val="0000FF"/>
              </a:solidFill>
              <a:latin typeface="#9Slide02 Noi dung rat dai" panose="02000000000000000000" pitchFamily="2" charset="0"/>
              <a:ea typeface="#9Slide02 Noi dung rat dai" panose="02000000000000000000" pitchFamily="2" charset="0"/>
            </a:endParaRPr>
          </a:p>
        </p:txBody>
      </p:sp>
      <p:pic>
        <p:nvPicPr>
          <p:cNvPr id="7" name="Picture 6">
            <a:extLst>
              <a:ext uri="{FF2B5EF4-FFF2-40B4-BE49-F238E27FC236}">
                <a16:creationId xmlns:a16="http://schemas.microsoft.com/office/drawing/2014/main" id="{ECC418A1-4301-4942-90A3-78E13EB9160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47" b="96659" l="10000" r="98375">
                        <a14:foregroundMark x1="58375" y1="89737" x2="58375" y2="89737"/>
                        <a14:foregroundMark x1="58375" y1="89737" x2="58375" y2="89737"/>
                        <a14:foregroundMark x1="55500" y1="93556" x2="56375" y2="90215"/>
                        <a14:foregroundMark x1="58375" y1="82100" x2="66000" y2="77327"/>
                        <a14:foregroundMark x1="79750" y1="71122" x2="86125" y2="78282"/>
                        <a14:foregroundMark x1="86125" y1="78282" x2="92625" y2="78282"/>
                        <a14:foregroundMark x1="92625" y1="78282" x2="95375" y2="84248"/>
                        <a14:foregroundMark x1="93000" y1="95704" x2="94375" y2="94988"/>
                        <a14:foregroundMark x1="97000" y1="94988" x2="97000" y2="94988"/>
                        <a14:foregroundMark x1="97875" y1="96659" x2="98375" y2="95465"/>
                      </a14:backgroundRemoval>
                    </a14:imgEffect>
                  </a14:imgLayer>
                </a14:imgProps>
              </a:ext>
            </a:extLst>
          </a:blip>
          <a:stretch>
            <a:fillRect/>
          </a:stretch>
        </p:blipFill>
        <p:spPr>
          <a:xfrm>
            <a:off x="5276210" y="2743201"/>
            <a:ext cx="6915630" cy="4114800"/>
          </a:xfrm>
          <a:prstGeom prst="rect">
            <a:avLst/>
          </a:prstGeom>
        </p:spPr>
      </p:pic>
    </p:spTree>
    <p:extLst>
      <p:ext uri="{BB962C8B-B14F-4D97-AF65-F5344CB8AC3E}">
        <p14:creationId xmlns:p14="http://schemas.microsoft.com/office/powerpoint/2010/main" val="1574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85" y="0"/>
            <a:ext cx="1218863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29909"/>
            <a:endParaRPr lang="en-US" sz="1634">
              <a:solidFill>
                <a:prstClr val="white"/>
              </a:solidFill>
              <a:latin typeface="Calibri"/>
            </a:endParaRPr>
          </a:p>
        </p:txBody>
      </p:sp>
      <p:pic>
        <p:nvPicPr>
          <p:cNvPr id="2" name="Picture 1">
            <a:extLst>
              <a:ext uri="{FF2B5EF4-FFF2-40B4-BE49-F238E27FC236}">
                <a16:creationId xmlns:a16="http://schemas.microsoft.com/office/drawing/2014/main" id="{9F6A2C68-0242-406D-ADA5-08EDDFB987A0}"/>
              </a:ext>
            </a:extLst>
          </p:cNvPr>
          <p:cNvPicPr>
            <a:picLocks noChangeAspect="1"/>
          </p:cNvPicPr>
          <p:nvPr/>
        </p:nvPicPr>
        <p:blipFill rotWithShape="1">
          <a:blip r:embed="rId2"/>
          <a:srcRect r="3984" b="-1"/>
          <a:stretch/>
        </p:blipFill>
        <p:spPr>
          <a:xfrm>
            <a:off x="179" y="1281"/>
            <a:ext cx="12191662" cy="6856719"/>
          </a:xfrm>
          <a:prstGeom prst="rect">
            <a:avLst/>
          </a:prstGeom>
        </p:spPr>
      </p:pic>
    </p:spTree>
    <p:extLst>
      <p:ext uri="{BB962C8B-B14F-4D97-AF65-F5344CB8AC3E}">
        <p14:creationId xmlns:p14="http://schemas.microsoft.com/office/powerpoint/2010/main" val="1716498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DA31CE-8B8A-8C39-4FCA-E078EBBF5316}"/>
              </a:ext>
            </a:extLst>
          </p:cNvPr>
          <p:cNvSpPr txBox="1"/>
          <p:nvPr/>
        </p:nvSpPr>
        <p:spPr>
          <a:xfrm>
            <a:off x="4704721" y="3914519"/>
            <a:ext cx="98135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Giảm</a:t>
            </a:r>
          </a:p>
        </p:txBody>
      </p:sp>
      <p:sp>
        <p:nvSpPr>
          <p:cNvPr id="8" name="TextBox 7">
            <a:extLst>
              <a:ext uri="{FF2B5EF4-FFF2-40B4-BE49-F238E27FC236}">
                <a16:creationId xmlns:a16="http://schemas.microsoft.com/office/drawing/2014/main" id="{2C896228-580F-43F4-CD3F-0C3870292571}"/>
              </a:ext>
            </a:extLst>
          </p:cNvPr>
          <p:cNvSpPr txBox="1"/>
          <p:nvPr/>
        </p:nvSpPr>
        <p:spPr>
          <a:xfrm>
            <a:off x="9233543" y="3947985"/>
            <a:ext cx="76815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24,1</a:t>
            </a:r>
          </a:p>
        </p:txBody>
      </p:sp>
      <p:sp>
        <p:nvSpPr>
          <p:cNvPr id="18" name="TextBox 8">
            <a:extLst>
              <a:ext uri="{FF2B5EF4-FFF2-40B4-BE49-F238E27FC236}">
                <a16:creationId xmlns:a16="http://schemas.microsoft.com/office/drawing/2014/main" id="{33E257F4-9B55-CB55-897B-3D08DE3E98D3}"/>
              </a:ext>
            </a:extLst>
          </p:cNvPr>
          <p:cNvSpPr txBox="1">
            <a:spLocks noChangeArrowheads="1"/>
          </p:cNvSpPr>
          <p:nvPr/>
        </p:nvSpPr>
        <p:spPr bwMode="auto">
          <a:xfrm>
            <a:off x="764920" y="181050"/>
            <a:ext cx="10705189" cy="646331"/>
          </a:xfrm>
          <a:prstGeom prst="rect">
            <a:avLst/>
          </a:prstGeom>
          <a:solidFill>
            <a:srgbClr val="0070C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2</a:t>
            </a: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DÂN SỐ</a:t>
            </a:r>
          </a:p>
        </p:txBody>
      </p:sp>
      <p:pic>
        <p:nvPicPr>
          <p:cNvPr id="19" name="Picture 18" descr="Logo teamwork business community people Royalty Free Vector">
            <a:extLst>
              <a:ext uri="{FF2B5EF4-FFF2-40B4-BE49-F238E27FC236}">
                <a16:creationId xmlns:a16="http://schemas.microsoft.com/office/drawing/2014/main" id="{ABC8DB69-F18B-CCD7-3DC7-E513C3A7923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8474" t="13889" r="10053" b="17777"/>
          <a:stretch/>
        </p:blipFill>
        <p:spPr bwMode="auto">
          <a:xfrm>
            <a:off x="294033" y="0"/>
            <a:ext cx="1055481" cy="1006406"/>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Up 19">
            <a:extLst>
              <a:ext uri="{FF2B5EF4-FFF2-40B4-BE49-F238E27FC236}">
                <a16:creationId xmlns:a16="http://schemas.microsoft.com/office/drawing/2014/main" id="{2C0831FA-86D1-4641-4949-834F5520B646}"/>
              </a:ext>
            </a:extLst>
          </p:cNvPr>
          <p:cNvSpPr/>
          <p:nvPr/>
        </p:nvSpPr>
        <p:spPr>
          <a:xfrm>
            <a:off x="10589864" y="2544877"/>
            <a:ext cx="250621" cy="4288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Arrow: Down 21">
            <a:extLst>
              <a:ext uri="{FF2B5EF4-FFF2-40B4-BE49-F238E27FC236}">
                <a16:creationId xmlns:a16="http://schemas.microsoft.com/office/drawing/2014/main" id="{595FFD4D-E3E0-6BF2-416D-EB7D9DCE1941}"/>
              </a:ext>
            </a:extLst>
          </p:cNvPr>
          <p:cNvSpPr/>
          <p:nvPr/>
        </p:nvSpPr>
        <p:spPr>
          <a:xfrm>
            <a:off x="10346860" y="2160688"/>
            <a:ext cx="250621" cy="4031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F466924-8A48-607A-3100-87BB19FBA8A4}"/>
              </a:ext>
            </a:extLst>
          </p:cNvPr>
          <p:cNvSpPr txBox="1"/>
          <p:nvPr/>
        </p:nvSpPr>
        <p:spPr>
          <a:xfrm>
            <a:off x="764921" y="3599534"/>
            <a:ext cx="11152260" cy="2308324"/>
          </a:xfrm>
          <a:prstGeom prst="rect">
            <a:avLst/>
          </a:prstGeom>
          <a:noFill/>
          <a:ln w="38100">
            <a:solidFill>
              <a:srgbClr val="00B050"/>
            </a:solidFill>
          </a:ln>
        </p:spPr>
        <p:txBody>
          <a:bodyPr wrap="square" rtlCol="0">
            <a:spAutoFit/>
          </a:bodyPr>
          <a:lstStyle/>
          <a:p>
            <a:pPr algn="just"/>
            <a:r>
              <a:rPr lang="vi-VN" sz="2000" i="1" kern="100">
                <a:latin typeface="Times New Roman" panose="02020603050405020304" pitchFamily="18" charset="0"/>
                <a:ea typeface="Calibri" panose="020F0502020204030204" pitchFamily="34" charset="0"/>
                <a:cs typeface="Times New Roman" panose="02020603050405020304" pitchFamily="18" charset="0"/>
              </a:rPr>
              <a:t>- </a:t>
            </a:r>
            <a:r>
              <a:rPr lang="vi-VN" sz="2400" i="1" kern="100">
                <a:latin typeface="Times New Roman" panose="02020603050405020304" pitchFamily="18" charset="0"/>
                <a:ea typeface="Calibri" panose="020F0502020204030204" pitchFamily="34" charset="0"/>
                <a:cs typeface="Times New Roman" panose="02020603050405020304" pitchFamily="18" charset="0"/>
              </a:rPr>
              <a:t>Cơ cấu dân số theo tuổi</a:t>
            </a:r>
            <a:r>
              <a:rPr lang="en-US" sz="2400" i="1" kern="100">
                <a:latin typeface="Times New Roman" panose="02020603050405020304" pitchFamily="18" charset="0"/>
                <a:ea typeface="Calibri" panose="020F0502020204030204" pitchFamily="34" charset="0"/>
                <a:cs typeface="Times New Roman" panose="02020603050405020304" pitchFamily="18" charset="0"/>
              </a:rPr>
              <a:t> có sự thay đổi</a:t>
            </a:r>
            <a:r>
              <a:rPr lang="vi-VN" sz="2400" i="1" kern="100">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2400" i="1" kern="100">
                <a:latin typeface="Times New Roman" panose="02020603050405020304" pitchFamily="18" charset="0"/>
                <a:ea typeface="Calibri" panose="020F0502020204030204" pitchFamily="34" charset="0"/>
                <a:cs typeface="Times New Roman" panose="02020603050405020304" pitchFamily="18" charset="0"/>
              </a:rPr>
              <a:t>+ Nhóm dưới tuổi: có xu hướng…</a:t>
            </a:r>
            <a:r>
              <a:rPr lang="en-US" sz="2400" i="1" kern="100">
                <a:latin typeface="Times New Roman" panose="02020603050405020304" pitchFamily="18" charset="0"/>
                <a:ea typeface="Calibri" panose="020F0502020204030204" pitchFamily="34" charset="0"/>
                <a:cs typeface="Times New Roman" panose="02020603050405020304" pitchFamily="18" charset="0"/>
              </a:rPr>
              <a:t>…….</a:t>
            </a:r>
            <a:r>
              <a:rPr lang="vi-VN" sz="2400" i="1" kern="100">
                <a:latin typeface="Times New Roman" panose="02020603050405020304" pitchFamily="18" charset="0"/>
                <a:ea typeface="Calibri" panose="020F0502020204030204" pitchFamily="34" charset="0"/>
                <a:cs typeface="Times New Roman" panose="02020603050405020304" pitchFamily="18" charset="0"/>
              </a:rPr>
              <a:t>, từ 33,1% (năm 1999) xuống ……..% (năm 2021)</a:t>
            </a:r>
          </a:p>
          <a:p>
            <a:pPr algn="just"/>
            <a:r>
              <a:rPr lang="vi-VN" sz="2400" i="1" kern="100">
                <a:latin typeface="Times New Roman" panose="02020603050405020304" pitchFamily="18" charset="0"/>
                <a:ea typeface="Calibri" panose="020F0502020204030204" pitchFamily="34" charset="0"/>
                <a:cs typeface="Times New Roman" panose="02020603050405020304" pitchFamily="18" charset="0"/>
              </a:rPr>
              <a:t>+ Nhóm từ 15 –64 tuổi: có xu hướng biến động, giai đoạn 1999 – 2009 tăng……..%; giai đoạn 2009 – 2021 giảm………%.</a:t>
            </a:r>
          </a:p>
          <a:p>
            <a:pPr algn="just"/>
            <a:r>
              <a:rPr lang="vi-VN" sz="2400" i="1" kern="100">
                <a:latin typeface="Times New Roman" panose="02020603050405020304" pitchFamily="18" charset="0"/>
                <a:ea typeface="Calibri" panose="020F0502020204030204" pitchFamily="34" charset="0"/>
                <a:cs typeface="Times New Roman" panose="02020603050405020304" pitchFamily="18" charset="0"/>
              </a:rPr>
              <a:t>+ Nhóm từ 65 tuổi trở lên: có xu hướng tăng, từ……% (năm 1999) lên 8,3% (năm 2021); tăng…….%.</a:t>
            </a:r>
            <a:endParaRPr lang="en-US" sz="2400" i="1" kern="1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5D665F6-4892-56A4-FF8E-63B2D1CB9237}"/>
              </a:ext>
            </a:extLst>
          </p:cNvPr>
          <p:cNvPicPr>
            <a:picLocks noChangeAspect="1"/>
          </p:cNvPicPr>
          <p:nvPr/>
        </p:nvPicPr>
        <p:blipFill>
          <a:blip r:embed="rId4"/>
          <a:stretch>
            <a:fillRect/>
          </a:stretch>
        </p:blipFill>
        <p:spPr>
          <a:xfrm>
            <a:off x="2195905" y="985940"/>
            <a:ext cx="8133406" cy="2575429"/>
          </a:xfrm>
          <a:prstGeom prst="rect">
            <a:avLst/>
          </a:prstGeom>
        </p:spPr>
      </p:pic>
      <p:sp>
        <p:nvSpPr>
          <p:cNvPr id="10" name="Rectangle 9">
            <a:extLst>
              <a:ext uri="{FF2B5EF4-FFF2-40B4-BE49-F238E27FC236}">
                <a16:creationId xmlns:a16="http://schemas.microsoft.com/office/drawing/2014/main" id="{796F3E93-22E2-A1DF-11BD-9C1317B05A63}"/>
              </a:ext>
            </a:extLst>
          </p:cNvPr>
          <p:cNvSpPr/>
          <p:nvPr/>
        </p:nvSpPr>
        <p:spPr>
          <a:xfrm>
            <a:off x="8864184" y="2253570"/>
            <a:ext cx="1154242" cy="303440"/>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503CF098-179F-5C88-3D42-6005BB16578C}"/>
              </a:ext>
            </a:extLst>
          </p:cNvPr>
          <p:cNvSpPr txBox="1"/>
          <p:nvPr/>
        </p:nvSpPr>
        <p:spPr>
          <a:xfrm>
            <a:off x="10306741" y="4305485"/>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8,0</a:t>
            </a:r>
          </a:p>
        </p:txBody>
      </p:sp>
      <p:sp>
        <p:nvSpPr>
          <p:cNvPr id="26" name="TextBox 25">
            <a:extLst>
              <a:ext uri="{FF2B5EF4-FFF2-40B4-BE49-F238E27FC236}">
                <a16:creationId xmlns:a16="http://schemas.microsoft.com/office/drawing/2014/main" id="{A516C9D3-DB43-5E26-6A2F-D3DB8361B25B}"/>
              </a:ext>
            </a:extLst>
          </p:cNvPr>
          <p:cNvSpPr txBox="1"/>
          <p:nvPr/>
        </p:nvSpPr>
        <p:spPr>
          <a:xfrm>
            <a:off x="3847940" y="4638094"/>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1,5</a:t>
            </a:r>
          </a:p>
        </p:txBody>
      </p:sp>
      <p:sp>
        <p:nvSpPr>
          <p:cNvPr id="27" name="Rectangle 26">
            <a:extLst>
              <a:ext uri="{FF2B5EF4-FFF2-40B4-BE49-F238E27FC236}">
                <a16:creationId xmlns:a16="http://schemas.microsoft.com/office/drawing/2014/main" id="{279486D3-48CA-0841-04EC-5774A08637DD}"/>
              </a:ext>
            </a:extLst>
          </p:cNvPr>
          <p:cNvSpPr/>
          <p:nvPr/>
        </p:nvSpPr>
        <p:spPr>
          <a:xfrm>
            <a:off x="6250898" y="2563849"/>
            <a:ext cx="1020858" cy="31028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6F67A9D1-AC3B-E401-75EF-A2F003CF748A}"/>
              </a:ext>
            </a:extLst>
          </p:cNvPr>
          <p:cNvSpPr/>
          <p:nvPr/>
        </p:nvSpPr>
        <p:spPr>
          <a:xfrm>
            <a:off x="8864184" y="2616272"/>
            <a:ext cx="1154242" cy="257858"/>
          </a:xfrm>
          <a:prstGeom prst="rect">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Arrow: Down 28">
            <a:extLst>
              <a:ext uri="{FF2B5EF4-FFF2-40B4-BE49-F238E27FC236}">
                <a16:creationId xmlns:a16="http://schemas.microsoft.com/office/drawing/2014/main" id="{3E8163EA-6B69-EDC5-BCC0-249948DDE199}"/>
              </a:ext>
            </a:extLst>
          </p:cNvPr>
          <p:cNvSpPr/>
          <p:nvPr/>
        </p:nvSpPr>
        <p:spPr>
          <a:xfrm>
            <a:off x="10814574" y="2563849"/>
            <a:ext cx="250621" cy="4031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5EA095B-A25E-BC07-8978-B2C106239E64}"/>
              </a:ext>
            </a:extLst>
          </p:cNvPr>
          <p:cNvSpPr/>
          <p:nvPr/>
        </p:nvSpPr>
        <p:spPr>
          <a:xfrm>
            <a:off x="8898168" y="2933392"/>
            <a:ext cx="1020858" cy="31028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row: Up 30">
            <a:extLst>
              <a:ext uri="{FF2B5EF4-FFF2-40B4-BE49-F238E27FC236}">
                <a16:creationId xmlns:a16="http://schemas.microsoft.com/office/drawing/2014/main" id="{801BF199-235A-BD41-F9A7-73174E2A4482}"/>
              </a:ext>
            </a:extLst>
          </p:cNvPr>
          <p:cNvSpPr/>
          <p:nvPr/>
        </p:nvSpPr>
        <p:spPr>
          <a:xfrm>
            <a:off x="10304145" y="2874931"/>
            <a:ext cx="250621" cy="428803"/>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5AB1B1F6-7339-DAF0-166C-121CF28727C3}"/>
              </a:ext>
            </a:extLst>
          </p:cNvPr>
          <p:cNvSpPr/>
          <p:nvPr/>
        </p:nvSpPr>
        <p:spPr>
          <a:xfrm>
            <a:off x="4780884" y="2951279"/>
            <a:ext cx="1020858" cy="310281"/>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FC7082F2-7C65-89BA-895D-E96AEAFA43B7}"/>
              </a:ext>
            </a:extLst>
          </p:cNvPr>
          <p:cNvSpPr txBox="1"/>
          <p:nvPr/>
        </p:nvSpPr>
        <p:spPr>
          <a:xfrm>
            <a:off x="6805284" y="5005593"/>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5,8</a:t>
            </a:r>
          </a:p>
        </p:txBody>
      </p:sp>
      <p:sp>
        <p:nvSpPr>
          <p:cNvPr id="34" name="TextBox 33">
            <a:extLst>
              <a:ext uri="{FF2B5EF4-FFF2-40B4-BE49-F238E27FC236}">
                <a16:creationId xmlns:a16="http://schemas.microsoft.com/office/drawing/2014/main" id="{1A4522CC-56C2-362C-E3C2-3322918C58AB}"/>
              </a:ext>
            </a:extLst>
          </p:cNvPr>
          <p:cNvSpPr txBox="1"/>
          <p:nvPr/>
        </p:nvSpPr>
        <p:spPr>
          <a:xfrm>
            <a:off x="1467003" y="5372230"/>
            <a:ext cx="932944"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2,5</a:t>
            </a:r>
          </a:p>
        </p:txBody>
      </p:sp>
      <p:sp>
        <p:nvSpPr>
          <p:cNvPr id="35" name="Rectangle 34">
            <a:extLst>
              <a:ext uri="{FF2B5EF4-FFF2-40B4-BE49-F238E27FC236}">
                <a16:creationId xmlns:a16="http://schemas.microsoft.com/office/drawing/2014/main" id="{B4CBA165-EB15-57B1-F091-BDBC65A276D7}"/>
              </a:ext>
            </a:extLst>
          </p:cNvPr>
          <p:cNvSpPr/>
          <p:nvPr/>
        </p:nvSpPr>
        <p:spPr>
          <a:xfrm>
            <a:off x="1983724" y="5919989"/>
            <a:ext cx="11152261" cy="954107"/>
          </a:xfrm>
          <a:prstGeom prst="rect">
            <a:avLst/>
          </a:prstGeom>
        </p:spPr>
        <p:txBody>
          <a:bodyPr wrap="square">
            <a:spAutoFit/>
          </a:bodyPr>
          <a:lstStyle/>
          <a:p>
            <a:r>
              <a:rPr lang="vi-VN" sz="2800">
                <a:solidFill>
                  <a:srgbClr val="FF0000"/>
                </a:solidFill>
                <a:latin typeface="#9Slide07 IcielBaliho Script" pitchFamily="2" charset="0"/>
              </a:rPr>
              <a:t>- </a:t>
            </a:r>
            <a:r>
              <a:rPr lang="en-US" sz="2800">
                <a:solidFill>
                  <a:srgbClr val="FF0000"/>
                </a:solidFill>
                <a:latin typeface="#9Slide07 IcielBaliho Script" pitchFamily="2" charset="0"/>
              </a:rPr>
              <a:t>Thời kỳ dân số vàng</a:t>
            </a:r>
            <a:endParaRPr lang="vi-VN" sz="2800">
              <a:solidFill>
                <a:srgbClr val="FF0000"/>
              </a:solidFill>
              <a:latin typeface="#9Slide07 IcielBaliho Script" pitchFamily="2" charset="0"/>
            </a:endParaRPr>
          </a:p>
          <a:p>
            <a:r>
              <a:rPr lang="vi-VN" sz="2800">
                <a:solidFill>
                  <a:srgbClr val="FF0000"/>
                </a:solidFill>
                <a:latin typeface="#9Slide07 IcielBaliho Script" pitchFamily="2" charset="0"/>
              </a:rPr>
              <a:t>- Đang có xu hướng già hóa</a:t>
            </a:r>
            <a:r>
              <a:rPr lang="en-US" sz="2800">
                <a:solidFill>
                  <a:srgbClr val="FF0000"/>
                </a:solidFill>
                <a:latin typeface="#9Slide07 IcielBaliho Script" pitchFamily="2" charset="0"/>
              </a:rPr>
              <a:t> dân số do tỉ lệ sinh giảm</a:t>
            </a:r>
            <a:r>
              <a:rPr lang="vi-VN" sz="2800">
                <a:solidFill>
                  <a:srgbClr val="FF0000"/>
                </a:solidFill>
                <a:latin typeface="#9Slide07 IcielBaliho Script" pitchFamily="2" charset="0"/>
              </a:rPr>
              <a:t>.</a:t>
            </a:r>
            <a:endParaRPr lang="en-US" sz="2800">
              <a:solidFill>
                <a:srgbClr val="FF0000"/>
              </a:solidFill>
              <a:latin typeface="#9Slide07 IcielBaliho Script" pitchFamily="2" charset="0"/>
            </a:endParaRPr>
          </a:p>
        </p:txBody>
      </p:sp>
      <p:sp>
        <p:nvSpPr>
          <p:cNvPr id="36" name="Arrow: Right 35">
            <a:extLst>
              <a:ext uri="{FF2B5EF4-FFF2-40B4-BE49-F238E27FC236}">
                <a16:creationId xmlns:a16="http://schemas.microsoft.com/office/drawing/2014/main" id="{37A635AA-D15C-CF9B-6A5B-55DEC80EDF45}"/>
              </a:ext>
            </a:extLst>
          </p:cNvPr>
          <p:cNvSpPr/>
          <p:nvPr/>
        </p:nvSpPr>
        <p:spPr>
          <a:xfrm>
            <a:off x="764920" y="6203658"/>
            <a:ext cx="942347" cy="5159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70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barn(inVertical)">
                                      <p:cBhvr>
                                        <p:cTn id="64" dur="500"/>
                                        <p:tgtEl>
                                          <p:spTgt spid="3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5">
                                            <p:txEl>
                                              <p:pRg st="1" end="1"/>
                                            </p:txEl>
                                          </p:spTgt>
                                        </p:tgtEl>
                                        <p:attrNameLst>
                                          <p:attrName>style.visibility</p:attrName>
                                        </p:attrNameLst>
                                      </p:cBhvr>
                                      <p:to>
                                        <p:strVal val="visible"/>
                                      </p:to>
                                    </p:set>
                                    <p:animEffect transition="in" filter="barn(inVertical)">
                                      <p:cBhvr>
                                        <p:cTn id="69"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0" grpId="0" animBg="1"/>
      <p:bldP spid="22" grpId="0" animBg="1"/>
      <p:bldP spid="10" grpId="0" animBg="1"/>
      <p:bldP spid="25" grpId="0"/>
      <p:bldP spid="26" grpId="0"/>
      <p:bldP spid="27" grpId="0" animBg="1"/>
      <p:bldP spid="28" grpId="0" animBg="1"/>
      <p:bldP spid="29" grpId="0" animBg="1"/>
      <p:bldP spid="30" grpId="0" animBg="1"/>
      <p:bldP spid="31" grpId="0" animBg="1"/>
      <p:bldP spid="32" grpId="0" animBg="1"/>
      <p:bldP spid="3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46B6C-2504-4C01-8BBC-397606BF99B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35590" y="128228"/>
            <a:ext cx="11964041" cy="6556882"/>
          </a:xfrm>
          <a:prstGeom prst="rect">
            <a:avLst/>
          </a:prstGeom>
        </p:spPr>
      </p:pic>
    </p:spTree>
    <p:extLst>
      <p:ext uri="{BB962C8B-B14F-4D97-AF65-F5344CB8AC3E}">
        <p14:creationId xmlns:p14="http://schemas.microsoft.com/office/powerpoint/2010/main" val="2100090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A92CD-8BAA-4FE6-9E47-9CDC8506076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3285"/>
          <a:stretch/>
        </p:blipFill>
        <p:spPr>
          <a:xfrm>
            <a:off x="513129" y="3428999"/>
            <a:ext cx="5142459" cy="3098946"/>
          </a:xfrm>
          <a:prstGeom prst="rect">
            <a:avLst/>
          </a:prstGeom>
        </p:spPr>
      </p:pic>
      <p:sp>
        <p:nvSpPr>
          <p:cNvPr id="6" name="Rectangle 5">
            <a:extLst>
              <a:ext uri="{FF2B5EF4-FFF2-40B4-BE49-F238E27FC236}">
                <a16:creationId xmlns:a16="http://schemas.microsoft.com/office/drawing/2014/main" id="{5134F13F-570F-4298-ADD2-73101C893C9F}"/>
              </a:ext>
            </a:extLst>
          </p:cNvPr>
          <p:cNvSpPr/>
          <p:nvPr/>
        </p:nvSpPr>
        <p:spPr>
          <a:xfrm>
            <a:off x="157696" y="6332418"/>
            <a:ext cx="5457530" cy="399661"/>
          </a:xfrm>
          <a:prstGeom prst="rect">
            <a:avLst/>
          </a:prstGeom>
        </p:spPr>
        <p:txBody>
          <a:bodyPr wrap="square">
            <a:spAutoFit/>
          </a:bodyPr>
          <a:lstStyle/>
          <a:p>
            <a:pPr algn="ctr" defTabSz="829909"/>
            <a:r>
              <a:rPr lang="en-US" sz="1997">
                <a:solidFill>
                  <a:srgbClr val="0000FF"/>
                </a:solidFill>
                <a:latin typeface="#9Slide07 IcielBaliho Script" pitchFamily="2" charset="0"/>
              </a:rPr>
              <a:t>Tốc độ già hóa dân số của Việt Nam nhanh nhất thế giới</a:t>
            </a:r>
          </a:p>
        </p:txBody>
      </p:sp>
      <p:pic>
        <p:nvPicPr>
          <p:cNvPr id="7" name="Picture 6">
            <a:extLst>
              <a:ext uri="{FF2B5EF4-FFF2-40B4-BE49-F238E27FC236}">
                <a16:creationId xmlns:a16="http://schemas.microsoft.com/office/drawing/2014/main" id="{3E6FB897-89F9-416C-A7D4-4C534B5F9F0A}"/>
              </a:ext>
            </a:extLst>
          </p:cNvPr>
          <p:cNvPicPr>
            <a:picLocks noChangeAspect="1"/>
          </p:cNvPicPr>
          <p:nvPr/>
        </p:nvPicPr>
        <p:blipFill>
          <a:blip r:embed="rId4"/>
          <a:stretch>
            <a:fillRect/>
          </a:stretch>
        </p:blipFill>
        <p:spPr>
          <a:xfrm>
            <a:off x="6938843" y="274266"/>
            <a:ext cx="5016659" cy="6454588"/>
          </a:xfrm>
          <a:prstGeom prst="rect">
            <a:avLst/>
          </a:prstGeom>
        </p:spPr>
      </p:pic>
      <p:pic>
        <p:nvPicPr>
          <p:cNvPr id="8" name="Picture 7">
            <a:extLst>
              <a:ext uri="{FF2B5EF4-FFF2-40B4-BE49-F238E27FC236}">
                <a16:creationId xmlns:a16="http://schemas.microsoft.com/office/drawing/2014/main" id="{1C9239D6-833D-4D13-AB75-854165CE3511}"/>
              </a:ext>
            </a:extLst>
          </p:cNvPr>
          <p:cNvPicPr>
            <a:picLocks noChangeAspect="1"/>
          </p:cNvPicPr>
          <p:nvPr/>
        </p:nvPicPr>
        <p:blipFill>
          <a:blip r:embed="rId5"/>
          <a:stretch>
            <a:fillRect/>
          </a:stretch>
        </p:blipFill>
        <p:spPr>
          <a:xfrm>
            <a:off x="287646" y="170010"/>
            <a:ext cx="5607369" cy="3258991"/>
          </a:xfrm>
          <a:prstGeom prst="rect">
            <a:avLst/>
          </a:prstGeom>
        </p:spPr>
      </p:pic>
    </p:spTree>
    <p:extLst>
      <p:ext uri="{BB962C8B-B14F-4D97-AF65-F5344CB8AC3E}">
        <p14:creationId xmlns:p14="http://schemas.microsoft.com/office/powerpoint/2010/main" val="1599363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8">
            <a:extLst>
              <a:ext uri="{FF2B5EF4-FFF2-40B4-BE49-F238E27FC236}">
                <a16:creationId xmlns:a16="http://schemas.microsoft.com/office/drawing/2014/main" id="{33E257F4-9B55-CB55-897B-3D08DE3E98D3}"/>
              </a:ext>
            </a:extLst>
          </p:cNvPr>
          <p:cNvSpPr txBox="1">
            <a:spLocks noChangeArrowheads="1"/>
          </p:cNvSpPr>
          <p:nvPr/>
        </p:nvSpPr>
        <p:spPr bwMode="auto">
          <a:xfrm>
            <a:off x="764920" y="181050"/>
            <a:ext cx="10705189" cy="646331"/>
          </a:xfrm>
          <a:prstGeom prst="rect">
            <a:avLst/>
          </a:prstGeom>
          <a:solidFill>
            <a:srgbClr val="0070C0"/>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46" rtl="0" eaLnBrk="1" fontAlgn="base" latinLnBrk="0" hangingPunct="1">
              <a:lnSpc>
                <a:spcPct val="100000"/>
              </a:lnSpc>
              <a:spcBef>
                <a:spcPct val="0"/>
              </a:spcBef>
              <a:spcAft>
                <a:spcPct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2</a:t>
            </a:r>
            <a:r>
              <a:rPr kumimoji="0" lang="vi-VN"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 </a:t>
            </a:r>
            <a:r>
              <a:rPr kumimoji="0" lang="en-US" altLang="en-US" sz="3600" b="0" i="0" u="none" strike="noStrike" kern="1200" cap="none" spc="0" normalizeH="0" baseline="0" noProof="0">
                <a:ln>
                  <a:noFill/>
                </a:ln>
                <a:solidFill>
                  <a:prstClr val="white"/>
                </a:solidFill>
                <a:effectLst/>
                <a:uLnTx/>
                <a:uFillTx/>
                <a:latin typeface="#9Slide07 IcielBaliho Script" pitchFamily="2" charset="0"/>
                <a:ea typeface="Fira Sans Extra Condensed Mediu" panose="020B0603050000020004" pitchFamily="34" charset="0"/>
                <a:cs typeface="Fira Sans Extra Condensed Mediu" panose="020B0603050000020004" pitchFamily="34" charset="0"/>
                <a:sym typeface="Fira Sans Extra Condensed Mediu" panose="020B0603050000020004" pitchFamily="34" charset="0"/>
              </a:rPr>
              <a:t>DÂN SỐ</a:t>
            </a:r>
          </a:p>
        </p:txBody>
      </p:sp>
      <p:pic>
        <p:nvPicPr>
          <p:cNvPr id="19" name="Picture 18" descr="Logo teamwork business community people Royalty Free Vector">
            <a:extLst>
              <a:ext uri="{FF2B5EF4-FFF2-40B4-BE49-F238E27FC236}">
                <a16:creationId xmlns:a16="http://schemas.microsoft.com/office/drawing/2014/main" id="{ABC8DB69-F18B-CCD7-3DC7-E513C3A7923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8474" t="13889" r="10053" b="17777"/>
          <a:stretch/>
        </p:blipFill>
        <p:spPr bwMode="auto">
          <a:xfrm>
            <a:off x="294033" y="0"/>
            <a:ext cx="1055481" cy="100640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B4CBA165-EB15-57B1-F091-BDBC65A276D7}"/>
              </a:ext>
            </a:extLst>
          </p:cNvPr>
          <p:cNvSpPr/>
          <p:nvPr/>
        </p:nvSpPr>
        <p:spPr>
          <a:xfrm>
            <a:off x="1983724" y="5919989"/>
            <a:ext cx="11152261" cy="523220"/>
          </a:xfrm>
          <a:prstGeom prst="rect">
            <a:avLst/>
          </a:prstGeom>
        </p:spPr>
        <p:txBody>
          <a:bodyPr wrap="square">
            <a:spAutoFit/>
          </a:bodyPr>
          <a:lstStyle/>
          <a:p>
            <a:pPr lvl="0"/>
            <a:r>
              <a:rPr kumimoji="0" lang="vi-VN" sz="2800" b="0" i="0" u="none" strike="noStrike" kern="1200" cap="none" spc="0" normalizeH="0" baseline="0" noProof="0">
                <a:ln>
                  <a:noFill/>
                </a:ln>
                <a:solidFill>
                  <a:srgbClr val="FF0000"/>
                </a:solidFill>
                <a:effectLst/>
                <a:uLnTx/>
                <a:uFillTx/>
                <a:latin typeface="#9Slide07 IcielBaliho Script" pitchFamily="2" charset="0"/>
                <a:ea typeface="+mn-ea"/>
                <a:cs typeface="+mn-cs"/>
              </a:rPr>
              <a:t>- </a:t>
            </a:r>
            <a:r>
              <a:rPr lang="vi-VN" sz="2800">
                <a:solidFill>
                  <a:srgbClr val="FF0000"/>
                </a:solidFill>
                <a:latin typeface="#9Slide07 IcielBaliho Script" pitchFamily="2" charset="0"/>
              </a:rPr>
              <a:t>Tỉ số giới tính ở nước ta khá cân bằng</a:t>
            </a:r>
            <a:endParaRPr kumimoji="0" lang="en-US" sz="2800" b="0" i="0" u="none" strike="noStrike" kern="1200" cap="none" spc="0" normalizeH="0" baseline="0" noProof="0">
              <a:ln>
                <a:noFill/>
              </a:ln>
              <a:solidFill>
                <a:srgbClr val="FF0000"/>
              </a:solidFill>
              <a:effectLst/>
              <a:uLnTx/>
              <a:uFillTx/>
              <a:latin typeface="#9Slide07 IcielBaliho Script" pitchFamily="2" charset="0"/>
              <a:ea typeface="+mn-ea"/>
              <a:cs typeface="+mn-cs"/>
            </a:endParaRPr>
          </a:p>
        </p:txBody>
      </p:sp>
      <p:sp>
        <p:nvSpPr>
          <p:cNvPr id="36" name="Arrow: Right 35">
            <a:extLst>
              <a:ext uri="{FF2B5EF4-FFF2-40B4-BE49-F238E27FC236}">
                <a16:creationId xmlns:a16="http://schemas.microsoft.com/office/drawing/2014/main" id="{37A635AA-D15C-CF9B-6A5B-55DEC80EDF45}"/>
              </a:ext>
            </a:extLst>
          </p:cNvPr>
          <p:cNvSpPr/>
          <p:nvPr/>
        </p:nvSpPr>
        <p:spPr>
          <a:xfrm>
            <a:off x="764920" y="5919989"/>
            <a:ext cx="942347" cy="5159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6E3DE80-7ABE-4306-F973-68CA5E41CA7B}"/>
              </a:ext>
            </a:extLst>
          </p:cNvPr>
          <p:cNvPicPr>
            <a:picLocks noChangeAspect="1"/>
          </p:cNvPicPr>
          <p:nvPr/>
        </p:nvPicPr>
        <p:blipFill>
          <a:blip r:embed="rId4"/>
          <a:stretch>
            <a:fillRect/>
          </a:stretch>
        </p:blipFill>
        <p:spPr>
          <a:xfrm>
            <a:off x="3263860" y="996625"/>
            <a:ext cx="5020376" cy="3296110"/>
          </a:xfrm>
          <a:prstGeom prst="rect">
            <a:avLst/>
          </a:prstGeom>
        </p:spPr>
      </p:pic>
      <p:sp>
        <p:nvSpPr>
          <p:cNvPr id="5" name="TextBox 4">
            <a:extLst>
              <a:ext uri="{FF2B5EF4-FFF2-40B4-BE49-F238E27FC236}">
                <a16:creationId xmlns:a16="http://schemas.microsoft.com/office/drawing/2014/main" id="{92145CDA-274C-2BF3-F686-9C853D3845E0}"/>
              </a:ext>
            </a:extLst>
          </p:cNvPr>
          <p:cNvSpPr txBox="1"/>
          <p:nvPr/>
        </p:nvSpPr>
        <p:spPr>
          <a:xfrm>
            <a:off x="431482" y="4460031"/>
            <a:ext cx="11372063" cy="1292662"/>
          </a:xfrm>
          <a:prstGeom prst="rect">
            <a:avLst/>
          </a:prstGeom>
          <a:noFill/>
          <a:ln w="38100">
            <a:solidFill>
              <a:srgbClr val="00B050"/>
            </a:solidFill>
          </a:ln>
        </p:spPr>
        <p:txBody>
          <a:bodyPr wrap="square" rtlCol="0">
            <a:spAutoFit/>
          </a:bodyPr>
          <a:lstStyle/>
          <a:p>
            <a:pPr algn="just"/>
            <a:r>
              <a:rPr lang="en-US" sz="2600" i="1" kern="100">
                <a:latin typeface="Times New Roman" panose="02020603050405020304" pitchFamily="18" charset="0"/>
                <a:ea typeface="Calibri" panose="020F0502020204030204" pitchFamily="34" charset="0"/>
                <a:cs typeface="Times New Roman" panose="02020603050405020304" pitchFamily="18" charset="0"/>
              </a:rPr>
              <a:t>-</a:t>
            </a:r>
            <a:r>
              <a:rPr lang="en-US" sz="2600" kern="100">
                <a:latin typeface="Times New Roman" panose="02020603050405020304" pitchFamily="18" charset="0"/>
                <a:ea typeface="Calibri" panose="020F0502020204030204" pitchFamily="34" charset="0"/>
                <a:cs typeface="Times New Roman" panose="02020603050405020304" pitchFamily="18" charset="0"/>
              </a:rPr>
              <a:t> </a:t>
            </a:r>
            <a:r>
              <a:rPr lang="en-US" sz="2600" i="1" kern="100">
                <a:latin typeface="Times New Roman" panose="02020603050405020304" pitchFamily="18" charset="0"/>
                <a:ea typeface="Calibri" panose="020F0502020204030204" pitchFamily="34" charset="0"/>
                <a:cs typeface="Times New Roman" panose="02020603050405020304" pitchFamily="18" charset="0"/>
              </a:rPr>
              <a:t>Cơ cấu dân số theo giới tính của nước ta giai đoạn 1999 - 2021 có sự thay đổi. Năm 1999 tỉ số giới tính của nước ta là………… số nam/100 nữ, đến năm 2021 tỉ số giới tính của nước ta là …….số nam/100 nữ </a:t>
            </a:r>
            <a:endParaRPr lang="en-US" sz="26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7C2F99-37E9-995C-0192-D2204C5D89F5}"/>
              </a:ext>
            </a:extLst>
          </p:cNvPr>
          <p:cNvSpPr txBox="1"/>
          <p:nvPr/>
        </p:nvSpPr>
        <p:spPr>
          <a:xfrm>
            <a:off x="5900386" y="4788398"/>
            <a:ext cx="93294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96,4</a:t>
            </a:r>
          </a:p>
        </p:txBody>
      </p:sp>
      <p:sp>
        <p:nvSpPr>
          <p:cNvPr id="12" name="TextBox 11">
            <a:extLst>
              <a:ext uri="{FF2B5EF4-FFF2-40B4-BE49-F238E27FC236}">
                <a16:creationId xmlns:a16="http://schemas.microsoft.com/office/drawing/2014/main" id="{0A336551-B111-D1C2-7163-716882DDAD66}"/>
              </a:ext>
            </a:extLst>
          </p:cNvPr>
          <p:cNvSpPr txBox="1"/>
          <p:nvPr/>
        </p:nvSpPr>
        <p:spPr>
          <a:xfrm>
            <a:off x="3672590" y="5250063"/>
            <a:ext cx="768159" cy="492443"/>
          </a:xfrm>
          <a:prstGeom prst="rect">
            <a:avLst/>
          </a:prstGeom>
          <a:noFill/>
        </p:spPr>
        <p:txBody>
          <a:bodyPr wrap="none" rtlCol="0">
            <a:spAutoFit/>
          </a:bodyPr>
          <a:lstStyle/>
          <a:p>
            <a:r>
              <a:rPr lang="en-US" sz="2600" b="1">
                <a:solidFill>
                  <a:srgbClr val="FF0000"/>
                </a:solidFill>
                <a:latin typeface="Times New Roman" panose="02020603050405020304" pitchFamily="18" charset="0"/>
                <a:cs typeface="Times New Roman" panose="02020603050405020304" pitchFamily="18" charset="0"/>
              </a:rPr>
              <a:t>99,4</a:t>
            </a:r>
          </a:p>
        </p:txBody>
      </p:sp>
    </p:spTree>
    <p:extLst>
      <p:ext uri="{BB962C8B-B14F-4D97-AF65-F5344CB8AC3E}">
        <p14:creationId xmlns:p14="http://schemas.microsoft.com/office/powerpoint/2010/main" val="176071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Vertic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0DC27-5357-4E86-AA95-6E76CC11C880}"/>
              </a:ext>
            </a:extLst>
          </p:cNvPr>
          <p:cNvPicPr>
            <a:picLocks noChangeAspect="1"/>
          </p:cNvPicPr>
          <p:nvPr/>
        </p:nvPicPr>
        <p:blipFill>
          <a:blip r:embed="rId2"/>
          <a:stretch>
            <a:fillRect/>
          </a:stretch>
        </p:blipFill>
        <p:spPr>
          <a:xfrm>
            <a:off x="6932208" y="174711"/>
            <a:ext cx="5067069" cy="6561357"/>
          </a:xfrm>
          <a:prstGeom prst="rect">
            <a:avLst/>
          </a:prstGeom>
        </p:spPr>
      </p:pic>
      <p:sp>
        <p:nvSpPr>
          <p:cNvPr id="5" name="Rectangle 4">
            <a:extLst>
              <a:ext uri="{FF2B5EF4-FFF2-40B4-BE49-F238E27FC236}">
                <a16:creationId xmlns:a16="http://schemas.microsoft.com/office/drawing/2014/main" id="{0E6F74F5-33E0-4DA1-B59A-7409324DDFFE}"/>
              </a:ext>
            </a:extLst>
          </p:cNvPr>
          <p:cNvSpPr/>
          <p:nvPr/>
        </p:nvSpPr>
        <p:spPr>
          <a:xfrm>
            <a:off x="411819" y="1509881"/>
            <a:ext cx="6353938" cy="1097865"/>
          </a:xfrm>
          <a:prstGeom prst="rect">
            <a:avLst/>
          </a:prstGeom>
        </p:spPr>
        <p:txBody>
          <a:bodyPr wrap="square">
            <a:spAutoFit/>
          </a:bodyPr>
          <a:lstStyle/>
          <a:p>
            <a:pPr defTabSz="829909"/>
            <a:r>
              <a:rPr lang="vi-VN" sz="3267">
                <a:solidFill>
                  <a:srgbClr val="002060"/>
                </a:solidFill>
                <a:latin typeface="#9Slide07 IcielBaliho Script" pitchFamily="2" charset="0"/>
              </a:rPr>
              <a:t>- </a:t>
            </a:r>
            <a:r>
              <a:rPr lang="en-US" sz="3267">
                <a:solidFill>
                  <a:srgbClr val="002060"/>
                </a:solidFill>
                <a:latin typeface="#9Slide07 IcielBaliho Script" pitchFamily="2" charset="0"/>
              </a:rPr>
              <a:t>Năm 2021: tỉ số giới tính là 112 bé trai/100 bé gái </a:t>
            </a:r>
            <a:r>
              <a:rPr lang="vi-VN" sz="3267">
                <a:solidFill>
                  <a:srgbClr val="FF0066"/>
                </a:solidFill>
                <a:latin typeface="#9Slide07 IcielBaliho Script" pitchFamily="2" charset="0"/>
              </a:rPr>
              <a:t>=&gt; Mất cân bằng giới tính</a:t>
            </a:r>
            <a:endParaRPr lang="en-US" sz="3267">
              <a:solidFill>
                <a:srgbClr val="FF0066"/>
              </a:solidFill>
              <a:latin typeface="#9Slide07 IcielBaliho Script" pitchFamily="2" charset="0"/>
            </a:endParaRPr>
          </a:p>
        </p:txBody>
      </p:sp>
      <p:sp>
        <p:nvSpPr>
          <p:cNvPr id="10" name="Rectangle 9">
            <a:extLst>
              <a:ext uri="{FF2B5EF4-FFF2-40B4-BE49-F238E27FC236}">
                <a16:creationId xmlns:a16="http://schemas.microsoft.com/office/drawing/2014/main" id="{9198E821-67FF-484E-BC48-2EF1385F3526}"/>
              </a:ext>
            </a:extLst>
          </p:cNvPr>
          <p:cNvSpPr/>
          <p:nvPr/>
        </p:nvSpPr>
        <p:spPr>
          <a:xfrm>
            <a:off x="686224" y="2876079"/>
            <a:ext cx="5805129" cy="3108736"/>
          </a:xfrm>
          <a:prstGeom prst="rect">
            <a:avLst/>
          </a:prstGeom>
        </p:spPr>
        <p:txBody>
          <a:bodyPr wrap="square">
            <a:spAutoFit/>
          </a:bodyPr>
          <a:lstStyle/>
          <a:p>
            <a:pPr algn="just" defTabSz="829909"/>
            <a:r>
              <a:rPr lang="vi-VN" sz="2178" b="1">
                <a:solidFill>
                  <a:srgbClr val="002060"/>
                </a:solidFill>
                <a:latin typeface="#9Slide02 Noi dung rat dai" panose="02000000000000000000" pitchFamily="2" charset="0"/>
                <a:ea typeface="#9Slide02 Noi dung rat dai" panose="02000000000000000000" pitchFamily="2" charset="0"/>
                <a:cs typeface="Times New Roman" panose="02020603050405020304" pitchFamily="18" charset="0"/>
              </a:rPr>
              <a:t>Nguyên nhân:</a:t>
            </a:r>
          </a:p>
          <a:p>
            <a:pPr algn="just" defTabSz="829909"/>
            <a:r>
              <a:rPr lang="vi-VN" sz="2178">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 Tâm lý thích có con trai và tư tưởng trọng nam hơn nữ vẫn còn.</a:t>
            </a:r>
          </a:p>
          <a:p>
            <a:pPr algn="just" defTabSz="829909"/>
            <a:r>
              <a:rPr lang="vi-VN" sz="2178">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rPr>
              <a:t>- Sự phát triển ngày càng tốt hơn của các dịch vụ chăm sóc sức khỏe sinh sản với trang thiết bị hiện đại và đội ngũ chuyên gia trình độ cao đã tạo điều kiện cho người dân dễ dàng tiếp cận các hình thức lựa chọn giới tính cả trước và trong khi mang thai.</a:t>
            </a:r>
            <a:endParaRPr lang="en-US" sz="2178">
              <a:solidFill>
                <a:prstClr val="black"/>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22092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E9ACB-9166-48AE-B32C-D2C1059CB87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68008"/>
          <a:stretch/>
        </p:blipFill>
        <p:spPr>
          <a:xfrm>
            <a:off x="377154" y="169632"/>
            <a:ext cx="11214210" cy="6518736"/>
          </a:xfrm>
          <a:prstGeom prst="rect">
            <a:avLst/>
          </a:prstGeom>
        </p:spPr>
      </p:pic>
    </p:spTree>
    <p:extLst>
      <p:ext uri="{BB962C8B-B14F-4D97-AF65-F5344CB8AC3E}">
        <p14:creationId xmlns:p14="http://schemas.microsoft.com/office/powerpoint/2010/main" val="2993065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8F78F-AFE8-41AA-8A7A-1E376B4E61A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02075" y="153597"/>
            <a:ext cx="11924002" cy="6601881"/>
          </a:xfrm>
          <a:prstGeom prst="rect">
            <a:avLst/>
          </a:prstGeom>
        </p:spPr>
      </p:pic>
    </p:spTree>
    <p:extLst>
      <p:ext uri="{BB962C8B-B14F-4D97-AF65-F5344CB8AC3E}">
        <p14:creationId xmlns:p14="http://schemas.microsoft.com/office/powerpoint/2010/main" val="3092244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ưới bóng nhà rông - Báo Gia Lai điện tử - Tin nhanh - Chính xác">
            <a:extLst>
              <a:ext uri="{FF2B5EF4-FFF2-40B4-BE49-F238E27FC236}">
                <a16:creationId xmlns:a16="http://schemas.microsoft.com/office/drawing/2014/main" id="{659B97D6-DBB6-45D3-921C-B4C3EE4753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7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5D271A-4743-4A91-93C4-BB8F294B034B}"/>
              </a:ext>
            </a:extLst>
          </p:cNvPr>
          <p:cNvSpPr txBox="1"/>
          <p:nvPr/>
        </p:nvSpPr>
        <p:spPr>
          <a:xfrm>
            <a:off x="21" y="933083"/>
            <a:ext cx="12191979" cy="2884379"/>
          </a:xfrm>
          <a:prstGeom prst="rect">
            <a:avLst/>
          </a:prstGeom>
          <a:noFill/>
        </p:spPr>
        <p:txBody>
          <a:bodyPr wrap="square">
            <a:spAutoFit/>
          </a:bodyPr>
          <a:lstStyle/>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400" cap="none" spc="-50" normalizeH="0" baseline="0" noProof="0" dirty="0" err="1">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rPr>
              <a:t>Bài</a:t>
            </a:r>
            <a:r>
              <a:rPr kumimoji="0" lang="en-US" sz="8000" b="1" i="0" u="none" strike="noStrike" kern="1400" cap="none" spc="-50" normalizeH="0" baseline="0" noProof="0" dirty="0">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rPr>
              <a:t> 1</a:t>
            </a:r>
          </a:p>
          <a:p>
            <a:pPr marL="0" marR="0" lvl="0" indent="18034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400" cap="none" spc="-50" normalizeH="0" baseline="0" noProof="0">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rPr>
              <a:t>DÂN TỘC VÀ DÂN SỐ</a:t>
            </a:r>
            <a:endParaRPr kumimoji="0" lang="en-US" sz="8800" b="1" i="0" u="none" strike="noStrike" kern="1400" cap="none" spc="-50" normalizeH="0" baseline="0" noProof="0" dirty="0">
              <a:ln>
                <a:noFill/>
              </a:ln>
              <a:solidFill>
                <a:prstClr val="white"/>
              </a:solidFill>
              <a:effectLst/>
              <a:uLnTx/>
              <a:uFillTx/>
              <a:latin typeface="#9Slide07 IcielBC Cubano Normal"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176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A2509F26-B5DC-4BA7-B476-4CB044237A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 y="0"/>
            <a:ext cx="121916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955">
              <a:defRPr/>
            </a:pPr>
            <a:endParaRPr lang="en-US" sz="1634">
              <a:solidFill>
                <a:prstClr val="white"/>
              </a:solidFill>
              <a:latin typeface="Impact" panose="020B0806030902050204"/>
            </a:endParaRPr>
          </a:p>
        </p:txBody>
      </p:sp>
      <p:sp>
        <p:nvSpPr>
          <p:cNvPr id="29" name="Rectangle 23">
            <a:extLst>
              <a:ext uri="{FF2B5EF4-FFF2-40B4-BE49-F238E27FC236}">
                <a16:creationId xmlns:a16="http://schemas.microsoft.com/office/drawing/2014/main" id="{DB103EB1-B135-4526-B883-33228FC27F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479" y="683403"/>
            <a:ext cx="10561042"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955">
              <a:defRPr/>
            </a:pPr>
            <a:endParaRPr lang="en-US" sz="1634">
              <a:solidFill>
                <a:prstClr val="white"/>
              </a:solidFill>
              <a:latin typeface="Impact" panose="020B0806030902050204"/>
            </a:endParaRPr>
          </a:p>
        </p:txBody>
      </p:sp>
      <p:pic>
        <p:nvPicPr>
          <p:cNvPr id="4" name="Picture 3">
            <a:extLst>
              <a:ext uri="{FF2B5EF4-FFF2-40B4-BE49-F238E27FC236}">
                <a16:creationId xmlns:a16="http://schemas.microsoft.com/office/drawing/2014/main" id="{28E36C5A-B9B9-4A6B-9DCA-BB3A102CC63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5690" b="13558"/>
          <a:stretch/>
        </p:blipFill>
        <p:spPr>
          <a:xfrm rot="21480000">
            <a:off x="1137967" y="1003258"/>
            <a:ext cx="9916067" cy="4764396"/>
          </a:xfrm>
          <a:prstGeom prst="rect">
            <a:avLst/>
          </a:prstGeom>
        </p:spPr>
      </p:pic>
    </p:spTree>
    <p:extLst>
      <p:ext uri="{BB962C8B-B14F-4D97-AF65-F5344CB8AC3E}">
        <p14:creationId xmlns:p14="http://schemas.microsoft.com/office/powerpoint/2010/main" val="1648702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FA45068E-C159-4A10-969E-A9E5E1924C7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586F878-648C-4048-A9D7-FE246150CB44}"/>
              </a:ext>
            </a:extLst>
          </p:cNvPr>
          <p:cNvSpPr txBox="1">
            <a:spLocks/>
          </p:cNvSpPr>
          <p:nvPr/>
        </p:nvSpPr>
        <p:spPr>
          <a:xfrm>
            <a:off x="254643" y="246973"/>
            <a:ext cx="11736729" cy="12230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9Slide07 IcielBC Cubano Normal" panose="00000500000000000000" pitchFamily="2" charset="0"/>
                <a:ea typeface="+mj-ea"/>
                <a:cs typeface="+mj-cs"/>
              </a:rPr>
              <a:t>DÂN SỐ </a:t>
            </a:r>
            <a:endParaRPr kumimoji="0" lang="en-US" sz="4400" b="1" i="0" u="none" strike="noStrike" kern="1200" cap="none" spc="0" normalizeH="0" baseline="0" noProof="0" dirty="0">
              <a:ln>
                <a:noFill/>
              </a:ln>
              <a:solidFill>
                <a:srgbClr val="C00000"/>
              </a:solidFill>
              <a:effectLst/>
              <a:uLnTx/>
              <a:uFillTx/>
              <a:latin typeface="#9Slide07 IcielBC Cubano Normal" panose="00000500000000000000" pitchFamily="2" charset="0"/>
              <a:ea typeface="+mj-ea"/>
              <a:cs typeface="+mj-cs"/>
            </a:endParaRPr>
          </a:p>
        </p:txBody>
      </p:sp>
      <p:sp>
        <p:nvSpPr>
          <p:cNvPr id="7" name="TextBox 6">
            <a:extLst>
              <a:ext uri="{FF2B5EF4-FFF2-40B4-BE49-F238E27FC236}">
                <a16:creationId xmlns:a16="http://schemas.microsoft.com/office/drawing/2014/main" id="{98E34692-B305-45AB-A4B8-548F7A3ADFB1}"/>
              </a:ext>
            </a:extLst>
          </p:cNvPr>
          <p:cNvSpPr txBox="1"/>
          <p:nvPr/>
        </p:nvSpPr>
        <p:spPr>
          <a:xfrm>
            <a:off x="616982" y="2241333"/>
            <a:ext cx="3104977" cy="3036216"/>
          </a:xfrm>
          <a:prstGeom prst="rect">
            <a:avLst/>
          </a:prstGeom>
          <a:solidFill>
            <a:schemeClr val="accent6">
              <a:lumMod val="20000"/>
              <a:lumOff val="80000"/>
            </a:schemeClr>
          </a:solidFill>
        </p:spPr>
        <p:txBody>
          <a:bodyPr wrap="square">
            <a:spAutoFit/>
          </a:bodyPr>
          <a:lstStyle/>
          <a:p>
            <a:pPr lvl="0" algn="just">
              <a:lnSpc>
                <a:spcPct val="115000"/>
              </a:lnSpc>
            </a:pP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Quy mô dân số đông, tăng nhanh.</a:t>
            </a:r>
          </a:p>
          <a:p>
            <a:pPr lvl="0" algn="just">
              <a:lnSpc>
                <a:spcPct val="115000"/>
              </a:lnSpc>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Năm</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2021: 98,5 triệu người </a:t>
            </a:r>
          </a:p>
          <a:p>
            <a:pPr lvl="0" algn="just">
              <a:lnSpc>
                <a:spcPct val="115000"/>
              </a:lnSpc>
            </a:pPr>
            <a:r>
              <a:rPr lang="en-US" sz="2400" b="1" baseline="0">
                <a:solidFill>
                  <a:prstClr val="black"/>
                </a:solidFill>
                <a:latin typeface="Roboto" panose="02000000000000000000" pitchFamily="2" charset="0"/>
                <a:ea typeface="Roboto" panose="02000000000000000000" pitchFamily="2" charset="0"/>
                <a:cs typeface="Roboto" panose="02000000000000000000" pitchFamily="2" charset="0"/>
              </a:rPr>
              <a:t>+</a:t>
            </a: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Thứ 15 trên thế giới</a:t>
            </a:r>
          </a:p>
          <a:p>
            <a:pPr lvl="0" algn="just">
              <a:lnSpc>
                <a:spcPct val="115000"/>
              </a:lnSpc>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Thứ 3 trong ĐNA</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DF224E1A-F006-47B1-BD7B-FABCF966D1B8}"/>
              </a:ext>
            </a:extLst>
          </p:cNvPr>
          <p:cNvSpPr txBox="1"/>
          <p:nvPr/>
        </p:nvSpPr>
        <p:spPr>
          <a:xfrm>
            <a:off x="674856" y="1623626"/>
            <a:ext cx="3020964" cy="487826"/>
          </a:xfrm>
          <a:prstGeom prst="rect">
            <a:avLst/>
          </a:prstGeom>
          <a:solidFill>
            <a:srgbClr val="FFC0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SỐ </a:t>
            </a: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DÂN</a:t>
            </a:r>
          </a:p>
        </p:txBody>
      </p:sp>
      <p:sp>
        <p:nvSpPr>
          <p:cNvPr id="9" name="TextBox 8">
            <a:extLst>
              <a:ext uri="{FF2B5EF4-FFF2-40B4-BE49-F238E27FC236}">
                <a16:creationId xmlns:a16="http://schemas.microsoft.com/office/drawing/2014/main" id="{367E8A7E-5F21-465E-86D0-C6CA1B90E5A7}"/>
              </a:ext>
            </a:extLst>
          </p:cNvPr>
          <p:cNvSpPr txBox="1"/>
          <p:nvPr/>
        </p:nvSpPr>
        <p:spPr>
          <a:xfrm>
            <a:off x="8037393" y="1623626"/>
            <a:ext cx="3512526" cy="487826"/>
          </a:xfrm>
          <a:prstGeom prst="rect">
            <a:avLst/>
          </a:prstGeom>
          <a:solidFill>
            <a:srgbClr val="FFC0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CƠ </a:t>
            </a: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CẤU DÂN SỐ</a:t>
            </a:r>
          </a:p>
        </p:txBody>
      </p:sp>
      <p:sp>
        <p:nvSpPr>
          <p:cNvPr id="10" name="TextBox 9">
            <a:extLst>
              <a:ext uri="{FF2B5EF4-FFF2-40B4-BE49-F238E27FC236}">
                <a16:creationId xmlns:a16="http://schemas.microsoft.com/office/drawing/2014/main" id="{3880974D-6A26-4B6A-9A8B-FAFFB353E71F}"/>
              </a:ext>
            </a:extLst>
          </p:cNvPr>
          <p:cNvSpPr txBox="1"/>
          <p:nvPr/>
        </p:nvSpPr>
        <p:spPr>
          <a:xfrm>
            <a:off x="8061432" y="2258772"/>
            <a:ext cx="3512527" cy="2611484"/>
          </a:xfrm>
          <a:prstGeom prst="rect">
            <a:avLst/>
          </a:prstGeom>
          <a:solidFill>
            <a:schemeClr val="accent6">
              <a:lumMod val="20000"/>
              <a:lumOff val="80000"/>
            </a:schemeClr>
          </a:solidFill>
        </p:spPr>
        <p:txBody>
          <a:bodyPr wrap="square">
            <a:spAutoFit/>
          </a:bodyPr>
          <a:lstStyle/>
          <a:p>
            <a:pPr lvl="0" algn="just">
              <a:lnSpc>
                <a:spcPct val="115000"/>
              </a:lnSpc>
            </a:pP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2400" b="1">
                <a:solidFill>
                  <a:prstClr val="black"/>
                </a:solidFill>
                <a:latin typeface="Roboto" panose="02000000000000000000" pitchFamily="2" charset="0"/>
                <a:ea typeface="Roboto" panose="02000000000000000000" pitchFamily="2" charset="0"/>
                <a:cs typeface="Roboto" panose="02000000000000000000" pitchFamily="2" charset="0"/>
              </a:rPr>
              <a:t>Cơ cấu dân số theo tuổi có xu hướng già hoá do tỉ lệ sinh giảm, tuổi thọ trung bình tăng.</a:t>
            </a:r>
            <a:endParaRPr lang="en-US" sz="2400" b="1">
              <a:solidFill>
                <a:prstClr val="black"/>
              </a:solidFill>
              <a:latin typeface="Roboto" panose="02000000000000000000" pitchFamily="2" charset="0"/>
              <a:ea typeface="Roboto" panose="02000000000000000000" pitchFamily="2" charset="0"/>
              <a:cs typeface="Roboto" panose="02000000000000000000" pitchFamily="2" charset="0"/>
            </a:endParaRPr>
          </a:p>
          <a:p>
            <a:pPr lvl="0" algn="just">
              <a:lnSpc>
                <a:spcPct val="115000"/>
              </a:lnSpc>
            </a:pPr>
            <a:r>
              <a:rPr lang="en-US" sz="2400" b="1">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2400" b="1">
                <a:solidFill>
                  <a:prstClr val="black"/>
                </a:solidFill>
                <a:latin typeface="Roboto" panose="02000000000000000000" pitchFamily="2" charset="0"/>
                <a:ea typeface="Roboto" panose="02000000000000000000" pitchFamily="2" charset="0"/>
                <a:cs typeface="Roboto" panose="02000000000000000000" pitchFamily="2" charset="0"/>
              </a:rPr>
              <a:t>Cơ cấu dân số theo giới tính khá cân bằng. </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14" name="Straight Arrow Connector 13">
            <a:extLst>
              <a:ext uri="{FF2B5EF4-FFF2-40B4-BE49-F238E27FC236}">
                <a16:creationId xmlns:a16="http://schemas.microsoft.com/office/drawing/2014/main" id="{8640C02A-27BD-44D5-9031-395A090B03FF}"/>
              </a:ext>
            </a:extLst>
          </p:cNvPr>
          <p:cNvCxnSpPr>
            <a:cxnSpLocks/>
            <a:endCxn id="8" idx="0"/>
          </p:cNvCxnSpPr>
          <p:nvPr/>
        </p:nvCxnSpPr>
        <p:spPr>
          <a:xfrm flipH="1">
            <a:off x="2185338" y="1120099"/>
            <a:ext cx="3772718" cy="503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246CD-8982-45FF-A731-6DFCC0F2CEEC}"/>
              </a:ext>
            </a:extLst>
          </p:cNvPr>
          <p:cNvCxnSpPr>
            <a:cxnSpLocks/>
          </p:cNvCxnSpPr>
          <p:nvPr/>
        </p:nvCxnSpPr>
        <p:spPr>
          <a:xfrm>
            <a:off x="5958056" y="1120099"/>
            <a:ext cx="3706081" cy="4878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F1225CD-EDAB-4F6A-8A9C-14CD8D779B8B}"/>
              </a:ext>
            </a:extLst>
          </p:cNvPr>
          <p:cNvSpPr txBox="1"/>
          <p:nvPr/>
        </p:nvSpPr>
        <p:spPr>
          <a:xfrm>
            <a:off x="4201793" y="1688506"/>
            <a:ext cx="3512526" cy="487826"/>
          </a:xfrm>
          <a:prstGeom prst="rect">
            <a:avLst/>
          </a:prstGeom>
          <a:solidFill>
            <a:srgbClr val="FFC000"/>
          </a:solid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GIA </a:t>
            </a:r>
            <a:r>
              <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TĂNG DÂN SỐ</a:t>
            </a:r>
          </a:p>
        </p:txBody>
      </p:sp>
      <p:sp>
        <p:nvSpPr>
          <p:cNvPr id="17" name="TextBox 16">
            <a:extLst>
              <a:ext uri="{FF2B5EF4-FFF2-40B4-BE49-F238E27FC236}">
                <a16:creationId xmlns:a16="http://schemas.microsoft.com/office/drawing/2014/main" id="{3BD1EB38-79EB-4493-9A4F-35F54B1B7902}"/>
              </a:ext>
            </a:extLst>
          </p:cNvPr>
          <p:cNvSpPr txBox="1"/>
          <p:nvPr/>
        </p:nvSpPr>
        <p:spPr>
          <a:xfrm>
            <a:off x="4235665" y="2258772"/>
            <a:ext cx="3512527" cy="1337289"/>
          </a:xfrm>
          <a:prstGeom prst="rect">
            <a:avLst/>
          </a:prstGeom>
          <a:solidFill>
            <a:schemeClr val="accent6">
              <a:lumMod val="20000"/>
              <a:lumOff val="80000"/>
            </a:schemeClr>
          </a:solidFill>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Tỉ</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lệ gia tăng dân số thấp</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342900" marR="0" lvl="0" indent="-342900" algn="just" defTabSz="9144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Xu hướng</a:t>
            </a:r>
            <a:r>
              <a:rPr kumimoji="0" lang="en-US" sz="2400" b="1" i="0" u="none" strike="noStrike" kern="1200" cap="none" spc="0" normalizeH="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giảm </a:t>
            </a: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20" name="Straight Arrow Connector 19">
            <a:extLst>
              <a:ext uri="{FF2B5EF4-FFF2-40B4-BE49-F238E27FC236}">
                <a16:creationId xmlns:a16="http://schemas.microsoft.com/office/drawing/2014/main" id="{B7443D9C-1B6D-4464-85A4-96B84D87E352}"/>
              </a:ext>
            </a:extLst>
          </p:cNvPr>
          <p:cNvCxnSpPr>
            <a:cxnSpLocks/>
            <a:endCxn id="15" idx="0"/>
          </p:cNvCxnSpPr>
          <p:nvPr/>
        </p:nvCxnSpPr>
        <p:spPr>
          <a:xfrm>
            <a:off x="5924184" y="1116433"/>
            <a:ext cx="33872" cy="572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4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13BDC042-5E38-46C4-81A5-B32DE174E949}"/>
              </a:ext>
            </a:extLst>
          </p:cNvPr>
          <p:cNvSpPr txBox="1"/>
          <p:nvPr/>
        </p:nvSpPr>
        <p:spPr>
          <a:xfrm>
            <a:off x="944451" y="342897"/>
            <a:ext cx="4778926" cy="1015663"/>
          </a:xfrm>
          <a:prstGeom prst="rect">
            <a:avLst/>
          </a:prstGeom>
          <a:solidFill>
            <a:srgbClr val="FF0066"/>
          </a:solidFill>
        </p:spPr>
        <p:txBody>
          <a:bodyPr wrap="square">
            <a:spAutoFit/>
          </a:bodyPr>
          <a:lstStyle/>
          <a:p>
            <a:pPr algn="ctr" defTabSz="914415">
              <a:defRPr/>
            </a:pPr>
            <a:r>
              <a:rPr lang="en-US" sz="6000" kern="0">
                <a:solidFill>
                  <a:prstClr val="white"/>
                </a:solidFill>
                <a:latin typeface="#9Slide03 BoosterNextFYBlack" panose="02000A03000000020004" pitchFamily="2" charset="0"/>
                <a:cs typeface="Times New Roman" panose="02020603050405020304" pitchFamily="18" charset="0"/>
              </a:rPr>
              <a:t>LIUỆN TẬP</a:t>
            </a:r>
            <a:endParaRPr lang="en-US" sz="6000" kern="0" dirty="0">
              <a:solidFill>
                <a:prstClr val="white"/>
              </a:solidFill>
              <a:latin typeface="#9Slide03 BoosterNextFYBlack" panose="02000A03000000020004" pitchFamily="2" charset="0"/>
              <a:cs typeface="Times New Roman" panose="02020603050405020304" pitchFamily="18" charset="0"/>
            </a:endParaRPr>
          </a:p>
        </p:txBody>
      </p:sp>
      <p:sp>
        <p:nvSpPr>
          <p:cNvPr id="14" name="Hộp Văn bản 13">
            <a:extLst>
              <a:ext uri="{FF2B5EF4-FFF2-40B4-BE49-F238E27FC236}">
                <a16:creationId xmlns:a16="http://schemas.microsoft.com/office/drawing/2014/main" id="{EEAC251A-481F-4FF4-8160-704EDE4C4051}"/>
              </a:ext>
            </a:extLst>
          </p:cNvPr>
          <p:cNvSpPr txBox="1"/>
          <p:nvPr/>
        </p:nvSpPr>
        <p:spPr>
          <a:xfrm>
            <a:off x="734589" y="2122019"/>
            <a:ext cx="4048365" cy="3166824"/>
          </a:xfrm>
          <a:custGeom>
            <a:avLst/>
            <a:gdLst>
              <a:gd name="connsiteX0" fmla="*/ 0 w 4048365"/>
              <a:gd name="connsiteY0" fmla="*/ 527815 h 3166824"/>
              <a:gd name="connsiteX1" fmla="*/ 527815 w 4048365"/>
              <a:gd name="connsiteY1" fmla="*/ 0 h 3166824"/>
              <a:gd name="connsiteX2" fmla="*/ 1096435 w 4048365"/>
              <a:gd name="connsiteY2" fmla="*/ 0 h 3166824"/>
              <a:gd name="connsiteX3" fmla="*/ 1665054 w 4048365"/>
              <a:gd name="connsiteY3" fmla="*/ 0 h 3166824"/>
              <a:gd name="connsiteX4" fmla="*/ 2263601 w 4048365"/>
              <a:gd name="connsiteY4" fmla="*/ 0 h 3166824"/>
              <a:gd name="connsiteX5" fmla="*/ 2832221 w 4048365"/>
              <a:gd name="connsiteY5" fmla="*/ 0 h 3166824"/>
              <a:gd name="connsiteX6" fmla="*/ 3520550 w 4048365"/>
              <a:gd name="connsiteY6" fmla="*/ 0 h 3166824"/>
              <a:gd name="connsiteX7" fmla="*/ 4048365 w 4048365"/>
              <a:gd name="connsiteY7" fmla="*/ 527815 h 3166824"/>
              <a:gd name="connsiteX8" fmla="*/ 4048365 w 4048365"/>
              <a:gd name="connsiteY8" fmla="*/ 1013390 h 3166824"/>
              <a:gd name="connsiteX9" fmla="*/ 4048365 w 4048365"/>
              <a:gd name="connsiteY9" fmla="*/ 1562300 h 3166824"/>
              <a:gd name="connsiteX10" fmla="*/ 4048365 w 4048365"/>
              <a:gd name="connsiteY10" fmla="*/ 2111211 h 3166824"/>
              <a:gd name="connsiteX11" fmla="*/ 4048365 w 4048365"/>
              <a:gd name="connsiteY11" fmla="*/ 2639009 h 3166824"/>
              <a:gd name="connsiteX12" fmla="*/ 3520550 w 4048365"/>
              <a:gd name="connsiteY12" fmla="*/ 3166824 h 3166824"/>
              <a:gd name="connsiteX13" fmla="*/ 2981858 w 4048365"/>
              <a:gd name="connsiteY13" fmla="*/ 3166824 h 3166824"/>
              <a:gd name="connsiteX14" fmla="*/ 2443165 w 4048365"/>
              <a:gd name="connsiteY14" fmla="*/ 3166824 h 3166824"/>
              <a:gd name="connsiteX15" fmla="*/ 1784764 w 4048365"/>
              <a:gd name="connsiteY15" fmla="*/ 3166824 h 3166824"/>
              <a:gd name="connsiteX16" fmla="*/ 1126362 w 4048365"/>
              <a:gd name="connsiteY16" fmla="*/ 3166824 h 3166824"/>
              <a:gd name="connsiteX17" fmla="*/ 527815 w 4048365"/>
              <a:gd name="connsiteY17" fmla="*/ 3166824 h 3166824"/>
              <a:gd name="connsiteX18" fmla="*/ 0 w 4048365"/>
              <a:gd name="connsiteY18" fmla="*/ 2639009 h 3166824"/>
              <a:gd name="connsiteX19" fmla="*/ 0 w 4048365"/>
              <a:gd name="connsiteY19" fmla="*/ 2068987 h 3166824"/>
              <a:gd name="connsiteX20" fmla="*/ 0 w 4048365"/>
              <a:gd name="connsiteY20" fmla="*/ 1562300 h 3166824"/>
              <a:gd name="connsiteX21" fmla="*/ 0 w 4048365"/>
              <a:gd name="connsiteY21" fmla="*/ 1097837 h 3166824"/>
              <a:gd name="connsiteX22" fmla="*/ 0 w 4048365"/>
              <a:gd name="connsiteY22" fmla="*/ 527815 h 31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48365" h="3166824" extrusionOk="0">
                <a:moveTo>
                  <a:pt x="0" y="527815"/>
                </a:moveTo>
                <a:cubicBezTo>
                  <a:pt x="13719" y="261578"/>
                  <a:pt x="244522" y="-6108"/>
                  <a:pt x="527815" y="0"/>
                </a:cubicBezTo>
                <a:cubicBezTo>
                  <a:pt x="804563" y="-26986"/>
                  <a:pt x="901242" y="12381"/>
                  <a:pt x="1096435" y="0"/>
                </a:cubicBezTo>
                <a:cubicBezTo>
                  <a:pt x="1291628" y="-12381"/>
                  <a:pt x="1487040" y="26059"/>
                  <a:pt x="1665054" y="0"/>
                </a:cubicBezTo>
                <a:cubicBezTo>
                  <a:pt x="1843068" y="-26059"/>
                  <a:pt x="2050720" y="28401"/>
                  <a:pt x="2263601" y="0"/>
                </a:cubicBezTo>
                <a:cubicBezTo>
                  <a:pt x="2476482" y="-28401"/>
                  <a:pt x="2713566" y="2116"/>
                  <a:pt x="2832221" y="0"/>
                </a:cubicBezTo>
                <a:cubicBezTo>
                  <a:pt x="2950876" y="-2116"/>
                  <a:pt x="3344156" y="1216"/>
                  <a:pt x="3520550" y="0"/>
                </a:cubicBezTo>
                <a:cubicBezTo>
                  <a:pt x="3745080" y="26887"/>
                  <a:pt x="4088131" y="195276"/>
                  <a:pt x="4048365" y="527815"/>
                </a:cubicBezTo>
                <a:cubicBezTo>
                  <a:pt x="4067721" y="704060"/>
                  <a:pt x="3990213" y="856341"/>
                  <a:pt x="4048365" y="1013390"/>
                </a:cubicBezTo>
                <a:cubicBezTo>
                  <a:pt x="4106517" y="1170439"/>
                  <a:pt x="3992500" y="1331320"/>
                  <a:pt x="4048365" y="1562300"/>
                </a:cubicBezTo>
                <a:cubicBezTo>
                  <a:pt x="4104230" y="1793280"/>
                  <a:pt x="3996127" y="1984600"/>
                  <a:pt x="4048365" y="2111211"/>
                </a:cubicBezTo>
                <a:cubicBezTo>
                  <a:pt x="4100603" y="2237822"/>
                  <a:pt x="4031280" y="2529881"/>
                  <a:pt x="4048365" y="2639009"/>
                </a:cubicBezTo>
                <a:cubicBezTo>
                  <a:pt x="4000720" y="2888768"/>
                  <a:pt x="3739481" y="3140674"/>
                  <a:pt x="3520550" y="3166824"/>
                </a:cubicBezTo>
                <a:cubicBezTo>
                  <a:pt x="3401660" y="3174958"/>
                  <a:pt x="3186224" y="3116321"/>
                  <a:pt x="2981858" y="3166824"/>
                </a:cubicBezTo>
                <a:cubicBezTo>
                  <a:pt x="2777492" y="3217327"/>
                  <a:pt x="2654354" y="3163609"/>
                  <a:pt x="2443165" y="3166824"/>
                </a:cubicBezTo>
                <a:cubicBezTo>
                  <a:pt x="2231976" y="3170039"/>
                  <a:pt x="1946734" y="3117495"/>
                  <a:pt x="1784764" y="3166824"/>
                </a:cubicBezTo>
                <a:cubicBezTo>
                  <a:pt x="1622794" y="3216153"/>
                  <a:pt x="1430276" y="3123356"/>
                  <a:pt x="1126362" y="3166824"/>
                </a:cubicBezTo>
                <a:cubicBezTo>
                  <a:pt x="822448" y="3210292"/>
                  <a:pt x="803071" y="3106873"/>
                  <a:pt x="527815" y="3166824"/>
                </a:cubicBezTo>
                <a:cubicBezTo>
                  <a:pt x="281121" y="3158381"/>
                  <a:pt x="61839" y="2949948"/>
                  <a:pt x="0" y="2639009"/>
                </a:cubicBezTo>
                <a:cubicBezTo>
                  <a:pt x="-55790" y="2380368"/>
                  <a:pt x="33381" y="2253158"/>
                  <a:pt x="0" y="2068987"/>
                </a:cubicBezTo>
                <a:cubicBezTo>
                  <a:pt x="-33381" y="1884816"/>
                  <a:pt x="23214" y="1793513"/>
                  <a:pt x="0" y="1562300"/>
                </a:cubicBezTo>
                <a:cubicBezTo>
                  <a:pt x="-23214" y="1331087"/>
                  <a:pt x="52257" y="1245537"/>
                  <a:pt x="0" y="1097837"/>
                </a:cubicBezTo>
                <a:cubicBezTo>
                  <a:pt x="-52257" y="950137"/>
                  <a:pt x="4681" y="760873"/>
                  <a:pt x="0" y="527815"/>
                </a:cubicBezTo>
                <a:close/>
              </a:path>
            </a:pathLst>
          </a:custGeom>
          <a:noFill/>
          <a:ln w="28575">
            <a:solidFill>
              <a:srgbClr val="FF0066"/>
            </a:solidFill>
            <a:extLst>
              <a:ext uri="{C807C97D-BFC1-408E-A445-0C87EB9F89A2}">
                <ask:lineSketchStyleProps xmlns="" xmlns:ask="http://schemas.microsoft.com/office/drawing/2018/sketchyshapes" sd="2077253262">
                  <a:prstGeom prst="roundRect">
                    <a:avLst/>
                  </a:prstGeom>
                  <ask:type>
                    <ask:lineSketchScribble/>
                  </ask:type>
                </ask:lineSketchStyleProps>
              </a:ext>
            </a:extLst>
          </a:ln>
        </p:spPr>
        <p:txBody>
          <a:bodyPr wrap="square">
            <a:spAutoFit/>
          </a:bodyPr>
          <a:lstStyle/>
          <a:p>
            <a:pPr algn="ctr" defTabSz="914415">
              <a:defRPr/>
            </a:pPr>
            <a:r>
              <a:rPr lang="vi-VN" sz="3600">
                <a:solidFill>
                  <a:srgbClr val="00B050"/>
                </a:solidFill>
                <a:latin typeface="#9Slide05 Claudia" pitchFamily="2" charset="0"/>
              </a:rPr>
              <a:t>Dựa vào bảng 1.1, hãy vẽ biểu đồ thể hiện số dân và tỉ lệ tăng dân số nước ta giai đoạn 1989 – 2021</a:t>
            </a:r>
            <a:endParaRPr lang="en-US" sz="3600">
              <a:solidFill>
                <a:srgbClr val="00B050"/>
              </a:solidFill>
              <a:latin typeface="#9Slide05 Claudia" pitchFamily="2" charset="0"/>
            </a:endParaRPr>
          </a:p>
        </p:txBody>
      </p:sp>
      <p:graphicFrame>
        <p:nvGraphicFramePr>
          <p:cNvPr id="3" name="Table 2">
            <a:extLst>
              <a:ext uri="{FF2B5EF4-FFF2-40B4-BE49-F238E27FC236}">
                <a16:creationId xmlns:a16="http://schemas.microsoft.com/office/drawing/2014/main" id="{6DA90850-0CA0-9006-A9D5-088704A21D57}"/>
              </a:ext>
            </a:extLst>
          </p:cNvPr>
          <p:cNvGraphicFramePr>
            <a:graphicFrameLocks noGrp="1"/>
          </p:cNvGraphicFramePr>
          <p:nvPr>
            <p:extLst>
              <p:ext uri="{D42A27DB-BD31-4B8C-83A1-F6EECF244321}">
                <p14:modId xmlns:p14="http://schemas.microsoft.com/office/powerpoint/2010/main" val="1933792298"/>
              </p:ext>
            </p:extLst>
          </p:nvPr>
        </p:nvGraphicFramePr>
        <p:xfrm>
          <a:off x="5127309" y="3225978"/>
          <a:ext cx="6473825" cy="1828800"/>
        </p:xfrm>
        <a:graphic>
          <a:graphicData uri="http://schemas.openxmlformats.org/drawingml/2006/table">
            <a:tbl>
              <a:tblPr firstRow="1" firstCol="1" bandRow="1"/>
              <a:tblGrid>
                <a:gridCol w="1887220">
                  <a:extLst>
                    <a:ext uri="{9D8B030D-6E8A-4147-A177-3AD203B41FA5}">
                      <a16:colId xmlns:a16="http://schemas.microsoft.com/office/drawing/2014/main" val="204450964"/>
                    </a:ext>
                  </a:extLst>
                </a:gridCol>
                <a:gridCol w="1146175">
                  <a:extLst>
                    <a:ext uri="{9D8B030D-6E8A-4147-A177-3AD203B41FA5}">
                      <a16:colId xmlns:a16="http://schemas.microsoft.com/office/drawing/2014/main" val="3864454155"/>
                    </a:ext>
                  </a:extLst>
                </a:gridCol>
                <a:gridCol w="1146810">
                  <a:extLst>
                    <a:ext uri="{9D8B030D-6E8A-4147-A177-3AD203B41FA5}">
                      <a16:colId xmlns:a16="http://schemas.microsoft.com/office/drawing/2014/main" val="1140408379"/>
                    </a:ext>
                  </a:extLst>
                </a:gridCol>
                <a:gridCol w="1146810">
                  <a:extLst>
                    <a:ext uri="{9D8B030D-6E8A-4147-A177-3AD203B41FA5}">
                      <a16:colId xmlns:a16="http://schemas.microsoft.com/office/drawing/2014/main" val="2580623736"/>
                    </a:ext>
                  </a:extLst>
                </a:gridCol>
                <a:gridCol w="1146810">
                  <a:extLst>
                    <a:ext uri="{9D8B030D-6E8A-4147-A177-3AD203B41FA5}">
                      <a16:colId xmlns:a16="http://schemas.microsoft.com/office/drawing/2014/main" val="3017385942"/>
                    </a:ext>
                  </a:extLst>
                </a:gridCol>
              </a:tblGrid>
              <a:tr h="0">
                <a:tc>
                  <a:txBody>
                    <a:bodyPr/>
                    <a:lstStyle/>
                    <a:p>
                      <a:pPr algn="just"/>
                      <a:r>
                        <a:rPr lang="en-US" sz="2400" b="1">
                          <a:effectLst/>
                          <a:latin typeface="#9Slide07 IcielBaliho Script" pitchFamily="2" charset="0"/>
                          <a:ea typeface="Arial" panose="020B0604020202020204" pitchFamily="34" charset="0"/>
                          <a:cs typeface="Times New Roman" panose="02020603050405020304" pitchFamily="18" charset="0"/>
                        </a:rPr>
                        <a:t>Năm</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1989</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1999</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2009</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b="1">
                          <a:effectLst/>
                          <a:latin typeface="#9Slide07 IcielBaliho Script" pitchFamily="2" charset="0"/>
                          <a:ea typeface="Arial" panose="020B0604020202020204" pitchFamily="34" charset="0"/>
                          <a:cs typeface="Times New Roman" panose="02020603050405020304" pitchFamily="18" charset="0"/>
                        </a:rPr>
                        <a:t>2021</a:t>
                      </a:r>
                      <a:endParaRPr lang="en-US" sz="2400">
                        <a:effectLst/>
                        <a:latin typeface="#9Slide07 IcielBaliho Script" pitchFamily="2"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3077772"/>
                  </a:ext>
                </a:extLst>
              </a:tr>
              <a:tr h="0">
                <a:tc>
                  <a:txBody>
                    <a:bodyPr/>
                    <a:lstStyle/>
                    <a:p>
                      <a:pPr algn="just"/>
                      <a:r>
                        <a:rPr lang="en-US" sz="2400">
                          <a:effectLst/>
                          <a:latin typeface="#9Slide07 IcielBaliho Script" pitchFamily="2" charset="0"/>
                          <a:ea typeface="Arial" panose="020B0604020202020204" pitchFamily="34" charset="0"/>
                          <a:cs typeface="Times New Roman" panose="02020603050405020304" pitchFamily="18" charset="0"/>
                        </a:rPr>
                        <a:t>Số dân </a:t>
                      </a:r>
                    </a:p>
                    <a:p>
                      <a:pPr algn="just"/>
                      <a:r>
                        <a:rPr lang="en-US" sz="2400">
                          <a:effectLst/>
                          <a:latin typeface="#9Slide07 IcielBaliho Script" pitchFamily="2" charset="0"/>
                          <a:ea typeface="Arial" panose="020B0604020202020204" pitchFamily="34" charset="0"/>
                          <a:cs typeface="Times New Roman" panose="02020603050405020304" pitchFamily="18" charset="0"/>
                        </a:rPr>
                        <a:t>(triệu người)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64,4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76,5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86,0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98,5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4675768"/>
                  </a:ext>
                </a:extLst>
              </a:tr>
              <a:tr h="283210">
                <a:tc>
                  <a:txBody>
                    <a:bodyPr/>
                    <a:lstStyle/>
                    <a:p>
                      <a:pPr algn="just"/>
                      <a:r>
                        <a:rPr lang="en-US" sz="2400">
                          <a:effectLst/>
                          <a:latin typeface="#9Slide07 IcielBaliho Script" pitchFamily="2" charset="0"/>
                          <a:ea typeface="Arial" panose="020B0604020202020204" pitchFamily="34" charset="0"/>
                          <a:cs typeface="Times New Roman" panose="02020603050405020304" pitchFamily="18" charset="0"/>
                        </a:rPr>
                        <a:t>Tỉ lệ tăng dân số </a:t>
                      </a:r>
                      <a:r>
                        <a:rPr lang="en-US" sz="2400">
                          <a:effectLst/>
                          <a:latin typeface="Times New Roman" panose="02020603050405020304" pitchFamily="18" charset="0"/>
                          <a:ea typeface="Arial" panose="020B0604020202020204" pitchFamily="34" charset="0"/>
                          <a:cs typeface="Times New Roman" panose="02020603050405020304" pitchFamily="18" charset="0"/>
                        </a:rPr>
                        <a:t>(%</a:t>
                      </a:r>
                      <a:r>
                        <a:rPr lang="en-US" sz="2400">
                          <a:effectLst/>
                          <a:latin typeface="#9Slide07 IcielBaliho Script" pitchFamily="2" charset="0"/>
                          <a:ea typeface="Arial" panose="020B060402020202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2,10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1,51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1,06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0,94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1442952"/>
                  </a:ext>
                </a:extLst>
              </a:tr>
            </a:tbl>
          </a:graphicData>
        </a:graphic>
      </p:graphicFrame>
      <p:sp>
        <p:nvSpPr>
          <p:cNvPr id="6" name="TextBox 5">
            <a:extLst>
              <a:ext uri="{FF2B5EF4-FFF2-40B4-BE49-F238E27FC236}">
                <a16:creationId xmlns:a16="http://schemas.microsoft.com/office/drawing/2014/main" id="{E154B9C8-0BF7-4257-8DD5-B6698BE54C77}"/>
              </a:ext>
            </a:extLst>
          </p:cNvPr>
          <p:cNvSpPr txBox="1"/>
          <p:nvPr/>
        </p:nvSpPr>
        <p:spPr>
          <a:xfrm>
            <a:off x="5054376" y="2122019"/>
            <a:ext cx="6619690" cy="830997"/>
          </a:xfrm>
          <a:prstGeom prst="rect">
            <a:avLst/>
          </a:prstGeom>
          <a:noFill/>
        </p:spPr>
        <p:txBody>
          <a:bodyPr wrap="square">
            <a:spAutoFit/>
          </a:bodyPr>
          <a:lstStyle/>
          <a:p>
            <a:pPr algn="ctr"/>
            <a:r>
              <a:rPr lang="en-US" sz="2400">
                <a:effectLst/>
                <a:latin typeface="#9Slide07 IcielBaliho Script" pitchFamily="2" charset="0"/>
                <a:ea typeface="Arial" panose="020B0604020202020204" pitchFamily="34" charset="0"/>
                <a:cs typeface="Times New Roman" panose="02020603050405020304" pitchFamily="18" charset="0"/>
              </a:rPr>
              <a:t>Bảng 1.1. SỐ DÂN VÀ TỈ LỆ TĂNG DÂN SỐ NƯỚC TA </a:t>
            </a:r>
          </a:p>
          <a:p>
            <a:pPr algn="ctr"/>
            <a:r>
              <a:rPr lang="en-US" sz="2400">
                <a:effectLst/>
                <a:latin typeface="#9Slide07 IcielBaliho Script" pitchFamily="2" charset="0"/>
                <a:ea typeface="Arial" panose="020B0604020202020204" pitchFamily="34" charset="0"/>
                <a:cs typeface="Times New Roman" panose="02020603050405020304" pitchFamily="18" charset="0"/>
              </a:rPr>
              <a:t>GIAI ĐOẠN 1989-2021</a:t>
            </a:r>
          </a:p>
        </p:txBody>
      </p:sp>
      <p:sp>
        <p:nvSpPr>
          <p:cNvPr id="8" name="TextBox 7">
            <a:extLst>
              <a:ext uri="{FF2B5EF4-FFF2-40B4-BE49-F238E27FC236}">
                <a16:creationId xmlns:a16="http://schemas.microsoft.com/office/drawing/2014/main" id="{D031202C-BEEA-39FA-F9FC-55DDD907FCF0}"/>
              </a:ext>
            </a:extLst>
          </p:cNvPr>
          <p:cNvSpPr txBox="1"/>
          <p:nvPr/>
        </p:nvSpPr>
        <p:spPr>
          <a:xfrm>
            <a:off x="5507634" y="5266185"/>
            <a:ext cx="6093500" cy="492443"/>
          </a:xfrm>
          <a:prstGeom prst="rect">
            <a:avLst/>
          </a:prstGeom>
          <a:noFill/>
        </p:spPr>
        <p:txBody>
          <a:bodyPr wrap="square">
            <a:spAutoFit/>
          </a:bodyPr>
          <a:lstStyle/>
          <a:p>
            <a:pPr algn="r"/>
            <a:r>
              <a:rPr lang="en-US" sz="2600" i="1">
                <a:effectLst/>
                <a:latin typeface="#9Slide07 IcielBaliho Script" pitchFamily="2" charset="0"/>
                <a:ea typeface="Arial" panose="020B0604020202020204" pitchFamily="34" charset="0"/>
                <a:cs typeface="Times New Roman" panose="02020603050405020304" pitchFamily="18" charset="0"/>
              </a:rPr>
              <a:t>(Nguồn: Tổng cục Thống kê)</a:t>
            </a:r>
            <a:endParaRPr lang="en-US" sz="2600">
              <a:effectLst/>
              <a:latin typeface="#9Slide07 IcielBaliho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3247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8BFD-0204-8E54-5A90-E2B19416D801}"/>
              </a:ext>
            </a:extLst>
          </p:cNvPr>
          <p:cNvSpPr>
            <a:spLocks noGrp="1"/>
          </p:cNvSpPr>
          <p:nvPr>
            <p:ph type="title"/>
          </p:nvPr>
        </p:nvSpPr>
        <p:spPr/>
        <p:txBody>
          <a:bodyPr/>
          <a:lstStyle/>
          <a:p>
            <a:pPr algn="ctr"/>
            <a:r>
              <a:rPr lang="vi-VN" sz="3000" b="1"/>
              <a:t>BIỂU ĐỒ THỂ HIỆN SỐ DÂN VÀ TỈ LỆ TĂNG DÂN SỐ NƯỚC TA GIAI ĐOẠN 1989 - 2021</a:t>
            </a:r>
            <a:r>
              <a:rPr lang="vi-VN" b="1"/>
              <a:t/>
            </a:r>
            <a:br>
              <a:rPr lang="vi-VN" b="1"/>
            </a:br>
            <a:endParaRPr lang="en-US" b="1"/>
          </a:p>
        </p:txBody>
      </p:sp>
      <p:graphicFrame>
        <p:nvGraphicFramePr>
          <p:cNvPr id="4" name="Content Placeholder 3">
            <a:extLst>
              <a:ext uri="{FF2B5EF4-FFF2-40B4-BE49-F238E27FC236}">
                <a16:creationId xmlns:a16="http://schemas.microsoft.com/office/drawing/2014/main" id="{ABFD4D51-74C1-9FFA-21B4-4CACBF507326}"/>
              </a:ext>
            </a:extLst>
          </p:cNvPr>
          <p:cNvGraphicFramePr>
            <a:graphicFrameLocks noGrp="1"/>
          </p:cNvGraphicFramePr>
          <p:nvPr>
            <p:ph idx="1"/>
            <p:extLst>
              <p:ext uri="{D42A27DB-BD31-4B8C-83A1-F6EECF244321}">
                <p14:modId xmlns:p14="http://schemas.microsoft.com/office/powerpoint/2010/main" val="3116597267"/>
              </p:ext>
            </p:extLst>
          </p:nvPr>
        </p:nvGraphicFramePr>
        <p:xfrm>
          <a:off x="1933731" y="1690688"/>
          <a:ext cx="7510073" cy="46029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8917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32B1E8-BC40-4380-97A6-14C0320AE1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2BEABD9-E1ED-49C7-8734-5494C88EE5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BE02629-5DF7-42BC-9E2B-B465B327287C}"/>
              </a:ext>
            </a:extLst>
          </p:cNvPr>
          <p:cNvSpPr txBox="1">
            <a:spLocks/>
          </p:cNvSpPr>
          <p:nvPr/>
        </p:nvSpPr>
        <p:spPr>
          <a:xfrm>
            <a:off x="321564" y="5010912"/>
            <a:ext cx="3409187" cy="1344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VẬN DỤNG</a:t>
            </a:r>
          </a:p>
        </p:txBody>
      </p:sp>
      <p:pic>
        <p:nvPicPr>
          <p:cNvPr id="7" name="Picture 6">
            <a:extLst>
              <a:ext uri="{FF2B5EF4-FFF2-40B4-BE49-F238E27FC236}">
                <a16:creationId xmlns:a16="http://schemas.microsoft.com/office/drawing/2014/main" id="{15E1EB9E-64B0-420B-B2A9-392E454B3C97}"/>
              </a:ext>
            </a:extLst>
          </p:cNvPr>
          <p:cNvPicPr>
            <a:picLocks noChangeAspect="1"/>
          </p:cNvPicPr>
          <p:nvPr/>
        </p:nvPicPr>
        <p:blipFill>
          <a:blip r:embed="rId2"/>
          <a:stretch>
            <a:fillRect/>
          </a:stretch>
        </p:blipFill>
        <p:spPr>
          <a:xfrm>
            <a:off x="6345935" y="534947"/>
            <a:ext cx="5212080" cy="3752697"/>
          </a:xfrm>
          <a:prstGeom prst="rect">
            <a:avLst/>
          </a:prstGeom>
        </p:spPr>
      </p:pic>
      <p:cxnSp>
        <p:nvCxnSpPr>
          <p:cNvPr id="16" name="Straight Connector 15">
            <a:extLst>
              <a:ext uri="{FF2B5EF4-FFF2-40B4-BE49-F238E27FC236}">
                <a16:creationId xmlns:a16="http://schemas.microsoft.com/office/drawing/2014/main" id="{17341211-05E5-4FDD-98B1-F551CD0EAE1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ADC3EB-7BE9-4554-9BF2-4CC29DC6D0B8}"/>
              </a:ext>
            </a:extLst>
          </p:cNvPr>
          <p:cNvSpPr txBox="1"/>
          <p:nvPr/>
        </p:nvSpPr>
        <p:spPr>
          <a:xfrm>
            <a:off x="4379976" y="5010912"/>
            <a:ext cx="6976872" cy="13441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7 IcielBaliho Script" pitchFamily="2" charset="0"/>
                <a:ea typeface="+mn-ea"/>
                <a:cs typeface="+mn-cs"/>
              </a:rPr>
              <a:t>Em hãy thu thập thông tin, sưu tầm tranh ảnh về </a:t>
            </a:r>
            <a:r>
              <a:rPr kumimoji="0" lang="vi-VN" sz="2800" b="0" i="0" u="none" strike="noStrike" kern="1200" cap="none" spc="0" normalizeH="0" baseline="0" noProof="0">
                <a:ln>
                  <a:noFill/>
                </a:ln>
                <a:solidFill>
                  <a:srgbClr val="0000FF"/>
                </a:solidFill>
                <a:effectLst/>
                <a:uLnTx/>
                <a:uFillTx/>
                <a:latin typeface="#9Slide07 IcielBaliho Script" pitchFamily="2" charset="0"/>
                <a:ea typeface="+mn-ea"/>
                <a:cs typeface="+mn-cs"/>
              </a:rPr>
              <a:t>một </a:t>
            </a:r>
            <a:r>
              <a:rPr kumimoji="0" lang="en-US" sz="2800" b="0" i="0" u="none" strike="noStrike" kern="1200" cap="none" spc="0" normalizeH="0" baseline="0" noProof="0">
                <a:ln>
                  <a:noFill/>
                </a:ln>
                <a:solidFill>
                  <a:srgbClr val="0000FF"/>
                </a:solidFill>
                <a:effectLst/>
                <a:uLnTx/>
                <a:uFillTx/>
                <a:latin typeface="#9Slide07 IcielBaliho Script" pitchFamily="2" charset="0"/>
                <a:ea typeface="+mn-ea"/>
                <a:cs typeface="+mn-cs"/>
              </a:rPr>
              <a:t> dân tộc ở nước ta để giới thiệu cho bạn bè của mình về dân tộc đó. </a:t>
            </a:r>
          </a:p>
        </p:txBody>
      </p:sp>
      <p:pic>
        <p:nvPicPr>
          <p:cNvPr id="8" name="Picture 7">
            <a:extLst>
              <a:ext uri="{FF2B5EF4-FFF2-40B4-BE49-F238E27FC236}">
                <a16:creationId xmlns:a16="http://schemas.microsoft.com/office/drawing/2014/main" id="{B7849A67-B8F8-4328-AC45-8615BB50E497}"/>
              </a:ext>
            </a:extLst>
          </p:cNvPr>
          <p:cNvPicPr>
            <a:picLocks noChangeAspect="1"/>
          </p:cNvPicPr>
          <p:nvPr/>
        </p:nvPicPr>
        <p:blipFill rotWithShape="1">
          <a:blip r:embed="rId3"/>
          <a:srcRect l="-13176" t="17778" b="15555"/>
          <a:stretch/>
        </p:blipFill>
        <p:spPr>
          <a:xfrm>
            <a:off x="-247681" y="534946"/>
            <a:ext cx="6342157" cy="3752697"/>
          </a:xfrm>
          <a:prstGeom prst="rect">
            <a:avLst/>
          </a:prstGeom>
        </p:spPr>
      </p:pic>
    </p:spTree>
    <p:extLst>
      <p:ext uri="{BB962C8B-B14F-4D97-AF65-F5344CB8AC3E}">
        <p14:creationId xmlns:p14="http://schemas.microsoft.com/office/powerpoint/2010/main" val="2003652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689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D09C31-FFEE-4C3F-9C6C-25423BE555D5}"/>
              </a:ext>
            </a:extLst>
          </p:cNvPr>
          <p:cNvSpPr/>
          <p:nvPr/>
        </p:nvSpPr>
        <p:spPr>
          <a:xfrm>
            <a:off x="152400" y="76200"/>
            <a:ext cx="2209800" cy="67818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D36EDD5C-24ED-4405-8CE1-40423AFE9FDF}"/>
              </a:ext>
            </a:extLst>
          </p:cNvPr>
          <p:cNvSpPr/>
          <p:nvPr/>
        </p:nvSpPr>
        <p:spPr>
          <a:xfrm>
            <a:off x="1143000" y="2514600"/>
            <a:ext cx="2209800" cy="2057400"/>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9Slide07 IcielBaliho Script" pitchFamily="2" charset="0"/>
                <a:ea typeface="+mn-ea"/>
                <a:cs typeface="+mn-cs"/>
              </a:rPr>
              <a:t>NỘI DUNG</a:t>
            </a:r>
            <a:endParaRPr kumimoji="0" lang="en-US" sz="4000" b="1" i="0" u="none" strike="noStrike" kern="1200" cap="none" spc="0" normalizeH="0" baseline="0" noProof="0">
              <a:ln>
                <a:noFill/>
              </a:ln>
              <a:solidFill>
                <a:srgbClr val="00B050"/>
              </a:solidFill>
              <a:effectLst/>
              <a:uLnTx/>
              <a:uFillTx/>
              <a:latin typeface="#9Slide07 IcielBaliho Script" pitchFamily="2" charset="0"/>
              <a:ea typeface="+mn-ea"/>
              <a:cs typeface="+mn-cs"/>
            </a:endParaRPr>
          </a:p>
        </p:txBody>
      </p:sp>
      <p:sp>
        <p:nvSpPr>
          <p:cNvPr id="6" name="Rectangle: Rounded Corners 5">
            <a:extLst>
              <a:ext uri="{FF2B5EF4-FFF2-40B4-BE49-F238E27FC236}">
                <a16:creationId xmlns:a16="http://schemas.microsoft.com/office/drawing/2014/main" id="{B587313B-5BB1-4C4C-BCB3-8127781ECD78}"/>
              </a:ext>
            </a:extLst>
          </p:cNvPr>
          <p:cNvSpPr/>
          <p:nvPr/>
        </p:nvSpPr>
        <p:spPr>
          <a:xfrm>
            <a:off x="4593020" y="1219200"/>
            <a:ext cx="5715000" cy="130328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white"/>
                </a:solidFill>
                <a:effectLst/>
                <a:uLnTx/>
                <a:uFillTx/>
                <a:latin typeface="#9Slide07 IcielBaliho Script" pitchFamily="2" charset="0"/>
                <a:ea typeface="+mn-ea"/>
                <a:cs typeface="+mn-cs"/>
              </a:rPr>
              <a:t>I. </a:t>
            </a:r>
            <a:r>
              <a:rPr kumimoji="0" lang="en-US" sz="4000" b="0" i="0" u="none" strike="noStrike" kern="1200" cap="none" spc="0" normalizeH="0" baseline="0" noProof="0">
                <a:ln>
                  <a:noFill/>
                </a:ln>
                <a:solidFill>
                  <a:prstClr val="white"/>
                </a:solidFill>
                <a:effectLst/>
                <a:uLnTx/>
                <a:uFillTx/>
                <a:latin typeface="#9Slide07 IcielBaliho Script" pitchFamily="2" charset="0"/>
                <a:ea typeface="+mn-ea"/>
                <a:cs typeface="+mn-cs"/>
              </a:rPr>
              <a:t>Dân</a:t>
            </a:r>
            <a:r>
              <a:rPr kumimoji="0" lang="en-US" sz="4000" b="0" i="0" u="none" strike="noStrike" kern="1200" cap="none" spc="0" normalizeH="0" noProof="0">
                <a:ln>
                  <a:noFill/>
                </a:ln>
                <a:solidFill>
                  <a:prstClr val="white"/>
                </a:solidFill>
                <a:effectLst/>
                <a:uLnTx/>
                <a:uFillTx/>
                <a:latin typeface="#9Slide07 IcielBaliho Script" pitchFamily="2" charset="0"/>
                <a:ea typeface="+mn-ea"/>
                <a:cs typeface="+mn-cs"/>
              </a:rPr>
              <a:t> tộc</a:t>
            </a:r>
            <a:endParaRPr kumimoji="0" lang="en-US" sz="40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sp>
        <p:nvSpPr>
          <p:cNvPr id="7" name="Rectangle: Rounded Corners 6">
            <a:extLst>
              <a:ext uri="{FF2B5EF4-FFF2-40B4-BE49-F238E27FC236}">
                <a16:creationId xmlns:a16="http://schemas.microsoft.com/office/drawing/2014/main" id="{098EDD07-E113-4076-9F00-3DA14772DCBD}"/>
              </a:ext>
            </a:extLst>
          </p:cNvPr>
          <p:cNvSpPr/>
          <p:nvPr/>
        </p:nvSpPr>
        <p:spPr>
          <a:xfrm>
            <a:off x="4724400" y="4114800"/>
            <a:ext cx="5715000" cy="130328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white"/>
                </a:solidFill>
                <a:effectLst/>
                <a:uLnTx/>
                <a:uFillTx/>
                <a:latin typeface="#9Slide07 IcielBaliho Script" pitchFamily="2" charset="0"/>
                <a:ea typeface="+mn-ea"/>
                <a:cs typeface="+mn-cs"/>
              </a:rPr>
              <a:t>II. </a:t>
            </a:r>
            <a:r>
              <a:rPr kumimoji="0" lang="en-US" sz="4000" b="0" i="0" u="none" strike="noStrike" kern="1200" cap="none" spc="0" normalizeH="0" baseline="0" noProof="0">
                <a:ln>
                  <a:noFill/>
                </a:ln>
                <a:solidFill>
                  <a:prstClr val="white"/>
                </a:solidFill>
                <a:effectLst/>
                <a:uLnTx/>
                <a:uFillTx/>
                <a:latin typeface="#9Slide07 IcielBaliho Script" pitchFamily="2" charset="0"/>
                <a:ea typeface="+mn-ea"/>
                <a:cs typeface="+mn-cs"/>
              </a:rPr>
              <a:t>Dân</a:t>
            </a:r>
            <a:r>
              <a:rPr kumimoji="0" lang="en-US" sz="4000" b="0" i="0" u="none" strike="noStrike" kern="1200" cap="none" spc="0" normalizeH="0" noProof="0">
                <a:ln>
                  <a:noFill/>
                </a:ln>
                <a:solidFill>
                  <a:prstClr val="white"/>
                </a:solidFill>
                <a:effectLst/>
                <a:uLnTx/>
                <a:uFillTx/>
                <a:latin typeface="#9Slide07 IcielBaliho Script" pitchFamily="2" charset="0"/>
                <a:ea typeface="+mn-ea"/>
                <a:cs typeface="+mn-cs"/>
              </a:rPr>
              <a:t> số</a:t>
            </a:r>
            <a:endParaRPr kumimoji="0" lang="en-US" sz="40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pic>
        <p:nvPicPr>
          <p:cNvPr id="10" name="Picture 9">
            <a:extLst>
              <a:ext uri="{FF2B5EF4-FFF2-40B4-BE49-F238E27FC236}">
                <a16:creationId xmlns:a16="http://schemas.microsoft.com/office/drawing/2014/main" id="{F847A69E-D82F-4153-857B-A9CB8F0043ED}"/>
              </a:ext>
            </a:extLst>
          </p:cNvPr>
          <p:cNvPicPr>
            <a:picLocks noChangeAspect="1"/>
          </p:cNvPicPr>
          <p:nvPr/>
        </p:nvPicPr>
        <p:blipFill rotWithShape="1">
          <a:blip r:embed="rId2"/>
          <a:srcRect l="1112" t="3226" r="2221" b="13979"/>
          <a:stretch/>
        </p:blipFill>
        <p:spPr>
          <a:xfrm>
            <a:off x="10556548" y="5402317"/>
            <a:ext cx="1472542" cy="1303284"/>
          </a:xfrm>
          <a:prstGeom prst="rect">
            <a:avLst/>
          </a:prstGeom>
        </p:spPr>
      </p:pic>
    </p:spTree>
    <p:extLst>
      <p:ext uri="{BB962C8B-B14F-4D97-AF65-F5344CB8AC3E}">
        <p14:creationId xmlns:p14="http://schemas.microsoft.com/office/powerpoint/2010/main" val="92151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031ACB-62BA-401A-A119-C2DE89D9A1AD}"/>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53600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232676-EE65-493C-9203-5E373938A8B0}"/>
              </a:ext>
            </a:extLst>
          </p:cNvPr>
          <p:cNvSpPr txBox="1"/>
          <p:nvPr/>
        </p:nvSpPr>
        <p:spPr>
          <a:xfrm>
            <a:off x="762000" y="2130501"/>
            <a:ext cx="5453766" cy="938398"/>
          </a:xfrm>
          <a:prstGeom prst="rect">
            <a:avLst/>
          </a:prstGeom>
          <a:noFill/>
        </p:spPr>
        <p:txBody>
          <a:bodyPr wrap="square">
            <a:spAutoFit/>
          </a:bodyPr>
          <a:lstStyle/>
          <a:p>
            <a:pPr lvl="0" algn="just">
              <a:lnSpc>
                <a:spcPct val="120000"/>
              </a:lnSpc>
            </a:pPr>
            <a:r>
              <a:rPr lang="en-US" sz="2400">
                <a:solidFill>
                  <a:srgbClr val="222222"/>
                </a:solidFill>
                <a:latin typeface="#9Slide07 IcielBaliho Script" pitchFamily="2" charset="0"/>
                <a:ea typeface="Roboto" panose="02000000000000000000" pitchFamily="2" charset="0"/>
                <a:cs typeface="Roboto" panose="02000000000000000000" pitchFamily="2" charset="0"/>
              </a:rPr>
              <a:t>- Dân tộc Việt (</a:t>
            </a:r>
            <a:r>
              <a:rPr lang="vi-VN" sz="2400">
                <a:solidFill>
                  <a:srgbClr val="222222"/>
                </a:solidFill>
                <a:latin typeface="#9Slide07 IcielBaliho Script" pitchFamily="2" charset="0"/>
                <a:ea typeface="Roboto" panose="02000000000000000000" pitchFamily="2" charset="0"/>
                <a:cs typeface="Roboto" panose="02000000000000000000" pitchFamily="2" charset="0"/>
              </a:rPr>
              <a:t>Kinh</a:t>
            </a:r>
            <a:r>
              <a:rPr lang="en-US" sz="2400">
                <a:solidFill>
                  <a:srgbClr val="222222"/>
                </a:solidFill>
                <a:latin typeface="#9Slide07 IcielBaliho Script" pitchFamily="2" charset="0"/>
                <a:ea typeface="Roboto" panose="02000000000000000000" pitchFamily="2" charset="0"/>
                <a:cs typeface="Roboto" panose="02000000000000000000" pitchFamily="2" charset="0"/>
              </a:rPr>
              <a:t>)</a:t>
            </a:r>
            <a:r>
              <a:rPr lang="vi-VN" sz="2400">
                <a:solidFill>
                  <a:srgbClr val="222222"/>
                </a:solidFill>
                <a:latin typeface="#9Slide07 IcielBaliho Script" pitchFamily="2" charset="0"/>
                <a:ea typeface="Roboto" panose="02000000000000000000" pitchFamily="2" charset="0"/>
                <a:cs typeface="Roboto" panose="02000000000000000000" pitchFamily="2" charset="0"/>
              </a:rPr>
              <a:t> chiếm khoảng 85</a:t>
            </a:r>
            <a:r>
              <a:rPr lang="en-US" sz="2400">
                <a:solidFill>
                  <a:srgbClr val="222222"/>
                </a:solidFill>
                <a:latin typeface="#9Slide07 IcielBaliho Script" pitchFamily="2" charset="0"/>
                <a:ea typeface="Roboto" panose="02000000000000000000" pitchFamily="2" charset="0"/>
                <a:cs typeface="Roboto" panose="02000000000000000000" pitchFamily="2" charset="0"/>
              </a:rPr>
              <a:t> phần trăm</a:t>
            </a:r>
            <a:r>
              <a:rPr lang="vi-VN" sz="2400">
                <a:solidFill>
                  <a:srgbClr val="222222"/>
                </a:solidFill>
                <a:latin typeface="#9Slide07 IcielBaliho Script" pitchFamily="2" charset="0"/>
                <a:ea typeface="Roboto" panose="02000000000000000000" pitchFamily="2" charset="0"/>
                <a:cs typeface="Roboto" panose="02000000000000000000" pitchFamily="2" charset="0"/>
              </a:rPr>
              <a:t> tổng số dân</a:t>
            </a:r>
            <a:endParaRPr kumimoji="0" lang="en-US" sz="2400" i="0" u="none" strike="noStrike" kern="1200" cap="none" spc="0" normalizeH="0" baseline="0" noProof="0" dirty="0">
              <a:ln>
                <a:noFill/>
              </a:ln>
              <a:solidFill>
                <a:srgbClr val="222222"/>
              </a:solidFill>
              <a:effectLst/>
              <a:uLnTx/>
              <a:uFillTx/>
              <a:latin typeface="#9Slide07 IcielBaliho Script" pitchFamily="2" charset="0"/>
              <a:ea typeface="#9Slide02 Noi dung rat dai" panose="02000000000000000000" pitchFamily="2" charset="0"/>
              <a:cs typeface="Roboto" panose="02000000000000000000" pitchFamily="2" charset="0"/>
            </a:endParaRPr>
          </a:p>
        </p:txBody>
      </p:sp>
      <p:sp>
        <p:nvSpPr>
          <p:cNvPr id="9" name="Frame 8">
            <a:extLst>
              <a:ext uri="{FF2B5EF4-FFF2-40B4-BE49-F238E27FC236}">
                <a16:creationId xmlns:a16="http://schemas.microsoft.com/office/drawing/2014/main" id="{9CB1A6D7-C341-4660-B6F9-1F44F55213C3}"/>
              </a:ext>
            </a:extLst>
          </p:cNvPr>
          <p:cNvSpPr/>
          <p:nvPr/>
        </p:nvSpPr>
        <p:spPr>
          <a:xfrm>
            <a:off x="0" y="0"/>
            <a:ext cx="12192000" cy="6858000"/>
          </a:xfrm>
          <a:prstGeom prst="frame">
            <a:avLst>
              <a:gd name="adj1" fmla="val 347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DCF287E-4453-4763-9081-77523A39A2C7}"/>
              </a:ext>
            </a:extLst>
          </p:cNvPr>
          <p:cNvSpPr/>
          <p:nvPr/>
        </p:nvSpPr>
        <p:spPr>
          <a:xfrm>
            <a:off x="533400" y="575004"/>
            <a:ext cx="5257800" cy="77790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white"/>
                </a:solidFill>
                <a:effectLst/>
                <a:uLnTx/>
                <a:uFillTx/>
                <a:latin typeface="#9Slide07 IcielBaliho Script" pitchFamily="2" charset="0"/>
                <a:ea typeface="+mn-ea"/>
                <a:cs typeface="+mn-cs"/>
              </a:rPr>
              <a:t>Các dân tộc ở Việt Nam</a:t>
            </a:r>
            <a:endParaRPr kumimoji="0" lang="en-US" sz="4000" b="0" i="0" u="none" strike="noStrike" kern="1200" cap="none" spc="0" normalizeH="0" baseline="0" noProof="0">
              <a:ln>
                <a:noFill/>
              </a:ln>
              <a:solidFill>
                <a:prstClr val="white"/>
              </a:solidFill>
              <a:effectLst/>
              <a:uLnTx/>
              <a:uFillTx/>
              <a:latin typeface="#9Slide07 IcielBaliho Script" pitchFamily="2" charset="0"/>
              <a:ea typeface="+mn-ea"/>
              <a:cs typeface="+mn-cs"/>
            </a:endParaRPr>
          </a:p>
        </p:txBody>
      </p:sp>
      <p:graphicFrame>
        <p:nvGraphicFramePr>
          <p:cNvPr id="2" name="Chart 1">
            <a:extLst>
              <a:ext uri="{FF2B5EF4-FFF2-40B4-BE49-F238E27FC236}">
                <a16:creationId xmlns:a16="http://schemas.microsoft.com/office/drawing/2014/main" id="{9346C22F-5151-1B5D-7CB2-45C9B951563E}"/>
              </a:ext>
            </a:extLst>
          </p:cNvPr>
          <p:cNvGraphicFramePr>
            <a:graphicFrameLocks/>
          </p:cNvGraphicFramePr>
          <p:nvPr>
            <p:extLst>
              <p:ext uri="{D42A27DB-BD31-4B8C-83A1-F6EECF244321}">
                <p14:modId xmlns:p14="http://schemas.microsoft.com/office/powerpoint/2010/main" val="3506381490"/>
              </p:ext>
            </p:extLst>
          </p:nvPr>
        </p:nvGraphicFramePr>
        <p:xfrm>
          <a:off x="6268542" y="1676737"/>
          <a:ext cx="5453766" cy="449046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4712186-109E-247D-C646-E9347EA915FB}"/>
              </a:ext>
            </a:extLst>
          </p:cNvPr>
          <p:cNvSpPr txBox="1"/>
          <p:nvPr/>
        </p:nvSpPr>
        <p:spPr>
          <a:xfrm>
            <a:off x="814776" y="3167054"/>
            <a:ext cx="5453766" cy="938398"/>
          </a:xfrm>
          <a:prstGeom prst="rect">
            <a:avLst/>
          </a:prstGeom>
          <a:noFill/>
        </p:spPr>
        <p:txBody>
          <a:bodyPr wrap="square">
            <a:spAutoFit/>
          </a:bodyPr>
          <a:lstStyle/>
          <a:p>
            <a:pPr lvl="0" algn="just">
              <a:lnSpc>
                <a:spcPct val="120000"/>
              </a:lnSpc>
            </a:pPr>
            <a:r>
              <a:rPr lang="en-US" sz="2400">
                <a:solidFill>
                  <a:srgbClr val="222222"/>
                </a:solidFill>
                <a:latin typeface="#9Slide07 IcielBaliho Script" pitchFamily="2" charset="0"/>
                <a:ea typeface="Roboto" panose="02000000000000000000" pitchFamily="2" charset="0"/>
                <a:cs typeface="Roboto" panose="02000000000000000000" pitchFamily="2" charset="0"/>
              </a:rPr>
              <a:t>- Các dân tộc ít người chiếm 15 phần trăm tổng số dân </a:t>
            </a:r>
            <a:endParaRPr kumimoji="0" lang="en-US" sz="2400" i="0" u="none" strike="noStrike" kern="1200" cap="none" spc="0" normalizeH="0" baseline="0" noProof="0" dirty="0">
              <a:ln>
                <a:noFill/>
              </a:ln>
              <a:solidFill>
                <a:srgbClr val="222222"/>
              </a:solidFill>
              <a:effectLst/>
              <a:uLnTx/>
              <a:uFillTx/>
              <a:latin typeface="#9Slide07 IcielBaliho Script" pitchFamily="2" charset="0"/>
              <a:ea typeface="#9Slide02 Noi dung rat dai" panose="02000000000000000000" pitchFamily="2" charset="0"/>
              <a:cs typeface="Roboto" panose="02000000000000000000" pitchFamily="2" charset="0"/>
            </a:endParaRPr>
          </a:p>
        </p:txBody>
      </p:sp>
    </p:spTree>
    <p:extLst>
      <p:ext uri="{BB962C8B-B14F-4D97-AF65-F5344CB8AC3E}">
        <p14:creationId xmlns:p14="http://schemas.microsoft.com/office/powerpoint/2010/main" val="3091288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A0D70F-6C44-4631-B3CB-50C70C2168EE}"/>
              </a:ext>
            </a:extLst>
          </p:cNvPr>
          <p:cNvSpPr/>
          <p:nvPr/>
        </p:nvSpPr>
        <p:spPr>
          <a:xfrm>
            <a:off x="150611" y="89299"/>
            <a:ext cx="12041389" cy="667940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524000" y="3602038"/>
            <a:ext cx="9144000" cy="1655762"/>
          </a:xfrm>
        </p:spPr>
        <p:txBody>
          <a:bodyPr/>
          <a:lstStyle/>
          <a:p>
            <a:r>
              <a:rPr lang="en-US"/>
              <a:t>  </a:t>
            </a:r>
          </a:p>
        </p:txBody>
      </p:sp>
      <p:pic>
        <p:nvPicPr>
          <p:cNvPr id="4" name="Picture 3" descr="https://dong-son.s3.ap-southeast-1.amazonaws.com/wp-content/uploads/2021/07/14070055/1_DT_Kinh-01a.jpg"/>
          <p:cNvPicPr/>
          <p:nvPr/>
        </p:nvPicPr>
        <p:blipFill>
          <a:blip r:embed="rId2">
            <a:extLst>
              <a:ext uri="{28A0092B-C50C-407E-A947-70E740481C1C}">
                <a14:useLocalDpi xmlns:a14="http://schemas.microsoft.com/office/drawing/2010/main" val="0"/>
              </a:ext>
            </a:extLst>
          </a:blip>
          <a:srcRect/>
          <a:stretch>
            <a:fillRect/>
          </a:stretch>
        </p:blipFill>
        <p:spPr bwMode="auto">
          <a:xfrm>
            <a:off x="497606" y="21814"/>
            <a:ext cx="5598394" cy="6836185"/>
          </a:xfrm>
          <a:prstGeom prst="rect">
            <a:avLst/>
          </a:prstGeom>
          <a:noFill/>
          <a:ln>
            <a:noFill/>
          </a:ln>
        </p:spPr>
      </p:pic>
      <p:pic>
        <p:nvPicPr>
          <p:cNvPr id="5" name="Picture 4" descr="https://dong-son.s3.ap-southeast-1.amazonaws.com/wp-content/uploads/2021/07/15082158/3_DT_Muong_4-01a.jpg"/>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598394" cy="6858000"/>
          </a:xfrm>
          <a:prstGeom prst="rect">
            <a:avLst/>
          </a:prstGeom>
          <a:noFill/>
          <a:ln>
            <a:noFill/>
          </a:ln>
        </p:spPr>
      </p:pic>
    </p:spTree>
    <p:extLst>
      <p:ext uri="{BB962C8B-B14F-4D97-AF65-F5344CB8AC3E}">
        <p14:creationId xmlns:p14="http://schemas.microsoft.com/office/powerpoint/2010/main" val="33152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CCAACE-815D-4A79-875A-B7EFC28F7D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619302-803D-4406-A986-61C9BF16B3FD}"/>
              </a:ext>
            </a:extLst>
          </p:cNvPr>
          <p:cNvPicPr>
            <a:picLocks noChangeAspect="1"/>
          </p:cNvPicPr>
          <p:nvPr/>
        </p:nvPicPr>
        <p:blipFill rotWithShape="1">
          <a:blip r:embed="rId2"/>
          <a:srcRect r="1" b="20126"/>
          <a:stretch/>
        </p:blipFill>
        <p:spPr>
          <a:xfrm>
            <a:off x="762000" y="10"/>
            <a:ext cx="5334000" cy="6857990"/>
          </a:xfrm>
          <a:prstGeom prst="rect">
            <a:avLst/>
          </a:prstGeom>
        </p:spPr>
      </p:pic>
      <p:pic>
        <p:nvPicPr>
          <p:cNvPr id="5" name="Picture 4">
            <a:extLst>
              <a:ext uri="{FF2B5EF4-FFF2-40B4-BE49-F238E27FC236}">
                <a16:creationId xmlns:a16="http://schemas.microsoft.com/office/drawing/2014/main" id="{3ED9139F-D02D-4222-9754-87246EB4E348}"/>
              </a:ext>
            </a:extLst>
          </p:cNvPr>
          <p:cNvPicPr>
            <a:picLocks noChangeAspect="1"/>
          </p:cNvPicPr>
          <p:nvPr/>
        </p:nvPicPr>
        <p:blipFill rotWithShape="1">
          <a:blip r:embed="rId3"/>
          <a:srcRect r="2" b="20408"/>
          <a:stretch/>
        </p:blipFill>
        <p:spPr>
          <a:xfrm>
            <a:off x="6096000" y="10"/>
            <a:ext cx="5638800" cy="6857990"/>
          </a:xfrm>
          <a:prstGeom prst="rect">
            <a:avLst/>
          </a:prstGeom>
        </p:spPr>
      </p:pic>
    </p:spTree>
    <p:extLst>
      <p:ext uri="{BB962C8B-B14F-4D97-AF65-F5344CB8AC3E}">
        <p14:creationId xmlns:p14="http://schemas.microsoft.com/office/powerpoint/2010/main" val="242524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598</TotalTime>
  <Words>1709</Words>
  <Application>Microsoft Office PowerPoint</Application>
  <PresentationFormat>Widescreen</PresentationFormat>
  <Paragraphs>157</Paragraphs>
  <Slides>45</Slides>
  <Notes>11</Notes>
  <HiddenSlides>0</HiddenSlides>
  <MMClips>1</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45</vt:i4>
      </vt:variant>
    </vt:vector>
  </HeadingPairs>
  <TitlesOfParts>
    <vt:vector size="73" baseType="lpstr">
      <vt:lpstr>#9Slide02 Noi dung rat dai</vt:lpstr>
      <vt:lpstr>#9Slide03 Arima Madurai Black</vt:lpstr>
      <vt:lpstr>#9Slide03 Arima Madurai Light</vt:lpstr>
      <vt:lpstr>#9Slide03 Arima Madurai Medium</vt:lpstr>
      <vt:lpstr>#9Slide03 BoosterNextFYBlack</vt:lpstr>
      <vt:lpstr>#9Slide03 Cabin Condensed Bold</vt:lpstr>
      <vt:lpstr>#9Slide05 Claudia</vt:lpstr>
      <vt:lpstr>#9Slide05 IcielCiaobella</vt:lpstr>
      <vt:lpstr>#9Slide07 Altus</vt:lpstr>
      <vt:lpstr>#9Slide07 IcielBaliho Script</vt:lpstr>
      <vt:lpstr>#9Slide07 IcielBC Cubano Normal</vt:lpstr>
      <vt:lpstr>#9Slide07 IcielCadena</vt:lpstr>
      <vt:lpstr>#9Slide07 Itim</vt:lpstr>
      <vt:lpstr>#9Slide07 Koni</vt:lpstr>
      <vt:lpstr>Aptos</vt:lpstr>
      <vt:lpstr>Arial</vt:lpstr>
      <vt:lpstr>Calibri</vt:lpstr>
      <vt:lpstr>Calibri Light</vt:lpstr>
      <vt:lpstr>Fira Sans Extra Condensed Mediu</vt:lpstr>
      <vt:lpstr>Fira Sans Heavy Italic</vt:lpstr>
      <vt:lpstr>Impact</vt:lpstr>
      <vt:lpstr>Roboto</vt:lpstr>
      <vt:lpstr>Times New Roman</vt:lpstr>
      <vt:lpstr>1_Office Theme</vt:lpstr>
      <vt:lpstr>Office Theme</vt:lpstr>
      <vt:lpstr>2_Office Theme</vt:lpstr>
      <vt:lpstr>3_Office Theme</vt:lpstr>
      <vt:lpstr>4_Office Theme</vt:lpstr>
      <vt:lpstr>PowerPoint Presentation</vt:lpstr>
      <vt:lpstr>PowerPoint Presentation</vt:lpstr>
      <vt:lpstr>THỬ TÀI HIỂU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Người Việt Nam ở nước ngoài cũng là một bộ phận của dân tộc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BIỂU ĐỒ THỂ HIỆN SỐ DÂN VÀ TỈ LỆ TĂNG DÂN SỐ NƯỚC TA GIAI ĐOẠN 1989 - 2021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THIEN TRUC</dc:creator>
  <cp:lastModifiedBy>Admin</cp:lastModifiedBy>
  <cp:revision>7</cp:revision>
  <dcterms:created xsi:type="dcterms:W3CDTF">2024-06-11T13:56:07Z</dcterms:created>
  <dcterms:modified xsi:type="dcterms:W3CDTF">2024-09-10T15:30:28Z</dcterms:modified>
</cp:coreProperties>
</file>