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6" r:id="rId2"/>
    <p:sldId id="257" r:id="rId3"/>
    <p:sldId id="258" r:id="rId4"/>
    <p:sldId id="259" r:id="rId5"/>
    <p:sldId id="260" r:id="rId6"/>
    <p:sldId id="271" r:id="rId7"/>
    <p:sldId id="272" r:id="rId8"/>
    <p:sldId id="273" r:id="rId9"/>
    <p:sldId id="274" r:id="rId10"/>
    <p:sldId id="275" r:id="rId11"/>
    <p:sldId id="276" r:id="rId12"/>
    <p:sldId id="262" r:id="rId13"/>
    <p:sldId id="264" r:id="rId14"/>
    <p:sldId id="269" r:id="rId15"/>
    <p:sldId id="270" r:id="rId16"/>
  </p:sldIdLst>
  <p:sldSz cx="4800600" cy="2700338"/>
  <p:notesSz cx="6858000" cy="9144000"/>
  <p:embeddedFontLst>
    <p:embeddedFont>
      <p:font typeface="Rubik Black" panose="020B0604020202020204" charset="0"/>
      <p:bold r:id="rId17"/>
      <p:boldItalic r:id="rId18"/>
    </p:embeddedFont>
    <p:embeddedFont>
      <p:font typeface="UTM Avo" panose="02040603050506020204" pitchFamily="18" charset="0"/>
      <p:regular r:id="rId19"/>
      <p:bold r:id="rId20"/>
      <p:italic r:id="rId21"/>
      <p:boldItalic r:id="rId2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32" userDrawn="1">
          <p15:clr>
            <a:srgbClr val="A4A3A4"/>
          </p15:clr>
        </p15:guide>
        <p15:guide id="2" pos="15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267" d="100"/>
          <a:sy n="267" d="100"/>
        </p:scale>
        <p:origin x="792" y="210"/>
      </p:cViewPr>
      <p:guideLst>
        <p:guide orient="horz" pos="832"/>
        <p:guide pos="151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0075" y="441930"/>
            <a:ext cx="3600450" cy="940118"/>
          </a:xfrm>
        </p:spPr>
        <p:txBody>
          <a:bodyPr anchor="b"/>
          <a:lstStyle>
            <a:lvl1pPr algn="ctr">
              <a:defRPr sz="2363"/>
            </a:lvl1pPr>
          </a:lstStyle>
          <a:p>
            <a:r>
              <a:rPr lang="en-US"/>
              <a:t>Click to edit Master title style</a:t>
            </a:r>
            <a:endParaRPr lang="en-US" dirty="0"/>
          </a:p>
        </p:txBody>
      </p:sp>
      <p:sp>
        <p:nvSpPr>
          <p:cNvPr id="3" name="Subtitle 2"/>
          <p:cNvSpPr>
            <a:spLocks noGrp="1"/>
          </p:cNvSpPr>
          <p:nvPr>
            <p:ph type="subTitle" idx="1"/>
          </p:nvPr>
        </p:nvSpPr>
        <p:spPr>
          <a:xfrm>
            <a:off x="600075" y="1418303"/>
            <a:ext cx="3600450" cy="651956"/>
          </a:xfrm>
        </p:spPr>
        <p:txBody>
          <a:bodyPr/>
          <a:lstStyle>
            <a:lvl1pPr marL="0" indent="0" algn="ctr">
              <a:buNone/>
              <a:defRPr sz="945"/>
            </a:lvl1pPr>
            <a:lvl2pPr marL="180045" indent="0" algn="ctr">
              <a:buNone/>
              <a:defRPr sz="788"/>
            </a:lvl2pPr>
            <a:lvl3pPr marL="360091" indent="0" algn="ctr">
              <a:buNone/>
              <a:defRPr sz="709"/>
            </a:lvl3pPr>
            <a:lvl4pPr marL="540136" indent="0" algn="ctr">
              <a:buNone/>
              <a:defRPr sz="630"/>
            </a:lvl4pPr>
            <a:lvl5pPr marL="720181" indent="0" algn="ctr">
              <a:buNone/>
              <a:defRPr sz="630"/>
            </a:lvl5pPr>
            <a:lvl6pPr marL="900227" indent="0" algn="ctr">
              <a:buNone/>
              <a:defRPr sz="630"/>
            </a:lvl6pPr>
            <a:lvl7pPr marL="1080272" indent="0" algn="ctr">
              <a:buNone/>
              <a:defRPr sz="630"/>
            </a:lvl7pPr>
            <a:lvl8pPr marL="1260318" indent="0" algn="ctr">
              <a:buNone/>
              <a:defRPr sz="630"/>
            </a:lvl8pPr>
            <a:lvl9pPr marL="1440363" indent="0" algn="ctr">
              <a:buNone/>
              <a:defRPr sz="63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1EDCC34-66BF-4147-AE1C-B6130A559FC2}" type="datetimeFigureOut">
              <a:rPr lang="en-US" smtClean="0"/>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4208998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EDCC34-66BF-4147-AE1C-B6130A559FC2}" type="datetimeFigureOut">
              <a:rPr lang="en-US" smtClean="0"/>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2088254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435430" y="143768"/>
            <a:ext cx="1035129" cy="228841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30041" y="143768"/>
            <a:ext cx="3045381" cy="22884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EDCC34-66BF-4147-AE1C-B6130A559FC2}" type="datetimeFigureOut">
              <a:rPr lang="en-US" smtClean="0"/>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2372724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EDCC34-66BF-4147-AE1C-B6130A559FC2}" type="datetimeFigureOut">
              <a:rPr lang="en-US" smtClean="0"/>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4099971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7541" y="673210"/>
            <a:ext cx="4140518" cy="1123265"/>
          </a:xfrm>
        </p:spPr>
        <p:txBody>
          <a:bodyPr anchor="b"/>
          <a:lstStyle>
            <a:lvl1pPr>
              <a:defRPr sz="2363"/>
            </a:lvl1pPr>
          </a:lstStyle>
          <a:p>
            <a:r>
              <a:rPr lang="en-US"/>
              <a:t>Click to edit Master title style</a:t>
            </a:r>
            <a:endParaRPr lang="en-US" dirty="0"/>
          </a:p>
        </p:txBody>
      </p:sp>
      <p:sp>
        <p:nvSpPr>
          <p:cNvPr id="3" name="Text Placeholder 2"/>
          <p:cNvSpPr>
            <a:spLocks noGrp="1"/>
          </p:cNvSpPr>
          <p:nvPr>
            <p:ph type="body" idx="1"/>
          </p:nvPr>
        </p:nvSpPr>
        <p:spPr>
          <a:xfrm>
            <a:off x="327541" y="1807101"/>
            <a:ext cx="4140518" cy="590699"/>
          </a:xfrm>
        </p:spPr>
        <p:txBody>
          <a:bodyPr/>
          <a:lstStyle>
            <a:lvl1pPr marL="0" indent="0">
              <a:buNone/>
              <a:defRPr sz="945">
                <a:solidFill>
                  <a:schemeClr val="tx1">
                    <a:tint val="75000"/>
                  </a:schemeClr>
                </a:solidFill>
              </a:defRPr>
            </a:lvl1pPr>
            <a:lvl2pPr marL="180045" indent="0">
              <a:buNone/>
              <a:defRPr sz="788">
                <a:solidFill>
                  <a:schemeClr val="tx1">
                    <a:tint val="75000"/>
                  </a:schemeClr>
                </a:solidFill>
              </a:defRPr>
            </a:lvl2pPr>
            <a:lvl3pPr marL="360091" indent="0">
              <a:buNone/>
              <a:defRPr sz="709">
                <a:solidFill>
                  <a:schemeClr val="tx1">
                    <a:tint val="75000"/>
                  </a:schemeClr>
                </a:solidFill>
              </a:defRPr>
            </a:lvl3pPr>
            <a:lvl4pPr marL="540136" indent="0">
              <a:buNone/>
              <a:defRPr sz="630">
                <a:solidFill>
                  <a:schemeClr val="tx1">
                    <a:tint val="75000"/>
                  </a:schemeClr>
                </a:solidFill>
              </a:defRPr>
            </a:lvl4pPr>
            <a:lvl5pPr marL="720181" indent="0">
              <a:buNone/>
              <a:defRPr sz="630">
                <a:solidFill>
                  <a:schemeClr val="tx1">
                    <a:tint val="75000"/>
                  </a:schemeClr>
                </a:solidFill>
              </a:defRPr>
            </a:lvl5pPr>
            <a:lvl6pPr marL="900227" indent="0">
              <a:buNone/>
              <a:defRPr sz="630">
                <a:solidFill>
                  <a:schemeClr val="tx1">
                    <a:tint val="75000"/>
                  </a:schemeClr>
                </a:solidFill>
              </a:defRPr>
            </a:lvl6pPr>
            <a:lvl7pPr marL="1080272" indent="0">
              <a:buNone/>
              <a:defRPr sz="630">
                <a:solidFill>
                  <a:schemeClr val="tx1">
                    <a:tint val="75000"/>
                  </a:schemeClr>
                </a:solidFill>
              </a:defRPr>
            </a:lvl7pPr>
            <a:lvl8pPr marL="1260318" indent="0">
              <a:buNone/>
              <a:defRPr sz="630">
                <a:solidFill>
                  <a:schemeClr val="tx1">
                    <a:tint val="75000"/>
                  </a:schemeClr>
                </a:solidFill>
              </a:defRPr>
            </a:lvl8pPr>
            <a:lvl9pPr marL="1440363" indent="0">
              <a:buNone/>
              <a:defRPr sz="63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1EDCC34-66BF-4147-AE1C-B6130A559FC2}" type="datetimeFigureOut">
              <a:rPr lang="en-US" smtClean="0"/>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3973947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0041" y="718840"/>
            <a:ext cx="2040255" cy="17133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430304" y="718840"/>
            <a:ext cx="2040255" cy="17133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EDCC34-66BF-4147-AE1C-B6130A559FC2}" type="datetimeFigureOut">
              <a:rPr lang="en-US" smtClean="0"/>
              <a:t>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3811102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30666" y="143768"/>
            <a:ext cx="4140518" cy="521941"/>
          </a:xfrm>
        </p:spPr>
        <p:txBody>
          <a:bodyPr/>
          <a:lstStyle/>
          <a:p>
            <a:r>
              <a:rPr lang="en-US"/>
              <a:t>Click to edit Master title style</a:t>
            </a:r>
            <a:endParaRPr lang="en-US" dirty="0"/>
          </a:p>
        </p:txBody>
      </p:sp>
      <p:sp>
        <p:nvSpPr>
          <p:cNvPr id="3" name="Text Placeholder 2"/>
          <p:cNvSpPr>
            <a:spLocks noGrp="1"/>
          </p:cNvSpPr>
          <p:nvPr>
            <p:ph type="body" idx="1"/>
          </p:nvPr>
        </p:nvSpPr>
        <p:spPr>
          <a:xfrm>
            <a:off x="330667" y="661958"/>
            <a:ext cx="2030879" cy="324415"/>
          </a:xfrm>
        </p:spPr>
        <p:txBody>
          <a:bodyPr anchor="b"/>
          <a:lstStyle>
            <a:lvl1pPr marL="0" indent="0">
              <a:buNone/>
              <a:defRPr sz="945" b="1"/>
            </a:lvl1pPr>
            <a:lvl2pPr marL="180045" indent="0">
              <a:buNone/>
              <a:defRPr sz="788" b="1"/>
            </a:lvl2pPr>
            <a:lvl3pPr marL="360091" indent="0">
              <a:buNone/>
              <a:defRPr sz="709" b="1"/>
            </a:lvl3pPr>
            <a:lvl4pPr marL="540136" indent="0">
              <a:buNone/>
              <a:defRPr sz="630" b="1"/>
            </a:lvl4pPr>
            <a:lvl5pPr marL="720181" indent="0">
              <a:buNone/>
              <a:defRPr sz="630" b="1"/>
            </a:lvl5pPr>
            <a:lvl6pPr marL="900227" indent="0">
              <a:buNone/>
              <a:defRPr sz="630" b="1"/>
            </a:lvl6pPr>
            <a:lvl7pPr marL="1080272" indent="0">
              <a:buNone/>
              <a:defRPr sz="630" b="1"/>
            </a:lvl7pPr>
            <a:lvl8pPr marL="1260318" indent="0">
              <a:buNone/>
              <a:defRPr sz="630" b="1"/>
            </a:lvl8pPr>
            <a:lvl9pPr marL="1440363" indent="0">
              <a:buNone/>
              <a:defRPr sz="630" b="1"/>
            </a:lvl9pPr>
          </a:lstStyle>
          <a:p>
            <a:pPr lvl="0"/>
            <a:r>
              <a:rPr lang="en-US"/>
              <a:t>Edit Master text styles</a:t>
            </a:r>
          </a:p>
        </p:txBody>
      </p:sp>
      <p:sp>
        <p:nvSpPr>
          <p:cNvPr id="4" name="Content Placeholder 3"/>
          <p:cNvSpPr>
            <a:spLocks noGrp="1"/>
          </p:cNvSpPr>
          <p:nvPr>
            <p:ph sz="half" idx="2"/>
          </p:nvPr>
        </p:nvSpPr>
        <p:spPr>
          <a:xfrm>
            <a:off x="330667" y="986373"/>
            <a:ext cx="2030879" cy="14508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430304" y="661958"/>
            <a:ext cx="2040880" cy="324415"/>
          </a:xfrm>
        </p:spPr>
        <p:txBody>
          <a:bodyPr anchor="b"/>
          <a:lstStyle>
            <a:lvl1pPr marL="0" indent="0">
              <a:buNone/>
              <a:defRPr sz="945" b="1"/>
            </a:lvl1pPr>
            <a:lvl2pPr marL="180045" indent="0">
              <a:buNone/>
              <a:defRPr sz="788" b="1"/>
            </a:lvl2pPr>
            <a:lvl3pPr marL="360091" indent="0">
              <a:buNone/>
              <a:defRPr sz="709" b="1"/>
            </a:lvl3pPr>
            <a:lvl4pPr marL="540136" indent="0">
              <a:buNone/>
              <a:defRPr sz="630" b="1"/>
            </a:lvl4pPr>
            <a:lvl5pPr marL="720181" indent="0">
              <a:buNone/>
              <a:defRPr sz="630" b="1"/>
            </a:lvl5pPr>
            <a:lvl6pPr marL="900227" indent="0">
              <a:buNone/>
              <a:defRPr sz="630" b="1"/>
            </a:lvl6pPr>
            <a:lvl7pPr marL="1080272" indent="0">
              <a:buNone/>
              <a:defRPr sz="630" b="1"/>
            </a:lvl7pPr>
            <a:lvl8pPr marL="1260318" indent="0">
              <a:buNone/>
              <a:defRPr sz="630" b="1"/>
            </a:lvl8pPr>
            <a:lvl9pPr marL="1440363" indent="0">
              <a:buNone/>
              <a:defRPr sz="630" b="1"/>
            </a:lvl9pPr>
          </a:lstStyle>
          <a:p>
            <a:pPr lvl="0"/>
            <a:r>
              <a:rPr lang="en-US"/>
              <a:t>Edit Master text styles</a:t>
            </a:r>
          </a:p>
        </p:txBody>
      </p:sp>
      <p:sp>
        <p:nvSpPr>
          <p:cNvPr id="6" name="Content Placeholder 5"/>
          <p:cNvSpPr>
            <a:spLocks noGrp="1"/>
          </p:cNvSpPr>
          <p:nvPr>
            <p:ph sz="quarter" idx="4"/>
          </p:nvPr>
        </p:nvSpPr>
        <p:spPr>
          <a:xfrm>
            <a:off x="2430304" y="986373"/>
            <a:ext cx="2040880" cy="14508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EDCC34-66BF-4147-AE1C-B6130A559FC2}" type="datetimeFigureOut">
              <a:rPr lang="en-US" smtClean="0"/>
              <a:t>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2777152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EDCC34-66BF-4147-AE1C-B6130A559FC2}" type="datetimeFigureOut">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2821425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EDCC34-66BF-4147-AE1C-B6130A559FC2}" type="datetimeFigureOut">
              <a:rPr lang="en-US" smtClean="0"/>
              <a:t>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851708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0667" y="180022"/>
            <a:ext cx="1548318" cy="630079"/>
          </a:xfrm>
        </p:spPr>
        <p:txBody>
          <a:bodyPr anchor="b"/>
          <a:lstStyle>
            <a:lvl1pPr>
              <a:defRPr sz="1260"/>
            </a:lvl1pPr>
          </a:lstStyle>
          <a:p>
            <a:r>
              <a:rPr lang="en-US"/>
              <a:t>Click to edit Master title style</a:t>
            </a:r>
            <a:endParaRPr lang="en-US" dirty="0"/>
          </a:p>
        </p:txBody>
      </p:sp>
      <p:sp>
        <p:nvSpPr>
          <p:cNvPr id="3" name="Content Placeholder 2"/>
          <p:cNvSpPr>
            <a:spLocks noGrp="1"/>
          </p:cNvSpPr>
          <p:nvPr>
            <p:ph idx="1"/>
          </p:nvPr>
        </p:nvSpPr>
        <p:spPr>
          <a:xfrm>
            <a:off x="2040880" y="388799"/>
            <a:ext cx="2430304" cy="1918990"/>
          </a:xfrm>
        </p:spPr>
        <p:txBody>
          <a:bodyPr/>
          <a:lstStyle>
            <a:lvl1pPr>
              <a:defRPr sz="1260"/>
            </a:lvl1pPr>
            <a:lvl2pPr>
              <a:defRPr sz="1103"/>
            </a:lvl2pPr>
            <a:lvl3pPr>
              <a:defRPr sz="945"/>
            </a:lvl3pPr>
            <a:lvl4pPr>
              <a:defRPr sz="788"/>
            </a:lvl4pPr>
            <a:lvl5pPr>
              <a:defRPr sz="788"/>
            </a:lvl5pPr>
            <a:lvl6pPr>
              <a:defRPr sz="788"/>
            </a:lvl6pPr>
            <a:lvl7pPr>
              <a:defRPr sz="788"/>
            </a:lvl7pPr>
            <a:lvl8pPr>
              <a:defRPr sz="788"/>
            </a:lvl8pPr>
            <a:lvl9pPr>
              <a:defRPr sz="788"/>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30667" y="810101"/>
            <a:ext cx="1548318" cy="1500813"/>
          </a:xfrm>
        </p:spPr>
        <p:txBody>
          <a:bodyPr/>
          <a:lstStyle>
            <a:lvl1pPr marL="0" indent="0">
              <a:buNone/>
              <a:defRPr sz="630"/>
            </a:lvl1pPr>
            <a:lvl2pPr marL="180045" indent="0">
              <a:buNone/>
              <a:defRPr sz="551"/>
            </a:lvl2pPr>
            <a:lvl3pPr marL="360091" indent="0">
              <a:buNone/>
              <a:defRPr sz="473"/>
            </a:lvl3pPr>
            <a:lvl4pPr marL="540136" indent="0">
              <a:buNone/>
              <a:defRPr sz="394"/>
            </a:lvl4pPr>
            <a:lvl5pPr marL="720181" indent="0">
              <a:buNone/>
              <a:defRPr sz="394"/>
            </a:lvl5pPr>
            <a:lvl6pPr marL="900227" indent="0">
              <a:buNone/>
              <a:defRPr sz="394"/>
            </a:lvl6pPr>
            <a:lvl7pPr marL="1080272" indent="0">
              <a:buNone/>
              <a:defRPr sz="394"/>
            </a:lvl7pPr>
            <a:lvl8pPr marL="1260318" indent="0">
              <a:buNone/>
              <a:defRPr sz="394"/>
            </a:lvl8pPr>
            <a:lvl9pPr marL="1440363" indent="0">
              <a:buNone/>
              <a:defRPr sz="394"/>
            </a:lvl9pPr>
          </a:lstStyle>
          <a:p>
            <a:pPr lvl="0"/>
            <a:r>
              <a:rPr lang="en-US"/>
              <a:t>Edit Master text styles</a:t>
            </a:r>
          </a:p>
        </p:txBody>
      </p:sp>
      <p:sp>
        <p:nvSpPr>
          <p:cNvPr id="5" name="Date Placeholder 4"/>
          <p:cNvSpPr>
            <a:spLocks noGrp="1"/>
          </p:cNvSpPr>
          <p:nvPr>
            <p:ph type="dt" sz="half" idx="10"/>
          </p:nvPr>
        </p:nvSpPr>
        <p:spPr/>
        <p:txBody>
          <a:bodyPr/>
          <a:lstStyle/>
          <a:p>
            <a:fld id="{C1EDCC34-66BF-4147-AE1C-B6130A559FC2}" type="datetimeFigureOut">
              <a:rPr lang="en-US" smtClean="0"/>
              <a:t>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3876826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0667" y="180022"/>
            <a:ext cx="1548318" cy="630079"/>
          </a:xfrm>
        </p:spPr>
        <p:txBody>
          <a:bodyPr anchor="b"/>
          <a:lstStyle>
            <a:lvl1pPr>
              <a:defRPr sz="1260"/>
            </a:lvl1pPr>
          </a:lstStyle>
          <a:p>
            <a:r>
              <a:rPr lang="en-US"/>
              <a:t>Click to edit Master title style</a:t>
            </a:r>
            <a:endParaRPr lang="en-US" dirty="0"/>
          </a:p>
        </p:txBody>
      </p:sp>
      <p:sp>
        <p:nvSpPr>
          <p:cNvPr id="3" name="Picture Placeholder 2"/>
          <p:cNvSpPr>
            <a:spLocks noGrp="1" noChangeAspect="1"/>
          </p:cNvSpPr>
          <p:nvPr>
            <p:ph type="pic" idx="1"/>
          </p:nvPr>
        </p:nvSpPr>
        <p:spPr>
          <a:xfrm>
            <a:off x="2040880" y="388799"/>
            <a:ext cx="2430304" cy="1918990"/>
          </a:xfrm>
        </p:spPr>
        <p:txBody>
          <a:bodyPr anchor="t"/>
          <a:lstStyle>
            <a:lvl1pPr marL="0" indent="0">
              <a:buNone/>
              <a:defRPr sz="1260"/>
            </a:lvl1pPr>
            <a:lvl2pPr marL="180045" indent="0">
              <a:buNone/>
              <a:defRPr sz="1103"/>
            </a:lvl2pPr>
            <a:lvl3pPr marL="360091" indent="0">
              <a:buNone/>
              <a:defRPr sz="945"/>
            </a:lvl3pPr>
            <a:lvl4pPr marL="540136" indent="0">
              <a:buNone/>
              <a:defRPr sz="788"/>
            </a:lvl4pPr>
            <a:lvl5pPr marL="720181" indent="0">
              <a:buNone/>
              <a:defRPr sz="788"/>
            </a:lvl5pPr>
            <a:lvl6pPr marL="900227" indent="0">
              <a:buNone/>
              <a:defRPr sz="788"/>
            </a:lvl6pPr>
            <a:lvl7pPr marL="1080272" indent="0">
              <a:buNone/>
              <a:defRPr sz="788"/>
            </a:lvl7pPr>
            <a:lvl8pPr marL="1260318" indent="0">
              <a:buNone/>
              <a:defRPr sz="788"/>
            </a:lvl8pPr>
            <a:lvl9pPr marL="1440363" indent="0">
              <a:buNone/>
              <a:defRPr sz="788"/>
            </a:lvl9pPr>
          </a:lstStyle>
          <a:p>
            <a:r>
              <a:rPr lang="en-US"/>
              <a:t>Click icon to add picture</a:t>
            </a:r>
            <a:endParaRPr lang="en-US" dirty="0"/>
          </a:p>
        </p:txBody>
      </p:sp>
      <p:sp>
        <p:nvSpPr>
          <p:cNvPr id="4" name="Text Placeholder 3"/>
          <p:cNvSpPr>
            <a:spLocks noGrp="1"/>
          </p:cNvSpPr>
          <p:nvPr>
            <p:ph type="body" sz="half" idx="2"/>
          </p:nvPr>
        </p:nvSpPr>
        <p:spPr>
          <a:xfrm>
            <a:off x="330667" y="810101"/>
            <a:ext cx="1548318" cy="1500813"/>
          </a:xfrm>
        </p:spPr>
        <p:txBody>
          <a:bodyPr/>
          <a:lstStyle>
            <a:lvl1pPr marL="0" indent="0">
              <a:buNone/>
              <a:defRPr sz="630"/>
            </a:lvl1pPr>
            <a:lvl2pPr marL="180045" indent="0">
              <a:buNone/>
              <a:defRPr sz="551"/>
            </a:lvl2pPr>
            <a:lvl3pPr marL="360091" indent="0">
              <a:buNone/>
              <a:defRPr sz="473"/>
            </a:lvl3pPr>
            <a:lvl4pPr marL="540136" indent="0">
              <a:buNone/>
              <a:defRPr sz="394"/>
            </a:lvl4pPr>
            <a:lvl5pPr marL="720181" indent="0">
              <a:buNone/>
              <a:defRPr sz="394"/>
            </a:lvl5pPr>
            <a:lvl6pPr marL="900227" indent="0">
              <a:buNone/>
              <a:defRPr sz="394"/>
            </a:lvl6pPr>
            <a:lvl7pPr marL="1080272" indent="0">
              <a:buNone/>
              <a:defRPr sz="394"/>
            </a:lvl7pPr>
            <a:lvl8pPr marL="1260318" indent="0">
              <a:buNone/>
              <a:defRPr sz="394"/>
            </a:lvl8pPr>
            <a:lvl9pPr marL="1440363" indent="0">
              <a:buNone/>
              <a:defRPr sz="394"/>
            </a:lvl9pPr>
          </a:lstStyle>
          <a:p>
            <a:pPr lvl="0"/>
            <a:r>
              <a:rPr lang="en-US"/>
              <a:t>Edit Master text styles</a:t>
            </a:r>
          </a:p>
        </p:txBody>
      </p:sp>
      <p:sp>
        <p:nvSpPr>
          <p:cNvPr id="5" name="Date Placeholder 4"/>
          <p:cNvSpPr>
            <a:spLocks noGrp="1"/>
          </p:cNvSpPr>
          <p:nvPr>
            <p:ph type="dt" sz="half" idx="10"/>
          </p:nvPr>
        </p:nvSpPr>
        <p:spPr/>
        <p:txBody>
          <a:bodyPr/>
          <a:lstStyle/>
          <a:p>
            <a:fld id="{C1EDCC34-66BF-4147-AE1C-B6130A559FC2}" type="datetimeFigureOut">
              <a:rPr lang="en-US" smtClean="0"/>
              <a:t>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1050188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21F336D8-ABE8-45E3-844A-CFF92AF34753}"/>
              </a:ext>
            </a:extLst>
          </p:cNvPr>
          <p:cNvSpPr txBox="1"/>
          <p:nvPr userDrawn="1"/>
        </p:nvSpPr>
        <p:spPr>
          <a:xfrm>
            <a:off x="0" y="-2511057"/>
            <a:ext cx="4800600" cy="237757"/>
          </a:xfrm>
          <a:prstGeom prst="rect">
            <a:avLst/>
          </a:prstGeom>
          <a:noFill/>
        </p:spPr>
        <p:txBody>
          <a:bodyPr vert="horz" rtlCol="0">
            <a:spAutoFit/>
          </a:bodyPr>
          <a:lstStyle/>
          <a:p>
            <a:pPr algn="ctr"/>
            <a:r>
              <a:rPr lang="en-US" sz="945">
                <a:solidFill>
                  <a:srgbClr val="CFCFCF"/>
                </a:solidFill>
              </a:rPr>
              <a:t>www.9slide.vn</a:t>
            </a:r>
          </a:p>
        </p:txBody>
      </p:sp>
      <p:sp>
        <p:nvSpPr>
          <p:cNvPr id="2" name="Title Placeholder 1"/>
          <p:cNvSpPr>
            <a:spLocks noGrp="1"/>
          </p:cNvSpPr>
          <p:nvPr>
            <p:ph type="title"/>
          </p:nvPr>
        </p:nvSpPr>
        <p:spPr>
          <a:xfrm>
            <a:off x="330041" y="143768"/>
            <a:ext cx="4140518" cy="52194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30041" y="718840"/>
            <a:ext cx="4140518" cy="171334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30041" y="2502813"/>
            <a:ext cx="1080135" cy="143768"/>
          </a:xfrm>
          <a:prstGeom prst="rect">
            <a:avLst/>
          </a:prstGeom>
        </p:spPr>
        <p:txBody>
          <a:bodyPr vert="horz" lIns="91440" tIns="45720" rIns="91440" bIns="45720" rtlCol="0" anchor="ctr"/>
          <a:lstStyle>
            <a:lvl1pPr algn="l">
              <a:defRPr sz="473">
                <a:solidFill>
                  <a:schemeClr val="tx1">
                    <a:tint val="75000"/>
                  </a:schemeClr>
                </a:solidFill>
              </a:defRPr>
            </a:lvl1pPr>
          </a:lstStyle>
          <a:p>
            <a:fld id="{C1EDCC34-66BF-4147-AE1C-B6130A559FC2}" type="datetimeFigureOut">
              <a:rPr lang="en-US" smtClean="0"/>
              <a:t>1/9/2024</a:t>
            </a:fld>
            <a:endParaRPr lang="en-US"/>
          </a:p>
        </p:txBody>
      </p:sp>
      <p:sp>
        <p:nvSpPr>
          <p:cNvPr id="5" name="Footer Placeholder 4"/>
          <p:cNvSpPr>
            <a:spLocks noGrp="1"/>
          </p:cNvSpPr>
          <p:nvPr>
            <p:ph type="ftr" sz="quarter" idx="3"/>
          </p:nvPr>
        </p:nvSpPr>
        <p:spPr>
          <a:xfrm>
            <a:off x="1590199" y="2502813"/>
            <a:ext cx="1620203" cy="143768"/>
          </a:xfrm>
          <a:prstGeom prst="rect">
            <a:avLst/>
          </a:prstGeom>
        </p:spPr>
        <p:txBody>
          <a:bodyPr vert="horz" lIns="91440" tIns="45720" rIns="91440" bIns="45720" rtlCol="0" anchor="ctr"/>
          <a:lstStyle>
            <a:lvl1pPr algn="ctr">
              <a:defRPr sz="47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390424" y="2502813"/>
            <a:ext cx="1080135" cy="143768"/>
          </a:xfrm>
          <a:prstGeom prst="rect">
            <a:avLst/>
          </a:prstGeom>
        </p:spPr>
        <p:txBody>
          <a:bodyPr vert="horz" lIns="91440" tIns="45720" rIns="91440" bIns="45720" rtlCol="0" anchor="ctr"/>
          <a:lstStyle>
            <a:lvl1pPr algn="r">
              <a:defRPr sz="473">
                <a:solidFill>
                  <a:schemeClr val="tx1">
                    <a:tint val="75000"/>
                  </a:schemeClr>
                </a:solidFill>
              </a:defRPr>
            </a:lvl1pPr>
          </a:lstStyle>
          <a:p>
            <a:fld id="{8C6AD6B3-DA19-48F8-B249-EB44A4ABA232}" type="slidenum">
              <a:rPr lang="en-US" smtClean="0"/>
              <a:t>‹#›</a:t>
            </a:fld>
            <a:endParaRPr lang="en-US"/>
          </a:p>
        </p:txBody>
      </p:sp>
    </p:spTree>
    <p:extLst>
      <p:ext uri="{BB962C8B-B14F-4D97-AF65-F5344CB8AC3E}">
        <p14:creationId xmlns:p14="http://schemas.microsoft.com/office/powerpoint/2010/main" val="30808800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360091" rtl="0" eaLnBrk="1" latinLnBrk="0" hangingPunct="1">
        <a:lnSpc>
          <a:spcPct val="90000"/>
        </a:lnSpc>
        <a:spcBef>
          <a:spcPct val="0"/>
        </a:spcBef>
        <a:buNone/>
        <a:defRPr sz="1733" kern="1200">
          <a:solidFill>
            <a:schemeClr val="tx1"/>
          </a:solidFill>
          <a:latin typeface="+mj-lt"/>
          <a:ea typeface="+mj-ea"/>
          <a:cs typeface="+mj-cs"/>
        </a:defRPr>
      </a:lvl1pPr>
    </p:titleStyle>
    <p:bodyStyle>
      <a:lvl1pPr marL="90023" indent="-90023" algn="l" defTabSz="360091" rtl="0" eaLnBrk="1" latinLnBrk="0" hangingPunct="1">
        <a:lnSpc>
          <a:spcPct val="90000"/>
        </a:lnSpc>
        <a:spcBef>
          <a:spcPts val="394"/>
        </a:spcBef>
        <a:buFont typeface="Arial" panose="020B0604020202020204" pitchFamily="34" charset="0"/>
        <a:buChar char="•"/>
        <a:defRPr sz="1103" kern="1200">
          <a:solidFill>
            <a:schemeClr val="tx1"/>
          </a:solidFill>
          <a:latin typeface="+mn-lt"/>
          <a:ea typeface="+mn-ea"/>
          <a:cs typeface="+mn-cs"/>
        </a:defRPr>
      </a:lvl1pPr>
      <a:lvl2pPr marL="270068" indent="-90023" algn="l" defTabSz="360091" rtl="0" eaLnBrk="1" latinLnBrk="0" hangingPunct="1">
        <a:lnSpc>
          <a:spcPct val="90000"/>
        </a:lnSpc>
        <a:spcBef>
          <a:spcPts val="197"/>
        </a:spcBef>
        <a:buFont typeface="Arial" panose="020B0604020202020204" pitchFamily="34" charset="0"/>
        <a:buChar char="•"/>
        <a:defRPr sz="945" kern="1200">
          <a:solidFill>
            <a:schemeClr val="tx1"/>
          </a:solidFill>
          <a:latin typeface="+mn-lt"/>
          <a:ea typeface="+mn-ea"/>
          <a:cs typeface="+mn-cs"/>
        </a:defRPr>
      </a:lvl2pPr>
      <a:lvl3pPr marL="450113" indent="-90023" algn="l" defTabSz="360091" rtl="0" eaLnBrk="1" latinLnBrk="0" hangingPunct="1">
        <a:lnSpc>
          <a:spcPct val="90000"/>
        </a:lnSpc>
        <a:spcBef>
          <a:spcPts val="197"/>
        </a:spcBef>
        <a:buFont typeface="Arial" panose="020B0604020202020204" pitchFamily="34" charset="0"/>
        <a:buChar char="•"/>
        <a:defRPr sz="788" kern="1200">
          <a:solidFill>
            <a:schemeClr val="tx1"/>
          </a:solidFill>
          <a:latin typeface="+mn-lt"/>
          <a:ea typeface="+mn-ea"/>
          <a:cs typeface="+mn-cs"/>
        </a:defRPr>
      </a:lvl3pPr>
      <a:lvl4pPr marL="630159" indent="-90023" algn="l" defTabSz="360091" rtl="0" eaLnBrk="1" latinLnBrk="0" hangingPunct="1">
        <a:lnSpc>
          <a:spcPct val="90000"/>
        </a:lnSpc>
        <a:spcBef>
          <a:spcPts val="197"/>
        </a:spcBef>
        <a:buFont typeface="Arial" panose="020B0604020202020204" pitchFamily="34" charset="0"/>
        <a:buChar char="•"/>
        <a:defRPr sz="709" kern="1200">
          <a:solidFill>
            <a:schemeClr val="tx1"/>
          </a:solidFill>
          <a:latin typeface="+mn-lt"/>
          <a:ea typeface="+mn-ea"/>
          <a:cs typeface="+mn-cs"/>
        </a:defRPr>
      </a:lvl4pPr>
      <a:lvl5pPr marL="810204" indent="-90023" algn="l" defTabSz="360091" rtl="0" eaLnBrk="1" latinLnBrk="0" hangingPunct="1">
        <a:lnSpc>
          <a:spcPct val="90000"/>
        </a:lnSpc>
        <a:spcBef>
          <a:spcPts val="197"/>
        </a:spcBef>
        <a:buFont typeface="Arial" panose="020B0604020202020204" pitchFamily="34" charset="0"/>
        <a:buChar char="•"/>
        <a:defRPr sz="709" kern="1200">
          <a:solidFill>
            <a:schemeClr val="tx1"/>
          </a:solidFill>
          <a:latin typeface="+mn-lt"/>
          <a:ea typeface="+mn-ea"/>
          <a:cs typeface="+mn-cs"/>
        </a:defRPr>
      </a:lvl5pPr>
      <a:lvl6pPr marL="990249" indent="-90023" algn="l" defTabSz="360091" rtl="0" eaLnBrk="1" latinLnBrk="0" hangingPunct="1">
        <a:lnSpc>
          <a:spcPct val="90000"/>
        </a:lnSpc>
        <a:spcBef>
          <a:spcPts val="197"/>
        </a:spcBef>
        <a:buFont typeface="Arial" panose="020B0604020202020204" pitchFamily="34" charset="0"/>
        <a:buChar char="•"/>
        <a:defRPr sz="709" kern="1200">
          <a:solidFill>
            <a:schemeClr val="tx1"/>
          </a:solidFill>
          <a:latin typeface="+mn-lt"/>
          <a:ea typeface="+mn-ea"/>
          <a:cs typeface="+mn-cs"/>
        </a:defRPr>
      </a:lvl6pPr>
      <a:lvl7pPr marL="1170295" indent="-90023" algn="l" defTabSz="360091" rtl="0" eaLnBrk="1" latinLnBrk="0" hangingPunct="1">
        <a:lnSpc>
          <a:spcPct val="90000"/>
        </a:lnSpc>
        <a:spcBef>
          <a:spcPts val="197"/>
        </a:spcBef>
        <a:buFont typeface="Arial" panose="020B0604020202020204" pitchFamily="34" charset="0"/>
        <a:buChar char="•"/>
        <a:defRPr sz="709" kern="1200">
          <a:solidFill>
            <a:schemeClr val="tx1"/>
          </a:solidFill>
          <a:latin typeface="+mn-lt"/>
          <a:ea typeface="+mn-ea"/>
          <a:cs typeface="+mn-cs"/>
        </a:defRPr>
      </a:lvl7pPr>
      <a:lvl8pPr marL="1350340" indent="-90023" algn="l" defTabSz="360091" rtl="0" eaLnBrk="1" latinLnBrk="0" hangingPunct="1">
        <a:lnSpc>
          <a:spcPct val="90000"/>
        </a:lnSpc>
        <a:spcBef>
          <a:spcPts val="197"/>
        </a:spcBef>
        <a:buFont typeface="Arial" panose="020B0604020202020204" pitchFamily="34" charset="0"/>
        <a:buChar char="•"/>
        <a:defRPr sz="709" kern="1200">
          <a:solidFill>
            <a:schemeClr val="tx1"/>
          </a:solidFill>
          <a:latin typeface="+mn-lt"/>
          <a:ea typeface="+mn-ea"/>
          <a:cs typeface="+mn-cs"/>
        </a:defRPr>
      </a:lvl8pPr>
      <a:lvl9pPr marL="1530386" indent="-90023" algn="l" defTabSz="360091" rtl="0" eaLnBrk="1" latinLnBrk="0" hangingPunct="1">
        <a:lnSpc>
          <a:spcPct val="90000"/>
        </a:lnSpc>
        <a:spcBef>
          <a:spcPts val="197"/>
        </a:spcBef>
        <a:buFont typeface="Arial" panose="020B0604020202020204" pitchFamily="34" charset="0"/>
        <a:buChar char="•"/>
        <a:defRPr sz="709" kern="1200">
          <a:solidFill>
            <a:schemeClr val="tx1"/>
          </a:solidFill>
          <a:latin typeface="+mn-lt"/>
          <a:ea typeface="+mn-ea"/>
          <a:cs typeface="+mn-cs"/>
        </a:defRPr>
      </a:lvl9pPr>
    </p:bodyStyle>
    <p:otherStyle>
      <a:defPPr>
        <a:defRPr lang="en-US"/>
      </a:defPPr>
      <a:lvl1pPr marL="0" algn="l" defTabSz="360091" rtl="0" eaLnBrk="1" latinLnBrk="0" hangingPunct="1">
        <a:defRPr sz="709" kern="1200">
          <a:solidFill>
            <a:schemeClr val="tx1"/>
          </a:solidFill>
          <a:latin typeface="+mn-lt"/>
          <a:ea typeface="+mn-ea"/>
          <a:cs typeface="+mn-cs"/>
        </a:defRPr>
      </a:lvl1pPr>
      <a:lvl2pPr marL="180045" algn="l" defTabSz="360091" rtl="0" eaLnBrk="1" latinLnBrk="0" hangingPunct="1">
        <a:defRPr sz="709" kern="1200">
          <a:solidFill>
            <a:schemeClr val="tx1"/>
          </a:solidFill>
          <a:latin typeface="+mn-lt"/>
          <a:ea typeface="+mn-ea"/>
          <a:cs typeface="+mn-cs"/>
        </a:defRPr>
      </a:lvl2pPr>
      <a:lvl3pPr marL="360091" algn="l" defTabSz="360091" rtl="0" eaLnBrk="1" latinLnBrk="0" hangingPunct="1">
        <a:defRPr sz="709" kern="1200">
          <a:solidFill>
            <a:schemeClr val="tx1"/>
          </a:solidFill>
          <a:latin typeface="+mn-lt"/>
          <a:ea typeface="+mn-ea"/>
          <a:cs typeface="+mn-cs"/>
        </a:defRPr>
      </a:lvl3pPr>
      <a:lvl4pPr marL="540136" algn="l" defTabSz="360091" rtl="0" eaLnBrk="1" latinLnBrk="0" hangingPunct="1">
        <a:defRPr sz="709" kern="1200">
          <a:solidFill>
            <a:schemeClr val="tx1"/>
          </a:solidFill>
          <a:latin typeface="+mn-lt"/>
          <a:ea typeface="+mn-ea"/>
          <a:cs typeface="+mn-cs"/>
        </a:defRPr>
      </a:lvl4pPr>
      <a:lvl5pPr marL="720181" algn="l" defTabSz="360091" rtl="0" eaLnBrk="1" latinLnBrk="0" hangingPunct="1">
        <a:defRPr sz="709" kern="1200">
          <a:solidFill>
            <a:schemeClr val="tx1"/>
          </a:solidFill>
          <a:latin typeface="+mn-lt"/>
          <a:ea typeface="+mn-ea"/>
          <a:cs typeface="+mn-cs"/>
        </a:defRPr>
      </a:lvl5pPr>
      <a:lvl6pPr marL="900227" algn="l" defTabSz="360091" rtl="0" eaLnBrk="1" latinLnBrk="0" hangingPunct="1">
        <a:defRPr sz="709" kern="1200">
          <a:solidFill>
            <a:schemeClr val="tx1"/>
          </a:solidFill>
          <a:latin typeface="+mn-lt"/>
          <a:ea typeface="+mn-ea"/>
          <a:cs typeface="+mn-cs"/>
        </a:defRPr>
      </a:lvl6pPr>
      <a:lvl7pPr marL="1080272" algn="l" defTabSz="360091" rtl="0" eaLnBrk="1" latinLnBrk="0" hangingPunct="1">
        <a:defRPr sz="709" kern="1200">
          <a:solidFill>
            <a:schemeClr val="tx1"/>
          </a:solidFill>
          <a:latin typeface="+mn-lt"/>
          <a:ea typeface="+mn-ea"/>
          <a:cs typeface="+mn-cs"/>
        </a:defRPr>
      </a:lvl7pPr>
      <a:lvl8pPr marL="1260318" algn="l" defTabSz="360091" rtl="0" eaLnBrk="1" latinLnBrk="0" hangingPunct="1">
        <a:defRPr sz="709" kern="1200">
          <a:solidFill>
            <a:schemeClr val="tx1"/>
          </a:solidFill>
          <a:latin typeface="+mn-lt"/>
          <a:ea typeface="+mn-ea"/>
          <a:cs typeface="+mn-cs"/>
        </a:defRPr>
      </a:lvl8pPr>
      <a:lvl9pPr marL="1440363" algn="l" defTabSz="360091" rtl="0" eaLnBrk="1" latinLnBrk="0" hangingPunct="1">
        <a:defRPr sz="70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hoc10.vn/doc-sach/khoa-hoc-tu-nhien-8/1/424/151/" TargetMode="Externa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facebook.com/hoc10fb/" TargetMode="External"/><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khoa-hoc-tu-nhien-8/1/424/151/"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khoa-hoc-tu-nhien-8/1/424/151/"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31EA9-3A59-DA70-E210-5AABF439A1F4}"/>
              </a:ext>
            </a:extLst>
          </p:cNvPr>
          <p:cNvSpPr txBox="1">
            <a:spLocks/>
          </p:cNvSpPr>
          <p:nvPr/>
        </p:nvSpPr>
        <p:spPr>
          <a:xfrm>
            <a:off x="3568725" y="84645"/>
            <a:ext cx="1095456" cy="282260"/>
          </a:xfrm>
          <a:prstGeom prst="rect">
            <a:avLst/>
          </a:prstGeom>
        </p:spPr>
        <p:txBody>
          <a:bodyPr vert="horz" lIns="36005" tIns="18002" rIns="36005" bIns="1800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20000"/>
              </a:lnSpc>
            </a:pPr>
            <a:r>
              <a:rPr lang="vi-VN" sz="1418" dirty="0">
                <a:solidFill>
                  <a:schemeClr val="bg1"/>
                </a:solidFill>
                <a:effectLst>
                  <a:outerShdw blurRad="38100" dist="38100" dir="2700000" algn="tl">
                    <a:srgbClr val="000000">
                      <a:alpha val="43137"/>
                    </a:srgbClr>
                  </a:outerShdw>
                </a:effectLst>
                <a:latin typeface="UTM Avo" panose="02040603050506020204" pitchFamily="18" charset="0"/>
              </a:rPr>
              <a:t>KH</a:t>
            </a:r>
            <a:r>
              <a:rPr lang="en-US" sz="1418" dirty="0">
                <a:solidFill>
                  <a:schemeClr val="bg1"/>
                </a:solidFill>
                <a:effectLst>
                  <a:outerShdw blurRad="38100" dist="38100" dir="2700000" algn="tl">
                    <a:srgbClr val="000000">
                      <a:alpha val="43137"/>
                    </a:srgbClr>
                  </a:outerShdw>
                </a:effectLst>
                <a:latin typeface="UTM Avo" panose="02040603050506020204" pitchFamily="18" charset="0"/>
              </a:rPr>
              <a:t>TN 8</a:t>
            </a:r>
          </a:p>
        </p:txBody>
      </p:sp>
      <p:sp>
        <p:nvSpPr>
          <p:cNvPr id="3" name="Subtitle 2">
            <a:extLst>
              <a:ext uri="{FF2B5EF4-FFF2-40B4-BE49-F238E27FC236}">
                <a16:creationId xmlns:a16="http://schemas.microsoft.com/office/drawing/2014/main" id="{E7DBBB70-DEA5-8222-57CF-8545E09849C5}"/>
              </a:ext>
            </a:extLst>
          </p:cNvPr>
          <p:cNvSpPr txBox="1">
            <a:spLocks/>
          </p:cNvSpPr>
          <p:nvPr/>
        </p:nvSpPr>
        <p:spPr>
          <a:xfrm>
            <a:off x="162390" y="1350169"/>
            <a:ext cx="4475818" cy="651956"/>
          </a:xfrm>
          <a:prstGeom prst="rect">
            <a:avLst/>
          </a:prstGeom>
        </p:spPr>
        <p:txBody>
          <a:bodyPr vert="horz" lIns="36005" tIns="18002" rIns="36005" bIns="18002"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236"/>
              </a:spcBef>
            </a:pPr>
            <a:r>
              <a:rPr lang="vi-VN" sz="2363" b="1" dirty="0">
                <a:solidFill>
                  <a:srgbClr val="FF0000"/>
                </a:solidFill>
                <a:latin typeface="UTM Avo" panose="02040603050506020204" pitchFamily="18" charset="0"/>
              </a:rPr>
              <a:t>Bài </a:t>
            </a:r>
            <a:r>
              <a:rPr lang="en-US" sz="2363" b="1" dirty="0">
                <a:solidFill>
                  <a:srgbClr val="FF0000"/>
                </a:solidFill>
                <a:latin typeface="UTM Avo" panose="02040603050506020204" pitchFamily="18" charset="0"/>
              </a:rPr>
              <a:t>31. </a:t>
            </a:r>
            <a:r>
              <a:rPr lang="vi-VN" sz="2363" b="1" dirty="0">
                <a:solidFill>
                  <a:srgbClr val="FF0000"/>
                </a:solidFill>
                <a:latin typeface="UTM Avo" panose="02040603050506020204" pitchFamily="18" charset="0"/>
              </a:rPr>
              <a:t>Thực hành về máu và hệ tuần hoàn</a:t>
            </a:r>
            <a:endParaRPr lang="en-US" sz="2363" b="1" dirty="0">
              <a:solidFill>
                <a:srgbClr val="FF0000"/>
              </a:solidFill>
              <a:latin typeface="UTM Avo" panose="02040603050506020204" pitchFamily="18" charset="0"/>
            </a:endParaRPr>
          </a:p>
          <a:p>
            <a:pPr>
              <a:lnSpc>
                <a:spcPct val="100000"/>
              </a:lnSpc>
              <a:spcBef>
                <a:spcPts val="236"/>
              </a:spcBef>
            </a:pPr>
            <a:r>
              <a:rPr lang="en-US" sz="2363" b="1" dirty="0">
                <a:solidFill>
                  <a:srgbClr val="FF0000"/>
                </a:solidFill>
                <a:latin typeface="UTM Avo" panose="02040603050506020204" pitchFamily="18" charset="0"/>
              </a:rPr>
              <a:t>(</a:t>
            </a:r>
            <a:r>
              <a:rPr lang="en-US" sz="2363" b="1" dirty="0" err="1">
                <a:solidFill>
                  <a:srgbClr val="FF0000"/>
                </a:solidFill>
                <a:latin typeface="UTM Avo" panose="02040603050506020204" pitchFamily="18" charset="0"/>
              </a:rPr>
              <a:t>Phần</a:t>
            </a:r>
            <a:r>
              <a:rPr lang="en-US" sz="2363" b="1" dirty="0">
                <a:solidFill>
                  <a:srgbClr val="FF0000"/>
                </a:solidFill>
                <a:latin typeface="UTM Avo" panose="02040603050506020204" pitchFamily="18" charset="0"/>
              </a:rPr>
              <a:t> III)</a:t>
            </a:r>
          </a:p>
        </p:txBody>
      </p:sp>
      <p:sp>
        <p:nvSpPr>
          <p:cNvPr id="7" name="Title 1">
            <a:extLst>
              <a:ext uri="{FF2B5EF4-FFF2-40B4-BE49-F238E27FC236}">
                <a16:creationId xmlns:a16="http://schemas.microsoft.com/office/drawing/2014/main" id="{68606C31-0866-0C96-7EC1-C2A4D0EA7B14}"/>
              </a:ext>
            </a:extLst>
          </p:cNvPr>
          <p:cNvSpPr txBox="1">
            <a:spLocks/>
          </p:cNvSpPr>
          <p:nvPr/>
        </p:nvSpPr>
        <p:spPr>
          <a:xfrm>
            <a:off x="68209" y="477566"/>
            <a:ext cx="4664181" cy="805527"/>
          </a:xfrm>
          <a:prstGeom prst="rect">
            <a:avLst/>
          </a:prstGeom>
        </p:spPr>
        <p:txBody>
          <a:bodyPr vert="horz" lIns="36005" tIns="18002" rIns="36005" bIns="1800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236"/>
              </a:spcBef>
            </a:pPr>
            <a:r>
              <a:rPr lang="vi-VN" sz="2127" b="1" dirty="0">
                <a:solidFill>
                  <a:srgbClr val="002060"/>
                </a:solidFill>
                <a:latin typeface="UTM Avo" panose="02040603050506020204" pitchFamily="18" charset="0"/>
              </a:rPr>
              <a:t>Chủ đề </a:t>
            </a:r>
            <a:r>
              <a:rPr lang="en-US" sz="2127" b="1" dirty="0">
                <a:solidFill>
                  <a:srgbClr val="002060"/>
                </a:solidFill>
                <a:latin typeface="UTM Avo" panose="02040603050506020204" pitchFamily="18" charset="0"/>
              </a:rPr>
              <a:t>7</a:t>
            </a:r>
            <a:r>
              <a:rPr lang="vi-VN" sz="2127" b="1" dirty="0">
                <a:solidFill>
                  <a:srgbClr val="002060"/>
                </a:solidFill>
                <a:latin typeface="UTM Avo" panose="02040603050506020204" pitchFamily="18" charset="0"/>
              </a:rPr>
              <a:t>: </a:t>
            </a:r>
            <a:endParaRPr lang="en-US" sz="2127" b="1" dirty="0">
              <a:solidFill>
                <a:srgbClr val="002060"/>
              </a:solidFill>
              <a:latin typeface="UTM Avo" panose="02040603050506020204" pitchFamily="18" charset="0"/>
            </a:endParaRPr>
          </a:p>
          <a:p>
            <a:pPr>
              <a:lnSpc>
                <a:spcPct val="100000"/>
              </a:lnSpc>
              <a:spcBef>
                <a:spcPts val="236"/>
              </a:spcBef>
            </a:pPr>
            <a:r>
              <a:rPr lang="en-US" sz="2127" b="1" dirty="0" err="1">
                <a:solidFill>
                  <a:srgbClr val="002060"/>
                </a:solidFill>
                <a:latin typeface="UTM Avo" panose="02040603050506020204" pitchFamily="18" charset="0"/>
              </a:rPr>
              <a:t>Cơ</a:t>
            </a:r>
            <a:r>
              <a:rPr lang="en-US" sz="2127" b="1" dirty="0">
                <a:solidFill>
                  <a:srgbClr val="002060"/>
                </a:solidFill>
                <a:latin typeface="UTM Avo" panose="02040603050506020204" pitchFamily="18" charset="0"/>
              </a:rPr>
              <a:t> </a:t>
            </a:r>
            <a:r>
              <a:rPr lang="en-US" sz="2127" b="1" dirty="0" err="1">
                <a:solidFill>
                  <a:srgbClr val="002060"/>
                </a:solidFill>
                <a:latin typeface="UTM Avo" panose="02040603050506020204" pitchFamily="18" charset="0"/>
              </a:rPr>
              <a:t>thể</a:t>
            </a:r>
            <a:r>
              <a:rPr lang="en-US" sz="2127" b="1" dirty="0">
                <a:solidFill>
                  <a:srgbClr val="002060"/>
                </a:solidFill>
                <a:latin typeface="UTM Avo" panose="02040603050506020204" pitchFamily="18" charset="0"/>
              </a:rPr>
              <a:t> </a:t>
            </a:r>
            <a:r>
              <a:rPr lang="en-US" sz="2127" b="1" dirty="0" err="1">
                <a:solidFill>
                  <a:srgbClr val="002060"/>
                </a:solidFill>
                <a:latin typeface="UTM Avo" panose="02040603050506020204" pitchFamily="18" charset="0"/>
              </a:rPr>
              <a:t>người</a:t>
            </a:r>
            <a:endParaRPr lang="en-US" sz="2127"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343816245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2ABAB84-0E58-47CB-878F-73ECD81744CB}"/>
              </a:ext>
            </a:extLst>
          </p:cNvPr>
          <p:cNvSpPr/>
          <p:nvPr/>
        </p:nvSpPr>
        <p:spPr>
          <a:xfrm>
            <a:off x="345772" y="866274"/>
            <a:ext cx="3667964" cy="1462793"/>
          </a:xfrm>
          <a:prstGeom prst="roundRect">
            <a:avLst>
              <a:gd name="adj" fmla="val 7159"/>
            </a:avLst>
          </a:prstGeom>
          <a:solidFill>
            <a:srgbClr val="FFFFFF"/>
          </a:solidFill>
          <a:ln w="25400" cap="flat" cmpd="sng" algn="ctr">
            <a:solidFill>
              <a:srgbClr val="E84847">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FFFFFF"/>
              </a:solidFill>
              <a:effectLst/>
              <a:uLnTx/>
              <a:uFillTx/>
              <a:ea typeface="+mn-ea"/>
              <a:cs typeface="+mn-cs"/>
              <a:sym typeface="Arial"/>
            </a:endParaRPr>
          </a:p>
        </p:txBody>
      </p:sp>
      <p:sp>
        <p:nvSpPr>
          <p:cNvPr id="3" name="TextBox 2">
            <a:extLst>
              <a:ext uri="{FF2B5EF4-FFF2-40B4-BE49-F238E27FC236}">
                <a16:creationId xmlns:a16="http://schemas.microsoft.com/office/drawing/2014/main" id="{9965597F-90A2-43EC-9266-89ADE4EB7A7C}"/>
              </a:ext>
            </a:extLst>
          </p:cNvPr>
          <p:cNvSpPr txBox="1"/>
          <p:nvPr/>
        </p:nvSpPr>
        <p:spPr>
          <a:xfrm>
            <a:off x="702093" y="1336065"/>
            <a:ext cx="2510500" cy="686150"/>
          </a:xfrm>
          <a:prstGeom prst="rect">
            <a:avLst/>
          </a:prstGeom>
          <a:noFill/>
        </p:spPr>
        <p:txBody>
          <a:bodyPr wrap="square">
            <a:spAutoFit/>
          </a:bodyPr>
          <a:lstStyle/>
          <a:p>
            <a:pPr marL="150019" indent="-150019" algn="just" defTabSz="914400">
              <a:lnSpc>
                <a:spcPct val="150000"/>
              </a:lnSpc>
              <a:buClr>
                <a:srgbClr val="000000"/>
              </a:buClr>
              <a:buFont typeface="Wingdings" panose="05000000000000000000" pitchFamily="2" charset="2"/>
              <a:buChar char="§"/>
            </a:pPr>
            <a:r>
              <a:rPr lang="vi-VN" sz="900" kern="0" dirty="0">
                <a:solidFill>
                  <a:srgbClr val="000000"/>
                </a:solidFill>
                <a:cs typeface="Arial"/>
                <a:sym typeface="Arial"/>
              </a:rPr>
              <a:t>Giá trị huyết áp của em là bao nhiêu?</a:t>
            </a:r>
          </a:p>
          <a:p>
            <a:pPr marL="150019" indent="-150019" algn="just" defTabSz="914400">
              <a:lnSpc>
                <a:spcPct val="150000"/>
              </a:lnSpc>
              <a:buClr>
                <a:srgbClr val="000000"/>
              </a:buClr>
              <a:buFont typeface="Wingdings" panose="05000000000000000000" pitchFamily="2" charset="2"/>
              <a:buChar char="§"/>
            </a:pPr>
            <a:r>
              <a:rPr lang="vi-VN" sz="900" kern="0" dirty="0">
                <a:solidFill>
                  <a:srgbClr val="000000"/>
                </a:solidFill>
                <a:cs typeface="Arial"/>
                <a:sym typeface="Arial"/>
              </a:rPr>
              <a:t>Vì sao người cao tuổi nên đo huyết áp thường xuyên?</a:t>
            </a:r>
          </a:p>
        </p:txBody>
      </p:sp>
      <p:sp>
        <p:nvSpPr>
          <p:cNvPr id="4" name="TextBox 3">
            <a:extLst>
              <a:ext uri="{FF2B5EF4-FFF2-40B4-BE49-F238E27FC236}">
                <a16:creationId xmlns:a16="http://schemas.microsoft.com/office/drawing/2014/main" id="{32131AF2-45C5-4E0E-81C7-3C9CEE332A76}"/>
              </a:ext>
            </a:extLst>
          </p:cNvPr>
          <p:cNvSpPr txBox="1"/>
          <p:nvPr/>
        </p:nvSpPr>
        <p:spPr>
          <a:xfrm>
            <a:off x="595560" y="1029213"/>
            <a:ext cx="2723566" cy="253916"/>
          </a:xfrm>
          <a:prstGeom prst="rect">
            <a:avLst/>
          </a:prstGeom>
          <a:noFill/>
        </p:spPr>
        <p:txBody>
          <a:bodyPr wrap="square">
            <a:spAutoFit/>
          </a:bodyPr>
          <a:lstStyle/>
          <a:p>
            <a:pPr defTabSz="914400">
              <a:buClr>
                <a:srgbClr val="000000"/>
              </a:buClr>
              <a:buFont typeface="Arial"/>
              <a:buNone/>
            </a:pPr>
            <a:r>
              <a:rPr lang="en-US" sz="1000" b="1" kern="0" dirty="0">
                <a:solidFill>
                  <a:srgbClr val="000000"/>
                </a:solidFill>
                <a:ea typeface="Times New Roman" panose="02020603050405020304" pitchFamily="18" charset="0"/>
                <a:cs typeface="Arial"/>
                <a:sym typeface="Arial"/>
              </a:rPr>
              <a:t>3. </a:t>
            </a:r>
            <a:r>
              <a:rPr lang="en-US" sz="1000" b="1" kern="0" dirty="0" err="1">
                <a:solidFill>
                  <a:srgbClr val="000000"/>
                </a:solidFill>
                <a:ea typeface="Times New Roman" panose="02020603050405020304" pitchFamily="18" charset="0"/>
                <a:cs typeface="Arial"/>
                <a:sym typeface="Arial"/>
              </a:rPr>
              <a:t>Đánh</a:t>
            </a:r>
            <a:r>
              <a:rPr lang="en-US" sz="1000" b="1" kern="0" dirty="0">
                <a:solidFill>
                  <a:srgbClr val="000000"/>
                </a:solidFill>
                <a:ea typeface="Times New Roman" panose="02020603050405020304" pitchFamily="18" charset="0"/>
                <a:cs typeface="Arial"/>
                <a:sym typeface="Arial"/>
              </a:rPr>
              <a:t> </a:t>
            </a:r>
            <a:r>
              <a:rPr lang="en-US" sz="1000" b="1" kern="0" dirty="0" err="1">
                <a:solidFill>
                  <a:srgbClr val="000000"/>
                </a:solidFill>
                <a:ea typeface="Times New Roman" panose="02020603050405020304" pitchFamily="18" charset="0"/>
                <a:cs typeface="Arial"/>
                <a:sym typeface="Arial"/>
              </a:rPr>
              <a:t>giá</a:t>
            </a:r>
            <a:r>
              <a:rPr lang="en-US" sz="1000" b="1" kern="0" dirty="0">
                <a:solidFill>
                  <a:srgbClr val="000000"/>
                </a:solidFill>
                <a:ea typeface="Times New Roman" panose="02020603050405020304" pitchFamily="18" charset="0"/>
                <a:cs typeface="Arial"/>
                <a:sym typeface="Arial"/>
              </a:rPr>
              <a:t> </a:t>
            </a:r>
            <a:r>
              <a:rPr lang="en-US" sz="1000" b="1" kern="0" dirty="0" err="1">
                <a:solidFill>
                  <a:srgbClr val="000000"/>
                </a:solidFill>
                <a:ea typeface="Times New Roman" panose="02020603050405020304" pitchFamily="18" charset="0"/>
                <a:cs typeface="Arial"/>
                <a:sym typeface="Arial"/>
              </a:rPr>
              <a:t>kết</a:t>
            </a:r>
            <a:r>
              <a:rPr lang="en-US" sz="1000" b="1" kern="0" dirty="0">
                <a:solidFill>
                  <a:srgbClr val="000000"/>
                </a:solidFill>
                <a:ea typeface="Times New Roman" panose="02020603050405020304" pitchFamily="18" charset="0"/>
                <a:cs typeface="Arial"/>
                <a:sym typeface="Arial"/>
              </a:rPr>
              <a:t> </a:t>
            </a:r>
            <a:r>
              <a:rPr lang="en-US" sz="1000" b="1" kern="0" dirty="0" err="1">
                <a:solidFill>
                  <a:srgbClr val="000000"/>
                </a:solidFill>
                <a:ea typeface="Times New Roman" panose="02020603050405020304" pitchFamily="18" charset="0"/>
                <a:cs typeface="Arial"/>
                <a:sym typeface="Arial"/>
              </a:rPr>
              <a:t>quả</a:t>
            </a:r>
            <a:r>
              <a:rPr lang="en-US" sz="1000" b="1" kern="0" dirty="0">
                <a:solidFill>
                  <a:srgbClr val="000000"/>
                </a:solidFill>
                <a:ea typeface="Times New Roman" panose="02020603050405020304" pitchFamily="18" charset="0"/>
                <a:cs typeface="Arial"/>
                <a:sym typeface="Arial"/>
              </a:rPr>
              <a:t> </a:t>
            </a:r>
            <a:r>
              <a:rPr lang="en-US" sz="1000" b="1" kern="0" dirty="0" err="1">
                <a:solidFill>
                  <a:srgbClr val="000000"/>
                </a:solidFill>
                <a:ea typeface="Times New Roman" panose="02020603050405020304" pitchFamily="18" charset="0"/>
                <a:cs typeface="Arial"/>
                <a:sym typeface="Arial"/>
              </a:rPr>
              <a:t>và</a:t>
            </a:r>
            <a:r>
              <a:rPr lang="en-US" sz="1000" b="1" kern="0" dirty="0">
                <a:solidFill>
                  <a:srgbClr val="000000"/>
                </a:solidFill>
                <a:ea typeface="Times New Roman" panose="02020603050405020304" pitchFamily="18" charset="0"/>
                <a:cs typeface="Arial"/>
                <a:sym typeface="Arial"/>
              </a:rPr>
              <a:t> </a:t>
            </a:r>
            <a:r>
              <a:rPr lang="en-US" sz="1000" b="1" kern="0" dirty="0" err="1">
                <a:solidFill>
                  <a:srgbClr val="000000"/>
                </a:solidFill>
                <a:ea typeface="Times New Roman" panose="02020603050405020304" pitchFamily="18" charset="0"/>
                <a:cs typeface="Arial"/>
                <a:sym typeface="Arial"/>
              </a:rPr>
              <a:t>câu</a:t>
            </a:r>
            <a:r>
              <a:rPr lang="en-US" sz="1000" b="1" kern="0" dirty="0">
                <a:solidFill>
                  <a:srgbClr val="000000"/>
                </a:solidFill>
                <a:ea typeface="Times New Roman" panose="02020603050405020304" pitchFamily="18" charset="0"/>
                <a:cs typeface="Arial"/>
                <a:sym typeface="Arial"/>
              </a:rPr>
              <a:t> </a:t>
            </a:r>
            <a:r>
              <a:rPr lang="en-US" sz="1000" b="1" kern="0" dirty="0" err="1">
                <a:solidFill>
                  <a:srgbClr val="000000"/>
                </a:solidFill>
                <a:ea typeface="Times New Roman" panose="02020603050405020304" pitchFamily="18" charset="0"/>
                <a:cs typeface="Arial"/>
                <a:sym typeface="Arial"/>
              </a:rPr>
              <a:t>hỏi</a:t>
            </a:r>
            <a:endParaRPr lang="en-US" sz="1000" kern="0" dirty="0">
              <a:solidFill>
                <a:srgbClr val="000000"/>
              </a:solidFill>
              <a:cs typeface="Arial"/>
              <a:sym typeface="Arial"/>
            </a:endParaRPr>
          </a:p>
        </p:txBody>
      </p:sp>
      <p:pic>
        <p:nvPicPr>
          <p:cNvPr id="5" name="Picture 39">
            <a:extLst>
              <a:ext uri="{FF2B5EF4-FFF2-40B4-BE49-F238E27FC236}">
                <a16:creationId xmlns:a16="http://schemas.microsoft.com/office/drawing/2014/main" id="{8C456F05-C64F-4E06-B61E-92460661E000}"/>
              </a:ext>
            </a:extLst>
          </p:cNvPr>
          <p:cNvPicPr>
            <a:picLocks noChangeAspect="1"/>
          </p:cNvPicPr>
          <p:nvPr/>
        </p:nvPicPr>
        <p:blipFill>
          <a:blip r:embed="rId3"/>
          <a:srcRect/>
          <a:stretch>
            <a:fillRect/>
          </a:stretch>
        </p:blipFill>
        <p:spPr>
          <a:xfrm>
            <a:off x="3033870" y="1350169"/>
            <a:ext cx="1733042" cy="1344092"/>
          </a:xfrm>
          <a:prstGeom prst="rect">
            <a:avLst/>
          </a:prstGeom>
        </p:spPr>
      </p:pic>
    </p:spTree>
    <p:extLst>
      <p:ext uri="{BB962C8B-B14F-4D97-AF65-F5344CB8AC3E}">
        <p14:creationId xmlns:p14="http://schemas.microsoft.com/office/powerpoint/2010/main" val="20551586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686F2AE1-A048-4C35-8FFD-F828FB12E7AA}"/>
              </a:ext>
            </a:extLst>
          </p:cNvPr>
          <p:cNvSpPr/>
          <p:nvPr/>
        </p:nvSpPr>
        <p:spPr>
          <a:xfrm>
            <a:off x="43698" y="717199"/>
            <a:ext cx="805262" cy="263259"/>
          </a:xfrm>
          <a:prstGeom prst="homePlate">
            <a:avLst/>
          </a:prstGeom>
          <a:solidFill>
            <a:schemeClr val="accent4"/>
          </a:solidFill>
          <a:ln w="12700" cap="flat" cmpd="sng" algn="ctr">
            <a:solidFill>
              <a:srgbClr val="FFFFFF"/>
            </a:solidFill>
            <a:prstDash val="solid"/>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900" b="1" i="0" u="none" strike="noStrike" kern="0" cap="none" spc="0" normalizeH="0" baseline="0" noProof="0" dirty="0">
                <a:ln>
                  <a:noFill/>
                </a:ln>
                <a:effectLst/>
                <a:uLnTx/>
                <a:uFillTx/>
                <a:ea typeface="+mn-ea"/>
                <a:cs typeface="+mn-cs"/>
                <a:sym typeface="Arial"/>
              </a:rPr>
              <a:t>Trả lời</a:t>
            </a:r>
            <a:endParaRPr kumimoji="0" lang="en-US" sz="900" b="1" i="0" u="none" strike="noStrike" kern="0" cap="none" spc="0" normalizeH="0" baseline="0" noProof="0" dirty="0">
              <a:ln>
                <a:noFill/>
              </a:ln>
              <a:effectLst/>
              <a:uLnTx/>
              <a:uFillTx/>
              <a:ea typeface="+mn-ea"/>
              <a:cs typeface="+mn-cs"/>
              <a:sym typeface="Arial"/>
            </a:endParaRPr>
          </a:p>
        </p:txBody>
      </p:sp>
      <p:sp>
        <p:nvSpPr>
          <p:cNvPr id="3" name="TextBox 2">
            <a:extLst>
              <a:ext uri="{FF2B5EF4-FFF2-40B4-BE49-F238E27FC236}">
                <a16:creationId xmlns:a16="http://schemas.microsoft.com/office/drawing/2014/main" id="{E802C997-92C8-442D-B291-2054315BDF34}"/>
              </a:ext>
            </a:extLst>
          </p:cNvPr>
          <p:cNvSpPr txBox="1"/>
          <p:nvPr/>
        </p:nvSpPr>
        <p:spPr>
          <a:xfrm>
            <a:off x="412329" y="1161612"/>
            <a:ext cx="2469018" cy="1309397"/>
          </a:xfrm>
          <a:prstGeom prst="rect">
            <a:avLst/>
          </a:prstGeom>
          <a:noFill/>
        </p:spPr>
        <p:txBody>
          <a:bodyPr wrap="square">
            <a:spAutoFit/>
          </a:bodyPr>
          <a:lstStyle/>
          <a:p>
            <a:pPr algn="just" defTabSz="914400">
              <a:lnSpc>
                <a:spcPct val="150000"/>
              </a:lnSpc>
              <a:buClr>
                <a:srgbClr val="000000"/>
              </a:buClr>
              <a:buFont typeface="Arial"/>
              <a:buNone/>
            </a:pPr>
            <a:r>
              <a:rPr lang="en-US" sz="900" kern="0" dirty="0" err="1">
                <a:solidFill>
                  <a:srgbClr val="000000"/>
                </a:solidFill>
                <a:ea typeface="Times New Roman" panose="02020603050405020304" pitchFamily="18" charset="0"/>
                <a:cs typeface="Arial"/>
                <a:sym typeface="Arial"/>
              </a:rPr>
              <a:t>Người</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cao</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tuổi</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có</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nguy</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cơ</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cao</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bị</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huyết</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áp</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cao</a:t>
            </a:r>
            <a:r>
              <a:rPr lang="en-US" sz="900" kern="0" dirty="0">
                <a:solidFill>
                  <a:srgbClr val="000000"/>
                </a:solidFill>
                <a:ea typeface="Times New Roman" panose="02020603050405020304" pitchFamily="18" charset="0"/>
                <a:cs typeface="Arial"/>
                <a:sym typeface="Arial"/>
              </a:rPr>
              <a:t>, do </a:t>
            </a:r>
            <a:r>
              <a:rPr lang="en-US" sz="900" kern="0" dirty="0" err="1">
                <a:solidFill>
                  <a:srgbClr val="000000"/>
                </a:solidFill>
                <a:ea typeface="Times New Roman" panose="02020603050405020304" pitchFamily="18" charset="0"/>
                <a:cs typeface="Arial"/>
                <a:sym typeface="Arial"/>
              </a:rPr>
              <a:t>đó</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cần</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đo</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huyết</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áp</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thường</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xuyên</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để</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phát</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hiện</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kịp</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thời</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tình</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trạng</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tăng</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huyết</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áp</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từ</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đó</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có</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những</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điều</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chỉnh</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trong</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chế</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độ</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ăn</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uống</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luyện</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tập</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hoặc</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thăm</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khám</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bác</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sĩ</a:t>
            </a:r>
            <a:r>
              <a:rPr lang="en-US" sz="900" kern="0" dirty="0">
                <a:solidFill>
                  <a:srgbClr val="000000"/>
                </a:solidFill>
                <a:ea typeface="Times New Roman" panose="02020603050405020304" pitchFamily="18" charset="0"/>
                <a:cs typeface="Arial"/>
                <a:sym typeface="Arial"/>
              </a:rPr>
              <a:t>.</a:t>
            </a:r>
            <a:endParaRPr lang="en-US" sz="900" kern="0" dirty="0">
              <a:solidFill>
                <a:srgbClr val="000000"/>
              </a:solidFill>
              <a:cs typeface="Arial"/>
              <a:sym typeface="Arial"/>
            </a:endParaRPr>
          </a:p>
        </p:txBody>
      </p:sp>
      <p:sp>
        <p:nvSpPr>
          <p:cNvPr id="4" name="Freeform 5">
            <a:extLst>
              <a:ext uri="{FF2B5EF4-FFF2-40B4-BE49-F238E27FC236}">
                <a16:creationId xmlns:a16="http://schemas.microsoft.com/office/drawing/2014/main" id="{385396D2-71E3-4099-9753-543A0E055A87}"/>
              </a:ext>
            </a:extLst>
          </p:cNvPr>
          <p:cNvSpPr/>
          <p:nvPr/>
        </p:nvSpPr>
        <p:spPr>
          <a:xfrm>
            <a:off x="3011597" y="760154"/>
            <a:ext cx="1744446" cy="1940184"/>
          </a:xfrm>
          <a:custGeom>
            <a:avLst/>
            <a:gdLst/>
            <a:ahLst/>
            <a:cxnLst/>
            <a:rect l="l" t="t" r="r" b="b"/>
            <a:pathLst>
              <a:path w="3691972" h="3757732">
                <a:moveTo>
                  <a:pt x="0" y="0"/>
                </a:moveTo>
                <a:lnTo>
                  <a:pt x="3691972" y="0"/>
                </a:lnTo>
                <a:lnTo>
                  <a:pt x="3691972" y="3757732"/>
                </a:lnTo>
                <a:lnTo>
                  <a:pt x="0" y="3757732"/>
                </a:lnTo>
                <a:lnTo>
                  <a:pt x="0" y="0"/>
                </a:lnTo>
                <a:close/>
              </a:path>
            </a:pathLst>
          </a:custGeom>
          <a:blipFill>
            <a:blip r:embed="rId3"/>
            <a:stretch>
              <a:fillRect/>
            </a:stretch>
          </a:blipFill>
        </p:spPr>
        <p:txBody>
          <a:bodyPr/>
          <a:lstStyle/>
          <a:p>
            <a:pPr defTabSz="914400">
              <a:buClr>
                <a:srgbClr val="000000"/>
              </a:buClr>
              <a:buFont typeface="Arial"/>
              <a:buNone/>
            </a:pPr>
            <a:endParaRPr lang="en-US" sz="900" kern="0">
              <a:solidFill>
                <a:srgbClr val="000000"/>
              </a:solidFill>
              <a:cs typeface="Arial"/>
              <a:sym typeface="Arial"/>
            </a:endParaRPr>
          </a:p>
        </p:txBody>
      </p:sp>
      <p:sp>
        <p:nvSpPr>
          <p:cNvPr id="5" name="Half Frame 4">
            <a:extLst>
              <a:ext uri="{FF2B5EF4-FFF2-40B4-BE49-F238E27FC236}">
                <a16:creationId xmlns:a16="http://schemas.microsoft.com/office/drawing/2014/main" id="{A68EFD9B-88CB-4E5C-A864-5EC291CF8B02}"/>
              </a:ext>
            </a:extLst>
          </p:cNvPr>
          <p:cNvSpPr/>
          <p:nvPr/>
        </p:nvSpPr>
        <p:spPr>
          <a:xfrm>
            <a:off x="282079" y="1081812"/>
            <a:ext cx="359471" cy="302705"/>
          </a:xfrm>
          <a:prstGeom prst="halfFrame">
            <a:avLst>
              <a:gd name="adj1" fmla="val 27333"/>
              <a:gd name="adj2" fmla="val 25333"/>
            </a:avLst>
          </a:prstGeom>
          <a:solidFill>
            <a:srgbClr val="FFFFFF"/>
          </a:solidFill>
          <a:ln w="25400" cap="flat" cmpd="sng" algn="ctr">
            <a:solidFill>
              <a:srgbClr val="E84847">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srgbClr val="6E0001"/>
              </a:solidFill>
              <a:effectLst/>
              <a:uLnTx/>
              <a:uFillTx/>
              <a:ea typeface="+mn-ea"/>
              <a:cs typeface="+mn-cs"/>
              <a:sym typeface="Arial"/>
            </a:endParaRPr>
          </a:p>
        </p:txBody>
      </p:sp>
      <p:sp>
        <p:nvSpPr>
          <p:cNvPr id="6" name="Half Frame 5">
            <a:extLst>
              <a:ext uri="{FF2B5EF4-FFF2-40B4-BE49-F238E27FC236}">
                <a16:creationId xmlns:a16="http://schemas.microsoft.com/office/drawing/2014/main" id="{680AEA9D-AA1E-4A78-96F9-9AB3C08B7627}"/>
              </a:ext>
            </a:extLst>
          </p:cNvPr>
          <p:cNvSpPr/>
          <p:nvPr/>
        </p:nvSpPr>
        <p:spPr>
          <a:xfrm rot="16200000" flipV="1">
            <a:off x="2680509" y="2123126"/>
            <a:ext cx="359471" cy="302705"/>
          </a:xfrm>
          <a:prstGeom prst="halfFrame">
            <a:avLst>
              <a:gd name="adj1" fmla="val 27333"/>
              <a:gd name="adj2" fmla="val 25333"/>
            </a:avLst>
          </a:prstGeom>
          <a:solidFill>
            <a:srgbClr val="FFFFFF"/>
          </a:solidFill>
          <a:ln w="25400" cap="flat" cmpd="sng" algn="ctr">
            <a:solidFill>
              <a:srgbClr val="E84847">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srgbClr val="6E0001"/>
              </a:solidFill>
              <a:effectLst/>
              <a:uLnTx/>
              <a:uFillTx/>
              <a:ea typeface="+mn-ea"/>
              <a:cs typeface="+mn-cs"/>
              <a:sym typeface="Arial"/>
            </a:endParaRPr>
          </a:p>
        </p:txBody>
      </p:sp>
    </p:spTree>
    <p:extLst>
      <p:ext uri="{BB962C8B-B14F-4D97-AF65-F5344CB8AC3E}">
        <p14:creationId xmlns:p14="http://schemas.microsoft.com/office/powerpoint/2010/main" val="3279209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271AB95E-72B5-471F-B498-E098168D90B0}"/>
              </a:ext>
            </a:extLst>
          </p:cNvPr>
          <p:cNvPicPr>
            <a:picLocks noChangeAspect="1"/>
          </p:cNvPicPr>
          <p:nvPr/>
        </p:nvPicPr>
        <p:blipFill>
          <a:blip r:embed="rId4"/>
          <a:stretch>
            <a:fillRect/>
          </a:stretch>
        </p:blipFill>
        <p:spPr>
          <a:xfrm>
            <a:off x="2038297" y="1205799"/>
            <a:ext cx="857499" cy="474412"/>
          </a:xfrm>
          <a:prstGeom prst="rect">
            <a:avLst/>
          </a:prstGeom>
        </p:spPr>
      </p:pic>
    </p:spTree>
    <p:extLst>
      <p:ext uri="{BB962C8B-B14F-4D97-AF65-F5344CB8AC3E}">
        <p14:creationId xmlns:p14="http://schemas.microsoft.com/office/powerpoint/2010/main" val="96588990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2" name="Google Shape;1403;p57">
            <a:extLst>
              <a:ext uri="{FF2B5EF4-FFF2-40B4-BE49-F238E27FC236}">
                <a16:creationId xmlns:a16="http://schemas.microsoft.com/office/drawing/2014/main" id="{E1DB2A83-25AB-4CD2-957D-5DCCA77A3123}"/>
              </a:ext>
            </a:extLst>
          </p:cNvPr>
          <p:cNvCxnSpPr>
            <a:cxnSpLocks/>
          </p:cNvCxnSpPr>
          <p:nvPr/>
        </p:nvCxnSpPr>
        <p:spPr>
          <a:xfrm>
            <a:off x="601073" y="1451827"/>
            <a:ext cx="3754359" cy="0"/>
          </a:xfrm>
          <a:prstGeom prst="straightConnector1">
            <a:avLst/>
          </a:prstGeom>
          <a:noFill/>
          <a:ln w="19050" cap="flat" cmpd="sng">
            <a:solidFill>
              <a:srgbClr val="AD2223"/>
            </a:solidFill>
            <a:prstDash val="solid"/>
            <a:round/>
            <a:headEnd type="oval" w="med" len="med"/>
            <a:tailEnd type="oval" w="med" len="med"/>
          </a:ln>
        </p:spPr>
      </p:cxnSp>
      <p:grpSp>
        <p:nvGrpSpPr>
          <p:cNvPr id="3" name="Group 2">
            <a:extLst>
              <a:ext uri="{FF2B5EF4-FFF2-40B4-BE49-F238E27FC236}">
                <a16:creationId xmlns:a16="http://schemas.microsoft.com/office/drawing/2014/main" id="{4EBE3330-A7FC-4765-8522-0B397BCDE7CC}"/>
              </a:ext>
            </a:extLst>
          </p:cNvPr>
          <p:cNvGrpSpPr/>
          <p:nvPr/>
        </p:nvGrpSpPr>
        <p:grpSpPr>
          <a:xfrm>
            <a:off x="466264" y="1191676"/>
            <a:ext cx="1285809" cy="1135011"/>
            <a:chOff x="888120" y="1683175"/>
            <a:chExt cx="2449160" cy="2161926"/>
          </a:xfrm>
        </p:grpSpPr>
        <p:cxnSp>
          <p:nvCxnSpPr>
            <p:cNvPr id="4" name="Google Shape;1404;p57">
              <a:extLst>
                <a:ext uri="{FF2B5EF4-FFF2-40B4-BE49-F238E27FC236}">
                  <a16:creationId xmlns:a16="http://schemas.microsoft.com/office/drawing/2014/main" id="{14F1D474-75A7-4E92-9DA7-5A2AD91B6D89}"/>
                </a:ext>
              </a:extLst>
            </p:cNvPr>
            <p:cNvCxnSpPr/>
            <p:nvPr/>
          </p:nvCxnSpPr>
          <p:spPr>
            <a:xfrm>
              <a:off x="2112700" y="2178700"/>
              <a:ext cx="0" cy="471900"/>
            </a:xfrm>
            <a:prstGeom prst="straightConnector1">
              <a:avLst/>
            </a:prstGeom>
            <a:noFill/>
            <a:ln w="19050" cap="flat" cmpd="sng">
              <a:solidFill>
                <a:srgbClr val="AD2223"/>
              </a:solidFill>
              <a:prstDash val="solid"/>
              <a:round/>
              <a:headEnd type="none" w="med" len="med"/>
              <a:tailEnd type="oval" w="med" len="med"/>
            </a:ln>
          </p:spPr>
        </p:cxnSp>
        <p:sp>
          <p:nvSpPr>
            <p:cNvPr id="5" name="Google Shape;1409;p57">
              <a:extLst>
                <a:ext uri="{FF2B5EF4-FFF2-40B4-BE49-F238E27FC236}">
                  <a16:creationId xmlns:a16="http://schemas.microsoft.com/office/drawing/2014/main" id="{742FFAF7-71DB-41C0-868F-7D918EAA6C64}"/>
                </a:ext>
              </a:extLst>
            </p:cNvPr>
            <p:cNvSpPr/>
            <p:nvPr/>
          </p:nvSpPr>
          <p:spPr>
            <a:xfrm>
              <a:off x="1820866" y="1683175"/>
              <a:ext cx="583674" cy="755233"/>
            </a:xfrm>
            <a:custGeom>
              <a:avLst/>
              <a:gdLst/>
              <a:ahLst/>
              <a:cxnLst/>
              <a:rect l="l" t="t" r="r" b="b"/>
              <a:pathLst>
                <a:path w="10548" h="13649" extrusionOk="0">
                  <a:moveTo>
                    <a:pt x="5258" y="1"/>
                  </a:moveTo>
                  <a:cubicBezTo>
                    <a:pt x="5107" y="92"/>
                    <a:pt x="4955" y="214"/>
                    <a:pt x="4833" y="305"/>
                  </a:cubicBezTo>
                  <a:cubicBezTo>
                    <a:pt x="4803" y="335"/>
                    <a:pt x="4803" y="335"/>
                    <a:pt x="4772" y="366"/>
                  </a:cubicBezTo>
                  <a:cubicBezTo>
                    <a:pt x="4681" y="457"/>
                    <a:pt x="4559" y="548"/>
                    <a:pt x="4468" y="639"/>
                  </a:cubicBezTo>
                  <a:cubicBezTo>
                    <a:pt x="3526" y="1460"/>
                    <a:pt x="2705" y="2341"/>
                    <a:pt x="2037" y="3253"/>
                  </a:cubicBezTo>
                  <a:cubicBezTo>
                    <a:pt x="1246" y="4347"/>
                    <a:pt x="669" y="5442"/>
                    <a:pt x="334" y="6566"/>
                  </a:cubicBezTo>
                  <a:cubicBezTo>
                    <a:pt x="152" y="7174"/>
                    <a:pt x="61" y="7782"/>
                    <a:pt x="0" y="8390"/>
                  </a:cubicBezTo>
                  <a:cubicBezTo>
                    <a:pt x="0" y="8664"/>
                    <a:pt x="0" y="8998"/>
                    <a:pt x="30" y="9302"/>
                  </a:cubicBezTo>
                  <a:cubicBezTo>
                    <a:pt x="61" y="9636"/>
                    <a:pt x="91" y="9940"/>
                    <a:pt x="152" y="10214"/>
                  </a:cubicBezTo>
                  <a:cubicBezTo>
                    <a:pt x="274" y="10731"/>
                    <a:pt x="486" y="11217"/>
                    <a:pt x="790" y="11642"/>
                  </a:cubicBezTo>
                  <a:cubicBezTo>
                    <a:pt x="1064" y="12038"/>
                    <a:pt x="1429" y="12372"/>
                    <a:pt x="1854" y="12676"/>
                  </a:cubicBezTo>
                  <a:cubicBezTo>
                    <a:pt x="2310" y="13010"/>
                    <a:pt x="2888" y="13253"/>
                    <a:pt x="3526" y="13436"/>
                  </a:cubicBezTo>
                  <a:cubicBezTo>
                    <a:pt x="4073" y="13588"/>
                    <a:pt x="4651" y="13648"/>
                    <a:pt x="5289" y="13648"/>
                  </a:cubicBezTo>
                  <a:lnTo>
                    <a:pt x="5714" y="13648"/>
                  </a:lnTo>
                  <a:cubicBezTo>
                    <a:pt x="5775" y="13648"/>
                    <a:pt x="5836" y="13648"/>
                    <a:pt x="5927" y="13618"/>
                  </a:cubicBezTo>
                  <a:lnTo>
                    <a:pt x="6049" y="13618"/>
                  </a:lnTo>
                  <a:cubicBezTo>
                    <a:pt x="6383" y="13557"/>
                    <a:pt x="6717" y="13527"/>
                    <a:pt x="7021" y="13436"/>
                  </a:cubicBezTo>
                  <a:cubicBezTo>
                    <a:pt x="7660" y="13253"/>
                    <a:pt x="8207" y="13010"/>
                    <a:pt x="8693" y="12676"/>
                  </a:cubicBezTo>
                  <a:cubicBezTo>
                    <a:pt x="9119" y="12372"/>
                    <a:pt x="9453" y="12038"/>
                    <a:pt x="9727" y="11642"/>
                  </a:cubicBezTo>
                  <a:cubicBezTo>
                    <a:pt x="10031" y="11217"/>
                    <a:pt x="10243" y="10700"/>
                    <a:pt x="10365" y="10214"/>
                  </a:cubicBezTo>
                  <a:cubicBezTo>
                    <a:pt x="10426" y="9940"/>
                    <a:pt x="10487" y="9606"/>
                    <a:pt x="10517" y="9302"/>
                  </a:cubicBezTo>
                  <a:cubicBezTo>
                    <a:pt x="10547" y="8968"/>
                    <a:pt x="10547" y="8664"/>
                    <a:pt x="10517" y="8360"/>
                  </a:cubicBezTo>
                  <a:cubicBezTo>
                    <a:pt x="10487" y="7752"/>
                    <a:pt x="10365" y="7144"/>
                    <a:pt x="10213" y="6566"/>
                  </a:cubicBezTo>
                  <a:cubicBezTo>
                    <a:pt x="9879" y="5442"/>
                    <a:pt x="9301" y="4347"/>
                    <a:pt x="8511" y="3253"/>
                  </a:cubicBezTo>
                  <a:cubicBezTo>
                    <a:pt x="7842" y="2372"/>
                    <a:pt x="7082" y="1521"/>
                    <a:pt x="6231" y="761"/>
                  </a:cubicBezTo>
                  <a:cubicBezTo>
                    <a:pt x="6201" y="730"/>
                    <a:pt x="6140" y="700"/>
                    <a:pt x="6110" y="670"/>
                  </a:cubicBezTo>
                  <a:cubicBezTo>
                    <a:pt x="5927" y="518"/>
                    <a:pt x="5775" y="366"/>
                    <a:pt x="5593" y="214"/>
                  </a:cubicBezTo>
                  <a:lnTo>
                    <a:pt x="5502" y="183"/>
                  </a:lnTo>
                  <a:cubicBezTo>
                    <a:pt x="5441" y="122"/>
                    <a:pt x="5380" y="62"/>
                    <a:pt x="5289" y="31"/>
                  </a:cubicBezTo>
                  <a:cubicBezTo>
                    <a:pt x="5289" y="1"/>
                    <a:pt x="5258" y="1"/>
                    <a:pt x="5258" y="1"/>
                  </a:cubicBezTo>
                  <a:close/>
                </a:path>
              </a:pathLst>
            </a:custGeom>
            <a:solidFill>
              <a:srgbClr val="FB948E"/>
            </a:solidFill>
            <a:ln>
              <a:noFill/>
            </a:ln>
          </p:spPr>
          <p:txBody>
            <a:bodyPr spcFirstLastPara="1" wrap="square" lIns="47998" tIns="47998" rIns="47998" bIns="47998" anchor="ctr" anchorCtr="0">
              <a:noAutofit/>
            </a:bodyPr>
            <a:lstStyle/>
            <a:p>
              <a:pPr marL="0" marR="0" lvl="0" indent="0" defTabSz="480060" eaLnBrk="1" fontAlgn="auto" latinLnBrk="0" hangingPunct="1">
                <a:lnSpc>
                  <a:spcPct val="100000"/>
                </a:lnSpc>
                <a:spcBef>
                  <a:spcPts val="0"/>
                </a:spcBef>
                <a:spcAft>
                  <a:spcPts val="0"/>
                </a:spcAft>
                <a:buClr>
                  <a:srgbClr val="000000"/>
                </a:buClr>
                <a:buSzTx/>
                <a:buFont typeface="Arial"/>
                <a:buNone/>
                <a:tabLst/>
                <a:defRPr/>
              </a:pPr>
              <a:endParaRPr kumimoji="0" sz="1050" b="0" u="none" strike="noStrike" kern="0" cap="none" spc="0" normalizeH="0" baseline="0" noProof="0">
                <a:ln>
                  <a:noFill/>
                </a:ln>
                <a:effectLst/>
                <a:uLnTx/>
                <a:uFillTx/>
                <a:cs typeface="Arial"/>
                <a:sym typeface="Arial"/>
              </a:endParaRPr>
            </a:p>
          </p:txBody>
        </p:sp>
        <p:sp>
          <p:nvSpPr>
            <p:cNvPr id="6" name="Google Shape;1410;p57">
              <a:extLst>
                <a:ext uri="{FF2B5EF4-FFF2-40B4-BE49-F238E27FC236}">
                  <a16:creationId xmlns:a16="http://schemas.microsoft.com/office/drawing/2014/main" id="{6E9FA182-5E68-4419-A1B2-79F101377C5C}"/>
                </a:ext>
              </a:extLst>
            </p:cNvPr>
            <p:cNvSpPr txBox="1"/>
            <p:nvPr/>
          </p:nvSpPr>
          <p:spPr>
            <a:xfrm>
              <a:off x="1820800" y="1886050"/>
              <a:ext cx="583800" cy="471900"/>
            </a:xfrm>
            <a:prstGeom prst="rect">
              <a:avLst/>
            </a:prstGeom>
            <a:noFill/>
            <a:ln>
              <a:noFill/>
            </a:ln>
          </p:spPr>
          <p:txBody>
            <a:bodyPr spcFirstLastPara="1" wrap="square" lIns="47998" tIns="47998" rIns="47998" bIns="47998" anchor="ctr" anchorCtr="0">
              <a:noAutofit/>
            </a:bodyPr>
            <a:lstStyle/>
            <a:p>
              <a:pPr marL="0" marR="0" lvl="0" indent="0" algn="ctr" defTabSz="480060" eaLnBrk="1" fontAlgn="auto" latinLnBrk="0" hangingPunct="1">
                <a:lnSpc>
                  <a:spcPct val="100000"/>
                </a:lnSpc>
                <a:spcBef>
                  <a:spcPts val="0"/>
                </a:spcBef>
                <a:spcAft>
                  <a:spcPts val="0"/>
                </a:spcAft>
                <a:buClr>
                  <a:srgbClr val="000000"/>
                </a:buClr>
                <a:buSzTx/>
                <a:buFont typeface="Arial"/>
                <a:buNone/>
                <a:tabLst/>
                <a:defRPr/>
              </a:pPr>
              <a:r>
                <a:rPr kumimoji="0" lang="en" sz="1050" b="1" u="none" strike="noStrike" kern="0" cap="none" spc="0" normalizeH="0" baseline="0" noProof="0">
                  <a:ln>
                    <a:noFill/>
                  </a:ln>
                  <a:effectLst/>
                  <a:uLnTx/>
                  <a:uFillTx/>
                  <a:ea typeface="Rubik Black"/>
                  <a:cs typeface="Rubik Black"/>
                  <a:sym typeface="Rubik Black"/>
                </a:rPr>
                <a:t>1</a:t>
              </a:r>
              <a:endParaRPr kumimoji="0" sz="1050" b="1" u="none" strike="noStrike" kern="0" cap="none" spc="0" normalizeH="0" baseline="0" noProof="0">
                <a:ln>
                  <a:noFill/>
                </a:ln>
                <a:effectLst/>
                <a:uLnTx/>
                <a:uFillTx/>
                <a:ea typeface="Rubik Black"/>
                <a:cs typeface="Rubik Black"/>
                <a:sym typeface="Rubik Black"/>
              </a:endParaRPr>
            </a:p>
          </p:txBody>
        </p:sp>
        <p:sp>
          <p:nvSpPr>
            <p:cNvPr id="7" name="TextBox 6">
              <a:extLst>
                <a:ext uri="{FF2B5EF4-FFF2-40B4-BE49-F238E27FC236}">
                  <a16:creationId xmlns:a16="http://schemas.microsoft.com/office/drawing/2014/main" id="{9B32F8AC-F580-4379-9F61-C9884CC00259}"/>
                </a:ext>
              </a:extLst>
            </p:cNvPr>
            <p:cNvSpPr txBox="1"/>
            <p:nvPr/>
          </p:nvSpPr>
          <p:spPr>
            <a:xfrm>
              <a:off x="888120" y="2811240"/>
              <a:ext cx="2449160" cy="1033861"/>
            </a:xfrm>
            <a:prstGeom prst="rect">
              <a:avLst/>
            </a:prstGeom>
            <a:noFill/>
          </p:spPr>
          <p:txBody>
            <a:bodyPr wrap="square">
              <a:spAutoFit/>
            </a:bodyPr>
            <a:lstStyle/>
            <a:p>
              <a:pPr marL="0" marR="0" lvl="0" indent="0" algn="ctr" defTabSz="480060" eaLnBrk="1" fontAlgn="auto" latinLnBrk="0" hangingPunct="1">
                <a:lnSpc>
                  <a:spcPct val="150000"/>
                </a:lnSpc>
                <a:spcBef>
                  <a:spcPts val="0"/>
                </a:spcBef>
                <a:spcAft>
                  <a:spcPts val="0"/>
                </a:spcAft>
                <a:buClr>
                  <a:srgbClr val="000000"/>
                </a:buClr>
                <a:buSzTx/>
                <a:buFont typeface="Arial"/>
                <a:buNone/>
                <a:tabLst>
                  <a:tab pos="390049" algn="l"/>
                </a:tabLst>
                <a:defRPr/>
              </a:pPr>
              <a:r>
                <a:rPr kumimoji="0" lang="en-US" sz="1050" b="0" u="none" strike="noStrike" kern="0" cap="none" spc="0" normalizeH="0" baseline="0" noProof="0" dirty="0" err="1">
                  <a:ln>
                    <a:noFill/>
                  </a:ln>
                  <a:effectLst/>
                  <a:uLnTx/>
                  <a:uFillTx/>
                  <a:ea typeface="Times New Roman" panose="02020603050405020304" pitchFamily="18" charset="0"/>
                  <a:cs typeface="Arial"/>
                  <a:sym typeface="Arial"/>
                </a:rPr>
                <a:t>Ghi</a:t>
              </a:r>
              <a:r>
                <a:rPr kumimoji="0" lang="en-US" sz="1050" b="0" u="none" strike="noStrike" kern="0" cap="none" spc="0" normalizeH="0" baseline="0" noProof="0" dirty="0">
                  <a:ln>
                    <a:noFill/>
                  </a:ln>
                  <a:effectLst/>
                  <a:uLnTx/>
                  <a:uFillTx/>
                  <a:ea typeface="Times New Roman" panose="02020603050405020304" pitchFamily="18" charset="0"/>
                  <a:cs typeface="Arial"/>
                  <a:sym typeface="Arial"/>
                </a:rPr>
                <a:t> </a:t>
              </a:r>
              <a:r>
                <a:rPr kumimoji="0" lang="en-US" sz="1050" b="0" u="none" strike="noStrike" kern="0" cap="none" spc="0" normalizeH="0" baseline="0" noProof="0" dirty="0" err="1">
                  <a:ln>
                    <a:noFill/>
                  </a:ln>
                  <a:effectLst/>
                  <a:uLnTx/>
                  <a:uFillTx/>
                  <a:ea typeface="Times New Roman" panose="02020603050405020304" pitchFamily="18" charset="0"/>
                  <a:cs typeface="Arial"/>
                  <a:sym typeface="Arial"/>
                </a:rPr>
                <a:t>nhớ</a:t>
              </a:r>
              <a:r>
                <a:rPr kumimoji="0" lang="en-US" sz="1050" b="0" u="none" strike="noStrike" kern="0" cap="none" spc="0" normalizeH="0" baseline="0" noProof="0" dirty="0">
                  <a:ln>
                    <a:noFill/>
                  </a:ln>
                  <a:effectLst/>
                  <a:uLnTx/>
                  <a:uFillTx/>
                  <a:ea typeface="Times New Roman" panose="02020603050405020304" pitchFamily="18" charset="0"/>
                  <a:cs typeface="Arial"/>
                  <a:sym typeface="Arial"/>
                </a:rPr>
                <a:t> </a:t>
              </a:r>
              <a:r>
                <a:rPr kumimoji="0" lang="en-US" sz="1050" b="0" u="none" strike="noStrike" kern="0" cap="none" spc="0" normalizeH="0" baseline="0" noProof="0" dirty="0" err="1">
                  <a:ln>
                    <a:noFill/>
                  </a:ln>
                  <a:effectLst/>
                  <a:uLnTx/>
                  <a:uFillTx/>
                  <a:ea typeface="Times New Roman" panose="02020603050405020304" pitchFamily="18" charset="0"/>
                  <a:cs typeface="Arial"/>
                  <a:sym typeface="Arial"/>
                </a:rPr>
                <a:t>kiến</a:t>
              </a:r>
              <a:r>
                <a:rPr kumimoji="0" lang="en-US" sz="1050" b="0" u="none" strike="noStrike" kern="0" cap="none" spc="0" normalizeH="0" baseline="0" noProof="0" dirty="0">
                  <a:ln>
                    <a:noFill/>
                  </a:ln>
                  <a:effectLst/>
                  <a:uLnTx/>
                  <a:uFillTx/>
                  <a:ea typeface="Times New Roman" panose="02020603050405020304" pitchFamily="18" charset="0"/>
                  <a:cs typeface="Arial"/>
                  <a:sym typeface="Arial"/>
                </a:rPr>
                <a:t> </a:t>
              </a:r>
              <a:r>
                <a:rPr kumimoji="0" lang="en-US" sz="1050" b="0" u="none" strike="noStrike" kern="0" cap="none" spc="0" normalizeH="0" baseline="0" noProof="0" dirty="0" err="1">
                  <a:ln>
                    <a:noFill/>
                  </a:ln>
                  <a:effectLst/>
                  <a:uLnTx/>
                  <a:uFillTx/>
                  <a:ea typeface="Times New Roman" panose="02020603050405020304" pitchFamily="18" charset="0"/>
                  <a:cs typeface="Arial"/>
                  <a:sym typeface="Arial"/>
                </a:rPr>
                <a:t>thức</a:t>
              </a:r>
              <a:r>
                <a:rPr kumimoji="0" lang="en-US" sz="1050" b="0" u="none" strike="noStrike" kern="0" cap="none" spc="0" normalizeH="0" baseline="0" noProof="0" dirty="0">
                  <a:ln>
                    <a:noFill/>
                  </a:ln>
                  <a:effectLst/>
                  <a:uLnTx/>
                  <a:uFillTx/>
                  <a:ea typeface="Times New Roman" panose="02020603050405020304" pitchFamily="18" charset="0"/>
                  <a:cs typeface="Arial"/>
                  <a:sym typeface="Arial"/>
                </a:rPr>
                <a:t> </a:t>
              </a:r>
              <a:r>
                <a:rPr kumimoji="0" lang="en-US" sz="1050" b="0" u="none" strike="noStrike" kern="0" cap="none" spc="0" normalizeH="0" baseline="0" noProof="0" dirty="0" err="1">
                  <a:ln>
                    <a:noFill/>
                  </a:ln>
                  <a:effectLst/>
                  <a:uLnTx/>
                  <a:uFillTx/>
                  <a:ea typeface="Times New Roman" panose="02020603050405020304" pitchFamily="18" charset="0"/>
                  <a:cs typeface="Arial"/>
                  <a:sym typeface="Arial"/>
                </a:rPr>
                <a:t>trong</a:t>
              </a:r>
              <a:r>
                <a:rPr kumimoji="0" lang="en-US" sz="1050" b="0" u="none" strike="noStrike" kern="0" cap="none" spc="0" normalizeH="0" baseline="0" noProof="0" dirty="0">
                  <a:ln>
                    <a:noFill/>
                  </a:ln>
                  <a:effectLst/>
                  <a:uLnTx/>
                  <a:uFillTx/>
                  <a:ea typeface="Times New Roman" panose="02020603050405020304" pitchFamily="18" charset="0"/>
                  <a:cs typeface="Arial"/>
                  <a:sym typeface="Arial"/>
                </a:rPr>
                <a:t> </a:t>
              </a:r>
              <a:r>
                <a:rPr kumimoji="0" lang="en-US" sz="1050" b="0" u="none" strike="noStrike" kern="0" cap="none" spc="0" normalizeH="0" baseline="0" noProof="0" dirty="0" err="1">
                  <a:ln>
                    <a:noFill/>
                  </a:ln>
                  <a:effectLst/>
                  <a:uLnTx/>
                  <a:uFillTx/>
                  <a:ea typeface="Times New Roman" panose="02020603050405020304" pitchFamily="18" charset="0"/>
                  <a:cs typeface="Arial"/>
                  <a:sym typeface="Arial"/>
                </a:rPr>
                <a:t>bài</a:t>
              </a:r>
              <a:r>
                <a:rPr kumimoji="0" lang="en-US" sz="1050" b="0" u="none" strike="noStrike" kern="0" cap="none" spc="0" normalizeH="0" baseline="0" noProof="0" dirty="0">
                  <a:ln>
                    <a:noFill/>
                  </a:ln>
                  <a:effectLst/>
                  <a:uLnTx/>
                  <a:uFillTx/>
                  <a:ea typeface="Times New Roman" panose="02020603050405020304" pitchFamily="18" charset="0"/>
                  <a:cs typeface="Arial"/>
                  <a:sym typeface="Arial"/>
                </a:rPr>
                <a:t>.</a:t>
              </a:r>
              <a:endParaRPr kumimoji="0" lang="en-US" sz="1050" b="0" u="none" strike="noStrike" kern="0" cap="none" spc="0" normalizeH="0" baseline="0" noProof="0" dirty="0">
                <a:ln>
                  <a:noFill/>
                </a:ln>
                <a:effectLst/>
                <a:uLnTx/>
                <a:uFillTx/>
                <a:ea typeface="Calibri" panose="020F0502020204030204" pitchFamily="34" charset="0"/>
                <a:cs typeface="Arial"/>
                <a:sym typeface="Arial"/>
              </a:endParaRPr>
            </a:p>
          </p:txBody>
        </p:sp>
      </p:grpSp>
      <p:grpSp>
        <p:nvGrpSpPr>
          <p:cNvPr id="8" name="Group 7">
            <a:extLst>
              <a:ext uri="{FF2B5EF4-FFF2-40B4-BE49-F238E27FC236}">
                <a16:creationId xmlns:a16="http://schemas.microsoft.com/office/drawing/2014/main" id="{09039EAD-BF77-448B-B80D-4B025B869343}"/>
              </a:ext>
            </a:extLst>
          </p:cNvPr>
          <p:cNvGrpSpPr/>
          <p:nvPr/>
        </p:nvGrpSpPr>
        <p:grpSpPr>
          <a:xfrm>
            <a:off x="1796902" y="1191677"/>
            <a:ext cx="1206744" cy="1135010"/>
            <a:chOff x="3422669" y="1683175"/>
            <a:chExt cx="2298560" cy="2161924"/>
          </a:xfrm>
        </p:grpSpPr>
        <p:cxnSp>
          <p:nvCxnSpPr>
            <p:cNvPr id="9" name="Google Shape;1405;p57">
              <a:extLst>
                <a:ext uri="{FF2B5EF4-FFF2-40B4-BE49-F238E27FC236}">
                  <a16:creationId xmlns:a16="http://schemas.microsoft.com/office/drawing/2014/main" id="{698EA189-E5A0-4232-9F66-36F82914BE4B}"/>
                </a:ext>
              </a:extLst>
            </p:cNvPr>
            <p:cNvCxnSpPr/>
            <p:nvPr/>
          </p:nvCxnSpPr>
          <p:spPr>
            <a:xfrm>
              <a:off x="4572000" y="2178700"/>
              <a:ext cx="0" cy="471900"/>
            </a:xfrm>
            <a:prstGeom prst="straightConnector1">
              <a:avLst/>
            </a:prstGeom>
            <a:noFill/>
            <a:ln w="19050" cap="flat" cmpd="sng">
              <a:solidFill>
                <a:srgbClr val="AD2223"/>
              </a:solidFill>
              <a:prstDash val="solid"/>
              <a:round/>
              <a:headEnd type="none" w="med" len="med"/>
              <a:tailEnd type="oval" w="med" len="med"/>
            </a:ln>
          </p:spPr>
        </p:cxnSp>
        <p:sp>
          <p:nvSpPr>
            <p:cNvPr id="10" name="Google Shape;1408;p57">
              <a:extLst>
                <a:ext uri="{FF2B5EF4-FFF2-40B4-BE49-F238E27FC236}">
                  <a16:creationId xmlns:a16="http://schemas.microsoft.com/office/drawing/2014/main" id="{A9A21A88-5397-4F67-AC61-C83A1154816F}"/>
                </a:ext>
              </a:extLst>
            </p:cNvPr>
            <p:cNvSpPr/>
            <p:nvPr/>
          </p:nvSpPr>
          <p:spPr>
            <a:xfrm>
              <a:off x="4280154" y="1683175"/>
              <a:ext cx="583674" cy="755233"/>
            </a:xfrm>
            <a:custGeom>
              <a:avLst/>
              <a:gdLst/>
              <a:ahLst/>
              <a:cxnLst/>
              <a:rect l="l" t="t" r="r" b="b"/>
              <a:pathLst>
                <a:path w="10548" h="13649" extrusionOk="0">
                  <a:moveTo>
                    <a:pt x="5258" y="1"/>
                  </a:moveTo>
                  <a:cubicBezTo>
                    <a:pt x="5107" y="92"/>
                    <a:pt x="4955" y="214"/>
                    <a:pt x="4833" y="305"/>
                  </a:cubicBezTo>
                  <a:cubicBezTo>
                    <a:pt x="4803" y="335"/>
                    <a:pt x="4803" y="335"/>
                    <a:pt x="4772" y="366"/>
                  </a:cubicBezTo>
                  <a:cubicBezTo>
                    <a:pt x="4681" y="457"/>
                    <a:pt x="4559" y="548"/>
                    <a:pt x="4468" y="639"/>
                  </a:cubicBezTo>
                  <a:cubicBezTo>
                    <a:pt x="3526" y="1460"/>
                    <a:pt x="2705" y="2341"/>
                    <a:pt x="2037" y="3253"/>
                  </a:cubicBezTo>
                  <a:cubicBezTo>
                    <a:pt x="1246" y="4347"/>
                    <a:pt x="669" y="5442"/>
                    <a:pt x="334" y="6566"/>
                  </a:cubicBezTo>
                  <a:cubicBezTo>
                    <a:pt x="152" y="7174"/>
                    <a:pt x="61" y="7782"/>
                    <a:pt x="0" y="8390"/>
                  </a:cubicBezTo>
                  <a:cubicBezTo>
                    <a:pt x="0" y="8664"/>
                    <a:pt x="0" y="8998"/>
                    <a:pt x="30" y="9302"/>
                  </a:cubicBezTo>
                  <a:cubicBezTo>
                    <a:pt x="61" y="9636"/>
                    <a:pt x="91" y="9940"/>
                    <a:pt x="152" y="10214"/>
                  </a:cubicBezTo>
                  <a:cubicBezTo>
                    <a:pt x="274" y="10731"/>
                    <a:pt x="486" y="11217"/>
                    <a:pt x="790" y="11642"/>
                  </a:cubicBezTo>
                  <a:cubicBezTo>
                    <a:pt x="1064" y="12038"/>
                    <a:pt x="1429" y="12372"/>
                    <a:pt x="1854" y="12676"/>
                  </a:cubicBezTo>
                  <a:cubicBezTo>
                    <a:pt x="2310" y="13010"/>
                    <a:pt x="2888" y="13253"/>
                    <a:pt x="3526" y="13436"/>
                  </a:cubicBezTo>
                  <a:cubicBezTo>
                    <a:pt x="4073" y="13588"/>
                    <a:pt x="4651" y="13648"/>
                    <a:pt x="5289" y="13648"/>
                  </a:cubicBezTo>
                  <a:lnTo>
                    <a:pt x="5714" y="13648"/>
                  </a:lnTo>
                  <a:cubicBezTo>
                    <a:pt x="5775" y="13648"/>
                    <a:pt x="5836" y="13648"/>
                    <a:pt x="5927" y="13618"/>
                  </a:cubicBezTo>
                  <a:lnTo>
                    <a:pt x="6049" y="13618"/>
                  </a:lnTo>
                  <a:cubicBezTo>
                    <a:pt x="6383" y="13557"/>
                    <a:pt x="6717" y="13527"/>
                    <a:pt x="7021" y="13436"/>
                  </a:cubicBezTo>
                  <a:cubicBezTo>
                    <a:pt x="7660" y="13253"/>
                    <a:pt x="8207" y="13010"/>
                    <a:pt x="8693" y="12676"/>
                  </a:cubicBezTo>
                  <a:cubicBezTo>
                    <a:pt x="9119" y="12372"/>
                    <a:pt x="9453" y="12038"/>
                    <a:pt x="9727" y="11642"/>
                  </a:cubicBezTo>
                  <a:cubicBezTo>
                    <a:pt x="10031" y="11217"/>
                    <a:pt x="10243" y="10700"/>
                    <a:pt x="10365" y="10214"/>
                  </a:cubicBezTo>
                  <a:cubicBezTo>
                    <a:pt x="10426" y="9940"/>
                    <a:pt x="10487" y="9606"/>
                    <a:pt x="10517" y="9302"/>
                  </a:cubicBezTo>
                  <a:cubicBezTo>
                    <a:pt x="10547" y="8968"/>
                    <a:pt x="10547" y="8664"/>
                    <a:pt x="10517" y="8360"/>
                  </a:cubicBezTo>
                  <a:cubicBezTo>
                    <a:pt x="10487" y="7752"/>
                    <a:pt x="10365" y="7144"/>
                    <a:pt x="10213" y="6566"/>
                  </a:cubicBezTo>
                  <a:cubicBezTo>
                    <a:pt x="9879" y="5442"/>
                    <a:pt x="9301" y="4347"/>
                    <a:pt x="8511" y="3253"/>
                  </a:cubicBezTo>
                  <a:cubicBezTo>
                    <a:pt x="7842" y="2372"/>
                    <a:pt x="7082" y="1521"/>
                    <a:pt x="6231" y="761"/>
                  </a:cubicBezTo>
                  <a:cubicBezTo>
                    <a:pt x="6201" y="730"/>
                    <a:pt x="6140" y="700"/>
                    <a:pt x="6110" y="670"/>
                  </a:cubicBezTo>
                  <a:cubicBezTo>
                    <a:pt x="5927" y="518"/>
                    <a:pt x="5775" y="366"/>
                    <a:pt x="5593" y="214"/>
                  </a:cubicBezTo>
                  <a:lnTo>
                    <a:pt x="5502" y="183"/>
                  </a:lnTo>
                  <a:cubicBezTo>
                    <a:pt x="5441" y="122"/>
                    <a:pt x="5380" y="62"/>
                    <a:pt x="5289" y="31"/>
                  </a:cubicBezTo>
                  <a:cubicBezTo>
                    <a:pt x="5289" y="1"/>
                    <a:pt x="5258" y="1"/>
                    <a:pt x="5258" y="1"/>
                  </a:cubicBezTo>
                  <a:close/>
                </a:path>
              </a:pathLst>
            </a:custGeom>
            <a:solidFill>
              <a:srgbClr val="FB948E"/>
            </a:solidFill>
            <a:ln>
              <a:noFill/>
            </a:ln>
          </p:spPr>
          <p:txBody>
            <a:bodyPr spcFirstLastPara="1" wrap="square" lIns="47998" tIns="47998" rIns="47998" bIns="47998" anchor="ctr" anchorCtr="0">
              <a:noAutofit/>
            </a:bodyPr>
            <a:lstStyle/>
            <a:p>
              <a:pPr marL="0" marR="0" lvl="0" indent="0" defTabSz="480060" eaLnBrk="1" fontAlgn="auto" latinLnBrk="0" hangingPunct="1">
                <a:lnSpc>
                  <a:spcPct val="100000"/>
                </a:lnSpc>
                <a:spcBef>
                  <a:spcPts val="0"/>
                </a:spcBef>
                <a:spcAft>
                  <a:spcPts val="0"/>
                </a:spcAft>
                <a:buClr>
                  <a:srgbClr val="000000"/>
                </a:buClr>
                <a:buSzTx/>
                <a:buFont typeface="Arial"/>
                <a:buNone/>
                <a:tabLst/>
                <a:defRPr/>
              </a:pPr>
              <a:endParaRPr kumimoji="0" sz="1050" b="0" u="none" strike="noStrike" kern="0" cap="none" spc="0" normalizeH="0" baseline="0" noProof="0">
                <a:ln>
                  <a:noFill/>
                </a:ln>
                <a:effectLst/>
                <a:uLnTx/>
                <a:uFillTx/>
                <a:cs typeface="Arial"/>
                <a:sym typeface="Arial"/>
              </a:endParaRPr>
            </a:p>
          </p:txBody>
        </p:sp>
        <p:sp>
          <p:nvSpPr>
            <p:cNvPr id="11" name="Google Shape;1411;p57">
              <a:extLst>
                <a:ext uri="{FF2B5EF4-FFF2-40B4-BE49-F238E27FC236}">
                  <a16:creationId xmlns:a16="http://schemas.microsoft.com/office/drawing/2014/main" id="{5729200F-CA2D-49AD-A4F6-22409B0BAD5C}"/>
                </a:ext>
              </a:extLst>
            </p:cNvPr>
            <p:cNvSpPr txBox="1"/>
            <p:nvPr/>
          </p:nvSpPr>
          <p:spPr>
            <a:xfrm>
              <a:off x="4280050" y="1886100"/>
              <a:ext cx="583800" cy="471900"/>
            </a:xfrm>
            <a:prstGeom prst="rect">
              <a:avLst/>
            </a:prstGeom>
            <a:noFill/>
            <a:ln>
              <a:noFill/>
            </a:ln>
          </p:spPr>
          <p:txBody>
            <a:bodyPr spcFirstLastPara="1" wrap="square" lIns="47998" tIns="47998" rIns="47998" bIns="47998" anchor="ctr" anchorCtr="0">
              <a:noAutofit/>
            </a:bodyPr>
            <a:lstStyle/>
            <a:p>
              <a:pPr marL="0" marR="0" lvl="0" indent="0" algn="ctr" defTabSz="480060" eaLnBrk="1" fontAlgn="auto" latinLnBrk="0" hangingPunct="1">
                <a:lnSpc>
                  <a:spcPct val="100000"/>
                </a:lnSpc>
                <a:spcBef>
                  <a:spcPts val="0"/>
                </a:spcBef>
                <a:spcAft>
                  <a:spcPts val="0"/>
                </a:spcAft>
                <a:buClr>
                  <a:srgbClr val="000000"/>
                </a:buClr>
                <a:buSzTx/>
                <a:buFont typeface="Arial"/>
                <a:buNone/>
                <a:tabLst/>
                <a:defRPr/>
              </a:pPr>
              <a:r>
                <a:rPr kumimoji="0" lang="en" sz="1050" b="1" u="none" strike="noStrike" kern="0" cap="none" spc="0" normalizeH="0" baseline="0" noProof="0">
                  <a:ln>
                    <a:noFill/>
                  </a:ln>
                  <a:effectLst/>
                  <a:uLnTx/>
                  <a:uFillTx/>
                  <a:ea typeface="Rubik Black"/>
                  <a:cs typeface="Rubik Black"/>
                  <a:sym typeface="Rubik Black"/>
                </a:rPr>
                <a:t>2</a:t>
              </a:r>
              <a:endParaRPr kumimoji="0" sz="1050" b="1" u="none" strike="noStrike" kern="0" cap="none" spc="0" normalizeH="0" baseline="0" noProof="0">
                <a:ln>
                  <a:noFill/>
                </a:ln>
                <a:effectLst/>
                <a:uLnTx/>
                <a:uFillTx/>
                <a:ea typeface="Rubik Black"/>
                <a:cs typeface="Rubik Black"/>
                <a:sym typeface="Rubik Black"/>
              </a:endParaRPr>
            </a:p>
          </p:txBody>
        </p:sp>
        <p:sp>
          <p:nvSpPr>
            <p:cNvPr id="12" name="TextBox 11">
              <a:extLst>
                <a:ext uri="{FF2B5EF4-FFF2-40B4-BE49-F238E27FC236}">
                  <a16:creationId xmlns:a16="http://schemas.microsoft.com/office/drawing/2014/main" id="{B341D420-02E3-4024-9764-8C246B1592F0}"/>
                </a:ext>
              </a:extLst>
            </p:cNvPr>
            <p:cNvSpPr txBox="1"/>
            <p:nvPr/>
          </p:nvSpPr>
          <p:spPr>
            <a:xfrm>
              <a:off x="3422669" y="2811238"/>
              <a:ext cx="2298560" cy="1033861"/>
            </a:xfrm>
            <a:prstGeom prst="rect">
              <a:avLst/>
            </a:prstGeom>
            <a:noFill/>
          </p:spPr>
          <p:txBody>
            <a:bodyPr wrap="square">
              <a:spAutoFit/>
            </a:bodyPr>
            <a:lstStyle/>
            <a:p>
              <a:pPr marL="0" marR="0" lvl="0" indent="0" algn="ctr" defTabSz="480060" eaLnBrk="1" fontAlgn="auto" latinLnBrk="0" hangingPunct="1">
                <a:lnSpc>
                  <a:spcPct val="150000"/>
                </a:lnSpc>
                <a:spcBef>
                  <a:spcPts val="0"/>
                </a:spcBef>
                <a:spcAft>
                  <a:spcPts val="0"/>
                </a:spcAft>
                <a:buClr>
                  <a:srgbClr val="000000"/>
                </a:buClr>
                <a:buSzTx/>
                <a:buFont typeface="Arial"/>
                <a:buNone/>
                <a:tabLst>
                  <a:tab pos="390049" algn="l"/>
                </a:tabLst>
                <a:defRPr/>
              </a:pPr>
              <a:r>
                <a:rPr kumimoji="0" lang="en-US" sz="1050" b="0" u="none" strike="noStrike" kern="0" cap="none" spc="0" normalizeH="0" baseline="0" noProof="0" dirty="0" err="1">
                  <a:ln>
                    <a:noFill/>
                  </a:ln>
                  <a:effectLst/>
                  <a:uLnTx/>
                  <a:uFillTx/>
                  <a:ea typeface="Times New Roman" panose="02020603050405020304" pitchFamily="18" charset="0"/>
                  <a:cs typeface="Arial"/>
                  <a:sym typeface="Arial"/>
                </a:rPr>
                <a:t>Hoàn</a:t>
              </a:r>
              <a:r>
                <a:rPr kumimoji="0" lang="en-US" sz="1050" b="0" u="none" strike="noStrike" kern="0" cap="none" spc="0" normalizeH="0" baseline="0" noProof="0" dirty="0">
                  <a:ln>
                    <a:noFill/>
                  </a:ln>
                  <a:effectLst/>
                  <a:uLnTx/>
                  <a:uFillTx/>
                  <a:ea typeface="Times New Roman" panose="02020603050405020304" pitchFamily="18" charset="0"/>
                  <a:cs typeface="Arial"/>
                  <a:sym typeface="Arial"/>
                </a:rPr>
                <a:t> </a:t>
              </a:r>
              <a:r>
                <a:rPr kumimoji="0" lang="en-US" sz="1050" b="0" u="none" strike="noStrike" kern="0" cap="none" spc="0" normalizeH="0" baseline="0" noProof="0" dirty="0" err="1">
                  <a:ln>
                    <a:noFill/>
                  </a:ln>
                  <a:effectLst/>
                  <a:uLnTx/>
                  <a:uFillTx/>
                  <a:ea typeface="Times New Roman" panose="02020603050405020304" pitchFamily="18" charset="0"/>
                  <a:cs typeface="Arial"/>
                  <a:sym typeface="Arial"/>
                </a:rPr>
                <a:t>thành</a:t>
              </a:r>
              <a:r>
                <a:rPr kumimoji="0" lang="en-US" sz="1050" b="0" u="none" strike="noStrike" kern="0" cap="none" spc="0" normalizeH="0" baseline="0" noProof="0" dirty="0">
                  <a:ln>
                    <a:noFill/>
                  </a:ln>
                  <a:effectLst/>
                  <a:uLnTx/>
                  <a:uFillTx/>
                  <a:ea typeface="Times New Roman" panose="02020603050405020304" pitchFamily="18" charset="0"/>
                  <a:cs typeface="Arial"/>
                  <a:sym typeface="Arial"/>
                </a:rPr>
                <a:t> </a:t>
              </a:r>
              <a:r>
                <a:rPr kumimoji="0" lang="en-US" sz="1050" b="0" u="none" strike="noStrike" kern="0" cap="none" spc="0" normalizeH="0" baseline="0" noProof="0" dirty="0" err="1">
                  <a:ln>
                    <a:noFill/>
                  </a:ln>
                  <a:effectLst/>
                  <a:uLnTx/>
                  <a:uFillTx/>
                  <a:ea typeface="Times New Roman" panose="02020603050405020304" pitchFamily="18" charset="0"/>
                  <a:cs typeface="Arial"/>
                  <a:sym typeface="Arial"/>
                </a:rPr>
                <a:t>bài</a:t>
              </a:r>
              <a:r>
                <a:rPr kumimoji="0" lang="en-US" sz="1050" b="0" u="none" strike="noStrike" kern="0" cap="none" spc="0" normalizeH="0" baseline="0" noProof="0" dirty="0">
                  <a:ln>
                    <a:noFill/>
                  </a:ln>
                  <a:effectLst/>
                  <a:uLnTx/>
                  <a:uFillTx/>
                  <a:ea typeface="Times New Roman" panose="02020603050405020304" pitchFamily="18" charset="0"/>
                  <a:cs typeface="Arial"/>
                  <a:sym typeface="Arial"/>
                </a:rPr>
                <a:t> </a:t>
              </a:r>
              <a:r>
                <a:rPr kumimoji="0" lang="en-US" sz="1050" b="0" u="none" strike="noStrike" kern="0" cap="none" spc="0" normalizeH="0" baseline="0" noProof="0" dirty="0" err="1">
                  <a:ln>
                    <a:noFill/>
                  </a:ln>
                  <a:effectLst/>
                  <a:uLnTx/>
                  <a:uFillTx/>
                  <a:ea typeface="Times New Roman" panose="02020603050405020304" pitchFamily="18" charset="0"/>
                  <a:cs typeface="Arial"/>
                  <a:sym typeface="Arial"/>
                </a:rPr>
                <a:t>tập</a:t>
              </a:r>
              <a:r>
                <a:rPr kumimoji="0" lang="en-US" sz="1050" b="0" u="none" strike="noStrike" kern="0" cap="none" spc="0" normalizeH="0" baseline="0" noProof="0" dirty="0">
                  <a:ln>
                    <a:noFill/>
                  </a:ln>
                  <a:effectLst/>
                  <a:uLnTx/>
                  <a:uFillTx/>
                  <a:ea typeface="Times New Roman" panose="02020603050405020304" pitchFamily="18" charset="0"/>
                  <a:cs typeface="Arial"/>
                  <a:sym typeface="Arial"/>
                </a:rPr>
                <a:t> </a:t>
              </a:r>
              <a:r>
                <a:rPr kumimoji="0" lang="en-US" sz="1050" b="0" u="none" strike="noStrike" kern="0" cap="none" spc="0" normalizeH="0" baseline="0" noProof="0" dirty="0" err="1">
                  <a:ln>
                    <a:noFill/>
                  </a:ln>
                  <a:effectLst/>
                  <a:uLnTx/>
                  <a:uFillTx/>
                  <a:ea typeface="Times New Roman" panose="02020603050405020304" pitchFamily="18" charset="0"/>
                  <a:cs typeface="Arial"/>
                  <a:sym typeface="Arial"/>
                </a:rPr>
                <a:t>trong</a:t>
              </a:r>
              <a:r>
                <a:rPr kumimoji="0" lang="en-US" sz="1050" b="0" u="none" strike="noStrike" kern="0" cap="none" spc="0" normalizeH="0" baseline="0" noProof="0" dirty="0">
                  <a:ln>
                    <a:noFill/>
                  </a:ln>
                  <a:effectLst/>
                  <a:uLnTx/>
                  <a:uFillTx/>
                  <a:ea typeface="Times New Roman" panose="02020603050405020304" pitchFamily="18" charset="0"/>
                  <a:cs typeface="Arial"/>
                  <a:sym typeface="Arial"/>
                </a:rPr>
                <a:t> SBT.</a:t>
              </a:r>
              <a:endParaRPr kumimoji="0" lang="en-US" sz="1050" b="0" u="none" strike="noStrike" kern="0" cap="none" spc="0" normalizeH="0" baseline="0" noProof="0" dirty="0">
                <a:ln>
                  <a:noFill/>
                </a:ln>
                <a:effectLst/>
                <a:uLnTx/>
                <a:uFillTx/>
                <a:ea typeface="Calibri" panose="020F0502020204030204" pitchFamily="34" charset="0"/>
                <a:cs typeface="Arial"/>
                <a:sym typeface="Arial"/>
              </a:endParaRPr>
            </a:p>
          </p:txBody>
        </p:sp>
      </p:grpSp>
      <p:grpSp>
        <p:nvGrpSpPr>
          <p:cNvPr id="13" name="Group 12">
            <a:extLst>
              <a:ext uri="{FF2B5EF4-FFF2-40B4-BE49-F238E27FC236}">
                <a16:creationId xmlns:a16="http://schemas.microsoft.com/office/drawing/2014/main" id="{419727C8-2477-4FC8-A1FB-EC69E13E56D9}"/>
              </a:ext>
            </a:extLst>
          </p:cNvPr>
          <p:cNvGrpSpPr/>
          <p:nvPr/>
        </p:nvGrpSpPr>
        <p:grpSpPr>
          <a:xfrm>
            <a:off x="3005158" y="1191676"/>
            <a:ext cx="1557210" cy="1137382"/>
            <a:chOff x="5724108" y="1683175"/>
            <a:chExt cx="2966115" cy="2166442"/>
          </a:xfrm>
        </p:grpSpPr>
        <p:cxnSp>
          <p:nvCxnSpPr>
            <p:cNvPr id="14" name="Google Shape;1406;p57">
              <a:extLst>
                <a:ext uri="{FF2B5EF4-FFF2-40B4-BE49-F238E27FC236}">
                  <a16:creationId xmlns:a16="http://schemas.microsoft.com/office/drawing/2014/main" id="{CA4AEF42-A18D-4587-A6B4-C996F4A4F3F7}"/>
                </a:ext>
              </a:extLst>
            </p:cNvPr>
            <p:cNvCxnSpPr/>
            <p:nvPr/>
          </p:nvCxnSpPr>
          <p:spPr>
            <a:xfrm>
              <a:off x="7031300" y="2178700"/>
              <a:ext cx="0" cy="471900"/>
            </a:xfrm>
            <a:prstGeom prst="straightConnector1">
              <a:avLst/>
            </a:prstGeom>
            <a:noFill/>
            <a:ln w="19050" cap="flat" cmpd="sng">
              <a:solidFill>
                <a:srgbClr val="AD2223"/>
              </a:solidFill>
              <a:prstDash val="solid"/>
              <a:round/>
              <a:headEnd type="none" w="med" len="med"/>
              <a:tailEnd type="oval" w="med" len="med"/>
            </a:ln>
          </p:spPr>
        </p:cxnSp>
        <p:sp>
          <p:nvSpPr>
            <p:cNvPr id="15" name="Google Shape;1407;p57">
              <a:extLst>
                <a:ext uri="{FF2B5EF4-FFF2-40B4-BE49-F238E27FC236}">
                  <a16:creationId xmlns:a16="http://schemas.microsoft.com/office/drawing/2014/main" id="{801D5104-8761-42E0-A53C-610B6084E453}"/>
                </a:ext>
              </a:extLst>
            </p:cNvPr>
            <p:cNvSpPr/>
            <p:nvPr/>
          </p:nvSpPr>
          <p:spPr>
            <a:xfrm>
              <a:off x="6739291" y="1683175"/>
              <a:ext cx="583674" cy="755233"/>
            </a:xfrm>
            <a:custGeom>
              <a:avLst/>
              <a:gdLst/>
              <a:ahLst/>
              <a:cxnLst/>
              <a:rect l="l" t="t" r="r" b="b"/>
              <a:pathLst>
                <a:path w="10548" h="13649" extrusionOk="0">
                  <a:moveTo>
                    <a:pt x="5258" y="1"/>
                  </a:moveTo>
                  <a:cubicBezTo>
                    <a:pt x="5107" y="92"/>
                    <a:pt x="4955" y="214"/>
                    <a:pt x="4833" y="305"/>
                  </a:cubicBezTo>
                  <a:cubicBezTo>
                    <a:pt x="4803" y="335"/>
                    <a:pt x="4803" y="335"/>
                    <a:pt x="4772" y="366"/>
                  </a:cubicBezTo>
                  <a:cubicBezTo>
                    <a:pt x="4681" y="457"/>
                    <a:pt x="4559" y="548"/>
                    <a:pt x="4468" y="639"/>
                  </a:cubicBezTo>
                  <a:cubicBezTo>
                    <a:pt x="3526" y="1460"/>
                    <a:pt x="2705" y="2341"/>
                    <a:pt x="2037" y="3253"/>
                  </a:cubicBezTo>
                  <a:cubicBezTo>
                    <a:pt x="1246" y="4347"/>
                    <a:pt x="669" y="5442"/>
                    <a:pt x="334" y="6566"/>
                  </a:cubicBezTo>
                  <a:cubicBezTo>
                    <a:pt x="152" y="7174"/>
                    <a:pt x="61" y="7782"/>
                    <a:pt x="0" y="8390"/>
                  </a:cubicBezTo>
                  <a:cubicBezTo>
                    <a:pt x="0" y="8664"/>
                    <a:pt x="0" y="8998"/>
                    <a:pt x="30" y="9302"/>
                  </a:cubicBezTo>
                  <a:cubicBezTo>
                    <a:pt x="61" y="9636"/>
                    <a:pt x="91" y="9940"/>
                    <a:pt x="152" y="10214"/>
                  </a:cubicBezTo>
                  <a:cubicBezTo>
                    <a:pt x="274" y="10731"/>
                    <a:pt x="486" y="11217"/>
                    <a:pt x="790" y="11642"/>
                  </a:cubicBezTo>
                  <a:cubicBezTo>
                    <a:pt x="1064" y="12038"/>
                    <a:pt x="1429" y="12372"/>
                    <a:pt x="1854" y="12676"/>
                  </a:cubicBezTo>
                  <a:cubicBezTo>
                    <a:pt x="2310" y="13010"/>
                    <a:pt x="2888" y="13253"/>
                    <a:pt x="3526" y="13436"/>
                  </a:cubicBezTo>
                  <a:cubicBezTo>
                    <a:pt x="4073" y="13588"/>
                    <a:pt x="4651" y="13648"/>
                    <a:pt x="5289" y="13648"/>
                  </a:cubicBezTo>
                  <a:lnTo>
                    <a:pt x="5714" y="13648"/>
                  </a:lnTo>
                  <a:cubicBezTo>
                    <a:pt x="5775" y="13648"/>
                    <a:pt x="5836" y="13648"/>
                    <a:pt x="5927" y="13618"/>
                  </a:cubicBezTo>
                  <a:lnTo>
                    <a:pt x="6049" y="13618"/>
                  </a:lnTo>
                  <a:cubicBezTo>
                    <a:pt x="6383" y="13557"/>
                    <a:pt x="6717" y="13527"/>
                    <a:pt x="7021" y="13436"/>
                  </a:cubicBezTo>
                  <a:cubicBezTo>
                    <a:pt x="7660" y="13253"/>
                    <a:pt x="8207" y="13010"/>
                    <a:pt x="8693" y="12676"/>
                  </a:cubicBezTo>
                  <a:cubicBezTo>
                    <a:pt x="9119" y="12372"/>
                    <a:pt x="9453" y="12038"/>
                    <a:pt x="9727" y="11642"/>
                  </a:cubicBezTo>
                  <a:cubicBezTo>
                    <a:pt x="10031" y="11217"/>
                    <a:pt x="10243" y="10700"/>
                    <a:pt x="10365" y="10214"/>
                  </a:cubicBezTo>
                  <a:cubicBezTo>
                    <a:pt x="10426" y="9940"/>
                    <a:pt x="10487" y="9606"/>
                    <a:pt x="10517" y="9302"/>
                  </a:cubicBezTo>
                  <a:cubicBezTo>
                    <a:pt x="10547" y="8968"/>
                    <a:pt x="10547" y="8664"/>
                    <a:pt x="10517" y="8360"/>
                  </a:cubicBezTo>
                  <a:cubicBezTo>
                    <a:pt x="10487" y="7752"/>
                    <a:pt x="10365" y="7144"/>
                    <a:pt x="10213" y="6566"/>
                  </a:cubicBezTo>
                  <a:cubicBezTo>
                    <a:pt x="9879" y="5442"/>
                    <a:pt x="9301" y="4347"/>
                    <a:pt x="8511" y="3253"/>
                  </a:cubicBezTo>
                  <a:cubicBezTo>
                    <a:pt x="7842" y="2372"/>
                    <a:pt x="7082" y="1521"/>
                    <a:pt x="6231" y="761"/>
                  </a:cubicBezTo>
                  <a:cubicBezTo>
                    <a:pt x="6201" y="730"/>
                    <a:pt x="6140" y="700"/>
                    <a:pt x="6110" y="670"/>
                  </a:cubicBezTo>
                  <a:cubicBezTo>
                    <a:pt x="5927" y="518"/>
                    <a:pt x="5775" y="366"/>
                    <a:pt x="5593" y="214"/>
                  </a:cubicBezTo>
                  <a:lnTo>
                    <a:pt x="5502" y="183"/>
                  </a:lnTo>
                  <a:cubicBezTo>
                    <a:pt x="5441" y="122"/>
                    <a:pt x="5380" y="62"/>
                    <a:pt x="5289" y="31"/>
                  </a:cubicBezTo>
                  <a:cubicBezTo>
                    <a:pt x="5289" y="1"/>
                    <a:pt x="5258" y="1"/>
                    <a:pt x="5258" y="1"/>
                  </a:cubicBezTo>
                  <a:close/>
                </a:path>
              </a:pathLst>
            </a:custGeom>
            <a:solidFill>
              <a:srgbClr val="FB948E"/>
            </a:solidFill>
            <a:ln>
              <a:noFill/>
            </a:ln>
          </p:spPr>
          <p:txBody>
            <a:bodyPr spcFirstLastPara="1" wrap="square" lIns="47998" tIns="47998" rIns="47998" bIns="47998" anchor="ctr" anchorCtr="0">
              <a:noAutofit/>
            </a:bodyPr>
            <a:lstStyle/>
            <a:p>
              <a:pPr marL="0" marR="0" lvl="0" indent="0" defTabSz="480060" eaLnBrk="1" fontAlgn="auto" latinLnBrk="0" hangingPunct="1">
                <a:lnSpc>
                  <a:spcPct val="100000"/>
                </a:lnSpc>
                <a:spcBef>
                  <a:spcPts val="0"/>
                </a:spcBef>
                <a:spcAft>
                  <a:spcPts val="0"/>
                </a:spcAft>
                <a:buClr>
                  <a:srgbClr val="000000"/>
                </a:buClr>
                <a:buSzTx/>
                <a:buFont typeface="Arial"/>
                <a:buNone/>
                <a:tabLst/>
                <a:defRPr/>
              </a:pPr>
              <a:endParaRPr kumimoji="0" sz="1050" b="0" u="none" strike="noStrike" kern="0" cap="none" spc="0" normalizeH="0" baseline="0" noProof="0">
                <a:ln>
                  <a:noFill/>
                </a:ln>
                <a:effectLst/>
                <a:uLnTx/>
                <a:uFillTx/>
                <a:cs typeface="Arial"/>
                <a:sym typeface="Arial"/>
              </a:endParaRPr>
            </a:p>
          </p:txBody>
        </p:sp>
        <p:sp>
          <p:nvSpPr>
            <p:cNvPr id="16" name="Google Shape;1412;p57">
              <a:extLst>
                <a:ext uri="{FF2B5EF4-FFF2-40B4-BE49-F238E27FC236}">
                  <a16:creationId xmlns:a16="http://schemas.microsoft.com/office/drawing/2014/main" id="{004BCB0C-CCA4-47B0-BAD3-E8F369072F46}"/>
                </a:ext>
              </a:extLst>
            </p:cNvPr>
            <p:cNvSpPr txBox="1"/>
            <p:nvPr/>
          </p:nvSpPr>
          <p:spPr>
            <a:xfrm>
              <a:off x="6739301" y="1886200"/>
              <a:ext cx="583800" cy="471900"/>
            </a:xfrm>
            <a:prstGeom prst="rect">
              <a:avLst/>
            </a:prstGeom>
            <a:noFill/>
            <a:ln>
              <a:noFill/>
            </a:ln>
          </p:spPr>
          <p:txBody>
            <a:bodyPr spcFirstLastPara="1" wrap="square" lIns="47998" tIns="47998" rIns="47998" bIns="47998" anchor="ctr" anchorCtr="0">
              <a:noAutofit/>
            </a:bodyPr>
            <a:lstStyle/>
            <a:p>
              <a:pPr marL="0" marR="0" lvl="0" indent="0" algn="ctr" defTabSz="480060" eaLnBrk="1" fontAlgn="auto" latinLnBrk="0" hangingPunct="1">
                <a:lnSpc>
                  <a:spcPct val="100000"/>
                </a:lnSpc>
                <a:spcBef>
                  <a:spcPts val="0"/>
                </a:spcBef>
                <a:spcAft>
                  <a:spcPts val="0"/>
                </a:spcAft>
                <a:buClr>
                  <a:srgbClr val="000000"/>
                </a:buClr>
                <a:buSzTx/>
                <a:buFont typeface="Arial"/>
                <a:buNone/>
                <a:tabLst/>
                <a:defRPr/>
              </a:pPr>
              <a:r>
                <a:rPr kumimoji="0" lang="en" sz="1050" b="1" u="none" strike="noStrike" kern="0" cap="none" spc="0" normalizeH="0" baseline="0" noProof="0">
                  <a:ln>
                    <a:noFill/>
                  </a:ln>
                  <a:effectLst/>
                  <a:uLnTx/>
                  <a:uFillTx/>
                  <a:ea typeface="Rubik Black"/>
                  <a:cs typeface="Rubik Black"/>
                  <a:sym typeface="Rubik Black"/>
                </a:rPr>
                <a:t>3</a:t>
              </a:r>
              <a:endParaRPr kumimoji="0" sz="1050" b="1" u="none" strike="noStrike" kern="0" cap="none" spc="0" normalizeH="0" baseline="0" noProof="0">
                <a:ln>
                  <a:noFill/>
                </a:ln>
                <a:effectLst/>
                <a:uLnTx/>
                <a:uFillTx/>
                <a:ea typeface="Rubik Black"/>
                <a:cs typeface="Rubik Black"/>
                <a:sym typeface="Rubik Black"/>
              </a:endParaRPr>
            </a:p>
          </p:txBody>
        </p:sp>
        <p:sp>
          <p:nvSpPr>
            <p:cNvPr id="17" name="TextBox 16">
              <a:extLst>
                <a:ext uri="{FF2B5EF4-FFF2-40B4-BE49-F238E27FC236}">
                  <a16:creationId xmlns:a16="http://schemas.microsoft.com/office/drawing/2014/main" id="{03DD0E2E-2296-4673-A517-2D49B458F779}"/>
                </a:ext>
              </a:extLst>
            </p:cNvPr>
            <p:cNvSpPr txBox="1"/>
            <p:nvPr/>
          </p:nvSpPr>
          <p:spPr>
            <a:xfrm>
              <a:off x="5724108" y="2811238"/>
              <a:ext cx="2966115" cy="1038379"/>
            </a:xfrm>
            <a:prstGeom prst="rect">
              <a:avLst/>
            </a:prstGeom>
            <a:noFill/>
          </p:spPr>
          <p:txBody>
            <a:bodyPr wrap="square">
              <a:spAutoFit/>
            </a:bodyPr>
            <a:lstStyle/>
            <a:p>
              <a:pPr marL="0" marR="0" lvl="0" indent="0" algn="ctr" defTabSz="480060" eaLnBrk="1" fontAlgn="auto" latinLnBrk="0" hangingPunct="1">
                <a:lnSpc>
                  <a:spcPct val="150000"/>
                </a:lnSpc>
                <a:spcBef>
                  <a:spcPts val="0"/>
                </a:spcBef>
                <a:spcAft>
                  <a:spcPts val="0"/>
                </a:spcAft>
                <a:buClr>
                  <a:srgbClr val="000000"/>
                </a:buClr>
                <a:buSzTx/>
                <a:buFont typeface="Arial"/>
                <a:buNone/>
                <a:tabLst>
                  <a:tab pos="390049" algn="l"/>
                </a:tabLst>
                <a:defRPr/>
              </a:pPr>
              <a:r>
                <a:rPr kumimoji="0" lang="en-US" sz="1050" b="0" u="none" strike="noStrike" kern="0" cap="none" spc="0" normalizeH="0" baseline="0" noProof="0" dirty="0" err="1">
                  <a:ln>
                    <a:noFill/>
                  </a:ln>
                  <a:effectLst/>
                  <a:uLnTx/>
                  <a:uFillTx/>
                  <a:ea typeface="Times New Roman" panose="02020603050405020304" pitchFamily="18" charset="0"/>
                  <a:cs typeface="Arial"/>
                  <a:sym typeface="Arial"/>
                </a:rPr>
                <a:t>Chuẩn</a:t>
              </a:r>
              <a:r>
                <a:rPr kumimoji="0" lang="en-US" sz="1050" b="0" u="none" strike="noStrike" kern="0" cap="none" spc="0" normalizeH="0" baseline="0" noProof="0" dirty="0">
                  <a:ln>
                    <a:noFill/>
                  </a:ln>
                  <a:effectLst/>
                  <a:uLnTx/>
                  <a:uFillTx/>
                  <a:ea typeface="Times New Roman" panose="02020603050405020304" pitchFamily="18" charset="0"/>
                  <a:cs typeface="Arial"/>
                  <a:sym typeface="Arial"/>
                </a:rPr>
                <a:t> </a:t>
              </a:r>
              <a:r>
                <a:rPr kumimoji="0" lang="en-US" sz="1050" b="0" u="none" strike="noStrike" kern="0" cap="none" spc="0" normalizeH="0" baseline="0" noProof="0" dirty="0" err="1">
                  <a:ln>
                    <a:noFill/>
                  </a:ln>
                  <a:effectLst/>
                  <a:uLnTx/>
                  <a:uFillTx/>
                  <a:ea typeface="Times New Roman" panose="02020603050405020304" pitchFamily="18" charset="0"/>
                  <a:cs typeface="Arial"/>
                  <a:sym typeface="Arial"/>
                </a:rPr>
                <a:t>bị</a:t>
              </a:r>
              <a:r>
                <a:rPr kumimoji="0" lang="en-US" sz="1050" b="0" u="none" strike="noStrike" kern="0" cap="none" spc="0" normalizeH="0" baseline="0" noProof="0" dirty="0">
                  <a:ln>
                    <a:noFill/>
                  </a:ln>
                  <a:effectLst/>
                  <a:uLnTx/>
                  <a:uFillTx/>
                  <a:ea typeface="Times New Roman" panose="02020603050405020304" pitchFamily="18" charset="0"/>
                  <a:cs typeface="Arial"/>
                  <a:sym typeface="Arial"/>
                </a:rPr>
                <a:t> </a:t>
              </a:r>
              <a:r>
                <a:rPr kumimoji="0" lang="en-US" sz="1050" b="1" u="none" strike="noStrike" kern="0" cap="none" spc="0" normalizeH="0" baseline="0" noProof="0" dirty="0" err="1">
                  <a:ln>
                    <a:noFill/>
                  </a:ln>
                  <a:effectLst/>
                  <a:uLnTx/>
                  <a:uFillTx/>
                  <a:ea typeface="Times New Roman" panose="02020603050405020304" pitchFamily="18" charset="0"/>
                  <a:cs typeface="Arial"/>
                  <a:sym typeface="Arial"/>
                </a:rPr>
                <a:t>bài</a:t>
              </a:r>
              <a:r>
                <a:rPr kumimoji="0" lang="en-US" sz="1050" b="1" u="none" strike="noStrike" kern="0" cap="none" spc="0" normalizeH="0" baseline="0" noProof="0" dirty="0">
                  <a:ln>
                    <a:noFill/>
                  </a:ln>
                  <a:effectLst/>
                  <a:uLnTx/>
                  <a:uFillTx/>
                  <a:ea typeface="Times New Roman" panose="02020603050405020304" pitchFamily="18" charset="0"/>
                  <a:cs typeface="Arial"/>
                  <a:sym typeface="Arial"/>
                </a:rPr>
                <a:t> 32. </a:t>
              </a:r>
              <a:r>
                <a:rPr kumimoji="0" lang="en-US" sz="1050" b="1" u="none" strike="noStrike" kern="0" cap="none" spc="0" normalizeH="0" baseline="0" noProof="0" dirty="0" err="1">
                  <a:ln>
                    <a:noFill/>
                  </a:ln>
                  <a:effectLst/>
                  <a:uLnTx/>
                  <a:uFillTx/>
                  <a:ea typeface="Times New Roman" panose="02020603050405020304" pitchFamily="18" charset="0"/>
                  <a:cs typeface="Arial"/>
                  <a:sym typeface="Arial"/>
                </a:rPr>
                <a:t>Hệ</a:t>
              </a:r>
              <a:r>
                <a:rPr kumimoji="0" lang="en-US" sz="1050" b="1" u="none" strike="noStrike" kern="0" cap="none" spc="0" normalizeH="0" baseline="0" noProof="0" dirty="0">
                  <a:ln>
                    <a:noFill/>
                  </a:ln>
                  <a:effectLst/>
                  <a:uLnTx/>
                  <a:uFillTx/>
                  <a:ea typeface="Times New Roman" panose="02020603050405020304" pitchFamily="18" charset="0"/>
                  <a:cs typeface="Arial"/>
                  <a:sym typeface="Arial"/>
                </a:rPr>
                <a:t> </a:t>
              </a:r>
              <a:r>
                <a:rPr kumimoji="0" lang="en-US" sz="1050" b="1" u="none" strike="noStrike" kern="0" cap="none" spc="0" normalizeH="0" baseline="0" noProof="0" dirty="0" err="1">
                  <a:ln>
                    <a:noFill/>
                  </a:ln>
                  <a:effectLst/>
                  <a:uLnTx/>
                  <a:uFillTx/>
                  <a:ea typeface="Times New Roman" panose="02020603050405020304" pitchFamily="18" charset="0"/>
                  <a:cs typeface="Arial"/>
                  <a:sym typeface="Arial"/>
                </a:rPr>
                <a:t>hô</a:t>
              </a:r>
              <a:r>
                <a:rPr kumimoji="0" lang="en-US" sz="1050" b="1" u="none" strike="noStrike" kern="0" cap="none" spc="0" normalizeH="0" baseline="0" noProof="0" dirty="0">
                  <a:ln>
                    <a:noFill/>
                  </a:ln>
                  <a:effectLst/>
                  <a:uLnTx/>
                  <a:uFillTx/>
                  <a:ea typeface="Times New Roman" panose="02020603050405020304" pitchFamily="18" charset="0"/>
                  <a:cs typeface="Arial"/>
                  <a:sym typeface="Arial"/>
                </a:rPr>
                <a:t> </a:t>
              </a:r>
              <a:r>
                <a:rPr kumimoji="0" lang="en-US" sz="1050" b="1" u="none" strike="noStrike" kern="0" cap="none" spc="0" normalizeH="0" baseline="0" noProof="0" dirty="0" err="1">
                  <a:ln>
                    <a:noFill/>
                  </a:ln>
                  <a:effectLst/>
                  <a:uLnTx/>
                  <a:uFillTx/>
                  <a:ea typeface="Times New Roman" panose="02020603050405020304" pitchFamily="18" charset="0"/>
                  <a:cs typeface="Arial"/>
                  <a:sym typeface="Arial"/>
                </a:rPr>
                <a:t>hấp</a:t>
              </a:r>
              <a:r>
                <a:rPr kumimoji="0" lang="en-US" sz="1050" b="1" u="none" strike="noStrike" kern="0" cap="none" spc="0" normalizeH="0" baseline="0" noProof="0" dirty="0">
                  <a:ln>
                    <a:noFill/>
                  </a:ln>
                  <a:effectLst/>
                  <a:uLnTx/>
                  <a:uFillTx/>
                  <a:ea typeface="Times New Roman" panose="02020603050405020304" pitchFamily="18" charset="0"/>
                  <a:cs typeface="Arial"/>
                  <a:sym typeface="Arial"/>
                </a:rPr>
                <a:t> ở </a:t>
              </a:r>
              <a:r>
                <a:rPr kumimoji="0" lang="en-US" sz="1050" b="1" u="none" strike="noStrike" kern="0" cap="none" spc="0" normalizeH="0" baseline="0" noProof="0" dirty="0" err="1">
                  <a:ln>
                    <a:noFill/>
                  </a:ln>
                  <a:effectLst/>
                  <a:uLnTx/>
                  <a:uFillTx/>
                  <a:ea typeface="Times New Roman" panose="02020603050405020304" pitchFamily="18" charset="0"/>
                  <a:cs typeface="Arial"/>
                  <a:sym typeface="Arial"/>
                </a:rPr>
                <a:t>người</a:t>
              </a:r>
              <a:r>
                <a:rPr kumimoji="0" lang="en-US" sz="1050" b="0" u="none" strike="noStrike" kern="0" cap="none" spc="0" normalizeH="0" baseline="0" noProof="0" dirty="0">
                  <a:ln>
                    <a:noFill/>
                  </a:ln>
                  <a:effectLst/>
                  <a:uLnTx/>
                  <a:uFillTx/>
                  <a:ea typeface="Times New Roman" panose="02020603050405020304" pitchFamily="18" charset="0"/>
                  <a:cs typeface="Arial"/>
                  <a:sym typeface="Arial"/>
                </a:rPr>
                <a:t>.</a:t>
              </a:r>
              <a:endParaRPr kumimoji="0" lang="en-US" sz="1050" b="0" u="none" strike="noStrike" kern="0" cap="none" spc="0" normalizeH="0" baseline="0" noProof="0" dirty="0">
                <a:ln>
                  <a:noFill/>
                </a:ln>
                <a:effectLst/>
                <a:uLnTx/>
                <a:uFillTx/>
                <a:ea typeface="Calibri" panose="020F0502020204030204" pitchFamily="34" charset="0"/>
                <a:cs typeface="Arial"/>
                <a:sym typeface="Arial"/>
              </a:endParaRPr>
            </a:p>
          </p:txBody>
        </p:sp>
      </p:grpSp>
      <p:sp>
        <p:nvSpPr>
          <p:cNvPr id="18" name="TextBox 17">
            <a:extLst>
              <a:ext uri="{FF2B5EF4-FFF2-40B4-BE49-F238E27FC236}">
                <a16:creationId xmlns:a16="http://schemas.microsoft.com/office/drawing/2014/main" id="{4208EC3C-85EE-4F60-9585-FFE300C65850}"/>
              </a:ext>
            </a:extLst>
          </p:cNvPr>
          <p:cNvSpPr txBox="1"/>
          <p:nvPr/>
        </p:nvSpPr>
        <p:spPr>
          <a:xfrm>
            <a:off x="1054613" y="658844"/>
            <a:ext cx="2631917" cy="333361"/>
          </a:xfrm>
          <a:prstGeom prst="rect">
            <a:avLst/>
          </a:prstGeom>
          <a:noFill/>
        </p:spPr>
        <p:txBody>
          <a:bodyPr wrap="square">
            <a:spAutoFit/>
          </a:bodyPr>
          <a:lstStyle/>
          <a:p>
            <a:pPr algn="ctr" defTabSz="914400">
              <a:lnSpc>
                <a:spcPct val="150000"/>
              </a:lnSpc>
              <a:buClr>
                <a:srgbClr val="000000"/>
              </a:buClr>
              <a:buFont typeface="Arial"/>
              <a:buNone/>
            </a:pPr>
            <a:r>
              <a:rPr lang="en-US" sz="1200" b="1" kern="0" dirty="0">
                <a:ea typeface="Times New Roman" panose="02020603050405020304" pitchFamily="18" charset="0"/>
                <a:cs typeface="Arial"/>
                <a:sym typeface="Arial"/>
              </a:rPr>
              <a:t>HƯỚNG DẪN VỀ NHÀ</a:t>
            </a:r>
            <a:endParaRPr lang="en-US" sz="1200" b="1" kern="0" dirty="0">
              <a:ea typeface="Calibri" panose="020F0502020204030204" pitchFamily="34" charset="0"/>
              <a:cs typeface="Arial"/>
              <a:sym typeface="Arial"/>
            </a:endParaRPr>
          </a:p>
        </p:txBody>
      </p:sp>
    </p:spTree>
    <p:extLst>
      <p:ext uri="{BB962C8B-B14F-4D97-AF65-F5344CB8AC3E}">
        <p14:creationId xmlns:p14="http://schemas.microsoft.com/office/powerpoint/2010/main" val="21498709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25016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C34DEF7-9890-5A02-A7A7-0ABE8D566571}"/>
              </a:ext>
            </a:extLst>
          </p:cNvPr>
          <p:cNvSpPr/>
          <p:nvPr/>
        </p:nvSpPr>
        <p:spPr>
          <a:xfrm>
            <a:off x="1880321" y="1411665"/>
            <a:ext cx="1159411" cy="1164898"/>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60091">
              <a:defRPr/>
            </a:pPr>
            <a:endParaRPr lang="en-US">
              <a:solidFill>
                <a:prstClr val="white"/>
              </a:solidFill>
              <a:latin typeface="Calibri" panose="020F0502020204030204"/>
            </a:endParaRPr>
          </a:p>
        </p:txBody>
      </p:sp>
      <p:sp>
        <p:nvSpPr>
          <p:cNvPr id="3" name="TextBox 2">
            <a:extLst>
              <a:ext uri="{FF2B5EF4-FFF2-40B4-BE49-F238E27FC236}">
                <a16:creationId xmlns:a16="http://schemas.microsoft.com/office/drawing/2014/main" id="{5B1ED0E6-599E-A8FA-F809-B2EFDB33EBC0}"/>
              </a:ext>
            </a:extLst>
          </p:cNvPr>
          <p:cNvSpPr txBox="1"/>
          <p:nvPr/>
        </p:nvSpPr>
        <p:spPr>
          <a:xfrm>
            <a:off x="181954" y="359392"/>
            <a:ext cx="4475789" cy="430374"/>
          </a:xfrm>
          <a:prstGeom prst="rect">
            <a:avLst/>
          </a:prstGeom>
          <a:noFill/>
        </p:spPr>
        <p:txBody>
          <a:bodyPr wrap="square" rtlCol="0">
            <a:spAutoFit/>
          </a:bodyPr>
          <a:lstStyle/>
          <a:p>
            <a:pPr algn="ctr" defTabSz="360091">
              <a:lnSpc>
                <a:spcPct val="150000"/>
              </a:lnSpc>
              <a:defRPr/>
            </a:pPr>
            <a:r>
              <a:rPr lang="en-US" sz="788" b="1">
                <a:solidFill>
                  <a:srgbClr val="ED7D31">
                    <a:lumMod val="50000"/>
                  </a:srgbClr>
                </a:solidFill>
                <a:latin typeface="UTM Avo" panose="02040603050506020204" pitchFamily="18" charset="0"/>
              </a:rPr>
              <a:t>Like fanpage Hoc10 - Học 1 biết 10 để nhận thêm nhiều tài liệu giảng dạy</a:t>
            </a:r>
          </a:p>
          <a:p>
            <a:pPr algn="ctr" defTabSz="360091">
              <a:lnSpc>
                <a:spcPct val="150000"/>
              </a:lnSpc>
              <a:defRPr/>
            </a:pPr>
            <a:r>
              <a:rPr lang="en-US" sz="788">
                <a:solidFill>
                  <a:srgbClr val="ED7D31">
                    <a:lumMod val="50000"/>
                  </a:srgbClr>
                </a:solidFill>
                <a:latin typeface="UTM Avo" panose="02040603050506020204" pitchFamily="18" charset="0"/>
              </a:rPr>
              <a:t>theo đường link:  </a:t>
            </a:r>
          </a:p>
        </p:txBody>
      </p:sp>
      <p:sp>
        <p:nvSpPr>
          <p:cNvPr id="4" name="Rectangle: Rounded Corners 3">
            <a:extLst>
              <a:ext uri="{FF2B5EF4-FFF2-40B4-BE49-F238E27FC236}">
                <a16:creationId xmlns:a16="http://schemas.microsoft.com/office/drawing/2014/main" id="{ECADC447-2C06-D96B-11DA-1BFDE03D8390}"/>
              </a:ext>
            </a:extLst>
          </p:cNvPr>
          <p:cNvSpPr/>
          <p:nvPr/>
        </p:nvSpPr>
        <p:spPr>
          <a:xfrm>
            <a:off x="941953" y="787514"/>
            <a:ext cx="2916694" cy="181781"/>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945" b="1" u="sng" dirty="0">
                <a:solidFill>
                  <a:srgbClr val="843C0C"/>
                </a:solidFill>
                <a:latin typeface="UTM Avo" panose="02040603050506020204" pitchFamily="18" charset="0"/>
                <a:hlinkClick r:id="rId3">
                  <a:extLst>
                    <a:ext uri="{A12FA001-AC4F-418D-AE19-62706E023703}">
                      <ahyp:hlinkClr xmlns:ahyp="http://schemas.microsoft.com/office/drawing/2018/hyperlinkcolor" val="tx"/>
                    </a:ext>
                  </a:extLst>
                </a:hlinkClick>
              </a:rPr>
              <a:t>Hoc10 – </a:t>
            </a:r>
            <a:r>
              <a:rPr lang="en-US" sz="945" b="1" u="sng" dirty="0" err="1">
                <a:solidFill>
                  <a:srgbClr val="843C0C"/>
                </a:solidFill>
                <a:latin typeface="UTM Avo" panose="02040603050506020204" pitchFamily="18" charset="0"/>
                <a:hlinkClick r:id="rId3">
                  <a:extLst>
                    <a:ext uri="{A12FA001-AC4F-418D-AE19-62706E023703}">
                      <ahyp:hlinkClr xmlns:ahyp="http://schemas.microsoft.com/office/drawing/2018/hyperlinkcolor" val="tx"/>
                    </a:ext>
                  </a:extLst>
                </a:hlinkClick>
              </a:rPr>
              <a:t>Học</a:t>
            </a:r>
            <a:r>
              <a:rPr lang="en-US" sz="945" b="1" u="sng" dirty="0">
                <a:solidFill>
                  <a:srgbClr val="843C0C"/>
                </a:solidFill>
                <a:latin typeface="UTM Avo" panose="02040603050506020204" pitchFamily="18" charset="0"/>
                <a:hlinkClick r:id="rId3">
                  <a:extLst>
                    <a:ext uri="{A12FA001-AC4F-418D-AE19-62706E023703}">
                      <ahyp:hlinkClr xmlns:ahyp="http://schemas.microsoft.com/office/drawing/2018/hyperlinkcolor" val="tx"/>
                    </a:ext>
                  </a:extLst>
                </a:hlinkClick>
              </a:rPr>
              <a:t> 1 </a:t>
            </a:r>
            <a:r>
              <a:rPr lang="en-US" sz="945" b="1" u="sng" dirty="0" err="1">
                <a:solidFill>
                  <a:srgbClr val="843C0C"/>
                </a:solidFill>
                <a:latin typeface="UTM Avo" panose="02040603050506020204" pitchFamily="18" charset="0"/>
                <a:hlinkClick r:id="rId3">
                  <a:extLst>
                    <a:ext uri="{A12FA001-AC4F-418D-AE19-62706E023703}">
                      <ahyp:hlinkClr xmlns:ahyp="http://schemas.microsoft.com/office/drawing/2018/hyperlinkcolor" val="tx"/>
                    </a:ext>
                  </a:extLst>
                </a:hlinkClick>
              </a:rPr>
              <a:t>biết</a:t>
            </a:r>
            <a:r>
              <a:rPr lang="en-US" sz="945" b="1" u="sng" dirty="0">
                <a:solidFill>
                  <a:srgbClr val="843C0C"/>
                </a:solidFill>
                <a:latin typeface="UTM Avo" panose="02040603050506020204" pitchFamily="18" charset="0"/>
                <a:hlinkClick r:id="rId3">
                  <a:extLst>
                    <a:ext uri="{A12FA001-AC4F-418D-AE19-62706E023703}">
                      <ahyp:hlinkClr xmlns:ahyp="http://schemas.microsoft.com/office/drawing/2018/hyperlinkcolor" val="tx"/>
                    </a:ext>
                  </a:extLst>
                </a:hlinkClick>
              </a:rPr>
              <a:t> 10</a:t>
            </a:r>
            <a:endParaRPr lang="en-US" sz="945" b="1" u="sng" dirty="0">
              <a:solidFill>
                <a:srgbClr val="843C0C"/>
              </a:solidFill>
              <a:latin typeface="UTM Avo" panose="02040603050506020204" pitchFamily="18" charset="0"/>
            </a:endParaRPr>
          </a:p>
        </p:txBody>
      </p:sp>
      <p:sp>
        <p:nvSpPr>
          <p:cNvPr id="6" name="TextBox 5">
            <a:extLst>
              <a:ext uri="{FF2B5EF4-FFF2-40B4-BE49-F238E27FC236}">
                <a16:creationId xmlns:a16="http://schemas.microsoft.com/office/drawing/2014/main" id="{0BDE06FA-8823-B0E3-45F9-9CE4556F037F}"/>
              </a:ext>
            </a:extLst>
          </p:cNvPr>
          <p:cNvSpPr txBox="1"/>
          <p:nvPr/>
        </p:nvSpPr>
        <p:spPr>
          <a:xfrm>
            <a:off x="1579460" y="937657"/>
            <a:ext cx="1701678" cy="248466"/>
          </a:xfrm>
          <a:prstGeom prst="rect">
            <a:avLst/>
          </a:prstGeom>
          <a:noFill/>
        </p:spPr>
        <p:txBody>
          <a:bodyPr wrap="square" rtlCol="0">
            <a:spAutoFit/>
          </a:bodyPr>
          <a:lstStyle/>
          <a:p>
            <a:pPr algn="ctr" defTabSz="360091">
              <a:lnSpc>
                <a:spcPct val="150000"/>
              </a:lnSpc>
              <a:defRPr/>
            </a:pPr>
            <a:r>
              <a:rPr lang="en-US" sz="788">
                <a:solidFill>
                  <a:srgbClr val="ED7D31">
                    <a:lumMod val="50000"/>
                  </a:srgbClr>
                </a:solidFill>
                <a:latin typeface="UTM Avo" panose="02040603050506020204" pitchFamily="18" charset="0"/>
              </a:rPr>
              <a:t>Hoặc truy cập qua QR code</a:t>
            </a:r>
          </a:p>
        </p:txBody>
      </p:sp>
      <p:pic>
        <p:nvPicPr>
          <p:cNvPr id="7" name="Picture 2" descr="Ngón Trỏ, ngón tay, Máy tính Biểu tượng Tay - tay png tải về - Miễn phí  trong suốt Tay png Tải về.">
            <a:extLst>
              <a:ext uri="{FF2B5EF4-FFF2-40B4-BE49-F238E27FC236}">
                <a16:creationId xmlns:a16="http://schemas.microsoft.com/office/drawing/2014/main" id="{E87B9E9A-F844-87CB-1ABA-C7417DC5C6E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2236140" y="1122967"/>
            <a:ext cx="414741" cy="2949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9236809-A62F-8E2A-86BA-73371CF596F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931509" y="1465597"/>
            <a:ext cx="1057034" cy="1057034"/>
          </a:xfrm>
          <a:prstGeom prst="roundRect">
            <a:avLst>
              <a:gd name="adj" fmla="val 12957"/>
            </a:avLst>
          </a:prstGeom>
        </p:spPr>
      </p:pic>
    </p:spTree>
    <p:extLst>
      <p:ext uri="{BB962C8B-B14F-4D97-AF65-F5344CB8AC3E}">
        <p14:creationId xmlns:p14="http://schemas.microsoft.com/office/powerpoint/2010/main" val="11847018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repeatCount="indefinite" fill="hold" nodeType="withEffect">
                                  <p:stCondLst>
                                    <p:cond delay="0"/>
                                  </p:stCondLst>
                                  <p:childTnLst>
                                    <p:animClr clrSpc="rgb" dir="cw">
                                      <p:cBhvr>
                                        <p:cTn id="6" dur="1000" fill="hold"/>
                                        <p:tgtEl>
                                          <p:spTgt spid="4"/>
                                        </p:tgtEl>
                                        <p:attrNameLst>
                                          <p:attrName>fillcolor</p:attrName>
                                        </p:attrNameLst>
                                      </p:cBhvr>
                                      <p:to>
                                        <a:srgbClr val="C5E0B3"/>
                                      </p:to>
                                    </p:animClr>
                                    <p:set>
                                      <p:cBhvr>
                                        <p:cTn id="7" dur="1000" fill="hold"/>
                                        <p:tgtEl>
                                          <p:spTgt spid="4"/>
                                        </p:tgtEl>
                                        <p:attrNameLst>
                                          <p:attrName>fill.type</p:attrName>
                                        </p:attrNameLst>
                                      </p:cBhvr>
                                      <p:to>
                                        <p:strVal val="solid"/>
                                      </p:to>
                                    </p:set>
                                    <p:set>
                                      <p:cBhvr>
                                        <p:cTn id="8" dur="1000" fill="hold"/>
                                        <p:tgtEl>
                                          <p:spTgt spid="4"/>
                                        </p:tgtEl>
                                        <p:attrNameLst>
                                          <p:attrName>fill.on</p:attrName>
                                        </p:attrNameLst>
                                      </p:cBhvr>
                                      <p:to>
                                        <p:strVal val="true"/>
                                      </p:to>
                                    </p:set>
                                  </p:childTnLst>
                                </p:cTn>
                              </p:par>
                              <p:par>
                                <p:cTn id="9" presetID="21" presetClass="emph" presetSubtype="0" repeatCount="indefinite" fill="hold" grpId="0" nodeType="withEffect">
                                  <p:stCondLst>
                                    <p:cond delay="0"/>
                                  </p:stCondLst>
                                  <p:childTnLst>
                                    <p:animClr clrSpc="hsl" dir="cw">
                                      <p:cBhvr override="childStyle">
                                        <p:cTn id="10" dur="1000" fill="hold"/>
                                        <p:tgtEl>
                                          <p:spTgt spid="2"/>
                                        </p:tgtEl>
                                        <p:attrNameLst>
                                          <p:attrName>style.color</p:attrName>
                                        </p:attrNameLst>
                                      </p:cBhvr>
                                      <p:by>
                                        <p:hsl h="7200000" s="0" l="0"/>
                                      </p:by>
                                    </p:animClr>
                                    <p:animClr clrSpc="hsl" dir="cw">
                                      <p:cBhvr>
                                        <p:cTn id="11" dur="1000" fill="hold"/>
                                        <p:tgtEl>
                                          <p:spTgt spid="2"/>
                                        </p:tgtEl>
                                        <p:attrNameLst>
                                          <p:attrName>fillcolor</p:attrName>
                                        </p:attrNameLst>
                                      </p:cBhvr>
                                      <p:by>
                                        <p:hsl h="7200000" s="0" l="0"/>
                                      </p:by>
                                    </p:animClr>
                                    <p:animClr clrSpc="hsl" dir="cw">
                                      <p:cBhvr>
                                        <p:cTn id="12" dur="1000" fill="hold"/>
                                        <p:tgtEl>
                                          <p:spTgt spid="2"/>
                                        </p:tgtEl>
                                        <p:attrNameLst>
                                          <p:attrName>stroke.color</p:attrName>
                                        </p:attrNameLst>
                                      </p:cBhvr>
                                      <p:by>
                                        <p:hsl h="7200000" s="0" l="0"/>
                                      </p:by>
                                    </p:animClr>
                                    <p:set>
                                      <p:cBhvr>
                                        <p:cTn id="13" dur="1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14741456-8479-48B5-A64D-42448FE25F1B}"/>
              </a:ext>
            </a:extLst>
          </p:cNvPr>
          <p:cNvPicPr>
            <a:picLocks noChangeAspect="1"/>
          </p:cNvPicPr>
          <p:nvPr/>
        </p:nvPicPr>
        <p:blipFill>
          <a:blip r:embed="rId4"/>
          <a:stretch>
            <a:fillRect/>
          </a:stretch>
        </p:blipFill>
        <p:spPr>
          <a:xfrm>
            <a:off x="2038297" y="1205799"/>
            <a:ext cx="857499" cy="474412"/>
          </a:xfrm>
          <a:prstGeom prst="rect">
            <a:avLst/>
          </a:prstGeom>
        </p:spPr>
      </p:pic>
    </p:spTree>
    <p:extLst>
      <p:ext uri="{BB962C8B-B14F-4D97-AF65-F5344CB8AC3E}">
        <p14:creationId xmlns:p14="http://schemas.microsoft.com/office/powerpoint/2010/main" val="16991220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2015;p44">
            <a:extLst>
              <a:ext uri="{FF2B5EF4-FFF2-40B4-BE49-F238E27FC236}">
                <a16:creationId xmlns:a16="http://schemas.microsoft.com/office/drawing/2014/main" id="{B3F29AAB-C360-42CD-A351-D8168C89C58F}"/>
              </a:ext>
            </a:extLst>
          </p:cNvPr>
          <p:cNvSpPr/>
          <p:nvPr/>
        </p:nvSpPr>
        <p:spPr>
          <a:xfrm>
            <a:off x="2020346" y="567184"/>
            <a:ext cx="2447318" cy="1044672"/>
          </a:xfrm>
          <a:custGeom>
            <a:avLst/>
            <a:gdLst/>
            <a:ahLst/>
            <a:cxnLst/>
            <a:rect l="l" t="t" r="r" b="b"/>
            <a:pathLst>
              <a:path w="1009020" h="857682" extrusionOk="0">
                <a:moveTo>
                  <a:pt x="105127" y="773623"/>
                </a:moveTo>
                <a:cubicBezTo>
                  <a:pt x="2753" y="704507"/>
                  <a:pt x="-31609" y="545737"/>
                  <a:pt x="32296" y="437331"/>
                </a:cubicBezTo>
                <a:cubicBezTo>
                  <a:pt x="50058" y="407238"/>
                  <a:pt x="73978" y="381074"/>
                  <a:pt x="88347" y="349016"/>
                </a:cubicBezTo>
                <a:cubicBezTo>
                  <a:pt x="123335" y="271060"/>
                  <a:pt x="96112" y="171226"/>
                  <a:pt x="141275" y="99164"/>
                </a:cubicBezTo>
                <a:cubicBezTo>
                  <a:pt x="168497" y="55855"/>
                  <a:pt x="217497" y="31923"/>
                  <a:pt x="266497" y="23619"/>
                </a:cubicBezTo>
                <a:cubicBezTo>
                  <a:pt x="315497" y="15403"/>
                  <a:pt x="365479" y="20582"/>
                  <a:pt x="415014" y="23619"/>
                </a:cubicBezTo>
                <a:cubicBezTo>
                  <a:pt x="494807" y="28440"/>
                  <a:pt x="575224" y="27190"/>
                  <a:pt x="654035" y="13349"/>
                </a:cubicBezTo>
                <a:cubicBezTo>
                  <a:pt x="702499" y="4777"/>
                  <a:pt x="753017" y="-8350"/>
                  <a:pt x="799785" y="7277"/>
                </a:cubicBezTo>
                <a:cubicBezTo>
                  <a:pt x="867796" y="29959"/>
                  <a:pt x="905015" y="104522"/>
                  <a:pt x="932773" y="173191"/>
                </a:cubicBezTo>
                <a:cubicBezTo>
                  <a:pt x="979006" y="287312"/>
                  <a:pt x="1019705" y="409470"/>
                  <a:pt x="1006496" y="532700"/>
                </a:cubicBezTo>
                <a:cubicBezTo>
                  <a:pt x="993287" y="655930"/>
                  <a:pt x="911174" y="779070"/>
                  <a:pt x="793805" y="797644"/>
                </a:cubicBezTo>
                <a:cubicBezTo>
                  <a:pt x="754445" y="803805"/>
                  <a:pt x="714102" y="798180"/>
                  <a:pt x="674652" y="803805"/>
                </a:cubicBezTo>
                <a:cubicBezTo>
                  <a:pt x="600304" y="814342"/>
                  <a:pt x="531668" y="864349"/>
                  <a:pt x="456963" y="856937"/>
                </a:cubicBezTo>
                <a:cubicBezTo>
                  <a:pt x="409124" y="852204"/>
                  <a:pt x="366550" y="824433"/>
                  <a:pt x="327457" y="795322"/>
                </a:cubicBezTo>
                <a:cubicBezTo>
                  <a:pt x="289524" y="767015"/>
                  <a:pt x="243113" y="735136"/>
                  <a:pt x="200003" y="753531"/>
                </a:cubicBezTo>
                <a:cubicBezTo>
                  <a:pt x="188757" y="758353"/>
                  <a:pt x="178672" y="766301"/>
                  <a:pt x="166801" y="769069"/>
                </a:cubicBezTo>
                <a:cubicBezTo>
                  <a:pt x="139132" y="775320"/>
                  <a:pt x="106377" y="752102"/>
                  <a:pt x="84152" y="770408"/>
                </a:cubicBezTo>
              </a:path>
            </a:pathLst>
          </a:custGeom>
          <a:solidFill>
            <a:srgbClr val="91E0D2"/>
          </a:solidFill>
          <a:ln>
            <a:noFill/>
          </a:ln>
        </p:spPr>
        <p:txBody>
          <a:bodyPr spcFirstLastPara="1" wrap="square" lIns="47998" tIns="23993" rIns="47998" bIns="23993" anchor="ctr" anchorCtr="0">
            <a:noAutofit/>
          </a:bodyPr>
          <a:lstStyle/>
          <a:p>
            <a:pPr defTabSz="480060">
              <a:buClr>
                <a:srgbClr val="000000"/>
              </a:buClr>
              <a:buFont typeface="Arial"/>
              <a:buNone/>
              <a:defRPr/>
            </a:pPr>
            <a:endParaRPr sz="1000" b="1" kern="0">
              <a:solidFill>
                <a:srgbClr val="24598B"/>
              </a:solidFill>
              <a:ea typeface="Calibri"/>
              <a:cs typeface="Calibri"/>
              <a:sym typeface="Calibri"/>
            </a:endParaRPr>
          </a:p>
        </p:txBody>
      </p:sp>
      <p:pic>
        <p:nvPicPr>
          <p:cNvPr id="3" name="Picture 36">
            <a:extLst>
              <a:ext uri="{FF2B5EF4-FFF2-40B4-BE49-F238E27FC236}">
                <a16:creationId xmlns:a16="http://schemas.microsoft.com/office/drawing/2014/main" id="{B2E12693-696F-455F-84B4-C2B02C1F52E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635" y="847023"/>
            <a:ext cx="1474952" cy="1843690"/>
          </a:xfrm>
          <a:prstGeom prst="rect">
            <a:avLst/>
          </a:prstGeom>
        </p:spPr>
      </p:pic>
      <p:sp>
        <p:nvSpPr>
          <p:cNvPr id="4" name="TextBox 3">
            <a:extLst>
              <a:ext uri="{FF2B5EF4-FFF2-40B4-BE49-F238E27FC236}">
                <a16:creationId xmlns:a16="http://schemas.microsoft.com/office/drawing/2014/main" id="{D459DAB6-452E-4AAF-B518-32C26EBB8C37}"/>
              </a:ext>
            </a:extLst>
          </p:cNvPr>
          <p:cNvSpPr txBox="1"/>
          <p:nvPr/>
        </p:nvSpPr>
        <p:spPr>
          <a:xfrm>
            <a:off x="2292930" y="794450"/>
            <a:ext cx="2059162" cy="521297"/>
          </a:xfrm>
          <a:prstGeom prst="rect">
            <a:avLst/>
          </a:prstGeom>
          <a:noFill/>
        </p:spPr>
        <p:txBody>
          <a:bodyPr wrap="square">
            <a:spAutoFit/>
          </a:bodyPr>
          <a:lstStyle/>
          <a:p>
            <a:pPr algn="ctr" defTabSz="914400">
              <a:lnSpc>
                <a:spcPct val="150000"/>
              </a:lnSpc>
              <a:buClr>
                <a:srgbClr val="000000"/>
              </a:buClr>
              <a:buFont typeface="Arial"/>
              <a:buNone/>
            </a:pPr>
            <a:r>
              <a:rPr lang="en-US" sz="1000" kern="0" dirty="0" err="1">
                <a:solidFill>
                  <a:srgbClr val="000000"/>
                </a:solidFill>
                <a:ea typeface="Times New Roman" panose="02020603050405020304" pitchFamily="18" charset="0"/>
                <a:cs typeface="Arial"/>
                <a:sym typeface="Arial"/>
              </a:rPr>
              <a:t>Tại</a:t>
            </a:r>
            <a:r>
              <a:rPr lang="en-US" sz="1000" kern="0" dirty="0">
                <a:solidFill>
                  <a:srgbClr val="000000"/>
                </a:solidFill>
                <a:ea typeface="Times New Roman" panose="02020603050405020304" pitchFamily="18" charset="0"/>
                <a:cs typeface="Arial"/>
                <a:sym typeface="Arial"/>
              </a:rPr>
              <a:t> </a:t>
            </a:r>
            <a:r>
              <a:rPr lang="en-US" sz="1000" kern="0" dirty="0" err="1">
                <a:solidFill>
                  <a:srgbClr val="000000"/>
                </a:solidFill>
                <a:ea typeface="Times New Roman" panose="02020603050405020304" pitchFamily="18" charset="0"/>
                <a:cs typeface="Arial"/>
                <a:sym typeface="Arial"/>
              </a:rPr>
              <a:t>sao</a:t>
            </a:r>
            <a:r>
              <a:rPr lang="en-US" sz="1000" kern="0" dirty="0">
                <a:solidFill>
                  <a:srgbClr val="000000"/>
                </a:solidFill>
                <a:ea typeface="Times New Roman" panose="02020603050405020304" pitchFamily="18" charset="0"/>
                <a:cs typeface="Arial"/>
                <a:sym typeface="Arial"/>
              </a:rPr>
              <a:t> </a:t>
            </a:r>
            <a:r>
              <a:rPr lang="en-US" sz="1000" kern="0" dirty="0" err="1">
                <a:solidFill>
                  <a:srgbClr val="000000"/>
                </a:solidFill>
                <a:ea typeface="Times New Roman" panose="02020603050405020304" pitchFamily="18" charset="0"/>
                <a:cs typeface="Arial"/>
                <a:sym typeface="Arial"/>
              </a:rPr>
              <a:t>cần</a:t>
            </a:r>
            <a:r>
              <a:rPr lang="en-US" sz="1000" kern="0" dirty="0">
                <a:solidFill>
                  <a:srgbClr val="000000"/>
                </a:solidFill>
                <a:ea typeface="Times New Roman" panose="02020603050405020304" pitchFamily="18" charset="0"/>
                <a:cs typeface="Arial"/>
                <a:sym typeface="Arial"/>
              </a:rPr>
              <a:t> </a:t>
            </a:r>
            <a:r>
              <a:rPr lang="en-US" sz="1000" kern="0" dirty="0" err="1">
                <a:solidFill>
                  <a:srgbClr val="000000"/>
                </a:solidFill>
                <a:ea typeface="Times New Roman" panose="02020603050405020304" pitchFamily="18" charset="0"/>
                <a:cs typeface="Arial"/>
                <a:sym typeface="Arial"/>
              </a:rPr>
              <a:t>quan</a:t>
            </a:r>
            <a:r>
              <a:rPr lang="en-US" sz="1000" kern="0" dirty="0">
                <a:solidFill>
                  <a:srgbClr val="000000"/>
                </a:solidFill>
                <a:ea typeface="Times New Roman" panose="02020603050405020304" pitchFamily="18" charset="0"/>
                <a:cs typeface="Arial"/>
                <a:sym typeface="Arial"/>
              </a:rPr>
              <a:t> </a:t>
            </a:r>
            <a:r>
              <a:rPr lang="en-US" sz="1000" kern="0" dirty="0" err="1">
                <a:solidFill>
                  <a:srgbClr val="000000"/>
                </a:solidFill>
                <a:ea typeface="Times New Roman" panose="02020603050405020304" pitchFamily="18" charset="0"/>
                <a:cs typeface="Arial"/>
                <a:sym typeface="Arial"/>
              </a:rPr>
              <a:t>tâm</a:t>
            </a:r>
            <a:r>
              <a:rPr lang="en-US" sz="1000" kern="0" dirty="0">
                <a:solidFill>
                  <a:srgbClr val="000000"/>
                </a:solidFill>
                <a:ea typeface="Times New Roman" panose="02020603050405020304" pitchFamily="18" charset="0"/>
                <a:cs typeface="Arial"/>
                <a:sym typeface="Arial"/>
              </a:rPr>
              <a:t> </a:t>
            </a:r>
            <a:r>
              <a:rPr lang="en-US" sz="1000" kern="0" dirty="0" err="1">
                <a:solidFill>
                  <a:srgbClr val="000000"/>
                </a:solidFill>
                <a:ea typeface="Times New Roman" panose="02020603050405020304" pitchFamily="18" charset="0"/>
                <a:cs typeface="Arial"/>
                <a:sym typeface="Arial"/>
              </a:rPr>
              <a:t>đến</a:t>
            </a:r>
            <a:r>
              <a:rPr lang="en-US" sz="1000" kern="0" dirty="0">
                <a:solidFill>
                  <a:srgbClr val="000000"/>
                </a:solidFill>
                <a:ea typeface="Times New Roman" panose="02020603050405020304" pitchFamily="18" charset="0"/>
                <a:cs typeface="Arial"/>
                <a:sym typeface="Arial"/>
              </a:rPr>
              <a:t> </a:t>
            </a:r>
            <a:r>
              <a:rPr lang="en-US" sz="1000" kern="0" dirty="0" err="1">
                <a:solidFill>
                  <a:srgbClr val="000000"/>
                </a:solidFill>
                <a:ea typeface="Times New Roman" panose="02020603050405020304" pitchFamily="18" charset="0"/>
                <a:cs typeface="Arial"/>
                <a:sym typeface="Arial"/>
              </a:rPr>
              <a:t>huyết</a:t>
            </a:r>
            <a:r>
              <a:rPr lang="en-US" sz="1000" kern="0" dirty="0">
                <a:solidFill>
                  <a:srgbClr val="000000"/>
                </a:solidFill>
                <a:ea typeface="Times New Roman" panose="02020603050405020304" pitchFamily="18" charset="0"/>
                <a:cs typeface="Arial"/>
                <a:sym typeface="Arial"/>
              </a:rPr>
              <a:t> </a:t>
            </a:r>
            <a:r>
              <a:rPr lang="en-US" sz="1000" kern="0" dirty="0" err="1">
                <a:solidFill>
                  <a:srgbClr val="000000"/>
                </a:solidFill>
                <a:ea typeface="Times New Roman" panose="02020603050405020304" pitchFamily="18" charset="0"/>
                <a:cs typeface="Arial"/>
                <a:sym typeface="Arial"/>
              </a:rPr>
              <a:t>áp</a:t>
            </a:r>
            <a:r>
              <a:rPr lang="en-US" sz="1000" kern="0" dirty="0">
                <a:solidFill>
                  <a:srgbClr val="000000"/>
                </a:solidFill>
                <a:ea typeface="Times New Roman" panose="02020603050405020304" pitchFamily="18" charset="0"/>
                <a:cs typeface="Arial"/>
                <a:sym typeface="Arial"/>
              </a:rPr>
              <a:t> </a:t>
            </a:r>
            <a:r>
              <a:rPr lang="en-US" sz="1000" kern="0" dirty="0" err="1">
                <a:solidFill>
                  <a:srgbClr val="000000"/>
                </a:solidFill>
                <a:ea typeface="Times New Roman" panose="02020603050405020304" pitchFamily="18" charset="0"/>
                <a:cs typeface="Arial"/>
                <a:sym typeface="Arial"/>
              </a:rPr>
              <a:t>của</a:t>
            </a:r>
            <a:r>
              <a:rPr lang="en-US" sz="1000" kern="0" dirty="0">
                <a:solidFill>
                  <a:srgbClr val="000000"/>
                </a:solidFill>
                <a:ea typeface="Times New Roman" panose="02020603050405020304" pitchFamily="18" charset="0"/>
                <a:cs typeface="Arial"/>
                <a:sym typeface="Arial"/>
              </a:rPr>
              <a:t> </a:t>
            </a:r>
            <a:r>
              <a:rPr lang="en-US" sz="1000" kern="0" dirty="0" err="1">
                <a:solidFill>
                  <a:srgbClr val="000000"/>
                </a:solidFill>
                <a:ea typeface="Times New Roman" panose="02020603050405020304" pitchFamily="18" charset="0"/>
                <a:cs typeface="Arial"/>
                <a:sym typeface="Arial"/>
              </a:rPr>
              <a:t>cơ</a:t>
            </a:r>
            <a:r>
              <a:rPr lang="en-US" sz="1000" kern="0" dirty="0">
                <a:solidFill>
                  <a:srgbClr val="000000"/>
                </a:solidFill>
                <a:ea typeface="Times New Roman" panose="02020603050405020304" pitchFamily="18" charset="0"/>
                <a:cs typeface="Arial"/>
                <a:sym typeface="Arial"/>
              </a:rPr>
              <a:t> </a:t>
            </a:r>
            <a:r>
              <a:rPr lang="en-US" sz="1000" kern="0" dirty="0" err="1">
                <a:solidFill>
                  <a:srgbClr val="000000"/>
                </a:solidFill>
                <a:ea typeface="Times New Roman" panose="02020603050405020304" pitchFamily="18" charset="0"/>
                <a:cs typeface="Arial"/>
                <a:sym typeface="Arial"/>
              </a:rPr>
              <a:t>thể</a:t>
            </a:r>
            <a:r>
              <a:rPr lang="en-US" sz="1000" kern="0" dirty="0">
                <a:solidFill>
                  <a:srgbClr val="000000"/>
                </a:solidFill>
                <a:ea typeface="Times New Roman" panose="02020603050405020304" pitchFamily="18" charset="0"/>
                <a:cs typeface="Arial"/>
                <a:sym typeface="Arial"/>
              </a:rPr>
              <a:t>?</a:t>
            </a:r>
            <a:endParaRPr lang="en-US" sz="1000" kern="0" dirty="0">
              <a:solidFill>
                <a:srgbClr val="000000"/>
              </a:solidFill>
              <a:cs typeface="Arial"/>
              <a:sym typeface="Arial"/>
            </a:endParaRPr>
          </a:p>
        </p:txBody>
      </p:sp>
      <p:pic>
        <p:nvPicPr>
          <p:cNvPr id="5" name="Picture 2">
            <a:extLst>
              <a:ext uri="{FF2B5EF4-FFF2-40B4-BE49-F238E27FC236}">
                <a16:creationId xmlns:a16="http://schemas.microsoft.com/office/drawing/2014/main" id="{023C20BE-E26C-4BE4-8FD0-03B5C658FB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9821" y="1315747"/>
            <a:ext cx="1702922" cy="1702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207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D30BD0AB-B8E0-49BA-A3AA-2A908C1BA9F4}"/>
              </a:ext>
            </a:extLst>
          </p:cNvPr>
          <p:cNvPicPr>
            <a:picLocks noChangeAspect="1"/>
          </p:cNvPicPr>
          <p:nvPr/>
        </p:nvPicPr>
        <p:blipFill>
          <a:blip r:embed="rId4"/>
          <a:stretch>
            <a:fillRect/>
          </a:stretch>
        </p:blipFill>
        <p:spPr>
          <a:xfrm>
            <a:off x="2038297" y="1205799"/>
            <a:ext cx="857499" cy="474412"/>
          </a:xfrm>
          <a:prstGeom prst="rect">
            <a:avLst/>
          </a:prstGeom>
        </p:spPr>
      </p:pic>
    </p:spTree>
    <p:extLst>
      <p:ext uri="{BB962C8B-B14F-4D97-AF65-F5344CB8AC3E}">
        <p14:creationId xmlns:p14="http://schemas.microsoft.com/office/powerpoint/2010/main" val="412340166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oogle Shape;1066;p42">
            <a:extLst>
              <a:ext uri="{FF2B5EF4-FFF2-40B4-BE49-F238E27FC236}">
                <a16:creationId xmlns:a16="http://schemas.microsoft.com/office/drawing/2014/main" id="{81F0647C-3582-4AF1-9C47-5561037748B3}"/>
              </a:ext>
            </a:extLst>
          </p:cNvPr>
          <p:cNvGrpSpPr/>
          <p:nvPr/>
        </p:nvGrpSpPr>
        <p:grpSpPr>
          <a:xfrm rot="10319355">
            <a:off x="3520864" y="1256465"/>
            <a:ext cx="582700" cy="532761"/>
            <a:chOff x="-40775" y="178450"/>
            <a:chExt cx="1061600" cy="970525"/>
          </a:xfrm>
        </p:grpSpPr>
        <p:sp>
          <p:nvSpPr>
            <p:cNvPr id="3" name="Google Shape;1067;p42">
              <a:extLst>
                <a:ext uri="{FF2B5EF4-FFF2-40B4-BE49-F238E27FC236}">
                  <a16:creationId xmlns:a16="http://schemas.microsoft.com/office/drawing/2014/main" id="{F897E383-8306-40ED-A372-5E671F94A335}"/>
                </a:ext>
              </a:extLst>
            </p:cNvPr>
            <p:cNvSpPr/>
            <p:nvPr/>
          </p:nvSpPr>
          <p:spPr>
            <a:xfrm>
              <a:off x="-40775" y="178450"/>
              <a:ext cx="1061600" cy="970525"/>
            </a:xfrm>
            <a:custGeom>
              <a:avLst/>
              <a:gdLst/>
              <a:ahLst/>
              <a:cxnLst/>
              <a:rect l="l" t="t" r="r" b="b"/>
              <a:pathLst>
                <a:path w="42464" h="38821" extrusionOk="0">
                  <a:moveTo>
                    <a:pt x="31122" y="0"/>
                  </a:moveTo>
                  <a:cubicBezTo>
                    <a:pt x="29630" y="0"/>
                    <a:pt x="28051" y="229"/>
                    <a:pt x="26415" y="686"/>
                  </a:cubicBezTo>
                  <a:cubicBezTo>
                    <a:pt x="24500" y="1233"/>
                    <a:pt x="22585" y="1993"/>
                    <a:pt x="20548" y="3087"/>
                  </a:cubicBezTo>
                  <a:cubicBezTo>
                    <a:pt x="18907" y="3938"/>
                    <a:pt x="17235" y="4972"/>
                    <a:pt x="15503" y="6187"/>
                  </a:cubicBezTo>
                  <a:lnTo>
                    <a:pt x="15351" y="6309"/>
                  </a:lnTo>
                  <a:lnTo>
                    <a:pt x="15168" y="6431"/>
                  </a:lnTo>
                  <a:cubicBezTo>
                    <a:pt x="13648" y="7494"/>
                    <a:pt x="12159" y="8649"/>
                    <a:pt x="10730" y="9865"/>
                  </a:cubicBezTo>
                  <a:cubicBezTo>
                    <a:pt x="8755" y="11537"/>
                    <a:pt x="7235" y="12966"/>
                    <a:pt x="5898" y="14425"/>
                  </a:cubicBezTo>
                  <a:cubicBezTo>
                    <a:pt x="4135" y="16309"/>
                    <a:pt x="2888" y="17981"/>
                    <a:pt x="1946" y="19683"/>
                  </a:cubicBezTo>
                  <a:cubicBezTo>
                    <a:pt x="821" y="21720"/>
                    <a:pt x="183" y="23695"/>
                    <a:pt x="62" y="25549"/>
                  </a:cubicBezTo>
                  <a:cubicBezTo>
                    <a:pt x="1" y="26613"/>
                    <a:pt x="62" y="27677"/>
                    <a:pt x="274" y="28650"/>
                  </a:cubicBezTo>
                  <a:cubicBezTo>
                    <a:pt x="518" y="29774"/>
                    <a:pt x="913" y="30838"/>
                    <a:pt x="1460" y="31872"/>
                  </a:cubicBezTo>
                  <a:cubicBezTo>
                    <a:pt x="2068" y="33057"/>
                    <a:pt x="2767" y="34060"/>
                    <a:pt x="3557" y="34911"/>
                  </a:cubicBezTo>
                  <a:cubicBezTo>
                    <a:pt x="4378" y="35762"/>
                    <a:pt x="5259" y="36492"/>
                    <a:pt x="6202" y="37039"/>
                  </a:cubicBezTo>
                  <a:cubicBezTo>
                    <a:pt x="7174" y="37586"/>
                    <a:pt x="8208" y="38012"/>
                    <a:pt x="9271" y="38316"/>
                  </a:cubicBezTo>
                  <a:cubicBezTo>
                    <a:pt x="10335" y="38589"/>
                    <a:pt x="11460" y="38771"/>
                    <a:pt x="12585" y="38802"/>
                  </a:cubicBezTo>
                  <a:cubicBezTo>
                    <a:pt x="12851" y="38814"/>
                    <a:pt x="13122" y="38820"/>
                    <a:pt x="13396" y="38820"/>
                  </a:cubicBezTo>
                  <a:cubicBezTo>
                    <a:pt x="14463" y="38820"/>
                    <a:pt x="15575" y="38728"/>
                    <a:pt x="16688" y="38559"/>
                  </a:cubicBezTo>
                  <a:lnTo>
                    <a:pt x="16870" y="38559"/>
                  </a:lnTo>
                  <a:cubicBezTo>
                    <a:pt x="17114" y="38498"/>
                    <a:pt x="17387" y="38437"/>
                    <a:pt x="17630" y="38376"/>
                  </a:cubicBezTo>
                  <a:cubicBezTo>
                    <a:pt x="18208" y="38255"/>
                    <a:pt x="18816" y="38103"/>
                    <a:pt x="19424" y="37920"/>
                  </a:cubicBezTo>
                  <a:cubicBezTo>
                    <a:pt x="21703" y="37282"/>
                    <a:pt x="23801" y="36340"/>
                    <a:pt x="25746" y="35185"/>
                  </a:cubicBezTo>
                  <a:cubicBezTo>
                    <a:pt x="26384" y="34790"/>
                    <a:pt x="27053" y="34364"/>
                    <a:pt x="27691" y="33939"/>
                  </a:cubicBezTo>
                  <a:cubicBezTo>
                    <a:pt x="29211" y="32844"/>
                    <a:pt x="30700" y="31628"/>
                    <a:pt x="32129" y="30291"/>
                  </a:cubicBezTo>
                  <a:cubicBezTo>
                    <a:pt x="32494" y="29957"/>
                    <a:pt x="32859" y="29653"/>
                    <a:pt x="33193" y="29288"/>
                  </a:cubicBezTo>
                  <a:cubicBezTo>
                    <a:pt x="34409" y="28103"/>
                    <a:pt x="35533" y="26826"/>
                    <a:pt x="36567" y="25519"/>
                  </a:cubicBezTo>
                  <a:cubicBezTo>
                    <a:pt x="37631" y="24121"/>
                    <a:pt x="38451" y="22966"/>
                    <a:pt x="39120" y="21811"/>
                  </a:cubicBezTo>
                  <a:cubicBezTo>
                    <a:pt x="40488" y="19501"/>
                    <a:pt x="41430" y="17191"/>
                    <a:pt x="41977" y="14941"/>
                  </a:cubicBezTo>
                  <a:cubicBezTo>
                    <a:pt x="42281" y="13604"/>
                    <a:pt x="42433" y="12418"/>
                    <a:pt x="42433" y="11263"/>
                  </a:cubicBezTo>
                  <a:cubicBezTo>
                    <a:pt x="42464" y="9987"/>
                    <a:pt x="42312" y="8771"/>
                    <a:pt x="41977" y="7707"/>
                  </a:cubicBezTo>
                  <a:cubicBezTo>
                    <a:pt x="41795" y="7069"/>
                    <a:pt x="41582" y="6522"/>
                    <a:pt x="41339" y="6035"/>
                  </a:cubicBezTo>
                  <a:cubicBezTo>
                    <a:pt x="41035" y="5458"/>
                    <a:pt x="40731" y="4941"/>
                    <a:pt x="40366" y="4455"/>
                  </a:cubicBezTo>
                  <a:cubicBezTo>
                    <a:pt x="39637" y="3513"/>
                    <a:pt x="38755" y="2692"/>
                    <a:pt x="37752" y="1993"/>
                  </a:cubicBezTo>
                  <a:cubicBezTo>
                    <a:pt x="36901" y="1415"/>
                    <a:pt x="36020" y="959"/>
                    <a:pt x="35108" y="655"/>
                  </a:cubicBezTo>
                  <a:cubicBezTo>
                    <a:pt x="34196" y="351"/>
                    <a:pt x="33254" y="139"/>
                    <a:pt x="32281" y="47"/>
                  </a:cubicBezTo>
                  <a:cubicBezTo>
                    <a:pt x="31901" y="16"/>
                    <a:pt x="31515" y="0"/>
                    <a:pt x="31122" y="0"/>
                  </a:cubicBezTo>
                  <a:close/>
                </a:path>
              </a:pathLst>
            </a:custGeom>
            <a:solidFill>
              <a:srgbClr val="FFBCB9"/>
            </a:solidFill>
            <a:ln>
              <a:noFill/>
            </a:ln>
          </p:spPr>
          <p:txBody>
            <a:bodyPr spcFirstLastPara="1" wrap="square" lIns="47998" tIns="47998" rIns="47998" bIns="47998" anchor="ctr" anchorCtr="0">
              <a:noAutofit/>
            </a:bodyPr>
            <a:lstStyle/>
            <a:p>
              <a:pPr marL="0" marR="0" lvl="0" indent="0" defTabSz="48006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effectLst/>
                <a:uLnTx/>
                <a:uFillTx/>
                <a:cs typeface="Arial"/>
                <a:sym typeface="Arial"/>
              </a:endParaRPr>
            </a:p>
          </p:txBody>
        </p:sp>
        <p:sp>
          <p:nvSpPr>
            <p:cNvPr id="4" name="Google Shape;1068;p42">
              <a:extLst>
                <a:ext uri="{FF2B5EF4-FFF2-40B4-BE49-F238E27FC236}">
                  <a16:creationId xmlns:a16="http://schemas.microsoft.com/office/drawing/2014/main" id="{B3581837-1590-44AB-B6A8-81D3F25FE64E}"/>
                </a:ext>
              </a:extLst>
            </p:cNvPr>
            <p:cNvSpPr/>
            <p:nvPr/>
          </p:nvSpPr>
          <p:spPr>
            <a:xfrm>
              <a:off x="322450" y="292850"/>
              <a:ext cx="698375" cy="855650"/>
            </a:xfrm>
            <a:custGeom>
              <a:avLst/>
              <a:gdLst/>
              <a:ahLst/>
              <a:cxnLst/>
              <a:rect l="l" t="t" r="r" b="b"/>
              <a:pathLst>
                <a:path w="27935" h="34226" extrusionOk="0">
                  <a:moveTo>
                    <a:pt x="25959" y="0"/>
                  </a:moveTo>
                  <a:cubicBezTo>
                    <a:pt x="26050" y="456"/>
                    <a:pt x="26141" y="912"/>
                    <a:pt x="26232" y="1368"/>
                  </a:cubicBezTo>
                  <a:cubicBezTo>
                    <a:pt x="26384" y="2554"/>
                    <a:pt x="26415" y="3769"/>
                    <a:pt x="26324" y="4955"/>
                  </a:cubicBezTo>
                  <a:cubicBezTo>
                    <a:pt x="26232" y="6171"/>
                    <a:pt x="25989" y="7387"/>
                    <a:pt x="25685" y="8542"/>
                  </a:cubicBezTo>
                  <a:cubicBezTo>
                    <a:pt x="25381" y="9757"/>
                    <a:pt x="24956" y="10943"/>
                    <a:pt x="24469" y="12098"/>
                  </a:cubicBezTo>
                  <a:cubicBezTo>
                    <a:pt x="23983" y="13253"/>
                    <a:pt x="23436" y="14408"/>
                    <a:pt x="22828" y="15502"/>
                  </a:cubicBezTo>
                  <a:cubicBezTo>
                    <a:pt x="22220" y="16596"/>
                    <a:pt x="21582" y="17660"/>
                    <a:pt x="20913" y="18694"/>
                  </a:cubicBezTo>
                  <a:cubicBezTo>
                    <a:pt x="20579" y="19180"/>
                    <a:pt x="20244" y="19697"/>
                    <a:pt x="19880" y="20183"/>
                  </a:cubicBezTo>
                  <a:cubicBezTo>
                    <a:pt x="19576" y="20639"/>
                    <a:pt x="19241" y="21125"/>
                    <a:pt x="18877" y="21581"/>
                  </a:cubicBezTo>
                  <a:cubicBezTo>
                    <a:pt x="18208" y="22432"/>
                    <a:pt x="17509" y="23283"/>
                    <a:pt x="16779" y="24104"/>
                  </a:cubicBezTo>
                  <a:cubicBezTo>
                    <a:pt x="15229" y="25806"/>
                    <a:pt x="13527" y="27356"/>
                    <a:pt x="11673" y="28755"/>
                  </a:cubicBezTo>
                  <a:cubicBezTo>
                    <a:pt x="9819" y="30153"/>
                    <a:pt x="7843" y="31399"/>
                    <a:pt x="5715" y="32372"/>
                  </a:cubicBezTo>
                  <a:cubicBezTo>
                    <a:pt x="3892" y="33192"/>
                    <a:pt x="1977" y="33861"/>
                    <a:pt x="1" y="34226"/>
                  </a:cubicBezTo>
                  <a:cubicBezTo>
                    <a:pt x="730" y="34165"/>
                    <a:pt x="1430" y="34104"/>
                    <a:pt x="2159" y="33983"/>
                  </a:cubicBezTo>
                  <a:lnTo>
                    <a:pt x="2341" y="33983"/>
                  </a:lnTo>
                  <a:cubicBezTo>
                    <a:pt x="2615" y="33922"/>
                    <a:pt x="2858" y="33861"/>
                    <a:pt x="3101" y="33800"/>
                  </a:cubicBezTo>
                  <a:cubicBezTo>
                    <a:pt x="3709" y="33679"/>
                    <a:pt x="4317" y="33527"/>
                    <a:pt x="4895" y="33344"/>
                  </a:cubicBezTo>
                  <a:cubicBezTo>
                    <a:pt x="7174" y="32706"/>
                    <a:pt x="9302" y="31764"/>
                    <a:pt x="11217" y="30609"/>
                  </a:cubicBezTo>
                  <a:cubicBezTo>
                    <a:pt x="11886" y="30214"/>
                    <a:pt x="12554" y="29788"/>
                    <a:pt x="13162" y="29363"/>
                  </a:cubicBezTo>
                  <a:cubicBezTo>
                    <a:pt x="14682" y="28299"/>
                    <a:pt x="16202" y="27052"/>
                    <a:pt x="17630" y="25715"/>
                  </a:cubicBezTo>
                  <a:cubicBezTo>
                    <a:pt x="17965" y="25411"/>
                    <a:pt x="18330" y="25077"/>
                    <a:pt x="18664" y="24742"/>
                  </a:cubicBezTo>
                  <a:cubicBezTo>
                    <a:pt x="19880" y="23527"/>
                    <a:pt x="21035" y="22250"/>
                    <a:pt x="22068" y="20943"/>
                  </a:cubicBezTo>
                  <a:cubicBezTo>
                    <a:pt x="23132" y="19545"/>
                    <a:pt x="23922" y="18390"/>
                    <a:pt x="24621" y="17235"/>
                  </a:cubicBezTo>
                  <a:cubicBezTo>
                    <a:pt x="25959" y="14925"/>
                    <a:pt x="26932" y="12615"/>
                    <a:pt x="27448" y="10365"/>
                  </a:cubicBezTo>
                  <a:cubicBezTo>
                    <a:pt x="27752" y="9028"/>
                    <a:pt x="27904" y="7812"/>
                    <a:pt x="27935" y="6687"/>
                  </a:cubicBezTo>
                  <a:cubicBezTo>
                    <a:pt x="27935" y="5411"/>
                    <a:pt x="27783" y="4195"/>
                    <a:pt x="27479" y="3131"/>
                  </a:cubicBezTo>
                  <a:cubicBezTo>
                    <a:pt x="27266" y="2493"/>
                    <a:pt x="27053" y="1946"/>
                    <a:pt x="26810" y="1459"/>
                  </a:cubicBezTo>
                  <a:cubicBezTo>
                    <a:pt x="26567" y="943"/>
                    <a:pt x="26263" y="456"/>
                    <a:pt x="25959" y="0"/>
                  </a:cubicBezTo>
                  <a:close/>
                </a:path>
              </a:pathLst>
            </a:custGeom>
            <a:solidFill>
              <a:srgbClr val="923536"/>
            </a:solidFill>
            <a:ln>
              <a:noFill/>
            </a:ln>
          </p:spPr>
          <p:txBody>
            <a:bodyPr spcFirstLastPara="1" wrap="square" lIns="47998" tIns="47998" rIns="47998" bIns="47998" anchor="ctr" anchorCtr="0">
              <a:noAutofit/>
            </a:bodyPr>
            <a:lstStyle/>
            <a:p>
              <a:pPr marL="0" marR="0" lvl="0" indent="0" defTabSz="48006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effectLst/>
                <a:uLnTx/>
                <a:uFillTx/>
                <a:cs typeface="Arial"/>
                <a:sym typeface="Arial"/>
              </a:endParaRPr>
            </a:p>
          </p:txBody>
        </p:sp>
        <p:sp>
          <p:nvSpPr>
            <p:cNvPr id="5" name="Google Shape;1069;p42">
              <a:extLst>
                <a:ext uri="{FF2B5EF4-FFF2-40B4-BE49-F238E27FC236}">
                  <a16:creationId xmlns:a16="http://schemas.microsoft.com/office/drawing/2014/main" id="{ABE0F249-D449-4808-B340-1A4D51192663}"/>
                </a:ext>
              </a:extLst>
            </p:cNvPr>
            <p:cNvSpPr/>
            <p:nvPr/>
          </p:nvSpPr>
          <p:spPr>
            <a:xfrm>
              <a:off x="130975" y="327050"/>
              <a:ext cx="585125" cy="457475"/>
            </a:xfrm>
            <a:custGeom>
              <a:avLst/>
              <a:gdLst/>
              <a:ahLst/>
              <a:cxnLst/>
              <a:rect l="l" t="t" r="r" b="b"/>
              <a:pathLst>
                <a:path w="23405" h="18299" extrusionOk="0">
                  <a:moveTo>
                    <a:pt x="19210" y="0"/>
                  </a:moveTo>
                  <a:cubicBezTo>
                    <a:pt x="19008" y="0"/>
                    <a:pt x="18805" y="10"/>
                    <a:pt x="18602" y="31"/>
                  </a:cubicBezTo>
                  <a:cubicBezTo>
                    <a:pt x="17994" y="91"/>
                    <a:pt x="17387" y="243"/>
                    <a:pt x="16779" y="456"/>
                  </a:cubicBezTo>
                  <a:cubicBezTo>
                    <a:pt x="16323" y="639"/>
                    <a:pt x="15928" y="821"/>
                    <a:pt x="15563" y="1034"/>
                  </a:cubicBezTo>
                  <a:cubicBezTo>
                    <a:pt x="15380" y="1125"/>
                    <a:pt x="15198" y="1246"/>
                    <a:pt x="15016" y="1338"/>
                  </a:cubicBezTo>
                  <a:lnTo>
                    <a:pt x="14894" y="1429"/>
                  </a:lnTo>
                  <a:cubicBezTo>
                    <a:pt x="13982" y="1976"/>
                    <a:pt x="13040" y="2645"/>
                    <a:pt x="11824" y="3526"/>
                  </a:cubicBezTo>
                  <a:cubicBezTo>
                    <a:pt x="10396" y="4590"/>
                    <a:pt x="9028" y="5684"/>
                    <a:pt x="7812" y="6748"/>
                  </a:cubicBezTo>
                  <a:cubicBezTo>
                    <a:pt x="6292" y="8085"/>
                    <a:pt x="5015" y="9301"/>
                    <a:pt x="3952" y="10487"/>
                  </a:cubicBezTo>
                  <a:cubicBezTo>
                    <a:pt x="3313" y="11155"/>
                    <a:pt x="2797" y="11794"/>
                    <a:pt x="2310" y="12432"/>
                  </a:cubicBezTo>
                  <a:cubicBezTo>
                    <a:pt x="1824" y="13070"/>
                    <a:pt x="1429" y="13678"/>
                    <a:pt x="1094" y="14256"/>
                  </a:cubicBezTo>
                  <a:cubicBezTo>
                    <a:pt x="608" y="15107"/>
                    <a:pt x="0" y="16414"/>
                    <a:pt x="183" y="17751"/>
                  </a:cubicBezTo>
                  <a:cubicBezTo>
                    <a:pt x="213" y="17934"/>
                    <a:pt x="274" y="18116"/>
                    <a:pt x="335" y="18298"/>
                  </a:cubicBezTo>
                  <a:cubicBezTo>
                    <a:pt x="699" y="18055"/>
                    <a:pt x="1064" y="17842"/>
                    <a:pt x="1429" y="17630"/>
                  </a:cubicBezTo>
                  <a:cubicBezTo>
                    <a:pt x="1946" y="17356"/>
                    <a:pt x="2493" y="17113"/>
                    <a:pt x="3040" y="16900"/>
                  </a:cubicBezTo>
                  <a:cubicBezTo>
                    <a:pt x="3648" y="16657"/>
                    <a:pt x="4225" y="16475"/>
                    <a:pt x="4833" y="16292"/>
                  </a:cubicBezTo>
                  <a:cubicBezTo>
                    <a:pt x="5380" y="16140"/>
                    <a:pt x="5958" y="15988"/>
                    <a:pt x="6505" y="15836"/>
                  </a:cubicBezTo>
                  <a:cubicBezTo>
                    <a:pt x="7082" y="15654"/>
                    <a:pt x="7630" y="15502"/>
                    <a:pt x="8207" y="15350"/>
                  </a:cubicBezTo>
                  <a:cubicBezTo>
                    <a:pt x="9241" y="15046"/>
                    <a:pt x="10274" y="14681"/>
                    <a:pt x="11307" y="14286"/>
                  </a:cubicBezTo>
                  <a:lnTo>
                    <a:pt x="11277" y="14286"/>
                  </a:lnTo>
                  <a:cubicBezTo>
                    <a:pt x="11915" y="14013"/>
                    <a:pt x="12554" y="13709"/>
                    <a:pt x="13131" y="13374"/>
                  </a:cubicBezTo>
                  <a:cubicBezTo>
                    <a:pt x="13769" y="13040"/>
                    <a:pt x="14347" y="12645"/>
                    <a:pt x="14894" y="12219"/>
                  </a:cubicBezTo>
                  <a:lnTo>
                    <a:pt x="14894" y="12219"/>
                  </a:lnTo>
                  <a:cubicBezTo>
                    <a:pt x="14894" y="12219"/>
                    <a:pt x="14894" y="12219"/>
                    <a:pt x="14864" y="12250"/>
                  </a:cubicBezTo>
                  <a:cubicBezTo>
                    <a:pt x="15380" y="11824"/>
                    <a:pt x="15867" y="11399"/>
                    <a:pt x="16353" y="10943"/>
                  </a:cubicBezTo>
                  <a:cubicBezTo>
                    <a:pt x="16596" y="10699"/>
                    <a:pt x="16839" y="10426"/>
                    <a:pt x="17083" y="10183"/>
                  </a:cubicBezTo>
                  <a:cubicBezTo>
                    <a:pt x="17204" y="10031"/>
                    <a:pt x="17295" y="9879"/>
                    <a:pt x="17417" y="9727"/>
                  </a:cubicBezTo>
                  <a:cubicBezTo>
                    <a:pt x="17417" y="9757"/>
                    <a:pt x="17417" y="9757"/>
                    <a:pt x="17417" y="9757"/>
                  </a:cubicBezTo>
                  <a:cubicBezTo>
                    <a:pt x="17934" y="9058"/>
                    <a:pt x="18359" y="8329"/>
                    <a:pt x="18815" y="7599"/>
                  </a:cubicBezTo>
                  <a:cubicBezTo>
                    <a:pt x="19301" y="6778"/>
                    <a:pt x="19818" y="5958"/>
                    <a:pt x="20365" y="5167"/>
                  </a:cubicBezTo>
                  <a:cubicBezTo>
                    <a:pt x="20882" y="4408"/>
                    <a:pt x="21429" y="3708"/>
                    <a:pt x="22067" y="3070"/>
                  </a:cubicBezTo>
                  <a:cubicBezTo>
                    <a:pt x="22341" y="2797"/>
                    <a:pt x="22675" y="2584"/>
                    <a:pt x="22979" y="2371"/>
                  </a:cubicBezTo>
                  <a:cubicBezTo>
                    <a:pt x="23010" y="2371"/>
                    <a:pt x="23010" y="2341"/>
                    <a:pt x="23010" y="2341"/>
                  </a:cubicBezTo>
                  <a:cubicBezTo>
                    <a:pt x="23131" y="2280"/>
                    <a:pt x="23283" y="2219"/>
                    <a:pt x="23405" y="2158"/>
                  </a:cubicBezTo>
                  <a:cubicBezTo>
                    <a:pt x="23101" y="1672"/>
                    <a:pt x="22645" y="1216"/>
                    <a:pt x="22128" y="851"/>
                  </a:cubicBezTo>
                  <a:cubicBezTo>
                    <a:pt x="21581" y="517"/>
                    <a:pt x="21004" y="243"/>
                    <a:pt x="20426" y="122"/>
                  </a:cubicBezTo>
                  <a:cubicBezTo>
                    <a:pt x="20021" y="41"/>
                    <a:pt x="19616" y="0"/>
                    <a:pt x="19210" y="0"/>
                  </a:cubicBezTo>
                  <a:close/>
                </a:path>
              </a:pathLst>
            </a:custGeom>
            <a:solidFill>
              <a:srgbClr val="DD6465"/>
            </a:solidFill>
            <a:ln>
              <a:noFill/>
            </a:ln>
          </p:spPr>
          <p:txBody>
            <a:bodyPr spcFirstLastPara="1" wrap="square" lIns="47998" tIns="47998" rIns="47998" bIns="47998" anchor="ctr" anchorCtr="0">
              <a:noAutofit/>
            </a:bodyPr>
            <a:lstStyle/>
            <a:p>
              <a:pPr marL="0" marR="0" lvl="0" indent="0" defTabSz="48006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effectLst/>
                <a:uLnTx/>
                <a:uFillTx/>
                <a:cs typeface="Arial"/>
                <a:sym typeface="Arial"/>
              </a:endParaRPr>
            </a:p>
          </p:txBody>
        </p:sp>
        <p:sp>
          <p:nvSpPr>
            <p:cNvPr id="6" name="Google Shape;1070;p42">
              <a:extLst>
                <a:ext uri="{FF2B5EF4-FFF2-40B4-BE49-F238E27FC236}">
                  <a16:creationId xmlns:a16="http://schemas.microsoft.com/office/drawing/2014/main" id="{7A286C6D-4571-43F8-8614-580263BFFD04}"/>
                </a:ext>
              </a:extLst>
            </p:cNvPr>
            <p:cNvSpPr/>
            <p:nvPr/>
          </p:nvSpPr>
          <p:spPr>
            <a:xfrm>
              <a:off x="135525" y="373400"/>
              <a:ext cx="598825" cy="476675"/>
            </a:xfrm>
            <a:custGeom>
              <a:avLst/>
              <a:gdLst/>
              <a:ahLst/>
              <a:cxnLst/>
              <a:rect l="l" t="t" r="r" b="b"/>
              <a:pathLst>
                <a:path w="23953" h="19067" extrusionOk="0">
                  <a:moveTo>
                    <a:pt x="22919" y="0"/>
                  </a:moveTo>
                  <a:cubicBezTo>
                    <a:pt x="22919" y="0"/>
                    <a:pt x="22915" y="0"/>
                    <a:pt x="22909" y="2"/>
                  </a:cubicBezTo>
                  <a:lnTo>
                    <a:pt x="22909" y="2"/>
                  </a:lnTo>
                  <a:cubicBezTo>
                    <a:pt x="22912" y="1"/>
                    <a:pt x="22916" y="1"/>
                    <a:pt x="22919" y="0"/>
                  </a:cubicBezTo>
                  <a:close/>
                  <a:moveTo>
                    <a:pt x="23041" y="0"/>
                  </a:moveTo>
                  <a:cubicBezTo>
                    <a:pt x="22980" y="0"/>
                    <a:pt x="22919" y="0"/>
                    <a:pt x="22889" y="31"/>
                  </a:cubicBezTo>
                  <a:cubicBezTo>
                    <a:pt x="22889" y="12"/>
                    <a:pt x="22900" y="5"/>
                    <a:pt x="22909" y="2"/>
                  </a:cubicBezTo>
                  <a:lnTo>
                    <a:pt x="22909" y="2"/>
                  </a:lnTo>
                  <a:cubicBezTo>
                    <a:pt x="22730" y="33"/>
                    <a:pt x="22551" y="93"/>
                    <a:pt x="22402" y="152"/>
                  </a:cubicBezTo>
                  <a:lnTo>
                    <a:pt x="22433" y="152"/>
                  </a:lnTo>
                  <a:cubicBezTo>
                    <a:pt x="22311" y="213"/>
                    <a:pt x="22189" y="274"/>
                    <a:pt x="22068" y="335"/>
                  </a:cubicBezTo>
                  <a:cubicBezTo>
                    <a:pt x="21946" y="426"/>
                    <a:pt x="21825" y="517"/>
                    <a:pt x="21703" y="608"/>
                  </a:cubicBezTo>
                  <a:cubicBezTo>
                    <a:pt x="21095" y="1125"/>
                    <a:pt x="20578" y="1733"/>
                    <a:pt x="20123" y="2371"/>
                  </a:cubicBezTo>
                  <a:cubicBezTo>
                    <a:pt x="19788" y="2827"/>
                    <a:pt x="19484" y="3313"/>
                    <a:pt x="19180" y="3800"/>
                  </a:cubicBezTo>
                  <a:cubicBezTo>
                    <a:pt x="18907" y="4195"/>
                    <a:pt x="18633" y="4620"/>
                    <a:pt x="18360" y="5016"/>
                  </a:cubicBezTo>
                  <a:cubicBezTo>
                    <a:pt x="18268" y="5168"/>
                    <a:pt x="18147" y="5320"/>
                    <a:pt x="18025" y="5472"/>
                  </a:cubicBezTo>
                  <a:cubicBezTo>
                    <a:pt x="17934" y="5593"/>
                    <a:pt x="17812" y="5745"/>
                    <a:pt x="17691" y="5897"/>
                  </a:cubicBezTo>
                  <a:cubicBezTo>
                    <a:pt x="17539" y="6079"/>
                    <a:pt x="17387" y="6262"/>
                    <a:pt x="17235" y="6414"/>
                  </a:cubicBezTo>
                  <a:cubicBezTo>
                    <a:pt x="16657" y="7083"/>
                    <a:pt x="16080" y="7721"/>
                    <a:pt x="15472" y="8329"/>
                  </a:cubicBezTo>
                  <a:cubicBezTo>
                    <a:pt x="14894" y="8906"/>
                    <a:pt x="14287" y="9453"/>
                    <a:pt x="13618" y="9970"/>
                  </a:cubicBezTo>
                  <a:cubicBezTo>
                    <a:pt x="12949" y="10517"/>
                    <a:pt x="12250" y="11004"/>
                    <a:pt x="11490" y="11399"/>
                  </a:cubicBezTo>
                  <a:cubicBezTo>
                    <a:pt x="10882" y="11733"/>
                    <a:pt x="10244" y="12007"/>
                    <a:pt x="9575" y="12219"/>
                  </a:cubicBezTo>
                  <a:cubicBezTo>
                    <a:pt x="8937" y="12463"/>
                    <a:pt x="8268" y="12615"/>
                    <a:pt x="7569" y="12767"/>
                  </a:cubicBezTo>
                  <a:cubicBezTo>
                    <a:pt x="5897" y="13162"/>
                    <a:pt x="4165" y="13405"/>
                    <a:pt x="2584" y="14104"/>
                  </a:cubicBezTo>
                  <a:cubicBezTo>
                    <a:pt x="2311" y="14225"/>
                    <a:pt x="2037" y="14377"/>
                    <a:pt x="1794" y="14499"/>
                  </a:cubicBezTo>
                  <a:cubicBezTo>
                    <a:pt x="1490" y="14681"/>
                    <a:pt x="1216" y="14864"/>
                    <a:pt x="973" y="15077"/>
                  </a:cubicBezTo>
                  <a:lnTo>
                    <a:pt x="943" y="15077"/>
                  </a:lnTo>
                  <a:cubicBezTo>
                    <a:pt x="730" y="15259"/>
                    <a:pt x="517" y="15472"/>
                    <a:pt x="305" y="15684"/>
                  </a:cubicBezTo>
                  <a:cubicBezTo>
                    <a:pt x="213" y="15776"/>
                    <a:pt x="92" y="15897"/>
                    <a:pt x="1" y="15988"/>
                  </a:cubicBezTo>
                  <a:cubicBezTo>
                    <a:pt x="92" y="16475"/>
                    <a:pt x="305" y="16931"/>
                    <a:pt x="639" y="17326"/>
                  </a:cubicBezTo>
                  <a:cubicBezTo>
                    <a:pt x="973" y="17751"/>
                    <a:pt x="1460" y="18116"/>
                    <a:pt x="2067" y="18390"/>
                  </a:cubicBezTo>
                  <a:cubicBezTo>
                    <a:pt x="2584" y="18633"/>
                    <a:pt x="3101" y="18815"/>
                    <a:pt x="3618" y="18906"/>
                  </a:cubicBezTo>
                  <a:cubicBezTo>
                    <a:pt x="4096" y="19007"/>
                    <a:pt x="4554" y="19066"/>
                    <a:pt x="4990" y="19066"/>
                  </a:cubicBezTo>
                  <a:cubicBezTo>
                    <a:pt x="5081" y="19066"/>
                    <a:pt x="5170" y="19064"/>
                    <a:pt x="5259" y="19058"/>
                  </a:cubicBezTo>
                  <a:cubicBezTo>
                    <a:pt x="6353" y="19028"/>
                    <a:pt x="7478" y="18815"/>
                    <a:pt x="8633" y="18420"/>
                  </a:cubicBezTo>
                  <a:cubicBezTo>
                    <a:pt x="10031" y="17964"/>
                    <a:pt x="11399" y="17295"/>
                    <a:pt x="12828" y="16414"/>
                  </a:cubicBezTo>
                  <a:cubicBezTo>
                    <a:pt x="13466" y="16019"/>
                    <a:pt x="14165" y="15533"/>
                    <a:pt x="14864" y="15016"/>
                  </a:cubicBezTo>
                  <a:cubicBezTo>
                    <a:pt x="15259" y="14742"/>
                    <a:pt x="15594" y="14469"/>
                    <a:pt x="15928" y="14225"/>
                  </a:cubicBezTo>
                  <a:cubicBezTo>
                    <a:pt x="16445" y="13830"/>
                    <a:pt x="16992" y="13374"/>
                    <a:pt x="17539" y="12858"/>
                  </a:cubicBezTo>
                  <a:cubicBezTo>
                    <a:pt x="18512" y="11976"/>
                    <a:pt x="19332" y="11125"/>
                    <a:pt x="20062" y="10304"/>
                  </a:cubicBezTo>
                  <a:cubicBezTo>
                    <a:pt x="20943" y="9332"/>
                    <a:pt x="21642" y="8420"/>
                    <a:pt x="22189" y="7508"/>
                  </a:cubicBezTo>
                  <a:cubicBezTo>
                    <a:pt x="22402" y="7204"/>
                    <a:pt x="22585" y="6870"/>
                    <a:pt x="22767" y="6535"/>
                  </a:cubicBezTo>
                  <a:lnTo>
                    <a:pt x="22797" y="6475"/>
                  </a:lnTo>
                  <a:cubicBezTo>
                    <a:pt x="23132" y="5897"/>
                    <a:pt x="23375" y="5380"/>
                    <a:pt x="23527" y="4864"/>
                  </a:cubicBezTo>
                  <a:lnTo>
                    <a:pt x="23588" y="4712"/>
                  </a:lnTo>
                  <a:cubicBezTo>
                    <a:pt x="23709" y="4408"/>
                    <a:pt x="23770" y="4134"/>
                    <a:pt x="23831" y="3861"/>
                  </a:cubicBezTo>
                  <a:cubicBezTo>
                    <a:pt x="23892" y="3557"/>
                    <a:pt x="23922" y="3283"/>
                    <a:pt x="23892" y="3010"/>
                  </a:cubicBezTo>
                  <a:cubicBezTo>
                    <a:pt x="23922" y="2797"/>
                    <a:pt x="23952" y="2584"/>
                    <a:pt x="23922" y="2402"/>
                  </a:cubicBezTo>
                  <a:cubicBezTo>
                    <a:pt x="23922" y="2250"/>
                    <a:pt x="23892" y="2067"/>
                    <a:pt x="23861" y="1915"/>
                  </a:cubicBezTo>
                  <a:lnTo>
                    <a:pt x="23861" y="1854"/>
                  </a:lnTo>
                  <a:cubicBezTo>
                    <a:pt x="23800" y="1429"/>
                    <a:pt x="23679" y="1064"/>
                    <a:pt x="23466" y="760"/>
                  </a:cubicBezTo>
                  <a:cubicBezTo>
                    <a:pt x="23436" y="639"/>
                    <a:pt x="23344" y="517"/>
                    <a:pt x="23284" y="396"/>
                  </a:cubicBezTo>
                  <a:cubicBezTo>
                    <a:pt x="23223" y="244"/>
                    <a:pt x="23132" y="122"/>
                    <a:pt x="23041" y="0"/>
                  </a:cubicBezTo>
                  <a:close/>
                </a:path>
              </a:pathLst>
            </a:custGeom>
            <a:solidFill>
              <a:srgbClr val="FF9E9D"/>
            </a:solidFill>
            <a:ln>
              <a:noFill/>
            </a:ln>
          </p:spPr>
          <p:txBody>
            <a:bodyPr spcFirstLastPara="1" wrap="square" lIns="47998" tIns="47998" rIns="47998" bIns="47998" anchor="ctr" anchorCtr="0">
              <a:noAutofit/>
            </a:bodyPr>
            <a:lstStyle/>
            <a:p>
              <a:pPr marL="0" marR="0" lvl="0" indent="0" defTabSz="48006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effectLst/>
                <a:uLnTx/>
                <a:uFillTx/>
                <a:cs typeface="Arial"/>
                <a:sym typeface="Arial"/>
              </a:endParaRPr>
            </a:p>
          </p:txBody>
        </p:sp>
        <p:sp>
          <p:nvSpPr>
            <p:cNvPr id="7" name="Google Shape;1071;p42">
              <a:extLst>
                <a:ext uri="{FF2B5EF4-FFF2-40B4-BE49-F238E27FC236}">
                  <a16:creationId xmlns:a16="http://schemas.microsoft.com/office/drawing/2014/main" id="{379B76AA-282F-4E32-9410-354E7260A78A}"/>
                </a:ext>
              </a:extLst>
            </p:cNvPr>
            <p:cNvSpPr/>
            <p:nvPr/>
          </p:nvSpPr>
          <p:spPr>
            <a:xfrm>
              <a:off x="225950" y="500300"/>
              <a:ext cx="497000" cy="350325"/>
            </a:xfrm>
            <a:custGeom>
              <a:avLst/>
              <a:gdLst/>
              <a:ahLst/>
              <a:cxnLst/>
              <a:rect l="l" t="t" r="r" b="b"/>
              <a:pathLst>
                <a:path w="19880" h="14013" extrusionOk="0">
                  <a:moveTo>
                    <a:pt x="19879" y="0"/>
                  </a:moveTo>
                  <a:lnTo>
                    <a:pt x="19879" y="0"/>
                  </a:lnTo>
                  <a:cubicBezTo>
                    <a:pt x="19424" y="639"/>
                    <a:pt x="18937" y="1247"/>
                    <a:pt x="18420" y="1855"/>
                  </a:cubicBezTo>
                  <a:cubicBezTo>
                    <a:pt x="17387" y="3101"/>
                    <a:pt x="16262" y="4286"/>
                    <a:pt x="15047" y="5320"/>
                  </a:cubicBezTo>
                  <a:cubicBezTo>
                    <a:pt x="13861" y="6353"/>
                    <a:pt x="12584" y="7235"/>
                    <a:pt x="11186" y="7964"/>
                  </a:cubicBezTo>
                  <a:cubicBezTo>
                    <a:pt x="10852" y="8116"/>
                    <a:pt x="10487" y="8298"/>
                    <a:pt x="10153" y="8450"/>
                  </a:cubicBezTo>
                  <a:cubicBezTo>
                    <a:pt x="9788" y="8633"/>
                    <a:pt x="9393" y="8815"/>
                    <a:pt x="9028" y="8998"/>
                  </a:cubicBezTo>
                  <a:cubicBezTo>
                    <a:pt x="8329" y="9301"/>
                    <a:pt x="7600" y="9636"/>
                    <a:pt x="6900" y="9940"/>
                  </a:cubicBezTo>
                  <a:cubicBezTo>
                    <a:pt x="5776" y="10457"/>
                    <a:pt x="4651" y="11004"/>
                    <a:pt x="3557" y="11581"/>
                  </a:cubicBezTo>
                  <a:cubicBezTo>
                    <a:pt x="2432" y="12159"/>
                    <a:pt x="1368" y="12827"/>
                    <a:pt x="365" y="13587"/>
                  </a:cubicBezTo>
                  <a:cubicBezTo>
                    <a:pt x="396" y="13557"/>
                    <a:pt x="396" y="13557"/>
                    <a:pt x="396" y="13557"/>
                  </a:cubicBezTo>
                  <a:lnTo>
                    <a:pt x="396" y="13557"/>
                  </a:lnTo>
                  <a:cubicBezTo>
                    <a:pt x="274" y="13648"/>
                    <a:pt x="153" y="13770"/>
                    <a:pt x="1" y="13861"/>
                  </a:cubicBezTo>
                  <a:cubicBezTo>
                    <a:pt x="578" y="13982"/>
                    <a:pt x="1156" y="14013"/>
                    <a:pt x="1642" y="14013"/>
                  </a:cubicBezTo>
                  <a:cubicBezTo>
                    <a:pt x="2736" y="13982"/>
                    <a:pt x="3861" y="13770"/>
                    <a:pt x="5016" y="13374"/>
                  </a:cubicBezTo>
                  <a:cubicBezTo>
                    <a:pt x="6414" y="12888"/>
                    <a:pt x="7782" y="12250"/>
                    <a:pt x="9211" y="11368"/>
                  </a:cubicBezTo>
                  <a:cubicBezTo>
                    <a:pt x="9879" y="10943"/>
                    <a:pt x="10548" y="10487"/>
                    <a:pt x="11277" y="9970"/>
                  </a:cubicBezTo>
                  <a:cubicBezTo>
                    <a:pt x="11642" y="9666"/>
                    <a:pt x="12007" y="9423"/>
                    <a:pt x="12341" y="9149"/>
                  </a:cubicBezTo>
                  <a:cubicBezTo>
                    <a:pt x="12858" y="8754"/>
                    <a:pt x="13375" y="8298"/>
                    <a:pt x="13922" y="7812"/>
                  </a:cubicBezTo>
                  <a:cubicBezTo>
                    <a:pt x="14925" y="6900"/>
                    <a:pt x="15746" y="6049"/>
                    <a:pt x="16475" y="5228"/>
                  </a:cubicBezTo>
                  <a:cubicBezTo>
                    <a:pt x="17326" y="4256"/>
                    <a:pt x="18025" y="3344"/>
                    <a:pt x="18603" y="2432"/>
                  </a:cubicBezTo>
                  <a:cubicBezTo>
                    <a:pt x="18816" y="2128"/>
                    <a:pt x="18998" y="1794"/>
                    <a:pt x="19150" y="1459"/>
                  </a:cubicBezTo>
                  <a:lnTo>
                    <a:pt x="19180" y="1399"/>
                  </a:lnTo>
                  <a:cubicBezTo>
                    <a:pt x="19484" y="912"/>
                    <a:pt x="19727" y="456"/>
                    <a:pt x="19879" y="0"/>
                  </a:cubicBezTo>
                  <a:close/>
                </a:path>
              </a:pathLst>
            </a:custGeom>
            <a:solidFill>
              <a:srgbClr val="923536"/>
            </a:solidFill>
            <a:ln>
              <a:noFill/>
            </a:ln>
          </p:spPr>
          <p:txBody>
            <a:bodyPr spcFirstLastPara="1" wrap="square" lIns="47998" tIns="47998" rIns="47998" bIns="47998" anchor="ctr" anchorCtr="0">
              <a:noAutofit/>
            </a:bodyPr>
            <a:lstStyle/>
            <a:p>
              <a:pPr marL="0" marR="0" lvl="0" indent="0" defTabSz="48006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effectLst/>
                <a:uLnTx/>
                <a:uFillTx/>
                <a:cs typeface="Arial"/>
                <a:sym typeface="Arial"/>
              </a:endParaRPr>
            </a:p>
          </p:txBody>
        </p:sp>
      </p:grpSp>
      <p:sp>
        <p:nvSpPr>
          <p:cNvPr id="8" name="TextBox 7">
            <a:extLst>
              <a:ext uri="{FF2B5EF4-FFF2-40B4-BE49-F238E27FC236}">
                <a16:creationId xmlns:a16="http://schemas.microsoft.com/office/drawing/2014/main" id="{CF3D6130-A195-43C8-ADC7-B93D1F2AF359}"/>
              </a:ext>
            </a:extLst>
          </p:cNvPr>
          <p:cNvSpPr txBox="1"/>
          <p:nvPr/>
        </p:nvSpPr>
        <p:spPr>
          <a:xfrm>
            <a:off x="1700572" y="959435"/>
            <a:ext cx="1399456" cy="307777"/>
          </a:xfrm>
          <a:prstGeom prst="rect">
            <a:avLst/>
          </a:prstGeom>
          <a:noFill/>
        </p:spPr>
        <p:txBody>
          <a:bodyPr wrap="square">
            <a:spAutoFit/>
          </a:bodyPr>
          <a:lstStyle/>
          <a:p>
            <a:pPr defTabSz="914400">
              <a:buClr>
                <a:srgbClr val="000000"/>
              </a:buClr>
              <a:buFont typeface="Arial"/>
              <a:buNone/>
            </a:pPr>
            <a:r>
              <a:rPr lang="en-US" sz="1400" b="1" kern="0" dirty="0">
                <a:ea typeface="Times New Roman" panose="02020603050405020304" pitchFamily="18" charset="0"/>
                <a:cs typeface="Arial"/>
                <a:sym typeface="Arial"/>
              </a:rPr>
              <a:t>ĐO HUYẾT ÁP</a:t>
            </a:r>
            <a:endParaRPr lang="en-US" sz="1400" kern="0" dirty="0">
              <a:cs typeface="Arial"/>
              <a:sym typeface="Arial"/>
            </a:endParaRPr>
          </a:p>
        </p:txBody>
      </p:sp>
      <p:sp>
        <p:nvSpPr>
          <p:cNvPr id="9" name="TextBox 8">
            <a:extLst>
              <a:ext uri="{FF2B5EF4-FFF2-40B4-BE49-F238E27FC236}">
                <a16:creationId xmlns:a16="http://schemas.microsoft.com/office/drawing/2014/main" id="{EE088DF4-CA33-4C1A-B20C-95D5CD5D24BD}"/>
              </a:ext>
            </a:extLst>
          </p:cNvPr>
          <p:cNvSpPr txBox="1"/>
          <p:nvPr/>
        </p:nvSpPr>
        <p:spPr>
          <a:xfrm>
            <a:off x="1820968" y="621251"/>
            <a:ext cx="1158663" cy="307777"/>
          </a:xfrm>
          <a:prstGeom prst="rect">
            <a:avLst/>
          </a:prstGeom>
          <a:noFill/>
        </p:spPr>
        <p:txBody>
          <a:bodyPr wrap="square" rtlCol="0">
            <a:spAutoFit/>
          </a:bodyPr>
          <a:lstStyle/>
          <a:p>
            <a:pPr algn="ctr" defTabSz="914400">
              <a:buClr>
                <a:srgbClr val="000000"/>
              </a:buClr>
              <a:buFont typeface="Arial"/>
              <a:buNone/>
            </a:pPr>
            <a:r>
              <a:rPr lang="en-US" sz="1400" b="1" kern="0" dirty="0">
                <a:cs typeface="Arial"/>
                <a:sym typeface="Arial"/>
              </a:rPr>
              <a:t>III.</a:t>
            </a:r>
          </a:p>
        </p:txBody>
      </p:sp>
      <p:sp>
        <p:nvSpPr>
          <p:cNvPr id="10" name="Freeform 4">
            <a:extLst>
              <a:ext uri="{FF2B5EF4-FFF2-40B4-BE49-F238E27FC236}">
                <a16:creationId xmlns:a16="http://schemas.microsoft.com/office/drawing/2014/main" id="{13DDBEC3-4C3C-4C30-9DD3-C970534FB3C3}"/>
              </a:ext>
            </a:extLst>
          </p:cNvPr>
          <p:cNvSpPr/>
          <p:nvPr/>
        </p:nvSpPr>
        <p:spPr>
          <a:xfrm>
            <a:off x="1523887" y="1515267"/>
            <a:ext cx="1535922" cy="1139450"/>
          </a:xfrm>
          <a:custGeom>
            <a:avLst/>
            <a:gdLst/>
            <a:ahLst/>
            <a:cxnLst/>
            <a:rect l="l" t="t" r="r" b="b"/>
            <a:pathLst>
              <a:path w="2753606" h="2220095">
                <a:moveTo>
                  <a:pt x="0" y="0"/>
                </a:moveTo>
                <a:lnTo>
                  <a:pt x="2753606" y="0"/>
                </a:lnTo>
                <a:lnTo>
                  <a:pt x="2753606" y="2220095"/>
                </a:lnTo>
                <a:lnTo>
                  <a:pt x="0" y="22200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914400">
              <a:buClr>
                <a:srgbClr val="000000"/>
              </a:buClr>
              <a:buFont typeface="Arial"/>
              <a:buNone/>
            </a:pPr>
            <a:endParaRPr lang="en-US" sz="1200" kern="0">
              <a:cs typeface="Arial"/>
              <a:sym typeface="Arial"/>
            </a:endParaRPr>
          </a:p>
        </p:txBody>
      </p:sp>
    </p:spTree>
    <p:extLst>
      <p:ext uri="{BB962C8B-B14F-4D97-AF65-F5344CB8AC3E}">
        <p14:creationId xmlns:p14="http://schemas.microsoft.com/office/powerpoint/2010/main" val="3579023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BCB380-1292-4BA8-A52A-0AFFC756F03E}"/>
              </a:ext>
            </a:extLst>
          </p:cNvPr>
          <p:cNvSpPr txBox="1"/>
          <p:nvPr/>
        </p:nvSpPr>
        <p:spPr>
          <a:xfrm>
            <a:off x="1736185" y="522815"/>
            <a:ext cx="1328228" cy="292709"/>
          </a:xfrm>
          <a:prstGeom prst="rect">
            <a:avLst/>
          </a:prstGeom>
          <a:noFill/>
        </p:spPr>
        <p:txBody>
          <a:bodyPr wrap="square">
            <a:spAutoFit/>
          </a:bodyPr>
          <a:lstStyle/>
          <a:p>
            <a:pPr algn="just" defTabSz="914400">
              <a:lnSpc>
                <a:spcPct val="150000"/>
              </a:lnSpc>
              <a:spcAft>
                <a:spcPts val="420"/>
              </a:spcAft>
              <a:buClr>
                <a:srgbClr val="000000"/>
              </a:buClr>
              <a:buFont typeface="Arial"/>
              <a:buNone/>
            </a:pPr>
            <a:r>
              <a:rPr lang="vi-VN" sz="1000" b="1" kern="0" dirty="0">
                <a:solidFill>
                  <a:srgbClr val="000000"/>
                </a:solidFill>
                <a:ea typeface="Times New Roman" panose="02020603050405020304" pitchFamily="18" charset="0"/>
                <a:cs typeface="Arial"/>
                <a:sym typeface="Arial"/>
              </a:rPr>
              <a:t>1. Cơ sở lí thuyết</a:t>
            </a:r>
            <a:endParaRPr lang="en-US" sz="1000" kern="0" dirty="0">
              <a:solidFill>
                <a:srgbClr val="000000"/>
              </a:solidFill>
              <a:ea typeface="Calibri" panose="020F0502020204030204" pitchFamily="34" charset="0"/>
              <a:cs typeface="Arial"/>
              <a:sym typeface="Arial"/>
            </a:endParaRPr>
          </a:p>
        </p:txBody>
      </p:sp>
      <p:sp>
        <p:nvSpPr>
          <p:cNvPr id="3" name="TextBox 2">
            <a:extLst>
              <a:ext uri="{FF2B5EF4-FFF2-40B4-BE49-F238E27FC236}">
                <a16:creationId xmlns:a16="http://schemas.microsoft.com/office/drawing/2014/main" id="{ECF45606-ED92-4629-8234-7DD093053DAB}"/>
              </a:ext>
            </a:extLst>
          </p:cNvPr>
          <p:cNvSpPr txBox="1"/>
          <p:nvPr/>
        </p:nvSpPr>
        <p:spPr>
          <a:xfrm>
            <a:off x="294990" y="783377"/>
            <a:ext cx="4210619" cy="1309397"/>
          </a:xfrm>
          <a:prstGeom prst="rect">
            <a:avLst/>
          </a:prstGeom>
          <a:noFill/>
        </p:spPr>
        <p:txBody>
          <a:bodyPr wrap="square" rtlCol="0">
            <a:spAutoFit/>
          </a:bodyPr>
          <a:lstStyle/>
          <a:p>
            <a:pPr marL="150019" indent="-150019" algn="just" defTabSz="914400">
              <a:lnSpc>
                <a:spcPct val="150000"/>
              </a:lnSpc>
              <a:buClr>
                <a:srgbClr val="000000"/>
              </a:buClr>
              <a:buFont typeface="Wingdings" panose="05000000000000000000" pitchFamily="2" charset="2"/>
              <a:buChar char="§"/>
            </a:pPr>
            <a:r>
              <a:rPr lang="vi-VN" sz="900" kern="0" dirty="0">
                <a:solidFill>
                  <a:srgbClr val="000000"/>
                </a:solidFill>
                <a:cs typeface="Arial"/>
                <a:sym typeface="Arial"/>
              </a:rPr>
              <a:t>Huyết áp là áp lực của máu tác động lên thành mạch. </a:t>
            </a:r>
            <a:endParaRPr lang="en-US" sz="900" kern="0" dirty="0">
              <a:solidFill>
                <a:srgbClr val="000000"/>
              </a:solidFill>
              <a:cs typeface="Arial"/>
              <a:sym typeface="Arial"/>
            </a:endParaRPr>
          </a:p>
          <a:p>
            <a:pPr marL="150019" indent="-150019" algn="just" defTabSz="914400">
              <a:lnSpc>
                <a:spcPct val="150000"/>
              </a:lnSpc>
              <a:buClr>
                <a:srgbClr val="000000"/>
              </a:buClr>
              <a:buFont typeface="Wingdings" panose="05000000000000000000" pitchFamily="2" charset="2"/>
              <a:buChar char="§"/>
            </a:pPr>
            <a:r>
              <a:rPr lang="vi-VN" sz="900" kern="0" dirty="0">
                <a:solidFill>
                  <a:srgbClr val="000000"/>
                </a:solidFill>
                <a:cs typeface="Arial"/>
                <a:sym typeface="Arial"/>
              </a:rPr>
              <a:t> </a:t>
            </a:r>
            <a:r>
              <a:rPr lang="en-US" sz="900" kern="0" dirty="0">
                <a:solidFill>
                  <a:srgbClr val="000000"/>
                </a:solidFill>
                <a:cs typeface="Arial"/>
                <a:sym typeface="Arial"/>
              </a:rPr>
              <a:t>Đ</a:t>
            </a:r>
            <a:r>
              <a:rPr lang="vi-VN" sz="900" kern="0" dirty="0">
                <a:solidFill>
                  <a:srgbClr val="000000"/>
                </a:solidFill>
                <a:cs typeface="Arial"/>
                <a:sym typeface="Arial"/>
              </a:rPr>
              <a:t>ể có kết quả giá trị huyết áp chính xác, người được đo phải ở trạng thái nghỉ ngơi, thư giãn. </a:t>
            </a:r>
            <a:endParaRPr lang="en-US" sz="900" kern="0" dirty="0">
              <a:solidFill>
                <a:srgbClr val="000000"/>
              </a:solidFill>
              <a:cs typeface="Arial"/>
              <a:sym typeface="Arial"/>
            </a:endParaRPr>
          </a:p>
          <a:p>
            <a:pPr marL="150019" indent="-150019" algn="just" defTabSz="914400">
              <a:lnSpc>
                <a:spcPct val="150000"/>
              </a:lnSpc>
              <a:buClr>
                <a:srgbClr val="000000"/>
              </a:buClr>
              <a:buFont typeface="Wingdings" panose="05000000000000000000" pitchFamily="2" charset="2"/>
              <a:buChar char="§"/>
            </a:pPr>
            <a:r>
              <a:rPr lang="vi-VN" sz="900" kern="0" dirty="0">
                <a:solidFill>
                  <a:srgbClr val="000000"/>
                </a:solidFill>
                <a:cs typeface="Arial"/>
                <a:sym typeface="Arial"/>
              </a:rPr>
              <a:t>Việc đo huyết áp thường xuyên giúp kiểm tra, theo dõi sức khoẻ; phát hiện sớm và điều trị hiệu quả bệnh cao huyết áp, đồng thời hạn chế những tai biến do cao huyết áp gây ra.</a:t>
            </a:r>
            <a:endParaRPr lang="en-US" sz="900" kern="0" dirty="0">
              <a:solidFill>
                <a:srgbClr val="000000"/>
              </a:solidFill>
              <a:cs typeface="Arial"/>
              <a:sym typeface="Arial"/>
            </a:endParaRPr>
          </a:p>
        </p:txBody>
      </p:sp>
      <p:sp>
        <p:nvSpPr>
          <p:cNvPr id="4" name="Freeform 2">
            <a:extLst>
              <a:ext uri="{FF2B5EF4-FFF2-40B4-BE49-F238E27FC236}">
                <a16:creationId xmlns:a16="http://schemas.microsoft.com/office/drawing/2014/main" id="{348D975F-8C73-41A0-B4CC-A0FB1BDA5F3F}"/>
              </a:ext>
            </a:extLst>
          </p:cNvPr>
          <p:cNvSpPr/>
          <p:nvPr/>
        </p:nvSpPr>
        <p:spPr>
          <a:xfrm>
            <a:off x="3869140" y="2171356"/>
            <a:ext cx="827875" cy="528982"/>
          </a:xfrm>
          <a:custGeom>
            <a:avLst/>
            <a:gdLst/>
            <a:ahLst/>
            <a:cxnLst/>
            <a:rect l="l" t="t" r="r" b="b"/>
            <a:pathLst>
              <a:path w="2464076" h="2020542">
                <a:moveTo>
                  <a:pt x="0" y="0"/>
                </a:moveTo>
                <a:lnTo>
                  <a:pt x="2464076" y="0"/>
                </a:lnTo>
                <a:lnTo>
                  <a:pt x="2464076" y="2020542"/>
                </a:lnTo>
                <a:lnTo>
                  <a:pt x="0" y="20205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914400">
              <a:buClr>
                <a:srgbClr val="000000"/>
              </a:buClr>
              <a:buFont typeface="Arial"/>
              <a:buNone/>
            </a:pPr>
            <a:endParaRPr lang="en-US" sz="900" kern="0" dirty="0">
              <a:solidFill>
                <a:srgbClr val="000000"/>
              </a:solidFill>
              <a:cs typeface="Arial"/>
              <a:sym typeface="Arial"/>
            </a:endParaRPr>
          </a:p>
        </p:txBody>
      </p:sp>
    </p:spTree>
    <p:extLst>
      <p:ext uri="{BB962C8B-B14F-4D97-AF65-F5344CB8AC3E}">
        <p14:creationId xmlns:p14="http://schemas.microsoft.com/office/powerpoint/2010/main" val="18866249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D795CF-E903-4D73-8345-0197A3CC561A}"/>
              </a:ext>
            </a:extLst>
          </p:cNvPr>
          <p:cNvSpPr txBox="1"/>
          <p:nvPr/>
        </p:nvSpPr>
        <p:spPr>
          <a:xfrm>
            <a:off x="1727021" y="367845"/>
            <a:ext cx="2441331" cy="272639"/>
          </a:xfrm>
          <a:prstGeom prst="rect">
            <a:avLst/>
          </a:prstGeom>
          <a:noFill/>
        </p:spPr>
        <p:txBody>
          <a:bodyPr wrap="square">
            <a:spAutoFit/>
          </a:bodyPr>
          <a:lstStyle/>
          <a:p>
            <a:pPr algn="just" defTabSz="914400">
              <a:lnSpc>
                <a:spcPct val="150000"/>
              </a:lnSpc>
              <a:spcAft>
                <a:spcPts val="420"/>
              </a:spcAft>
              <a:buClr>
                <a:srgbClr val="000000"/>
              </a:buClr>
              <a:buFont typeface="Arial"/>
              <a:buNone/>
            </a:pPr>
            <a:r>
              <a:rPr lang="en-US" sz="900" b="1" kern="0" dirty="0">
                <a:solidFill>
                  <a:srgbClr val="000000"/>
                </a:solidFill>
                <a:ea typeface="Times New Roman" panose="02020603050405020304" pitchFamily="18" charset="0"/>
                <a:cs typeface="Arial"/>
                <a:sym typeface="Arial"/>
              </a:rPr>
              <a:t>2. </a:t>
            </a:r>
            <a:r>
              <a:rPr lang="en-US" sz="900" b="1" kern="0" dirty="0" err="1">
                <a:solidFill>
                  <a:srgbClr val="000000"/>
                </a:solidFill>
                <a:ea typeface="Times New Roman" panose="02020603050405020304" pitchFamily="18" charset="0"/>
                <a:cs typeface="Arial"/>
                <a:sym typeface="Arial"/>
              </a:rPr>
              <a:t>Các</a:t>
            </a:r>
            <a:r>
              <a:rPr lang="en-US" sz="900" b="1" kern="0" dirty="0">
                <a:solidFill>
                  <a:srgbClr val="000000"/>
                </a:solidFill>
                <a:ea typeface="Times New Roman" panose="02020603050405020304" pitchFamily="18" charset="0"/>
                <a:cs typeface="Arial"/>
                <a:sym typeface="Arial"/>
              </a:rPr>
              <a:t> </a:t>
            </a:r>
            <a:r>
              <a:rPr lang="en-US" sz="900" b="1" kern="0" dirty="0" err="1">
                <a:solidFill>
                  <a:srgbClr val="000000"/>
                </a:solidFill>
                <a:ea typeface="Times New Roman" panose="02020603050405020304" pitchFamily="18" charset="0"/>
                <a:cs typeface="Arial"/>
                <a:sym typeface="Arial"/>
              </a:rPr>
              <a:t>bước</a:t>
            </a:r>
            <a:r>
              <a:rPr lang="en-US" sz="900" b="1" kern="0" dirty="0">
                <a:solidFill>
                  <a:srgbClr val="000000"/>
                </a:solidFill>
                <a:ea typeface="Times New Roman" panose="02020603050405020304" pitchFamily="18" charset="0"/>
                <a:cs typeface="Arial"/>
                <a:sym typeface="Arial"/>
              </a:rPr>
              <a:t> </a:t>
            </a:r>
            <a:r>
              <a:rPr lang="en-US" sz="900" b="1" kern="0" dirty="0" err="1">
                <a:solidFill>
                  <a:srgbClr val="000000"/>
                </a:solidFill>
                <a:ea typeface="Times New Roman" panose="02020603050405020304" pitchFamily="18" charset="0"/>
                <a:cs typeface="Arial"/>
                <a:sym typeface="Arial"/>
              </a:rPr>
              <a:t>tiến</a:t>
            </a:r>
            <a:r>
              <a:rPr lang="en-US" sz="900" b="1" kern="0" dirty="0">
                <a:solidFill>
                  <a:srgbClr val="000000"/>
                </a:solidFill>
                <a:ea typeface="Times New Roman" panose="02020603050405020304" pitchFamily="18" charset="0"/>
                <a:cs typeface="Arial"/>
                <a:sym typeface="Arial"/>
              </a:rPr>
              <a:t> </a:t>
            </a:r>
            <a:r>
              <a:rPr lang="en-US" sz="900" b="1" kern="0" dirty="0" err="1">
                <a:solidFill>
                  <a:srgbClr val="000000"/>
                </a:solidFill>
                <a:ea typeface="Times New Roman" panose="02020603050405020304" pitchFamily="18" charset="0"/>
                <a:cs typeface="Arial"/>
                <a:sym typeface="Arial"/>
              </a:rPr>
              <a:t>hành</a:t>
            </a:r>
            <a:endParaRPr lang="en-US" sz="900" kern="0" dirty="0">
              <a:solidFill>
                <a:srgbClr val="000000"/>
              </a:solidFill>
              <a:ea typeface="Calibri" panose="020F0502020204030204" pitchFamily="34" charset="0"/>
              <a:cs typeface="Arial"/>
              <a:sym typeface="Arial"/>
            </a:endParaRPr>
          </a:p>
        </p:txBody>
      </p:sp>
      <p:sp>
        <p:nvSpPr>
          <p:cNvPr id="3" name="TextBox 2">
            <a:extLst>
              <a:ext uri="{FF2B5EF4-FFF2-40B4-BE49-F238E27FC236}">
                <a16:creationId xmlns:a16="http://schemas.microsoft.com/office/drawing/2014/main" id="{B63BB94A-DD4E-45F9-84B0-865B75F34B7D}"/>
              </a:ext>
            </a:extLst>
          </p:cNvPr>
          <p:cNvSpPr txBox="1"/>
          <p:nvPr/>
        </p:nvSpPr>
        <p:spPr>
          <a:xfrm>
            <a:off x="133350" y="615706"/>
            <a:ext cx="4632407" cy="804836"/>
          </a:xfrm>
          <a:prstGeom prst="rect">
            <a:avLst/>
          </a:prstGeom>
          <a:noFill/>
        </p:spPr>
        <p:txBody>
          <a:bodyPr wrap="square">
            <a:spAutoFit/>
          </a:bodyPr>
          <a:lstStyle/>
          <a:p>
            <a:pPr marL="150019" indent="-150019" defTabSz="914400">
              <a:lnSpc>
                <a:spcPct val="150000"/>
              </a:lnSpc>
              <a:buClr>
                <a:srgbClr val="000000"/>
              </a:buClr>
              <a:buFont typeface="Wingdings" panose="05000000000000000000" pitchFamily="2" charset="2"/>
              <a:buChar char="§"/>
            </a:pPr>
            <a:r>
              <a:rPr lang="vi-VN" sz="800" b="1" kern="0" dirty="0">
                <a:solidFill>
                  <a:srgbClr val="000000"/>
                </a:solidFill>
                <a:cs typeface="Arial"/>
                <a:sym typeface="Arial"/>
              </a:rPr>
              <a:t>Chuẩn bị:</a:t>
            </a:r>
            <a:r>
              <a:rPr lang="vi-VN" sz="800" b="1" i="1" kern="0" dirty="0">
                <a:solidFill>
                  <a:srgbClr val="000000"/>
                </a:solidFill>
                <a:cs typeface="Arial"/>
                <a:sym typeface="Arial"/>
              </a:rPr>
              <a:t> </a:t>
            </a:r>
            <a:r>
              <a:rPr lang="vi-VN" sz="800" kern="0" dirty="0">
                <a:solidFill>
                  <a:srgbClr val="000000"/>
                </a:solidFill>
                <a:cs typeface="Arial"/>
                <a:sym typeface="Arial"/>
              </a:rPr>
              <a:t>máy đo huyết áp điện tử cánh tay. Tiến hành:</a:t>
            </a:r>
          </a:p>
          <a:p>
            <a:pPr marL="150019" indent="-150019" defTabSz="914400">
              <a:lnSpc>
                <a:spcPct val="150000"/>
              </a:lnSpc>
              <a:buClr>
                <a:srgbClr val="000000"/>
              </a:buClr>
              <a:buFont typeface="Wingdings" panose="05000000000000000000" pitchFamily="2" charset="2"/>
              <a:buChar char="§"/>
            </a:pPr>
            <a:r>
              <a:rPr lang="vi-VN" sz="800" b="1" i="1" kern="0" dirty="0">
                <a:solidFill>
                  <a:srgbClr val="000000"/>
                </a:solidFill>
                <a:cs typeface="Arial"/>
                <a:sym typeface="Arial"/>
              </a:rPr>
              <a:t>Bước 1: </a:t>
            </a:r>
            <a:r>
              <a:rPr lang="vi-VN" sz="800" kern="0" dirty="0">
                <a:solidFill>
                  <a:srgbClr val="000000"/>
                </a:solidFill>
                <a:cs typeface="Arial"/>
                <a:sym typeface="Arial"/>
              </a:rPr>
              <a:t>Người được đo ngồi ở tư thế thoải mái, để tay lên bàn, quấn túi khí vừa đủ chặt quanh cánh tay, phía trên khuỷu tay, cách nếp gấp khuỷu tay từ 1 – 2 cm, cố định lại. </a:t>
            </a:r>
            <a:endParaRPr lang="en-US" sz="800" kern="0" dirty="0">
              <a:solidFill>
                <a:srgbClr val="000000"/>
              </a:solidFill>
              <a:cs typeface="Arial"/>
              <a:sym typeface="Arial"/>
            </a:endParaRPr>
          </a:p>
        </p:txBody>
      </p:sp>
      <p:sp>
        <p:nvSpPr>
          <p:cNvPr id="4" name="TextBox 3">
            <a:extLst>
              <a:ext uri="{FF2B5EF4-FFF2-40B4-BE49-F238E27FC236}">
                <a16:creationId xmlns:a16="http://schemas.microsoft.com/office/drawing/2014/main" id="{6005FBB9-9FD6-41FF-ABCF-7AAD33920E0C}"/>
              </a:ext>
            </a:extLst>
          </p:cNvPr>
          <p:cNvSpPr txBox="1"/>
          <p:nvPr/>
        </p:nvSpPr>
        <p:spPr>
          <a:xfrm>
            <a:off x="133350" y="1390136"/>
            <a:ext cx="2596025" cy="1174168"/>
          </a:xfrm>
          <a:prstGeom prst="rect">
            <a:avLst/>
          </a:prstGeom>
          <a:noFill/>
        </p:spPr>
        <p:txBody>
          <a:bodyPr wrap="square">
            <a:spAutoFit/>
          </a:bodyPr>
          <a:lstStyle/>
          <a:p>
            <a:pPr marL="150019" indent="-150019" algn="just" defTabSz="480060">
              <a:lnSpc>
                <a:spcPct val="150000"/>
              </a:lnSpc>
              <a:buClr>
                <a:srgbClr val="000000"/>
              </a:buClr>
              <a:buFont typeface="Wingdings" panose="05000000000000000000" pitchFamily="2" charset="2"/>
              <a:buChar char="§"/>
              <a:defRPr/>
            </a:pPr>
            <a:r>
              <a:rPr lang="vi-VN" sz="800" b="1" i="1" kern="0" dirty="0">
                <a:solidFill>
                  <a:srgbClr val="000000"/>
                </a:solidFill>
                <a:cs typeface="Arial"/>
                <a:sym typeface="Arial"/>
              </a:rPr>
              <a:t>Bước 2: </a:t>
            </a:r>
            <a:r>
              <a:rPr lang="vi-VN" sz="800" kern="0" dirty="0">
                <a:solidFill>
                  <a:srgbClr val="000000"/>
                </a:solidFill>
                <a:cs typeface="Arial"/>
                <a:sym typeface="Arial"/>
              </a:rPr>
              <a:t>Ấn nút khởi động đo, máy sẽ tự bơm khí, xả khí và cho kết quả cuối cùng.</a:t>
            </a:r>
          </a:p>
          <a:p>
            <a:pPr marL="150019" indent="-150019" algn="just" defTabSz="480060">
              <a:lnSpc>
                <a:spcPct val="150000"/>
              </a:lnSpc>
              <a:buClr>
                <a:srgbClr val="000000"/>
              </a:buClr>
              <a:buFont typeface="Wingdings" panose="05000000000000000000" pitchFamily="2" charset="2"/>
              <a:buChar char="§"/>
              <a:defRPr/>
            </a:pPr>
            <a:r>
              <a:rPr lang="vi-VN" sz="800" b="1" i="1" kern="0" dirty="0">
                <a:solidFill>
                  <a:srgbClr val="000000"/>
                </a:solidFill>
                <a:cs typeface="Arial"/>
                <a:sym typeface="Arial"/>
              </a:rPr>
              <a:t>Bước 3: </a:t>
            </a:r>
            <a:r>
              <a:rPr lang="vi-VN" sz="800" kern="0" dirty="0">
                <a:solidFill>
                  <a:srgbClr val="000000"/>
                </a:solidFill>
                <a:cs typeface="Arial"/>
                <a:sym typeface="Arial"/>
              </a:rPr>
              <a:t>Khi quá trình đo hoàn thành, đọc kết quả hiển thị trên màn hình của máy bao gồm trị số huyết áp tối đa, trị số huyết áp tối thiểu và nhịp tim (hình 31.5)</a:t>
            </a:r>
            <a:r>
              <a:rPr lang="vi-VN" sz="800" kern="0" dirty="0">
                <a:solidFill>
                  <a:srgbClr val="FF9E9D">
                    <a:lumMod val="10000"/>
                  </a:srgbClr>
                </a:solidFill>
                <a:cs typeface="Arial"/>
                <a:sym typeface="Arial"/>
              </a:rPr>
              <a:t>.</a:t>
            </a:r>
          </a:p>
        </p:txBody>
      </p:sp>
      <p:pic>
        <p:nvPicPr>
          <p:cNvPr id="5" name="Picture 4">
            <a:extLst>
              <a:ext uri="{FF2B5EF4-FFF2-40B4-BE49-F238E27FC236}">
                <a16:creationId xmlns:a16="http://schemas.microsoft.com/office/drawing/2014/main" id="{E5531709-190C-4873-BEEC-A71D3ACF5C3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836091" y="1215535"/>
            <a:ext cx="1964509" cy="1484803"/>
          </a:xfrm>
          <a:prstGeom prst="roundRect">
            <a:avLst>
              <a:gd name="adj" fmla="val 4412"/>
            </a:avLst>
          </a:prstGeom>
        </p:spPr>
      </p:pic>
    </p:spTree>
    <p:extLst>
      <p:ext uri="{BB962C8B-B14F-4D97-AF65-F5344CB8AC3E}">
        <p14:creationId xmlns:p14="http://schemas.microsoft.com/office/powerpoint/2010/main" val="774285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Hướng dẫn tự kiểm tra huyết áp bằng máy đo huyết áp điện tử">
            <a:hlinkClick r:id="" action="ppaction://media"/>
            <a:extLst>
              <a:ext uri="{FF2B5EF4-FFF2-40B4-BE49-F238E27FC236}">
                <a16:creationId xmlns:a16="http://schemas.microsoft.com/office/drawing/2014/main" id="{4BA77084-1537-4B87-B675-F4312C241A3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0758" y="673061"/>
            <a:ext cx="3539919" cy="1991205"/>
          </a:xfrm>
          <a:prstGeom prst="rect">
            <a:avLst/>
          </a:prstGeom>
        </p:spPr>
      </p:pic>
    </p:spTree>
    <p:extLst>
      <p:ext uri="{BB962C8B-B14F-4D97-AF65-F5344CB8AC3E}">
        <p14:creationId xmlns:p14="http://schemas.microsoft.com/office/powerpoint/2010/main" val="40286116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6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fullScrn="1">
              <p:cMediaNode vol="80000">
                <p:cTn id="12"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98E86D-6B97-44D8-AC0A-A63F95A349C8}"/>
              </a:ext>
            </a:extLst>
          </p:cNvPr>
          <p:cNvSpPr txBox="1"/>
          <p:nvPr/>
        </p:nvSpPr>
        <p:spPr>
          <a:xfrm>
            <a:off x="543760" y="583290"/>
            <a:ext cx="3599751" cy="567207"/>
          </a:xfrm>
          <a:prstGeom prst="rect">
            <a:avLst/>
          </a:prstGeom>
          <a:noFill/>
        </p:spPr>
        <p:txBody>
          <a:bodyPr wrap="square">
            <a:spAutoFit/>
          </a:bodyPr>
          <a:lstStyle/>
          <a:p>
            <a:pPr algn="ctr" defTabSz="914400">
              <a:lnSpc>
                <a:spcPct val="150000"/>
              </a:lnSpc>
              <a:buClr>
                <a:srgbClr val="000000"/>
              </a:buClr>
              <a:buFont typeface="Arial"/>
              <a:buNone/>
            </a:pPr>
            <a:r>
              <a:rPr lang="vi-VN" sz="1100" b="1" kern="0" dirty="0">
                <a:ea typeface="Times New Roman" panose="02020603050405020304" pitchFamily="18" charset="0"/>
                <a:cs typeface="Arial"/>
                <a:sym typeface="Arial"/>
              </a:rPr>
              <a:t>THỰC HÀNH </a:t>
            </a:r>
          </a:p>
          <a:p>
            <a:pPr algn="ctr" defTabSz="914400">
              <a:lnSpc>
                <a:spcPct val="150000"/>
              </a:lnSpc>
              <a:buClr>
                <a:srgbClr val="000000"/>
              </a:buClr>
              <a:buFont typeface="Arial"/>
              <a:buNone/>
            </a:pPr>
            <a:r>
              <a:rPr lang="en-US" sz="1100" b="1" kern="0" dirty="0">
                <a:ea typeface="Calibri" panose="020F0502020204030204" pitchFamily="34" charset="0"/>
                <a:cs typeface="Arial"/>
                <a:sym typeface="Arial"/>
              </a:rPr>
              <a:t>ĐO HUYẾT ÁP THEO NHÓM</a:t>
            </a:r>
          </a:p>
        </p:txBody>
      </p:sp>
      <p:sp>
        <p:nvSpPr>
          <p:cNvPr id="3" name="Freeform 6">
            <a:extLst>
              <a:ext uri="{FF2B5EF4-FFF2-40B4-BE49-F238E27FC236}">
                <a16:creationId xmlns:a16="http://schemas.microsoft.com/office/drawing/2014/main" id="{B2911341-E4AD-4999-8663-CD3ADCBE086E}"/>
              </a:ext>
            </a:extLst>
          </p:cNvPr>
          <p:cNvSpPr/>
          <p:nvPr/>
        </p:nvSpPr>
        <p:spPr>
          <a:xfrm>
            <a:off x="1886829" y="1204022"/>
            <a:ext cx="1575585" cy="1496316"/>
          </a:xfrm>
          <a:custGeom>
            <a:avLst/>
            <a:gdLst/>
            <a:ahLst/>
            <a:cxnLst/>
            <a:rect l="l" t="t" r="r" b="b"/>
            <a:pathLst>
              <a:path w="2709518" h="2716308">
                <a:moveTo>
                  <a:pt x="0" y="0"/>
                </a:moveTo>
                <a:lnTo>
                  <a:pt x="2709517" y="0"/>
                </a:lnTo>
                <a:lnTo>
                  <a:pt x="2709517" y="2716308"/>
                </a:lnTo>
                <a:lnTo>
                  <a:pt x="0" y="27163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914400">
              <a:buClr>
                <a:srgbClr val="000000"/>
              </a:buClr>
              <a:buFont typeface="Arial"/>
              <a:buNone/>
            </a:pPr>
            <a:endParaRPr lang="en-US" sz="1100" kern="0">
              <a:cs typeface="Arial"/>
              <a:sym typeface="Arial"/>
            </a:endParaRPr>
          </a:p>
        </p:txBody>
      </p:sp>
    </p:spTree>
    <p:extLst>
      <p:ext uri="{BB962C8B-B14F-4D97-AF65-F5344CB8AC3E}">
        <p14:creationId xmlns:p14="http://schemas.microsoft.com/office/powerpoint/2010/main" val="34101158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UTM Avo"/>
        <a:ea typeface=""/>
        <a:cs typeface=""/>
      </a:majorFont>
      <a:minorFont>
        <a:latin typeface="UTM Av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96</TotalTime>
  <Words>418</Words>
  <Application>Microsoft Office PowerPoint</Application>
  <PresentationFormat>Custom</PresentationFormat>
  <Paragraphs>35</Paragraphs>
  <Slides>15</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UTM Avo</vt:lpstr>
      <vt:lpstr>Times New Roman</vt:lpstr>
      <vt:lpstr>Rubik Black</vt:lpstr>
      <vt:lpstr>Calibri</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Monkey</dc:creator>
  <dc:description>9Slide.vn</dc:description>
  <cp:lastModifiedBy>Huy Nguyễn</cp:lastModifiedBy>
  <cp:revision>15</cp:revision>
  <dcterms:created xsi:type="dcterms:W3CDTF">2023-10-18T06:55:26Z</dcterms:created>
  <dcterms:modified xsi:type="dcterms:W3CDTF">2024-01-09T04:41:43Z</dcterms:modified>
  <cp:category>9Slide.vn</cp:category>
</cp:coreProperties>
</file>