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37"/>
  </p:notesMasterIdLst>
  <p:sldIdLst>
    <p:sldId id="256" r:id="rId2"/>
    <p:sldId id="257" r:id="rId3"/>
    <p:sldId id="258" r:id="rId4"/>
    <p:sldId id="259" r:id="rId5"/>
    <p:sldId id="260" r:id="rId6"/>
    <p:sldId id="293" r:id="rId7"/>
    <p:sldId id="271" r:id="rId8"/>
    <p:sldId id="272" r:id="rId9"/>
    <p:sldId id="273" r:id="rId10"/>
    <p:sldId id="274" r:id="rId11"/>
    <p:sldId id="292" r:id="rId12"/>
    <p:sldId id="261" r:id="rId13"/>
    <p:sldId id="263" r:id="rId14"/>
    <p:sldId id="295" r:id="rId15"/>
    <p:sldId id="275" r:id="rId16"/>
    <p:sldId id="296" r:id="rId17"/>
    <p:sldId id="276" r:id="rId18"/>
    <p:sldId id="297" r:id="rId19"/>
    <p:sldId id="277" r:id="rId20"/>
    <p:sldId id="267" r:id="rId21"/>
    <p:sldId id="281" r:id="rId22"/>
    <p:sldId id="282" r:id="rId23"/>
    <p:sldId id="283" r:id="rId24"/>
    <p:sldId id="284" r:id="rId25"/>
    <p:sldId id="285" r:id="rId26"/>
    <p:sldId id="286" r:id="rId27"/>
    <p:sldId id="287" r:id="rId28"/>
    <p:sldId id="288" r:id="rId29"/>
    <p:sldId id="289" r:id="rId30"/>
    <p:sldId id="290" r:id="rId31"/>
    <p:sldId id="291" r:id="rId32"/>
    <p:sldId id="262" r:id="rId33"/>
    <p:sldId id="264" r:id="rId34"/>
    <p:sldId id="269" r:id="rId35"/>
    <p:sldId id="270" r:id="rId36"/>
  </p:sldIdLst>
  <p:sldSz cx="12192000" cy="6858000"/>
  <p:notesSz cx="6858000" cy="9144000"/>
  <p:embeddedFontLst>
    <p:embeddedFont>
      <p:font typeface="UTM Avo" panose="02040603050506020204" pitchFamily="18" charset="0"/>
      <p:regular r:id="rId38"/>
      <p:bold r:id="rId39"/>
      <p:italic r:id="rId40"/>
      <p:bold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9BB8E3"/>
    <a:srgbClr val="8FAADC"/>
    <a:srgbClr val="9CB9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7" autoAdjust="0"/>
    <p:restoredTop sz="95033" autoAdjust="0"/>
  </p:normalViewPr>
  <p:slideViewPr>
    <p:cSldViewPr snapToGrid="0" showGuides="1">
      <p:cViewPr varScale="1">
        <p:scale>
          <a:sx n="110" d="100"/>
          <a:sy n="110" d="100"/>
        </p:scale>
        <p:origin x="696" y="138"/>
      </p:cViewPr>
      <p:guideLst>
        <p:guide orient="horz" pos="211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84E6D-88BF-4522-A4E0-2986B3180D77}" type="datetimeFigureOut">
              <a:rPr lang="en-US" smtClean="0"/>
              <a:t>1/19/2024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41055-61EA-4341-A59C-145A2A2B9B05}" type="slidenum">
              <a:rPr lang="en-US" smtClean="0"/>
              <a:t>‹#›</a:t>
            </a:fld>
            <a:endParaRPr lang="en-US"/>
          </a:p>
        </p:txBody>
      </p:sp>
    </p:spTree>
    <p:extLst>
      <p:ext uri="{BB962C8B-B14F-4D97-AF65-F5344CB8AC3E}">
        <p14:creationId xmlns:p14="http://schemas.microsoft.com/office/powerpoint/2010/main" val="1676862904"/>
      </p:ext>
    </p:extLst>
  </p:cSld>
  <p:clrMap bg1="lt1" tx1="dk1" bg2="lt2" tx2="dk2" accent1="accent1" accent2="accent2" accent3="accent3" accent4="accent4" accent5="accent5" accent6="accent6" hlink="hlink" folHlink="folHlink"/>
  <p:notesStyle>
    <a:lvl1pPr marL="0" algn="l" defTabSz="2322210" rtl="0" eaLnBrk="1" latinLnBrk="0" hangingPunct="1">
      <a:defRPr sz="3048" kern="1200">
        <a:solidFill>
          <a:schemeClr val="tx1"/>
        </a:solidFill>
        <a:latin typeface="+mn-lt"/>
        <a:ea typeface="+mn-ea"/>
        <a:cs typeface="+mn-cs"/>
      </a:defRPr>
    </a:lvl1pPr>
    <a:lvl2pPr marL="1161105" algn="l" defTabSz="2322210" rtl="0" eaLnBrk="1" latinLnBrk="0" hangingPunct="1">
      <a:defRPr sz="3048" kern="1200">
        <a:solidFill>
          <a:schemeClr val="tx1"/>
        </a:solidFill>
        <a:latin typeface="+mn-lt"/>
        <a:ea typeface="+mn-ea"/>
        <a:cs typeface="+mn-cs"/>
      </a:defRPr>
    </a:lvl2pPr>
    <a:lvl3pPr marL="2322210" algn="l" defTabSz="2322210" rtl="0" eaLnBrk="1" latinLnBrk="0" hangingPunct="1">
      <a:defRPr sz="3048" kern="1200">
        <a:solidFill>
          <a:schemeClr val="tx1"/>
        </a:solidFill>
        <a:latin typeface="+mn-lt"/>
        <a:ea typeface="+mn-ea"/>
        <a:cs typeface="+mn-cs"/>
      </a:defRPr>
    </a:lvl3pPr>
    <a:lvl4pPr marL="3483315" algn="l" defTabSz="2322210" rtl="0" eaLnBrk="1" latinLnBrk="0" hangingPunct="1">
      <a:defRPr sz="3048" kern="1200">
        <a:solidFill>
          <a:schemeClr val="tx1"/>
        </a:solidFill>
        <a:latin typeface="+mn-lt"/>
        <a:ea typeface="+mn-ea"/>
        <a:cs typeface="+mn-cs"/>
      </a:defRPr>
    </a:lvl4pPr>
    <a:lvl5pPr marL="4644420" algn="l" defTabSz="2322210" rtl="0" eaLnBrk="1" latinLnBrk="0" hangingPunct="1">
      <a:defRPr sz="3048" kern="1200">
        <a:solidFill>
          <a:schemeClr val="tx1"/>
        </a:solidFill>
        <a:latin typeface="+mn-lt"/>
        <a:ea typeface="+mn-ea"/>
        <a:cs typeface="+mn-cs"/>
      </a:defRPr>
    </a:lvl5pPr>
    <a:lvl6pPr marL="5805526" algn="l" defTabSz="2322210" rtl="0" eaLnBrk="1" latinLnBrk="0" hangingPunct="1">
      <a:defRPr sz="3048" kern="1200">
        <a:solidFill>
          <a:schemeClr val="tx1"/>
        </a:solidFill>
        <a:latin typeface="+mn-lt"/>
        <a:ea typeface="+mn-ea"/>
        <a:cs typeface="+mn-cs"/>
      </a:defRPr>
    </a:lvl6pPr>
    <a:lvl7pPr marL="6966631" algn="l" defTabSz="2322210" rtl="0" eaLnBrk="1" latinLnBrk="0" hangingPunct="1">
      <a:defRPr sz="3048" kern="1200">
        <a:solidFill>
          <a:schemeClr val="tx1"/>
        </a:solidFill>
        <a:latin typeface="+mn-lt"/>
        <a:ea typeface="+mn-ea"/>
        <a:cs typeface="+mn-cs"/>
      </a:defRPr>
    </a:lvl7pPr>
    <a:lvl8pPr marL="8127736" algn="l" defTabSz="2322210" rtl="0" eaLnBrk="1" latinLnBrk="0" hangingPunct="1">
      <a:defRPr sz="3048" kern="1200">
        <a:solidFill>
          <a:schemeClr val="tx1"/>
        </a:solidFill>
        <a:latin typeface="+mn-lt"/>
        <a:ea typeface="+mn-ea"/>
        <a:cs typeface="+mn-cs"/>
      </a:defRPr>
    </a:lvl8pPr>
    <a:lvl9pPr marL="9288841" algn="l" defTabSz="2322210" rtl="0" eaLnBrk="1" latinLnBrk="0" hangingPunct="1">
      <a:defRPr sz="304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7E41055-61EA-4341-A59C-145A2A2B9B05}" type="slidenum">
              <a:rPr lang="en-US" smtClean="0"/>
              <a:t>20</a:t>
            </a:fld>
            <a:endParaRPr lang="en-US"/>
          </a:p>
        </p:txBody>
      </p:sp>
    </p:spTree>
    <p:extLst>
      <p:ext uri="{BB962C8B-B14F-4D97-AF65-F5344CB8AC3E}">
        <p14:creationId xmlns:p14="http://schemas.microsoft.com/office/powerpoint/2010/main" val="931646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69DD580-2AE9-4B2E-82FF-440E9C699DF8}" type="slidenum">
              <a:rPr lang="en-US" smtClean="0"/>
              <a:t>29</a:t>
            </a:fld>
            <a:endParaRPr lang="en-US"/>
          </a:p>
        </p:txBody>
      </p:sp>
    </p:spTree>
    <p:extLst>
      <p:ext uri="{BB962C8B-B14F-4D97-AF65-F5344CB8AC3E}">
        <p14:creationId xmlns:p14="http://schemas.microsoft.com/office/powerpoint/2010/main" val="1482331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69DD580-2AE9-4B2E-82FF-440E9C699DF8}" type="slidenum">
              <a:rPr lang="en-US" smtClean="0"/>
              <a:t>30</a:t>
            </a:fld>
            <a:endParaRPr lang="en-US"/>
          </a:p>
        </p:txBody>
      </p:sp>
    </p:spTree>
    <p:extLst>
      <p:ext uri="{BB962C8B-B14F-4D97-AF65-F5344CB8AC3E}">
        <p14:creationId xmlns:p14="http://schemas.microsoft.com/office/powerpoint/2010/main" val="4183931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69DD580-2AE9-4B2E-82FF-440E9C699DF8}" type="slidenum">
              <a:rPr lang="en-US" smtClean="0"/>
              <a:t>31</a:t>
            </a:fld>
            <a:endParaRPr lang="en-US"/>
          </a:p>
        </p:txBody>
      </p:sp>
    </p:spTree>
    <p:extLst>
      <p:ext uri="{BB962C8B-B14F-4D97-AF65-F5344CB8AC3E}">
        <p14:creationId xmlns:p14="http://schemas.microsoft.com/office/powerpoint/2010/main" val="2756793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con </a:t>
            </a:r>
            <a:r>
              <a:rPr lang="en-US" baseline="0" dirty="0" err="1"/>
              <a:t>bướm</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&gt;&gt;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a:t>
            </a:r>
            <a:r>
              <a:rPr lang="en-US" baseline="0" dirty="0" err="1"/>
              <a:t>ấy</a:t>
            </a:r>
            <a:r>
              <a:rPr lang="en-US" baseline="0" dirty="0"/>
              <a:t> </a:t>
            </a:r>
            <a:r>
              <a:rPr lang="en-US" baseline="0" dirty="0" err="1"/>
              <a:t>vào</a:t>
            </a:r>
            <a:r>
              <a:rPr lang="en-US" baseline="0" dirty="0"/>
              <a:t> </a:t>
            </a:r>
            <a:r>
              <a:rPr lang="en-US" baseline="0" dirty="0" err="1"/>
              <a:t>dấu</a:t>
            </a:r>
            <a:r>
              <a:rPr lang="en-US" baseline="0" dirty="0"/>
              <a:t> </a:t>
            </a:r>
            <a:r>
              <a:rPr lang="en-US" baseline="0" dirty="0" err="1"/>
              <a:t>cộng</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của</a:t>
            </a:r>
            <a:r>
              <a:rPr lang="en-US" baseline="0" dirty="0"/>
              <a:t> </a:t>
            </a:r>
            <a:r>
              <a:rPr lang="en-US" baseline="0" dirty="0" err="1"/>
              <a:t>đội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tính</a:t>
            </a:r>
            <a:r>
              <a:rPr lang="en-US" baseline="0" dirty="0"/>
              <a:t> </a:t>
            </a:r>
            <a:r>
              <a:rPr lang="en-US" baseline="0" dirty="0" err="1"/>
              <a:t>điểm</a:t>
            </a:r>
            <a:r>
              <a:rPr lang="en-US" baseline="0" dirty="0"/>
              <a:t>.</a:t>
            </a:r>
          </a:p>
          <a:p>
            <a:r>
              <a:rPr lang="en-US" baseline="0" dirty="0" err="1"/>
              <a:t>Sau</a:t>
            </a:r>
            <a:r>
              <a:rPr lang="en-US" baseline="0" dirty="0"/>
              <a:t> </a:t>
            </a:r>
            <a:r>
              <a:rPr lang="en-US" baseline="0" dirty="0" err="1"/>
              <a:t>đó</a:t>
            </a:r>
            <a:r>
              <a:rPr lang="en-US" baseline="0" dirty="0"/>
              <a:t> </a:t>
            </a:r>
            <a:r>
              <a:rPr lang="en-US" baseline="0" dirty="0" err="1"/>
              <a:t>chọn</a:t>
            </a:r>
            <a:r>
              <a:rPr lang="en-US" baseline="0" dirty="0"/>
              <a:t> con </a:t>
            </a:r>
            <a:r>
              <a:rPr lang="en-US" baseline="0" dirty="0" err="1"/>
              <a:t>bướm</a:t>
            </a:r>
            <a:r>
              <a:rPr lang="en-US" baseline="0" dirty="0"/>
              <a:t> </a:t>
            </a:r>
            <a:r>
              <a:rPr lang="en-US" baseline="0" dirty="0" err="1"/>
              <a:t>khác</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r>
              <a:rPr lang="en-US" baseline="0" dirty="0"/>
              <a:t>.</a:t>
            </a:r>
          </a:p>
          <a:p>
            <a:r>
              <a:rPr lang="en-US" baseline="0" dirty="0" err="1"/>
              <a:t>Cuối</a:t>
            </a:r>
            <a:r>
              <a:rPr lang="en-US" baseline="0" dirty="0"/>
              <a:t> </a:t>
            </a:r>
            <a:r>
              <a:rPr lang="en-US" baseline="0" dirty="0" err="1"/>
              <a:t>cùng</a:t>
            </a:r>
            <a:r>
              <a:rPr lang="en-US" baseline="0" dirty="0"/>
              <a:t>, </a:t>
            </a:r>
            <a:r>
              <a:rPr lang="en-US" baseline="0" dirty="0" err="1"/>
              <a:t>đội</a:t>
            </a:r>
            <a:r>
              <a:rPr lang="en-US" baseline="0" dirty="0"/>
              <a:t> </a:t>
            </a:r>
            <a:r>
              <a:rPr lang="en-US" baseline="0" dirty="0" err="1"/>
              <a:t>nào</a:t>
            </a:r>
            <a:r>
              <a:rPr lang="en-US" baseline="0" dirty="0"/>
              <a:t> </a:t>
            </a:r>
            <a:r>
              <a:rPr lang="en-US" baseline="0" dirty="0" err="1"/>
              <a:t>thắng</a:t>
            </a:r>
            <a:r>
              <a:rPr lang="en-US" baseline="0" dirty="0"/>
              <a:t> </a:t>
            </a:r>
            <a:r>
              <a:rPr lang="en-US" baseline="0" dirty="0" err="1"/>
              <a:t>thì</a:t>
            </a:r>
            <a:r>
              <a:rPr lang="en-US" baseline="0" dirty="0"/>
              <a:t> GV </a:t>
            </a:r>
            <a:r>
              <a:rPr lang="en-US" baseline="0" dirty="0" err="1"/>
              <a:t>nháy</a:t>
            </a:r>
            <a:r>
              <a:rPr lang="en-US" baseline="0" dirty="0"/>
              <a:t> </a:t>
            </a:r>
            <a:r>
              <a:rPr lang="en-US" baseline="0" dirty="0" err="1"/>
              <a:t>vào</a:t>
            </a:r>
            <a:r>
              <a:rPr lang="en-US" baseline="0" dirty="0"/>
              <a:t> con </a:t>
            </a:r>
            <a:r>
              <a:rPr lang="en-US" baseline="0" dirty="0" err="1"/>
              <a:t>bướm</a:t>
            </a:r>
            <a:r>
              <a:rPr lang="en-US" baseline="0" dirty="0"/>
              <a:t> ở </a:t>
            </a:r>
            <a:r>
              <a:rPr lang="en-US" baseline="0" dirty="0" err="1"/>
              <a:t>đội</a:t>
            </a:r>
            <a:r>
              <a:rPr lang="en-US" baseline="0" dirty="0"/>
              <a:t> </a:t>
            </a:r>
            <a:r>
              <a:rPr lang="en-US" baseline="0" dirty="0" err="1"/>
              <a:t>ấy</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tiếp</a:t>
            </a:r>
            <a:r>
              <a:rPr lang="en-US" baseline="0" dirty="0"/>
              <a:t> </a:t>
            </a:r>
            <a:r>
              <a:rPr lang="en-US" baseline="0" dirty="0" err="1"/>
              <a:t>theo</a:t>
            </a:r>
            <a:endParaRPr lang="en-US" baseline="0" dirty="0"/>
          </a:p>
        </p:txBody>
      </p:sp>
      <p:sp>
        <p:nvSpPr>
          <p:cNvPr id="4" name="Slide Number Placeholder 3"/>
          <p:cNvSpPr>
            <a:spLocks noGrp="1"/>
          </p:cNvSpPr>
          <p:nvPr>
            <p:ph type="sldNum" sz="quarter" idx="10"/>
          </p:nvPr>
        </p:nvSpPr>
        <p:spPr/>
        <p:txBody>
          <a:bodyPr/>
          <a:lstStyle/>
          <a:p>
            <a:fld id="{769DD580-2AE9-4B2E-82FF-440E9C699DF8}" type="slidenum">
              <a:rPr lang="en-US" smtClean="0"/>
              <a:t>21</a:t>
            </a:fld>
            <a:endParaRPr lang="en-US"/>
          </a:p>
        </p:txBody>
      </p:sp>
    </p:spTree>
    <p:extLst>
      <p:ext uri="{BB962C8B-B14F-4D97-AF65-F5344CB8AC3E}">
        <p14:creationId xmlns:p14="http://schemas.microsoft.com/office/powerpoint/2010/main" val="118706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p:txBody>
      </p:sp>
      <p:sp>
        <p:nvSpPr>
          <p:cNvPr id="4" name="Slide Number Placeholder 3"/>
          <p:cNvSpPr>
            <a:spLocks noGrp="1"/>
          </p:cNvSpPr>
          <p:nvPr>
            <p:ph type="sldNum" sz="quarter" idx="10"/>
          </p:nvPr>
        </p:nvSpPr>
        <p:spPr/>
        <p:txBody>
          <a:bodyPr/>
          <a:lstStyle/>
          <a:p>
            <a:fld id="{769DD580-2AE9-4B2E-82FF-440E9C699DF8}" type="slidenum">
              <a:rPr lang="en-US" smtClean="0"/>
              <a:t>22</a:t>
            </a:fld>
            <a:endParaRPr lang="en-US"/>
          </a:p>
        </p:txBody>
      </p:sp>
    </p:spTree>
    <p:extLst>
      <p:ext uri="{BB962C8B-B14F-4D97-AF65-F5344CB8AC3E}">
        <p14:creationId xmlns:p14="http://schemas.microsoft.com/office/powerpoint/2010/main" val="1671343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69DD580-2AE9-4B2E-82FF-440E9C699DF8}" type="slidenum">
              <a:rPr lang="en-US" smtClean="0"/>
              <a:t>23</a:t>
            </a:fld>
            <a:endParaRPr lang="en-US"/>
          </a:p>
        </p:txBody>
      </p:sp>
    </p:spTree>
    <p:extLst>
      <p:ext uri="{BB962C8B-B14F-4D97-AF65-F5344CB8AC3E}">
        <p14:creationId xmlns:p14="http://schemas.microsoft.com/office/powerpoint/2010/main" val="1145151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69DD580-2AE9-4B2E-82FF-440E9C699DF8}" type="slidenum">
              <a:rPr lang="en-US" smtClean="0"/>
              <a:t>24</a:t>
            </a:fld>
            <a:endParaRPr lang="en-US"/>
          </a:p>
        </p:txBody>
      </p:sp>
    </p:spTree>
    <p:extLst>
      <p:ext uri="{BB962C8B-B14F-4D97-AF65-F5344CB8AC3E}">
        <p14:creationId xmlns:p14="http://schemas.microsoft.com/office/powerpoint/2010/main" val="1378074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69DD580-2AE9-4B2E-82FF-440E9C699DF8}" type="slidenum">
              <a:rPr lang="en-US" smtClean="0"/>
              <a:t>25</a:t>
            </a:fld>
            <a:endParaRPr lang="en-US"/>
          </a:p>
        </p:txBody>
      </p:sp>
    </p:spTree>
    <p:extLst>
      <p:ext uri="{BB962C8B-B14F-4D97-AF65-F5344CB8AC3E}">
        <p14:creationId xmlns:p14="http://schemas.microsoft.com/office/powerpoint/2010/main" val="268116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69DD580-2AE9-4B2E-82FF-440E9C699DF8}" type="slidenum">
              <a:rPr lang="en-US" smtClean="0"/>
              <a:t>26</a:t>
            </a:fld>
            <a:endParaRPr lang="en-US"/>
          </a:p>
        </p:txBody>
      </p:sp>
    </p:spTree>
    <p:extLst>
      <p:ext uri="{BB962C8B-B14F-4D97-AF65-F5344CB8AC3E}">
        <p14:creationId xmlns:p14="http://schemas.microsoft.com/office/powerpoint/2010/main" val="251182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69DD580-2AE9-4B2E-82FF-440E9C699DF8}" type="slidenum">
              <a:rPr lang="en-US" smtClean="0"/>
              <a:t>27</a:t>
            </a:fld>
            <a:endParaRPr lang="en-US"/>
          </a:p>
        </p:txBody>
      </p:sp>
    </p:spTree>
    <p:extLst>
      <p:ext uri="{BB962C8B-B14F-4D97-AF65-F5344CB8AC3E}">
        <p14:creationId xmlns:p14="http://schemas.microsoft.com/office/powerpoint/2010/main" val="365698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69DD580-2AE9-4B2E-82FF-440E9C699DF8}" type="slidenum">
              <a:rPr lang="en-US" smtClean="0"/>
              <a:t>28</a:t>
            </a:fld>
            <a:endParaRPr lang="en-US"/>
          </a:p>
        </p:txBody>
      </p:sp>
    </p:spTree>
    <p:extLst>
      <p:ext uri="{BB962C8B-B14F-4D97-AF65-F5344CB8AC3E}">
        <p14:creationId xmlns:p14="http://schemas.microsoft.com/office/powerpoint/2010/main" val="153015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23218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864413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74938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51080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C1EDCC34-66BF-4147-AE1C-B6130A559FC2}"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543933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C1EDCC34-66BF-4147-AE1C-B6130A559FC2}"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94015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C1EDCC34-66BF-4147-AE1C-B6130A559FC2}"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069409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C1EDCC34-66BF-4147-AE1C-B6130A559FC2}"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3595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DCC34-66BF-4147-AE1C-B6130A559FC2}"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725382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1EDCC34-66BF-4147-AE1C-B6130A559FC2}"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09348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1EDCC34-66BF-4147-AE1C-B6130A559FC2}"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385665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
        <p:nvSpPr>
          <p:cNvPr id="7" name="9Slide.vn - 2019">
            <a:extLst>
              <a:ext uri="{FF2B5EF4-FFF2-40B4-BE49-F238E27FC236}">
                <a16:creationId xmlns:a16="http://schemas.microsoft.com/office/drawing/2014/main" id="{B51F405A-4436-6FFF-2EBD-36E9671F0D77}"/>
              </a:ext>
            </a:extLst>
          </p:cNvPr>
          <p:cNvSpPr txBox="1"/>
          <p:nvPr userDrawn="1"/>
        </p:nvSpPr>
        <p:spPr>
          <a:xfrm>
            <a:off x="0" y="-637728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777386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khoa-hoc-tu-nhien-8/1/424/141/"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khoa-hoc-tu-nhien-8/1/424/141/"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6.gif"/><Relationship Id="rId3" Type="http://schemas.openxmlformats.org/officeDocument/2006/relationships/slideLayout" Target="../slideLayouts/slideLayout1.xml"/><Relationship Id="rId7" Type="http://schemas.openxmlformats.org/officeDocument/2006/relationships/image" Target="../media/image20.gif"/><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audio" Target="../media/media2.mp3"/><Relationship Id="rId16" Type="http://schemas.openxmlformats.org/officeDocument/2006/relationships/image" Target="../media/image29.png"/><Relationship Id="rId1" Type="http://schemas.microsoft.com/office/2007/relationships/media" Target="../media/media2.mp3"/><Relationship Id="rId6" Type="http://schemas.openxmlformats.org/officeDocument/2006/relationships/image" Target="../media/image19.gif"/><Relationship Id="rId11" Type="http://schemas.openxmlformats.org/officeDocument/2006/relationships/image" Target="../media/image24.png"/><Relationship Id="rId5" Type="http://schemas.openxmlformats.org/officeDocument/2006/relationships/image" Target="../media/image18.gif"/><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notesSlide" Target="../notesSlides/notesSlide1.xml"/><Relationship Id="rId9" Type="http://schemas.openxmlformats.org/officeDocument/2006/relationships/image" Target="../media/image22.png"/><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21.gif"/><Relationship Id="rId18" Type="http://schemas.openxmlformats.org/officeDocument/2006/relationships/slide" Target="slide23.xml"/><Relationship Id="rId26" Type="http://schemas.openxmlformats.org/officeDocument/2006/relationships/slide" Target="slide31.xml"/><Relationship Id="rId3" Type="http://schemas.openxmlformats.org/officeDocument/2006/relationships/audio" Target="../media/audio1.wav"/><Relationship Id="rId21" Type="http://schemas.openxmlformats.org/officeDocument/2006/relationships/image" Target="../media/image19.gif"/><Relationship Id="rId7" Type="http://schemas.openxmlformats.org/officeDocument/2006/relationships/image" Target="../media/image32.gif"/><Relationship Id="rId12" Type="http://schemas.openxmlformats.org/officeDocument/2006/relationships/slide" Target="slide24.xml"/><Relationship Id="rId17" Type="http://schemas.openxmlformats.org/officeDocument/2006/relationships/image" Target="../media/image35.gif"/><Relationship Id="rId25" Type="http://schemas.openxmlformats.org/officeDocument/2006/relationships/slide" Target="slide30.xml"/><Relationship Id="rId2" Type="http://schemas.openxmlformats.org/officeDocument/2006/relationships/notesSlide" Target="../notesSlides/notesSlide2.xml"/><Relationship Id="rId16" Type="http://schemas.openxmlformats.org/officeDocument/2006/relationships/slide" Target="slide27.xml"/><Relationship Id="rId20"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34.gif"/><Relationship Id="rId24" Type="http://schemas.openxmlformats.org/officeDocument/2006/relationships/slide" Target="slide32.xml"/><Relationship Id="rId5" Type="http://schemas.openxmlformats.org/officeDocument/2006/relationships/image" Target="../media/image31.jpg"/><Relationship Id="rId15" Type="http://schemas.openxmlformats.org/officeDocument/2006/relationships/image" Target="../media/image18.gif"/><Relationship Id="rId23" Type="http://schemas.openxmlformats.org/officeDocument/2006/relationships/slide" Target="slide34.xml"/><Relationship Id="rId10" Type="http://schemas.openxmlformats.org/officeDocument/2006/relationships/slide" Target="slide28.xml"/><Relationship Id="rId19" Type="http://schemas.openxmlformats.org/officeDocument/2006/relationships/image" Target="../media/image36.gif"/><Relationship Id="rId4" Type="http://schemas.openxmlformats.org/officeDocument/2006/relationships/audio" Target="../media/audio2.wav"/><Relationship Id="rId9" Type="http://schemas.openxmlformats.org/officeDocument/2006/relationships/image" Target="../media/image33.gif"/><Relationship Id="rId14" Type="http://schemas.openxmlformats.org/officeDocument/2006/relationships/slide" Target="slide22.xml"/><Relationship Id="rId22" Type="http://schemas.openxmlformats.org/officeDocument/2006/relationships/image" Target="../media/image37.png"/><Relationship Id="rId27" Type="http://schemas.openxmlformats.org/officeDocument/2006/relationships/image" Target="../media/image30.jpeg"/></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3" Type="http://schemas.microsoft.com/office/2007/relationships/media" Target="../media/media4.mp3"/><Relationship Id="rId7" Type="http://schemas.openxmlformats.org/officeDocument/2006/relationships/image" Target="../media/image31.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11" Type="http://schemas.openxmlformats.org/officeDocument/2006/relationships/image" Target="../media/image18.gif"/><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audio" Target="../media/media4.mp3"/><Relationship Id="rId9"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media" Target="../media/media4.mp3"/><Relationship Id="rId7" Type="http://schemas.openxmlformats.org/officeDocument/2006/relationships/image" Target="../media/image31.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4.xml"/><Relationship Id="rId11" Type="http://schemas.openxmlformats.org/officeDocument/2006/relationships/image" Target="../media/image36.gif"/><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audio" Target="../media/media4.mp3"/><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slide" Target="slide21.xml"/><Relationship Id="rId3" Type="http://schemas.microsoft.com/office/2007/relationships/media" Target="../media/media4.mp3"/><Relationship Id="rId7" Type="http://schemas.openxmlformats.org/officeDocument/2006/relationships/image" Target="../media/image31.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5.xml"/><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21.gif"/><Relationship Id="rId4" Type="http://schemas.openxmlformats.org/officeDocument/2006/relationships/audio" Target="../media/media4.mp3"/><Relationship Id="rId9"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media" Target="../media/media4.mp3"/><Relationship Id="rId7" Type="http://schemas.openxmlformats.org/officeDocument/2006/relationships/image" Target="../media/image31.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6.xml"/><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33.gif"/><Relationship Id="rId4" Type="http://schemas.openxmlformats.org/officeDocument/2006/relationships/audio" Target="../media/media4.mp3"/><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media" Target="../media/media4.mp3"/><Relationship Id="rId7" Type="http://schemas.openxmlformats.org/officeDocument/2006/relationships/image" Target="../media/image31.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7.xml"/><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34.gif"/><Relationship Id="rId4" Type="http://schemas.openxmlformats.org/officeDocument/2006/relationships/audio" Target="../media/media4.mp3"/><Relationship Id="rId9" Type="http://schemas.openxmlformats.org/officeDocument/2006/relationships/slide" Target="slide21.xml"/></Relationships>
</file>

<file path=ppt/slides/_rels/slide27.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media" Target="../media/media4.mp3"/><Relationship Id="rId7" Type="http://schemas.openxmlformats.org/officeDocument/2006/relationships/image" Target="../media/image31.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8.xml"/><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35.gif"/><Relationship Id="rId4" Type="http://schemas.openxmlformats.org/officeDocument/2006/relationships/audio" Target="../media/media4.mp3"/><Relationship Id="rId9" Type="http://schemas.openxmlformats.org/officeDocument/2006/relationships/slide" Target="slide21.xml"/></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media" Target="../media/media4.mp3"/><Relationship Id="rId7" Type="http://schemas.openxmlformats.org/officeDocument/2006/relationships/image" Target="../media/image31.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9.xml"/><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34.gif"/><Relationship Id="rId4" Type="http://schemas.openxmlformats.org/officeDocument/2006/relationships/audio" Target="../media/media4.mp3"/><Relationship Id="rId9" Type="http://schemas.openxmlformats.org/officeDocument/2006/relationships/slide" Target="slide21.xml"/></Relationships>
</file>

<file path=ppt/slides/_rels/slide29.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media" Target="../media/media4.mp3"/><Relationship Id="rId7" Type="http://schemas.openxmlformats.org/officeDocument/2006/relationships/image" Target="../media/image31.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0.xml"/><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19.gif"/><Relationship Id="rId4" Type="http://schemas.openxmlformats.org/officeDocument/2006/relationships/audio" Target="../media/media4.mp3"/><Relationship Id="rId9" Type="http://schemas.openxmlformats.org/officeDocument/2006/relationships/slide" Target="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media" Target="../media/media4.mp3"/><Relationship Id="rId7" Type="http://schemas.openxmlformats.org/officeDocument/2006/relationships/image" Target="../media/image31.jpg"/><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1.xml"/><Relationship Id="rId11" Type="http://schemas.openxmlformats.org/officeDocument/2006/relationships/image" Target="../media/image36.gif"/><Relationship Id="rId5" Type="http://schemas.openxmlformats.org/officeDocument/2006/relationships/slideLayout" Target="../slideLayouts/slideLayout2.xml"/><Relationship Id="rId10" Type="http://schemas.openxmlformats.org/officeDocument/2006/relationships/slide" Target="slide23.xml"/><Relationship Id="rId4" Type="http://schemas.openxmlformats.org/officeDocument/2006/relationships/audio" Target="../media/media4.mp3"/><Relationship Id="rId9" Type="http://schemas.openxmlformats.org/officeDocument/2006/relationships/slide" Target="slide21.xml"/></Relationships>
</file>

<file path=ppt/slides/_rels/slide31.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media" Target="../media/media4.mp3"/><Relationship Id="rId7" Type="http://schemas.openxmlformats.org/officeDocument/2006/relationships/image" Target="../media/image31.jpg"/><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2.xml"/><Relationship Id="rId11" Type="http://schemas.openxmlformats.org/officeDocument/2006/relationships/image" Target="../media/image18.gif"/><Relationship Id="rId5" Type="http://schemas.openxmlformats.org/officeDocument/2006/relationships/slideLayout" Target="../slideLayouts/slideLayout2.xml"/><Relationship Id="rId10" Type="http://schemas.openxmlformats.org/officeDocument/2006/relationships/slide" Target="slide22.xml"/><Relationship Id="rId4" Type="http://schemas.openxmlformats.org/officeDocument/2006/relationships/audio" Target="../media/media4.mp3"/><Relationship Id="rId9" Type="http://schemas.openxmlformats.org/officeDocument/2006/relationships/slide" Target="slide21.xml"/></Relationships>
</file>

<file path=ppt/slides/_rels/slide32.xml.rels><?xml version="1.0" encoding="UTF-8" standalone="yes"?>
<Relationships xmlns="http://schemas.openxmlformats.org/package/2006/relationships"><Relationship Id="rId3" Type="http://schemas.openxmlformats.org/officeDocument/2006/relationships/hyperlink" Target="https://hoc10.vn/doc-sach/khoa-hoc-tu-nhien-8/1/424/141/"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svg"/></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khoa-hoc-tu-nhien-8/1/424/141/"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8F538-39A2-E1EB-04F8-71CE4440AD7E}"/>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vi-VN" sz="3600" dirty="0">
                <a:solidFill>
                  <a:schemeClr val="bg1"/>
                </a:solidFill>
                <a:effectLst>
                  <a:outerShdw blurRad="38100" dist="38100" dir="2700000" algn="tl">
                    <a:srgbClr val="000000">
                      <a:alpha val="43137"/>
                    </a:srgbClr>
                  </a:outerShdw>
                </a:effectLst>
                <a:latin typeface="UTM Avo" panose="02040603050506020204" pitchFamily="18" charset="0"/>
              </a:rPr>
              <a:t>KH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TN 8</a:t>
            </a:r>
          </a:p>
        </p:txBody>
      </p:sp>
      <p:sp>
        <p:nvSpPr>
          <p:cNvPr id="3" name="Subtitle 2">
            <a:extLst>
              <a:ext uri="{FF2B5EF4-FFF2-40B4-BE49-F238E27FC236}">
                <a16:creationId xmlns:a16="http://schemas.microsoft.com/office/drawing/2014/main" id="{B037D563-152A-33B2-2F46-D994CAF70D53}"/>
              </a:ext>
            </a:extLst>
          </p:cNvPr>
          <p:cNvSpPr txBox="1">
            <a:spLocks/>
          </p:cNvSpPr>
          <p:nvPr/>
        </p:nvSpPr>
        <p:spPr>
          <a:xfrm>
            <a:off x="1000431" y="3354388"/>
            <a:ext cx="10191138"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vi-VN" sz="5400" b="1" dirty="0">
                <a:solidFill>
                  <a:srgbClr val="FF0000"/>
                </a:solidFill>
                <a:latin typeface="UTM Avo" panose="02040603050506020204" pitchFamily="18" charset="0"/>
              </a:rPr>
              <a:t>Bài </a:t>
            </a:r>
            <a:r>
              <a:rPr lang="en-US" sz="5400" b="1" dirty="0">
                <a:solidFill>
                  <a:srgbClr val="FF0000"/>
                </a:solidFill>
                <a:latin typeface="UTM Avo" panose="02040603050506020204" pitchFamily="18" charset="0"/>
              </a:rPr>
              <a:t>29. </a:t>
            </a:r>
            <a:r>
              <a:rPr lang="vi-VN" sz="6000" b="1" dirty="0">
                <a:solidFill>
                  <a:srgbClr val="FF0000"/>
                </a:solidFill>
                <a:latin typeface="UTM Avo" panose="02040603050506020204" pitchFamily="18" charset="0"/>
              </a:rPr>
              <a:t>Dinh dưỡng và tiêu hóa ở người </a:t>
            </a:r>
            <a:endParaRPr lang="en-US" sz="5400" b="1" dirty="0">
              <a:solidFill>
                <a:srgbClr val="FF0000"/>
              </a:solidFill>
              <a:latin typeface="UTM Avo" panose="02040603050506020204" pitchFamily="18" charset="0"/>
            </a:endParaRPr>
          </a:p>
          <a:p>
            <a:pPr>
              <a:lnSpc>
                <a:spcPct val="100000"/>
              </a:lnSpc>
              <a:spcBef>
                <a:spcPts val="600"/>
              </a:spcBef>
            </a:pPr>
            <a:r>
              <a:rPr lang="en-US" sz="5400" b="1" dirty="0">
                <a:solidFill>
                  <a:srgbClr val="FF0000"/>
                </a:solidFill>
                <a:latin typeface="UTM Avo" panose="02040603050506020204" pitchFamily="18" charset="0"/>
              </a:rPr>
              <a:t>(</a:t>
            </a:r>
            <a:r>
              <a:rPr lang="en-US" sz="5400" b="1" dirty="0" err="1">
                <a:solidFill>
                  <a:srgbClr val="FF0000"/>
                </a:solidFill>
                <a:latin typeface="UTM Avo" panose="02040603050506020204" pitchFamily="18" charset="0"/>
              </a:rPr>
              <a:t>Phần</a:t>
            </a:r>
            <a:r>
              <a:rPr lang="en-US" sz="5400" b="1" dirty="0">
                <a:solidFill>
                  <a:srgbClr val="FF0000"/>
                </a:solidFill>
                <a:latin typeface="UTM Avo" panose="02040603050506020204" pitchFamily="18" charset="0"/>
              </a:rPr>
              <a:t> III)</a:t>
            </a:r>
          </a:p>
        </p:txBody>
      </p:sp>
      <p:sp>
        <p:nvSpPr>
          <p:cNvPr id="7" name="Title 1">
            <a:extLst>
              <a:ext uri="{FF2B5EF4-FFF2-40B4-BE49-F238E27FC236}">
                <a16:creationId xmlns:a16="http://schemas.microsoft.com/office/drawing/2014/main" id="{D62A947A-32D3-018D-5EEF-C1F0B0D293B0}"/>
              </a:ext>
            </a:extLst>
          </p:cNvPr>
          <p:cNvSpPr txBox="1">
            <a:spLocks/>
          </p:cNvSpPr>
          <p:nvPr/>
        </p:nvSpPr>
        <p:spPr>
          <a:xfrm>
            <a:off x="173228" y="1212864"/>
            <a:ext cx="11845539"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pPr>
            <a:r>
              <a:rPr lang="vi-VN" sz="5400" b="1" dirty="0">
                <a:solidFill>
                  <a:srgbClr val="002060"/>
                </a:solidFill>
                <a:latin typeface="UTM Avo" panose="02040603050506020204" pitchFamily="18" charset="0"/>
              </a:rPr>
              <a:t>Chủ đề </a:t>
            </a:r>
            <a:r>
              <a:rPr lang="en-US" sz="5400" b="1" dirty="0">
                <a:solidFill>
                  <a:srgbClr val="002060"/>
                </a:solidFill>
                <a:latin typeface="UTM Avo" panose="02040603050506020204" pitchFamily="18" charset="0"/>
              </a:rPr>
              <a:t>7</a:t>
            </a:r>
            <a:r>
              <a:rPr lang="vi-VN" sz="5400" b="1" dirty="0">
                <a:solidFill>
                  <a:srgbClr val="002060"/>
                </a:solidFill>
                <a:latin typeface="UTM Avo" panose="02040603050506020204" pitchFamily="18" charset="0"/>
              </a:rPr>
              <a:t>: </a:t>
            </a:r>
            <a:endParaRPr lang="en-US" sz="5400" b="1" dirty="0">
              <a:solidFill>
                <a:srgbClr val="002060"/>
              </a:solidFill>
              <a:latin typeface="UTM Avo" panose="02040603050506020204" pitchFamily="18" charset="0"/>
            </a:endParaRPr>
          </a:p>
          <a:p>
            <a:pPr>
              <a:lnSpc>
                <a:spcPct val="100000"/>
              </a:lnSpc>
              <a:spcBef>
                <a:spcPts val="600"/>
              </a:spcBef>
            </a:pPr>
            <a:r>
              <a:rPr lang="en-US" sz="5400" b="1" dirty="0" err="1">
                <a:solidFill>
                  <a:srgbClr val="002060"/>
                </a:solidFill>
                <a:latin typeface="UTM Avo" panose="02040603050506020204" pitchFamily="18" charset="0"/>
              </a:rPr>
              <a:t>Cơ</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thể</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người</a:t>
            </a:r>
            <a:endParaRPr lang="en-US" sz="54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8E8AE7-04A4-4A79-9FAB-1F19C94941AE}"/>
              </a:ext>
            </a:extLst>
          </p:cNvPr>
          <p:cNvSpPr txBox="1"/>
          <p:nvPr/>
        </p:nvSpPr>
        <p:spPr>
          <a:xfrm>
            <a:off x="1215835" y="1709306"/>
            <a:ext cx="9760330" cy="2229841"/>
          </a:xfrm>
          <a:prstGeom prst="rect">
            <a:avLst/>
          </a:prstGeom>
          <a:noFill/>
        </p:spPr>
        <p:txBody>
          <a:bodyPr wrap="square">
            <a:spAutoFit/>
          </a:bodyPr>
          <a:lstStyle/>
          <a:p>
            <a:pPr marL="435432" indent="-435432" algn="just" defTabSz="2322302">
              <a:lnSpc>
                <a:spcPct val="150000"/>
              </a:lnSpc>
              <a:buClr>
                <a:srgbClr val="000000"/>
              </a:buClr>
              <a:buFont typeface="Arial" panose="020B0604020202020204" pitchFamily="34" charset="0"/>
              <a:buChar char="•"/>
            </a:pPr>
            <a:r>
              <a:rPr lang="en-US" sz="2400" kern="0" dirty="0" err="1">
                <a:solidFill>
                  <a:srgbClr val="000000"/>
                </a:solidFill>
                <a:cs typeface="Arial"/>
                <a:sym typeface="Arial"/>
              </a:rPr>
              <a:t>Một</a:t>
            </a:r>
            <a:r>
              <a:rPr lang="en-US" sz="2400" kern="0" dirty="0">
                <a:solidFill>
                  <a:srgbClr val="000000"/>
                </a:solidFill>
                <a:cs typeface="Arial"/>
                <a:sym typeface="Arial"/>
              </a:rPr>
              <a:t> </a:t>
            </a:r>
            <a:r>
              <a:rPr lang="en-US" sz="2400" kern="0" dirty="0" err="1">
                <a:solidFill>
                  <a:srgbClr val="000000"/>
                </a:solidFill>
                <a:cs typeface="Arial"/>
                <a:sym typeface="Arial"/>
              </a:rPr>
              <a:t>số</a:t>
            </a:r>
            <a:r>
              <a:rPr lang="en-US" sz="2400" kern="0" dirty="0">
                <a:solidFill>
                  <a:srgbClr val="000000"/>
                </a:solidFill>
                <a:cs typeface="Arial"/>
                <a:sym typeface="Arial"/>
              </a:rPr>
              <a:t> </a:t>
            </a:r>
            <a:r>
              <a:rPr lang="en-US" sz="2400" kern="0" dirty="0" err="1">
                <a:solidFill>
                  <a:srgbClr val="000000"/>
                </a:solidFill>
                <a:cs typeface="Arial"/>
                <a:sym typeface="Arial"/>
              </a:rPr>
              <a:t>bệnh</a:t>
            </a:r>
            <a:r>
              <a:rPr lang="en-US" sz="2400" kern="0" dirty="0">
                <a:solidFill>
                  <a:srgbClr val="000000"/>
                </a:solidFill>
                <a:cs typeface="Arial"/>
                <a:sym typeface="Arial"/>
              </a:rPr>
              <a:t> </a:t>
            </a:r>
            <a:r>
              <a:rPr lang="en-US" sz="2400" kern="0" dirty="0" err="1">
                <a:solidFill>
                  <a:srgbClr val="000000"/>
                </a:solidFill>
                <a:cs typeface="Arial"/>
                <a:sym typeface="Arial"/>
              </a:rPr>
              <a:t>về</a:t>
            </a:r>
            <a:r>
              <a:rPr lang="en-US" sz="2400" kern="0" dirty="0">
                <a:solidFill>
                  <a:srgbClr val="000000"/>
                </a:solidFill>
                <a:cs typeface="Arial"/>
                <a:sym typeface="Arial"/>
              </a:rPr>
              <a:t> </a:t>
            </a:r>
            <a:r>
              <a:rPr lang="en-US" sz="2400" kern="0" dirty="0" err="1">
                <a:solidFill>
                  <a:srgbClr val="000000"/>
                </a:solidFill>
                <a:cs typeface="Arial"/>
                <a:sym typeface="Arial"/>
              </a:rPr>
              <a:t>tiêu</a:t>
            </a:r>
            <a:r>
              <a:rPr lang="en-US" sz="2400" kern="0" dirty="0">
                <a:solidFill>
                  <a:srgbClr val="000000"/>
                </a:solidFill>
                <a:cs typeface="Arial"/>
                <a:sym typeface="Arial"/>
              </a:rPr>
              <a:t> </a:t>
            </a:r>
            <a:r>
              <a:rPr lang="en-US" sz="2400" kern="0" dirty="0" err="1">
                <a:solidFill>
                  <a:srgbClr val="000000"/>
                </a:solidFill>
                <a:cs typeface="Arial"/>
                <a:sym typeface="Arial"/>
              </a:rPr>
              <a:t>hoá</a:t>
            </a:r>
            <a:r>
              <a:rPr lang="en-US" sz="2400" kern="0" dirty="0">
                <a:solidFill>
                  <a:srgbClr val="000000"/>
                </a:solidFill>
                <a:cs typeface="Arial"/>
                <a:sym typeface="Arial"/>
              </a:rPr>
              <a:t> </a:t>
            </a:r>
            <a:r>
              <a:rPr lang="en-US" sz="2400" kern="0" dirty="0" err="1">
                <a:solidFill>
                  <a:srgbClr val="000000"/>
                </a:solidFill>
                <a:cs typeface="Arial"/>
                <a:sym typeface="Arial"/>
              </a:rPr>
              <a:t>thường</a:t>
            </a:r>
            <a:r>
              <a:rPr lang="en-US" sz="2400" kern="0" dirty="0">
                <a:solidFill>
                  <a:srgbClr val="000000"/>
                </a:solidFill>
                <a:cs typeface="Arial"/>
                <a:sym typeface="Arial"/>
              </a:rPr>
              <a:t> </a:t>
            </a:r>
            <a:r>
              <a:rPr lang="en-US" sz="2400" kern="0" dirty="0" err="1">
                <a:solidFill>
                  <a:srgbClr val="000000"/>
                </a:solidFill>
                <a:cs typeface="Arial"/>
                <a:sym typeface="Arial"/>
              </a:rPr>
              <a:t>gặp</a:t>
            </a:r>
            <a:r>
              <a:rPr lang="en-US" sz="2400" kern="0" dirty="0">
                <a:solidFill>
                  <a:srgbClr val="000000"/>
                </a:solidFill>
                <a:cs typeface="Arial"/>
                <a:sym typeface="Arial"/>
              </a:rPr>
              <a:t> </a:t>
            </a:r>
            <a:r>
              <a:rPr lang="en-US" sz="2400" kern="0" dirty="0" err="1">
                <a:solidFill>
                  <a:srgbClr val="000000"/>
                </a:solidFill>
                <a:cs typeface="Arial"/>
                <a:sym typeface="Arial"/>
              </a:rPr>
              <a:t>là</a:t>
            </a:r>
            <a:r>
              <a:rPr lang="en-US" sz="2400" kern="0" dirty="0">
                <a:solidFill>
                  <a:srgbClr val="000000"/>
                </a:solidFill>
                <a:cs typeface="Arial"/>
                <a:sym typeface="Arial"/>
              </a:rPr>
              <a:t> </a:t>
            </a:r>
            <a:r>
              <a:rPr lang="en-US" sz="2400" kern="0" dirty="0" err="1">
                <a:solidFill>
                  <a:srgbClr val="000000"/>
                </a:solidFill>
                <a:cs typeface="Arial"/>
                <a:sym typeface="Arial"/>
              </a:rPr>
              <a:t>ngộ</a:t>
            </a:r>
            <a:r>
              <a:rPr lang="en-US" sz="2400" kern="0" dirty="0">
                <a:solidFill>
                  <a:srgbClr val="000000"/>
                </a:solidFill>
                <a:cs typeface="Arial"/>
                <a:sym typeface="Arial"/>
              </a:rPr>
              <a:t> </a:t>
            </a:r>
            <a:r>
              <a:rPr lang="en-US" sz="2400" kern="0" dirty="0" err="1">
                <a:solidFill>
                  <a:srgbClr val="000000"/>
                </a:solidFill>
                <a:cs typeface="Arial"/>
                <a:sym typeface="Arial"/>
              </a:rPr>
              <a:t>độc</a:t>
            </a:r>
            <a:r>
              <a:rPr lang="en-US" sz="2400" kern="0" dirty="0">
                <a:solidFill>
                  <a:srgbClr val="000000"/>
                </a:solidFill>
                <a:cs typeface="Arial"/>
                <a:sym typeface="Arial"/>
              </a:rPr>
              <a:t> </a:t>
            </a:r>
            <a:r>
              <a:rPr lang="en-US" sz="2400" kern="0" dirty="0" err="1">
                <a:solidFill>
                  <a:srgbClr val="000000"/>
                </a:solidFill>
                <a:cs typeface="Arial"/>
                <a:sym typeface="Arial"/>
              </a:rPr>
              <a:t>thực</a:t>
            </a:r>
            <a:r>
              <a:rPr lang="en-US" sz="2400" kern="0" dirty="0">
                <a:solidFill>
                  <a:srgbClr val="000000"/>
                </a:solidFill>
                <a:cs typeface="Arial"/>
                <a:sym typeface="Arial"/>
              </a:rPr>
              <a:t> </a:t>
            </a:r>
            <a:r>
              <a:rPr lang="en-US" sz="2400" kern="0" dirty="0" err="1">
                <a:solidFill>
                  <a:srgbClr val="000000"/>
                </a:solidFill>
                <a:cs typeface="Arial"/>
                <a:sym typeface="Arial"/>
              </a:rPr>
              <a:t>phẩm</a:t>
            </a:r>
            <a:r>
              <a:rPr lang="en-US" sz="2400" kern="0" dirty="0">
                <a:solidFill>
                  <a:srgbClr val="000000"/>
                </a:solidFill>
                <a:cs typeface="Arial"/>
                <a:sym typeface="Arial"/>
              </a:rPr>
              <a:t>, </a:t>
            </a:r>
            <a:r>
              <a:rPr lang="en-US" sz="2400" kern="0" dirty="0" err="1">
                <a:solidFill>
                  <a:srgbClr val="000000"/>
                </a:solidFill>
                <a:cs typeface="Arial"/>
                <a:sym typeface="Arial"/>
              </a:rPr>
              <a:t>tiêu</a:t>
            </a:r>
            <a:r>
              <a:rPr lang="en-US" sz="2400" kern="0" dirty="0">
                <a:solidFill>
                  <a:srgbClr val="000000"/>
                </a:solidFill>
                <a:cs typeface="Arial"/>
                <a:sym typeface="Arial"/>
              </a:rPr>
              <a:t> </a:t>
            </a:r>
            <a:r>
              <a:rPr lang="en-US" sz="2400" kern="0" dirty="0" err="1">
                <a:solidFill>
                  <a:srgbClr val="000000"/>
                </a:solidFill>
                <a:cs typeface="Arial"/>
                <a:sym typeface="Arial"/>
              </a:rPr>
              <a:t>chảy</a:t>
            </a:r>
            <a:r>
              <a:rPr lang="en-US" sz="2400" kern="0" dirty="0">
                <a:solidFill>
                  <a:srgbClr val="000000"/>
                </a:solidFill>
                <a:cs typeface="Arial"/>
                <a:sym typeface="Arial"/>
              </a:rPr>
              <a:t>, </a:t>
            </a:r>
            <a:r>
              <a:rPr lang="en-US" sz="2400" kern="0" dirty="0" err="1">
                <a:solidFill>
                  <a:srgbClr val="000000"/>
                </a:solidFill>
                <a:cs typeface="Arial"/>
                <a:sym typeface="Arial"/>
              </a:rPr>
              <a:t>giun</a:t>
            </a:r>
            <a:r>
              <a:rPr lang="en-US" sz="2400" kern="0" dirty="0">
                <a:solidFill>
                  <a:srgbClr val="000000"/>
                </a:solidFill>
                <a:cs typeface="Arial"/>
                <a:sym typeface="Arial"/>
              </a:rPr>
              <a:t> </a:t>
            </a:r>
            <a:r>
              <a:rPr lang="en-US" sz="2400" kern="0" dirty="0" err="1">
                <a:solidFill>
                  <a:srgbClr val="000000"/>
                </a:solidFill>
                <a:cs typeface="Arial"/>
                <a:sym typeface="Arial"/>
              </a:rPr>
              <a:t>sán</a:t>
            </a:r>
            <a:r>
              <a:rPr lang="en-US" sz="2400" kern="0" dirty="0">
                <a:solidFill>
                  <a:srgbClr val="000000"/>
                </a:solidFill>
                <a:cs typeface="Arial"/>
                <a:sym typeface="Arial"/>
              </a:rPr>
              <a:t>, </a:t>
            </a:r>
            <a:r>
              <a:rPr lang="en-US" sz="2400" kern="0" dirty="0" err="1">
                <a:solidFill>
                  <a:srgbClr val="000000"/>
                </a:solidFill>
                <a:cs typeface="Arial"/>
                <a:sym typeface="Arial"/>
              </a:rPr>
              <a:t>sâu</a:t>
            </a:r>
            <a:r>
              <a:rPr lang="en-US" sz="2400" kern="0" dirty="0">
                <a:solidFill>
                  <a:srgbClr val="000000"/>
                </a:solidFill>
                <a:cs typeface="Arial"/>
                <a:sym typeface="Arial"/>
              </a:rPr>
              <a:t> </a:t>
            </a:r>
            <a:r>
              <a:rPr lang="en-US" sz="2400" kern="0" dirty="0" err="1">
                <a:solidFill>
                  <a:srgbClr val="000000"/>
                </a:solidFill>
                <a:cs typeface="Arial"/>
                <a:sym typeface="Arial"/>
              </a:rPr>
              <a:t>răng</a:t>
            </a:r>
            <a:r>
              <a:rPr lang="en-US" sz="2400" kern="0" dirty="0">
                <a:solidFill>
                  <a:srgbClr val="000000"/>
                </a:solidFill>
                <a:cs typeface="Arial"/>
                <a:sym typeface="Arial"/>
              </a:rPr>
              <a:t>, </a:t>
            </a:r>
            <a:r>
              <a:rPr lang="en-US" sz="2400" kern="0" dirty="0" err="1">
                <a:solidFill>
                  <a:srgbClr val="000000"/>
                </a:solidFill>
                <a:cs typeface="Arial"/>
                <a:sym typeface="Arial"/>
              </a:rPr>
              <a:t>táo</a:t>
            </a:r>
            <a:r>
              <a:rPr lang="en-US" sz="2400" kern="0" dirty="0">
                <a:solidFill>
                  <a:srgbClr val="000000"/>
                </a:solidFill>
                <a:cs typeface="Arial"/>
                <a:sym typeface="Arial"/>
              </a:rPr>
              <a:t> </a:t>
            </a:r>
            <a:r>
              <a:rPr lang="en-US" sz="2400" kern="0" dirty="0" err="1">
                <a:solidFill>
                  <a:srgbClr val="000000"/>
                </a:solidFill>
                <a:cs typeface="Arial"/>
                <a:sym typeface="Arial"/>
              </a:rPr>
              <a:t>bón</a:t>
            </a:r>
            <a:r>
              <a:rPr lang="en-US" sz="2400" kern="0" dirty="0">
                <a:solidFill>
                  <a:srgbClr val="000000"/>
                </a:solidFill>
                <a:cs typeface="Arial"/>
                <a:sym typeface="Arial"/>
              </a:rPr>
              <a:t>, </a:t>
            </a:r>
            <a:r>
              <a:rPr lang="en-US" sz="2400" kern="0" dirty="0" err="1">
                <a:solidFill>
                  <a:srgbClr val="000000"/>
                </a:solidFill>
                <a:cs typeface="Arial"/>
                <a:sym typeface="Arial"/>
              </a:rPr>
              <a:t>viêm</a:t>
            </a:r>
            <a:r>
              <a:rPr lang="en-US" sz="2400" kern="0" dirty="0">
                <a:solidFill>
                  <a:srgbClr val="000000"/>
                </a:solidFill>
                <a:cs typeface="Arial"/>
                <a:sym typeface="Arial"/>
              </a:rPr>
              <a:t> </a:t>
            </a:r>
            <a:r>
              <a:rPr lang="en-US" sz="2400" kern="0" dirty="0" err="1">
                <a:solidFill>
                  <a:srgbClr val="000000"/>
                </a:solidFill>
                <a:cs typeface="Arial"/>
                <a:sym typeface="Arial"/>
              </a:rPr>
              <a:t>dạ</a:t>
            </a:r>
            <a:r>
              <a:rPr lang="en-US" sz="2400" kern="0" dirty="0">
                <a:solidFill>
                  <a:srgbClr val="000000"/>
                </a:solidFill>
                <a:cs typeface="Arial"/>
                <a:sym typeface="Arial"/>
              </a:rPr>
              <a:t> </a:t>
            </a:r>
            <a:r>
              <a:rPr lang="en-US" sz="2400" kern="0" dirty="0" err="1">
                <a:solidFill>
                  <a:srgbClr val="000000"/>
                </a:solidFill>
                <a:cs typeface="Arial"/>
                <a:sym typeface="Arial"/>
              </a:rPr>
              <a:t>dày</a:t>
            </a:r>
            <a:r>
              <a:rPr lang="en-US" sz="2400" kern="0" dirty="0">
                <a:solidFill>
                  <a:srgbClr val="000000"/>
                </a:solidFill>
                <a:cs typeface="Arial"/>
                <a:sym typeface="Arial"/>
              </a:rPr>
              <a:t>,… </a:t>
            </a:r>
          </a:p>
          <a:p>
            <a:pPr marL="435432" indent="-435432" algn="just" defTabSz="2322302">
              <a:lnSpc>
                <a:spcPct val="150000"/>
              </a:lnSpc>
              <a:buClr>
                <a:srgbClr val="000000"/>
              </a:buClr>
              <a:buFont typeface="Arial" panose="020B0604020202020204" pitchFamily="34" charset="0"/>
              <a:buChar char="•"/>
            </a:pPr>
            <a:r>
              <a:rPr lang="en-US" sz="2400" kern="0" dirty="0" err="1">
                <a:solidFill>
                  <a:srgbClr val="000000"/>
                </a:solidFill>
                <a:cs typeface="Arial"/>
                <a:sym typeface="Arial"/>
              </a:rPr>
              <a:t>Để</a:t>
            </a:r>
            <a:r>
              <a:rPr lang="en-US" sz="2400" kern="0" dirty="0">
                <a:solidFill>
                  <a:srgbClr val="000000"/>
                </a:solidFill>
                <a:cs typeface="Arial"/>
                <a:sym typeface="Arial"/>
              </a:rPr>
              <a:t> </a:t>
            </a:r>
            <a:r>
              <a:rPr lang="en-US" sz="2400" kern="0" dirty="0" err="1">
                <a:solidFill>
                  <a:srgbClr val="000000"/>
                </a:solidFill>
                <a:cs typeface="Arial"/>
                <a:sym typeface="Arial"/>
              </a:rPr>
              <a:t>phòng</a:t>
            </a:r>
            <a:r>
              <a:rPr lang="en-US" sz="2400" kern="0" dirty="0">
                <a:solidFill>
                  <a:srgbClr val="000000"/>
                </a:solidFill>
                <a:cs typeface="Arial"/>
                <a:sym typeface="Arial"/>
              </a:rPr>
              <a:t> </a:t>
            </a:r>
            <a:r>
              <a:rPr lang="en-US" sz="2400" kern="0" dirty="0" err="1">
                <a:solidFill>
                  <a:srgbClr val="000000"/>
                </a:solidFill>
                <a:cs typeface="Arial"/>
                <a:sym typeface="Arial"/>
              </a:rPr>
              <a:t>bệnh</a:t>
            </a:r>
            <a:r>
              <a:rPr lang="en-US" sz="2400" kern="0" dirty="0">
                <a:solidFill>
                  <a:srgbClr val="000000"/>
                </a:solidFill>
                <a:cs typeface="Arial"/>
                <a:sym typeface="Arial"/>
              </a:rPr>
              <a:t> </a:t>
            </a:r>
            <a:r>
              <a:rPr lang="en-US" sz="2400" kern="0" dirty="0" err="1">
                <a:solidFill>
                  <a:srgbClr val="000000"/>
                </a:solidFill>
                <a:cs typeface="Arial"/>
                <a:sym typeface="Arial"/>
              </a:rPr>
              <a:t>về</a:t>
            </a:r>
            <a:r>
              <a:rPr lang="en-US" sz="2400" kern="0" dirty="0">
                <a:solidFill>
                  <a:srgbClr val="000000"/>
                </a:solidFill>
                <a:cs typeface="Arial"/>
                <a:sym typeface="Arial"/>
              </a:rPr>
              <a:t> </a:t>
            </a:r>
            <a:r>
              <a:rPr lang="en-US" sz="2400" kern="0" dirty="0" err="1">
                <a:solidFill>
                  <a:srgbClr val="000000"/>
                </a:solidFill>
                <a:cs typeface="Arial"/>
                <a:sym typeface="Arial"/>
              </a:rPr>
              <a:t>tiêu</a:t>
            </a:r>
            <a:r>
              <a:rPr lang="en-US" sz="2400" kern="0" dirty="0">
                <a:solidFill>
                  <a:srgbClr val="000000"/>
                </a:solidFill>
                <a:cs typeface="Arial"/>
                <a:sym typeface="Arial"/>
              </a:rPr>
              <a:t> </a:t>
            </a:r>
            <a:r>
              <a:rPr lang="en-US" sz="2400" kern="0" dirty="0" err="1">
                <a:solidFill>
                  <a:srgbClr val="000000"/>
                </a:solidFill>
                <a:cs typeface="Arial"/>
                <a:sym typeface="Arial"/>
              </a:rPr>
              <a:t>hoá</a:t>
            </a:r>
            <a:r>
              <a:rPr lang="en-US" sz="2400" kern="0" dirty="0">
                <a:solidFill>
                  <a:srgbClr val="000000"/>
                </a:solidFill>
                <a:cs typeface="Arial"/>
                <a:sym typeface="Arial"/>
              </a:rPr>
              <a:t>, </a:t>
            </a:r>
            <a:r>
              <a:rPr lang="en-US" sz="2400" kern="0" dirty="0" err="1">
                <a:solidFill>
                  <a:srgbClr val="000000"/>
                </a:solidFill>
                <a:cs typeface="Arial"/>
                <a:sym typeface="Arial"/>
              </a:rPr>
              <a:t>cần</a:t>
            </a:r>
            <a:r>
              <a:rPr lang="en-US" sz="2400" kern="0" dirty="0">
                <a:solidFill>
                  <a:srgbClr val="000000"/>
                </a:solidFill>
                <a:cs typeface="Arial"/>
                <a:sym typeface="Arial"/>
              </a:rPr>
              <a:t> </a:t>
            </a:r>
            <a:r>
              <a:rPr lang="en-US" sz="2400" kern="0" dirty="0" err="1">
                <a:solidFill>
                  <a:srgbClr val="000000"/>
                </a:solidFill>
                <a:cs typeface="Arial"/>
                <a:sym typeface="Arial"/>
              </a:rPr>
              <a:t>đảm</a:t>
            </a:r>
            <a:r>
              <a:rPr lang="en-US" sz="2400" kern="0" dirty="0">
                <a:solidFill>
                  <a:srgbClr val="000000"/>
                </a:solidFill>
                <a:cs typeface="Arial"/>
                <a:sym typeface="Arial"/>
              </a:rPr>
              <a:t> </a:t>
            </a:r>
            <a:r>
              <a:rPr lang="en-US" sz="2400" kern="0" dirty="0" err="1">
                <a:solidFill>
                  <a:srgbClr val="000000"/>
                </a:solidFill>
                <a:cs typeface="Arial"/>
                <a:sym typeface="Arial"/>
              </a:rPr>
              <a:t>bảo</a:t>
            </a:r>
            <a:r>
              <a:rPr lang="en-US" sz="2400" kern="0" dirty="0">
                <a:solidFill>
                  <a:srgbClr val="000000"/>
                </a:solidFill>
                <a:cs typeface="Arial"/>
                <a:sym typeface="Arial"/>
              </a:rPr>
              <a:t> an </a:t>
            </a:r>
            <a:r>
              <a:rPr lang="en-US" sz="2400" kern="0" dirty="0" err="1">
                <a:solidFill>
                  <a:srgbClr val="000000"/>
                </a:solidFill>
                <a:cs typeface="Arial"/>
                <a:sym typeface="Arial"/>
              </a:rPr>
              <a:t>toàn</a:t>
            </a:r>
            <a:r>
              <a:rPr lang="en-US" sz="2400" kern="0" dirty="0">
                <a:solidFill>
                  <a:srgbClr val="000000"/>
                </a:solidFill>
                <a:cs typeface="Arial"/>
                <a:sym typeface="Arial"/>
              </a:rPr>
              <a:t> </a:t>
            </a:r>
            <a:r>
              <a:rPr lang="en-US" sz="2400" kern="0" dirty="0" err="1">
                <a:solidFill>
                  <a:srgbClr val="000000"/>
                </a:solidFill>
                <a:cs typeface="Arial"/>
                <a:sym typeface="Arial"/>
              </a:rPr>
              <a:t>vệ</a:t>
            </a:r>
            <a:r>
              <a:rPr lang="en-US" sz="2400" kern="0" dirty="0">
                <a:solidFill>
                  <a:srgbClr val="000000"/>
                </a:solidFill>
                <a:cs typeface="Arial"/>
                <a:sym typeface="Arial"/>
              </a:rPr>
              <a:t> </a:t>
            </a:r>
            <a:r>
              <a:rPr lang="en-US" sz="2400" kern="0" dirty="0" err="1">
                <a:solidFill>
                  <a:srgbClr val="000000"/>
                </a:solidFill>
                <a:cs typeface="Arial"/>
                <a:sym typeface="Arial"/>
              </a:rPr>
              <a:t>sinh</a:t>
            </a:r>
            <a:r>
              <a:rPr lang="en-US" sz="2400" kern="0" dirty="0">
                <a:solidFill>
                  <a:srgbClr val="000000"/>
                </a:solidFill>
                <a:cs typeface="Arial"/>
                <a:sym typeface="Arial"/>
              </a:rPr>
              <a:t> </a:t>
            </a:r>
            <a:r>
              <a:rPr lang="en-US" sz="2400" kern="0" dirty="0" err="1">
                <a:solidFill>
                  <a:srgbClr val="000000"/>
                </a:solidFill>
                <a:cs typeface="Arial"/>
                <a:sym typeface="Arial"/>
              </a:rPr>
              <a:t>thực</a:t>
            </a:r>
            <a:r>
              <a:rPr lang="en-US" sz="2400" kern="0" dirty="0">
                <a:solidFill>
                  <a:srgbClr val="000000"/>
                </a:solidFill>
                <a:cs typeface="Arial"/>
                <a:sym typeface="Arial"/>
              </a:rPr>
              <a:t> </a:t>
            </a:r>
            <a:r>
              <a:rPr lang="en-US" sz="2400" kern="0" dirty="0" err="1">
                <a:solidFill>
                  <a:srgbClr val="000000"/>
                </a:solidFill>
                <a:cs typeface="Arial"/>
                <a:sym typeface="Arial"/>
              </a:rPr>
              <a:t>phẩm</a:t>
            </a:r>
            <a:r>
              <a:rPr lang="en-US" sz="2400" kern="0" dirty="0">
                <a:solidFill>
                  <a:srgbClr val="000000"/>
                </a:solidFill>
                <a:cs typeface="Arial"/>
                <a:sym typeface="Arial"/>
              </a:rPr>
              <a:t> </a:t>
            </a:r>
            <a:r>
              <a:rPr lang="en-US" sz="2400" kern="0" dirty="0" err="1">
                <a:solidFill>
                  <a:srgbClr val="000000"/>
                </a:solidFill>
                <a:cs typeface="Arial"/>
                <a:sym typeface="Arial"/>
              </a:rPr>
              <a:t>và</a:t>
            </a:r>
            <a:r>
              <a:rPr lang="en-US" sz="2400" kern="0" dirty="0">
                <a:solidFill>
                  <a:srgbClr val="000000"/>
                </a:solidFill>
                <a:cs typeface="Arial"/>
                <a:sym typeface="Arial"/>
              </a:rPr>
              <a:t> </a:t>
            </a:r>
            <a:r>
              <a:rPr lang="en-US" sz="2400" kern="0" dirty="0" err="1">
                <a:solidFill>
                  <a:srgbClr val="000000"/>
                </a:solidFill>
                <a:cs typeface="Arial"/>
                <a:sym typeface="Arial"/>
              </a:rPr>
              <a:t>xây</a:t>
            </a:r>
            <a:r>
              <a:rPr lang="en-US" sz="2400" kern="0" dirty="0">
                <a:solidFill>
                  <a:srgbClr val="000000"/>
                </a:solidFill>
                <a:cs typeface="Arial"/>
                <a:sym typeface="Arial"/>
              </a:rPr>
              <a:t> </a:t>
            </a:r>
            <a:r>
              <a:rPr lang="en-US" sz="2400" kern="0" dirty="0" err="1">
                <a:solidFill>
                  <a:srgbClr val="000000"/>
                </a:solidFill>
                <a:cs typeface="Arial"/>
                <a:sym typeface="Arial"/>
              </a:rPr>
              <a:t>dựng</a:t>
            </a:r>
            <a:r>
              <a:rPr lang="en-US" sz="2400" kern="0" dirty="0">
                <a:solidFill>
                  <a:srgbClr val="000000"/>
                </a:solidFill>
                <a:cs typeface="Arial"/>
                <a:sym typeface="Arial"/>
              </a:rPr>
              <a:t> </a:t>
            </a:r>
            <a:r>
              <a:rPr lang="en-US" sz="2400" kern="0" dirty="0" err="1">
                <a:solidFill>
                  <a:srgbClr val="000000"/>
                </a:solidFill>
                <a:cs typeface="Arial"/>
                <a:sym typeface="Arial"/>
              </a:rPr>
              <a:t>lối</a:t>
            </a:r>
            <a:r>
              <a:rPr lang="en-US" sz="2400" kern="0" dirty="0">
                <a:solidFill>
                  <a:srgbClr val="000000"/>
                </a:solidFill>
                <a:cs typeface="Arial"/>
                <a:sym typeface="Arial"/>
              </a:rPr>
              <a:t> </a:t>
            </a:r>
            <a:r>
              <a:rPr lang="en-US" sz="2400" kern="0" dirty="0" err="1">
                <a:solidFill>
                  <a:srgbClr val="000000"/>
                </a:solidFill>
                <a:cs typeface="Arial"/>
                <a:sym typeface="Arial"/>
              </a:rPr>
              <a:t>sống</a:t>
            </a:r>
            <a:r>
              <a:rPr lang="en-US" sz="2400" kern="0" dirty="0">
                <a:solidFill>
                  <a:srgbClr val="000000"/>
                </a:solidFill>
                <a:cs typeface="Arial"/>
                <a:sym typeface="Arial"/>
              </a:rPr>
              <a:t> </a:t>
            </a:r>
            <a:r>
              <a:rPr lang="en-US" sz="2400" kern="0" dirty="0" err="1">
                <a:solidFill>
                  <a:srgbClr val="000000"/>
                </a:solidFill>
                <a:cs typeface="Arial"/>
                <a:sym typeface="Arial"/>
              </a:rPr>
              <a:t>lành</a:t>
            </a:r>
            <a:r>
              <a:rPr lang="en-US" sz="2400" kern="0" dirty="0">
                <a:solidFill>
                  <a:srgbClr val="000000"/>
                </a:solidFill>
                <a:cs typeface="Arial"/>
                <a:sym typeface="Arial"/>
              </a:rPr>
              <a:t> </a:t>
            </a:r>
            <a:r>
              <a:rPr lang="en-US" sz="2400" kern="0" dirty="0" err="1">
                <a:solidFill>
                  <a:srgbClr val="000000"/>
                </a:solidFill>
                <a:cs typeface="Arial"/>
                <a:sym typeface="Arial"/>
              </a:rPr>
              <a:t>mạnh</a:t>
            </a:r>
            <a:r>
              <a:rPr lang="en-US" sz="2400" kern="0" dirty="0">
                <a:solidFill>
                  <a:srgbClr val="000000"/>
                </a:solidFill>
                <a:cs typeface="Arial"/>
                <a:sym typeface="Arial"/>
              </a:rPr>
              <a:t>.</a:t>
            </a:r>
          </a:p>
        </p:txBody>
      </p:sp>
      <p:grpSp>
        <p:nvGrpSpPr>
          <p:cNvPr id="27" name="Nhóm 26">
            <a:extLst>
              <a:ext uri="{FF2B5EF4-FFF2-40B4-BE49-F238E27FC236}">
                <a16:creationId xmlns:a16="http://schemas.microsoft.com/office/drawing/2014/main" id="{FC455BDB-CB3B-266D-5884-2E442D08C43E}"/>
              </a:ext>
            </a:extLst>
          </p:cNvPr>
          <p:cNvGrpSpPr/>
          <p:nvPr/>
        </p:nvGrpSpPr>
        <p:grpSpPr>
          <a:xfrm>
            <a:off x="6485645" y="3893575"/>
            <a:ext cx="5238052" cy="3351652"/>
            <a:chOff x="6485645" y="3893575"/>
            <a:chExt cx="5238052" cy="3351652"/>
          </a:xfrm>
        </p:grpSpPr>
        <p:pic>
          <p:nvPicPr>
            <p:cNvPr id="23" name="Hình ảnh 22" descr="Ảnh có chứa văn bản, vòng tròn, ảnh chụp màn hình, phim hoạt hình&#10;&#10;Mô tả được tạo tự động">
              <a:extLst>
                <a:ext uri="{FF2B5EF4-FFF2-40B4-BE49-F238E27FC236}">
                  <a16:creationId xmlns:a16="http://schemas.microsoft.com/office/drawing/2014/main" id="{CC370EA3-5E50-2DB4-7A19-BF4D43D0071A}"/>
                </a:ext>
              </a:extLst>
            </p:cNvPr>
            <p:cNvPicPr>
              <a:picLocks noChangeAspect="1"/>
            </p:cNvPicPr>
            <p:nvPr/>
          </p:nvPicPr>
          <p:blipFill rotWithShape="1">
            <a:blip r:embed="rId3">
              <a:extLst>
                <a:ext uri="{28A0092B-C50C-407E-A947-70E740481C1C}">
                  <a14:useLocalDpi xmlns:a14="http://schemas.microsoft.com/office/drawing/2010/main" val="0"/>
                </a:ext>
              </a:extLst>
            </a:blip>
            <a:srcRect l="2238" t="-319" r="-2238" b="319"/>
            <a:stretch/>
          </p:blipFill>
          <p:spPr>
            <a:xfrm>
              <a:off x="6485645" y="3893575"/>
              <a:ext cx="5238052" cy="3351652"/>
            </a:xfrm>
            <a:prstGeom prst="rect">
              <a:avLst/>
            </a:prstGeom>
          </p:spPr>
        </p:pic>
        <p:sp>
          <p:nvSpPr>
            <p:cNvPr id="24" name="Hình chữ nhật 23">
              <a:extLst>
                <a:ext uri="{FF2B5EF4-FFF2-40B4-BE49-F238E27FC236}">
                  <a16:creationId xmlns:a16="http://schemas.microsoft.com/office/drawing/2014/main" id="{BAAE807A-1E01-7DE8-8FE4-9F9FD0B29B1D}"/>
                </a:ext>
              </a:extLst>
            </p:cNvPr>
            <p:cNvSpPr/>
            <p:nvPr/>
          </p:nvSpPr>
          <p:spPr>
            <a:xfrm>
              <a:off x="6577781" y="4296697"/>
              <a:ext cx="3136490" cy="314632"/>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24">
              <a:extLst>
                <a:ext uri="{FF2B5EF4-FFF2-40B4-BE49-F238E27FC236}">
                  <a16:creationId xmlns:a16="http://schemas.microsoft.com/office/drawing/2014/main" id="{5098F4DE-9C23-376B-01A8-F72F182C3BD2}"/>
                </a:ext>
              </a:extLst>
            </p:cNvPr>
            <p:cNvSpPr/>
            <p:nvPr/>
          </p:nvSpPr>
          <p:spPr>
            <a:xfrm>
              <a:off x="6577781" y="6351065"/>
              <a:ext cx="3136490" cy="88491"/>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25">
              <a:extLst>
                <a:ext uri="{FF2B5EF4-FFF2-40B4-BE49-F238E27FC236}">
                  <a16:creationId xmlns:a16="http://schemas.microsoft.com/office/drawing/2014/main" id="{749CA32C-EB8F-DD6B-AC4D-4C3C51B3558D}"/>
                </a:ext>
              </a:extLst>
            </p:cNvPr>
            <p:cNvSpPr/>
            <p:nvPr/>
          </p:nvSpPr>
          <p:spPr>
            <a:xfrm>
              <a:off x="6577781" y="5456903"/>
              <a:ext cx="3136490" cy="88491"/>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640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fltVal val="0"/>
                                          </p:val>
                                        </p:tav>
                                        <p:tav tm="100000">
                                          <p:val>
                                            <p:strVal val="#ppt_w"/>
                                          </p:val>
                                        </p:tav>
                                      </p:tavLst>
                                    </p:anim>
                                    <p:anim calcmode="lin" valueType="num">
                                      <p:cBhvr>
                                        <p:cTn id="17" dur="500" fill="hold"/>
                                        <p:tgtEl>
                                          <p:spTgt spid="27"/>
                                        </p:tgtEl>
                                        <p:attrNameLst>
                                          <p:attrName>ppt_h</p:attrName>
                                        </p:attrNameLst>
                                      </p:cBhvr>
                                      <p:tavLst>
                                        <p:tav tm="0">
                                          <p:val>
                                            <p:fltVal val="0"/>
                                          </p:val>
                                        </p:tav>
                                        <p:tav tm="100000">
                                          <p:val>
                                            <p:strVal val="#ppt_h"/>
                                          </p:val>
                                        </p:tav>
                                      </p:tavLst>
                                    </p:anim>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4308DECC-0BFE-4A72-9EFA-590DD3899396}"/>
              </a:ext>
            </a:extLst>
          </p:cNvPr>
          <p:cNvSpPr/>
          <p:nvPr/>
        </p:nvSpPr>
        <p:spPr>
          <a:xfrm>
            <a:off x="4784051" y="3231411"/>
            <a:ext cx="2255845" cy="1910860"/>
          </a:xfrm>
          <a:prstGeom prst="flowChartConnector">
            <a:avLst/>
          </a:prstGeom>
          <a:noFill/>
          <a:ln w="25400" cap="flat" cmpd="sng" algn="ctr">
            <a:solidFill>
              <a:srgbClr val="2A9236"/>
            </a:solidFill>
            <a:prstDash val="solid"/>
          </a:ln>
          <a:effectLst/>
        </p:spPr>
        <p:txBody>
          <a:bodyPr rtlCol="0" anchor="ctr"/>
          <a:lstStyle/>
          <a:p>
            <a:pPr algn="ctr" defTabSz="2322302">
              <a:buClr>
                <a:srgbClr val="000000"/>
              </a:buClr>
              <a:defRPr/>
            </a:pPr>
            <a:r>
              <a:rPr lang="en-US" sz="2400" b="1" kern="0" dirty="0" err="1">
                <a:solidFill>
                  <a:prstClr val="black"/>
                </a:solidFill>
                <a:sym typeface="Arial"/>
              </a:rPr>
              <a:t>Phòng</a:t>
            </a:r>
            <a:r>
              <a:rPr lang="en-US" sz="2400" b="1" kern="0" dirty="0">
                <a:solidFill>
                  <a:prstClr val="black"/>
                </a:solidFill>
                <a:sym typeface="Arial"/>
              </a:rPr>
              <a:t> </a:t>
            </a:r>
            <a:r>
              <a:rPr lang="en-US" sz="2400" b="1" kern="0" dirty="0" err="1">
                <a:solidFill>
                  <a:prstClr val="black"/>
                </a:solidFill>
                <a:sym typeface="Arial"/>
              </a:rPr>
              <a:t>bệnh</a:t>
            </a:r>
            <a:r>
              <a:rPr lang="en-US" sz="2400" b="1" kern="0" dirty="0">
                <a:solidFill>
                  <a:prstClr val="black"/>
                </a:solidFill>
                <a:sym typeface="Arial"/>
              </a:rPr>
              <a:t> </a:t>
            </a:r>
            <a:r>
              <a:rPr lang="en-US" sz="2400" b="1" kern="0" dirty="0" err="1">
                <a:solidFill>
                  <a:prstClr val="black"/>
                </a:solidFill>
                <a:sym typeface="Arial"/>
              </a:rPr>
              <a:t>về</a:t>
            </a:r>
            <a:r>
              <a:rPr lang="en-US" sz="2400" b="1" kern="0" dirty="0">
                <a:solidFill>
                  <a:prstClr val="black"/>
                </a:solidFill>
                <a:sym typeface="Arial"/>
              </a:rPr>
              <a:t> </a:t>
            </a:r>
            <a:r>
              <a:rPr lang="en-US" sz="2400" b="1" kern="0" dirty="0" err="1">
                <a:solidFill>
                  <a:prstClr val="black"/>
                </a:solidFill>
                <a:sym typeface="Arial"/>
              </a:rPr>
              <a:t>tiêu</a:t>
            </a:r>
            <a:r>
              <a:rPr lang="en-US" sz="2400" b="1" kern="0" dirty="0">
                <a:solidFill>
                  <a:prstClr val="black"/>
                </a:solidFill>
                <a:sym typeface="Arial"/>
              </a:rPr>
              <a:t> </a:t>
            </a:r>
            <a:r>
              <a:rPr lang="en-US" sz="2400" b="1" kern="0" dirty="0" err="1">
                <a:solidFill>
                  <a:prstClr val="black"/>
                </a:solidFill>
                <a:sym typeface="Arial"/>
              </a:rPr>
              <a:t>hóa</a:t>
            </a:r>
            <a:endParaRPr lang="en-US" sz="2400" b="1" kern="0" dirty="0">
              <a:solidFill>
                <a:prstClr val="black"/>
              </a:solidFill>
              <a:sym typeface="Arial"/>
            </a:endParaRPr>
          </a:p>
        </p:txBody>
      </p:sp>
      <p:sp>
        <p:nvSpPr>
          <p:cNvPr id="4" name="Rectangle: Rounded Corners 3">
            <a:extLst>
              <a:ext uri="{FF2B5EF4-FFF2-40B4-BE49-F238E27FC236}">
                <a16:creationId xmlns:a16="http://schemas.microsoft.com/office/drawing/2014/main" id="{ECDE0D10-FD62-43F1-823D-8AFF475624AF}"/>
              </a:ext>
            </a:extLst>
          </p:cNvPr>
          <p:cNvSpPr/>
          <p:nvPr/>
        </p:nvSpPr>
        <p:spPr>
          <a:xfrm>
            <a:off x="3526860" y="1815860"/>
            <a:ext cx="4770227" cy="549234"/>
          </a:xfrm>
          <a:prstGeom prst="roundRect">
            <a:avLst/>
          </a:prstGeom>
          <a:noFill/>
          <a:ln w="25400" cap="flat" cmpd="sng" algn="ctr">
            <a:solidFill>
              <a:srgbClr val="2A9236"/>
            </a:solidFill>
            <a:prstDash val="solid"/>
          </a:ln>
          <a:effectLst/>
        </p:spPr>
        <p:txBody>
          <a:bodyPr rtlCol="0" anchor="ctr"/>
          <a:lstStyle/>
          <a:p>
            <a:pPr algn="ctr" defTabSz="2322302">
              <a:buClr>
                <a:srgbClr val="000000"/>
              </a:buClr>
              <a:defRPr/>
            </a:pPr>
            <a:r>
              <a:rPr lang="en-US" sz="2400" kern="0" dirty="0" err="1">
                <a:solidFill>
                  <a:prstClr val="black"/>
                </a:solidFill>
                <a:sym typeface="Arial"/>
              </a:rPr>
              <a:t>Có</a:t>
            </a:r>
            <a:r>
              <a:rPr lang="en-US" sz="2400" kern="0" dirty="0">
                <a:solidFill>
                  <a:prstClr val="black"/>
                </a:solidFill>
                <a:sym typeface="Arial"/>
              </a:rPr>
              <a:t> </a:t>
            </a:r>
            <a:r>
              <a:rPr lang="en-US" sz="2400" kern="0" dirty="0" err="1">
                <a:solidFill>
                  <a:prstClr val="black"/>
                </a:solidFill>
                <a:sym typeface="Arial"/>
              </a:rPr>
              <a:t>chế</a:t>
            </a:r>
            <a:r>
              <a:rPr lang="en-US" sz="2400" kern="0" dirty="0">
                <a:solidFill>
                  <a:prstClr val="black"/>
                </a:solidFill>
                <a:sym typeface="Arial"/>
              </a:rPr>
              <a:t> </a:t>
            </a:r>
            <a:r>
              <a:rPr lang="en-US" sz="2400" kern="0" dirty="0" err="1">
                <a:solidFill>
                  <a:prstClr val="black"/>
                </a:solidFill>
                <a:sym typeface="Arial"/>
              </a:rPr>
              <a:t>độ</a:t>
            </a:r>
            <a:r>
              <a:rPr lang="en-US" sz="2400" kern="0" dirty="0">
                <a:solidFill>
                  <a:prstClr val="black"/>
                </a:solidFill>
                <a:sym typeface="Arial"/>
              </a:rPr>
              <a:t> </a:t>
            </a:r>
            <a:r>
              <a:rPr lang="en-US" sz="2400" kern="0" dirty="0" err="1">
                <a:solidFill>
                  <a:prstClr val="black"/>
                </a:solidFill>
                <a:sym typeface="Arial"/>
              </a:rPr>
              <a:t>dinh</a:t>
            </a:r>
            <a:r>
              <a:rPr lang="en-US" sz="2400" kern="0" dirty="0">
                <a:solidFill>
                  <a:prstClr val="black"/>
                </a:solidFill>
                <a:sym typeface="Arial"/>
              </a:rPr>
              <a:t> </a:t>
            </a:r>
            <a:r>
              <a:rPr lang="en-US" sz="2400" kern="0" dirty="0" err="1">
                <a:solidFill>
                  <a:prstClr val="black"/>
                </a:solidFill>
                <a:sym typeface="Arial"/>
              </a:rPr>
              <a:t>dưỡng</a:t>
            </a:r>
            <a:r>
              <a:rPr lang="en-US" sz="2400" kern="0" dirty="0">
                <a:solidFill>
                  <a:prstClr val="black"/>
                </a:solidFill>
                <a:sym typeface="Arial"/>
              </a:rPr>
              <a:t> </a:t>
            </a:r>
            <a:r>
              <a:rPr lang="en-US" sz="2400" kern="0" dirty="0" err="1">
                <a:solidFill>
                  <a:prstClr val="black"/>
                </a:solidFill>
                <a:sym typeface="Arial"/>
              </a:rPr>
              <a:t>hợp</a:t>
            </a:r>
            <a:r>
              <a:rPr lang="en-US" sz="2400" kern="0" dirty="0">
                <a:solidFill>
                  <a:prstClr val="black"/>
                </a:solidFill>
                <a:sym typeface="Arial"/>
              </a:rPr>
              <a:t> </a:t>
            </a:r>
            <a:r>
              <a:rPr lang="en-US" sz="2400" kern="0" dirty="0" err="1">
                <a:solidFill>
                  <a:prstClr val="black"/>
                </a:solidFill>
                <a:sym typeface="Arial"/>
              </a:rPr>
              <a:t>lí</a:t>
            </a:r>
            <a:endParaRPr lang="en-US" sz="2400" kern="0" dirty="0">
              <a:solidFill>
                <a:prstClr val="black"/>
              </a:solidFill>
              <a:sym typeface="Arial"/>
            </a:endParaRPr>
          </a:p>
        </p:txBody>
      </p:sp>
      <p:sp>
        <p:nvSpPr>
          <p:cNvPr id="5" name="Rectangle: Rounded Corners 4">
            <a:extLst>
              <a:ext uri="{FF2B5EF4-FFF2-40B4-BE49-F238E27FC236}">
                <a16:creationId xmlns:a16="http://schemas.microsoft.com/office/drawing/2014/main" id="{94E8B33C-8317-4DF2-9083-B595E607260B}"/>
              </a:ext>
            </a:extLst>
          </p:cNvPr>
          <p:cNvSpPr/>
          <p:nvPr/>
        </p:nvSpPr>
        <p:spPr>
          <a:xfrm>
            <a:off x="7234999" y="2596090"/>
            <a:ext cx="4593208" cy="836648"/>
          </a:xfrm>
          <a:prstGeom prst="roundRect">
            <a:avLst/>
          </a:prstGeom>
          <a:noFill/>
          <a:ln w="25400" cap="flat" cmpd="sng" algn="ctr">
            <a:solidFill>
              <a:srgbClr val="2A9236"/>
            </a:solidFill>
            <a:prstDash val="solid"/>
          </a:ln>
          <a:effectLst/>
        </p:spPr>
        <p:txBody>
          <a:bodyPr rtlCol="0" anchor="ctr"/>
          <a:lstStyle/>
          <a:p>
            <a:pPr algn="ctr" defTabSz="2322302">
              <a:buClr>
                <a:srgbClr val="000000"/>
              </a:buClr>
              <a:defRPr/>
            </a:pPr>
            <a:r>
              <a:rPr lang="en-US" sz="2400" kern="0" dirty="0" err="1">
                <a:solidFill>
                  <a:prstClr val="black"/>
                </a:solidFill>
                <a:sym typeface="Arial"/>
              </a:rPr>
              <a:t>Xây</a:t>
            </a:r>
            <a:r>
              <a:rPr lang="en-US" sz="2400" kern="0" dirty="0">
                <a:solidFill>
                  <a:prstClr val="black"/>
                </a:solidFill>
                <a:sym typeface="Arial"/>
              </a:rPr>
              <a:t> </a:t>
            </a:r>
            <a:r>
              <a:rPr lang="en-US" sz="2400" kern="0" dirty="0" err="1">
                <a:solidFill>
                  <a:prstClr val="black"/>
                </a:solidFill>
                <a:sym typeface="Arial"/>
              </a:rPr>
              <a:t>dựng</a:t>
            </a:r>
            <a:r>
              <a:rPr lang="en-US" sz="2400" kern="0" dirty="0">
                <a:solidFill>
                  <a:prstClr val="black"/>
                </a:solidFill>
                <a:sym typeface="Arial"/>
              </a:rPr>
              <a:t> </a:t>
            </a:r>
            <a:r>
              <a:rPr lang="en-US" sz="2400" kern="0" dirty="0" err="1">
                <a:solidFill>
                  <a:prstClr val="black"/>
                </a:solidFill>
                <a:sym typeface="Arial"/>
              </a:rPr>
              <a:t>thói</a:t>
            </a:r>
            <a:r>
              <a:rPr lang="en-US" sz="2400" kern="0" dirty="0">
                <a:solidFill>
                  <a:prstClr val="black"/>
                </a:solidFill>
                <a:sym typeface="Arial"/>
              </a:rPr>
              <a:t> </a:t>
            </a:r>
            <a:r>
              <a:rPr lang="en-US" sz="2400" kern="0" dirty="0" err="1">
                <a:solidFill>
                  <a:prstClr val="black"/>
                </a:solidFill>
                <a:sym typeface="Arial"/>
              </a:rPr>
              <a:t>quen</a:t>
            </a:r>
            <a:r>
              <a:rPr lang="en-US" sz="2400" kern="0" dirty="0">
                <a:solidFill>
                  <a:prstClr val="black"/>
                </a:solidFill>
                <a:sym typeface="Arial"/>
              </a:rPr>
              <a:t> </a:t>
            </a:r>
            <a:r>
              <a:rPr lang="en-US" sz="2400" kern="0" dirty="0" err="1">
                <a:solidFill>
                  <a:prstClr val="black"/>
                </a:solidFill>
                <a:sym typeface="Arial"/>
              </a:rPr>
              <a:t>ăn</a:t>
            </a:r>
            <a:r>
              <a:rPr lang="en-US" sz="2400" kern="0" dirty="0">
                <a:solidFill>
                  <a:prstClr val="black"/>
                </a:solidFill>
                <a:sym typeface="Arial"/>
              </a:rPr>
              <a:t> </a:t>
            </a:r>
            <a:r>
              <a:rPr lang="en-US" sz="2400" kern="0" dirty="0" err="1">
                <a:solidFill>
                  <a:prstClr val="black"/>
                </a:solidFill>
                <a:sym typeface="Arial"/>
              </a:rPr>
              <a:t>uống</a:t>
            </a:r>
            <a:r>
              <a:rPr lang="en-US" sz="2400" kern="0" dirty="0">
                <a:solidFill>
                  <a:prstClr val="black"/>
                </a:solidFill>
                <a:sym typeface="Arial"/>
              </a:rPr>
              <a:t> </a:t>
            </a:r>
            <a:r>
              <a:rPr lang="en-US" sz="2400" kern="0" dirty="0" err="1">
                <a:solidFill>
                  <a:prstClr val="black"/>
                </a:solidFill>
                <a:sym typeface="Arial"/>
              </a:rPr>
              <a:t>lành</a:t>
            </a:r>
            <a:r>
              <a:rPr lang="en-US" sz="2400" kern="0" dirty="0">
                <a:solidFill>
                  <a:prstClr val="black"/>
                </a:solidFill>
                <a:sym typeface="Arial"/>
              </a:rPr>
              <a:t> </a:t>
            </a:r>
            <a:r>
              <a:rPr lang="en-US" sz="2400" kern="0" dirty="0" err="1">
                <a:solidFill>
                  <a:prstClr val="black"/>
                </a:solidFill>
                <a:sym typeface="Arial"/>
              </a:rPr>
              <a:t>mạnh</a:t>
            </a:r>
            <a:endParaRPr lang="en-US" sz="2400" kern="0" dirty="0">
              <a:solidFill>
                <a:prstClr val="black"/>
              </a:solidFill>
              <a:sym typeface="Arial"/>
            </a:endParaRPr>
          </a:p>
        </p:txBody>
      </p:sp>
      <p:sp>
        <p:nvSpPr>
          <p:cNvPr id="6" name="Rectangle: Rounded Corners 5">
            <a:extLst>
              <a:ext uri="{FF2B5EF4-FFF2-40B4-BE49-F238E27FC236}">
                <a16:creationId xmlns:a16="http://schemas.microsoft.com/office/drawing/2014/main" id="{FF8236EB-2DB4-444D-9DAD-CC5B94C7E844}"/>
              </a:ext>
            </a:extLst>
          </p:cNvPr>
          <p:cNvSpPr/>
          <p:nvPr/>
        </p:nvSpPr>
        <p:spPr>
          <a:xfrm>
            <a:off x="7723619" y="3776876"/>
            <a:ext cx="4104588" cy="815988"/>
          </a:xfrm>
          <a:prstGeom prst="roundRect">
            <a:avLst/>
          </a:prstGeom>
          <a:noFill/>
          <a:ln w="25400" cap="flat" cmpd="sng" algn="ctr">
            <a:solidFill>
              <a:srgbClr val="2A9236"/>
            </a:solidFill>
            <a:prstDash val="solid"/>
          </a:ln>
          <a:effectLst/>
        </p:spPr>
        <p:txBody>
          <a:bodyPr rtlCol="0" anchor="ctr"/>
          <a:lstStyle/>
          <a:p>
            <a:pPr algn="ctr" defTabSz="2322302">
              <a:buClr>
                <a:srgbClr val="000000"/>
              </a:buClr>
              <a:defRPr/>
            </a:pPr>
            <a:r>
              <a:rPr lang="en-US" sz="2400" kern="0" dirty="0" err="1">
                <a:solidFill>
                  <a:prstClr val="black"/>
                </a:solidFill>
                <a:sym typeface="Arial"/>
              </a:rPr>
              <a:t>Tạo</a:t>
            </a:r>
            <a:r>
              <a:rPr lang="en-US" sz="2400" kern="0" dirty="0">
                <a:solidFill>
                  <a:prstClr val="black"/>
                </a:solidFill>
                <a:sym typeface="Arial"/>
              </a:rPr>
              <a:t> </a:t>
            </a:r>
            <a:r>
              <a:rPr lang="en-US" sz="2400" kern="0" dirty="0" err="1">
                <a:solidFill>
                  <a:prstClr val="black"/>
                </a:solidFill>
                <a:sym typeface="Arial"/>
              </a:rPr>
              <a:t>bầu</a:t>
            </a:r>
            <a:r>
              <a:rPr lang="en-US" sz="2400" kern="0" dirty="0">
                <a:solidFill>
                  <a:prstClr val="black"/>
                </a:solidFill>
                <a:sym typeface="Arial"/>
              </a:rPr>
              <a:t> </a:t>
            </a:r>
            <a:r>
              <a:rPr lang="en-US" sz="2400" kern="0" dirty="0" err="1">
                <a:solidFill>
                  <a:prstClr val="black"/>
                </a:solidFill>
                <a:sym typeface="Arial"/>
              </a:rPr>
              <a:t>không</a:t>
            </a:r>
            <a:r>
              <a:rPr lang="en-US" sz="2400" kern="0" dirty="0">
                <a:solidFill>
                  <a:prstClr val="black"/>
                </a:solidFill>
                <a:sym typeface="Arial"/>
              </a:rPr>
              <a:t> </a:t>
            </a:r>
            <a:r>
              <a:rPr lang="en-US" sz="2400" kern="0" dirty="0" err="1">
                <a:solidFill>
                  <a:prstClr val="black"/>
                </a:solidFill>
                <a:sym typeface="Arial"/>
              </a:rPr>
              <a:t>khí</a:t>
            </a:r>
            <a:r>
              <a:rPr lang="en-US" sz="2400" kern="0" dirty="0">
                <a:solidFill>
                  <a:prstClr val="black"/>
                </a:solidFill>
                <a:sym typeface="Arial"/>
              </a:rPr>
              <a:t> </a:t>
            </a:r>
            <a:r>
              <a:rPr lang="en-US" sz="2400" kern="0" dirty="0" err="1">
                <a:solidFill>
                  <a:prstClr val="black"/>
                </a:solidFill>
                <a:sym typeface="Arial"/>
              </a:rPr>
              <a:t>vui</a:t>
            </a:r>
            <a:r>
              <a:rPr lang="en-US" sz="2400" kern="0" dirty="0">
                <a:solidFill>
                  <a:prstClr val="black"/>
                </a:solidFill>
                <a:sym typeface="Arial"/>
              </a:rPr>
              <a:t> </a:t>
            </a:r>
            <a:r>
              <a:rPr lang="en-US" sz="2400" kern="0" dirty="0" err="1">
                <a:solidFill>
                  <a:prstClr val="black"/>
                </a:solidFill>
                <a:sym typeface="Arial"/>
              </a:rPr>
              <a:t>vẻ</a:t>
            </a:r>
            <a:r>
              <a:rPr lang="en-US" sz="2400" kern="0" dirty="0">
                <a:solidFill>
                  <a:prstClr val="black"/>
                </a:solidFill>
                <a:sym typeface="Arial"/>
              </a:rPr>
              <a:t> </a:t>
            </a:r>
            <a:r>
              <a:rPr lang="en-US" sz="2400" kern="0" dirty="0" err="1">
                <a:solidFill>
                  <a:prstClr val="black"/>
                </a:solidFill>
                <a:sym typeface="Arial"/>
              </a:rPr>
              <a:t>khi</a:t>
            </a:r>
            <a:r>
              <a:rPr lang="en-US" sz="2400" kern="0" dirty="0">
                <a:solidFill>
                  <a:prstClr val="black"/>
                </a:solidFill>
                <a:sym typeface="Arial"/>
              </a:rPr>
              <a:t> </a:t>
            </a:r>
            <a:r>
              <a:rPr lang="en-US" sz="2400" kern="0" dirty="0" err="1">
                <a:solidFill>
                  <a:prstClr val="black"/>
                </a:solidFill>
                <a:sym typeface="Arial"/>
              </a:rPr>
              <a:t>ăn</a:t>
            </a:r>
            <a:endParaRPr lang="en-US" sz="2400" kern="0" dirty="0">
              <a:solidFill>
                <a:prstClr val="black"/>
              </a:solidFill>
              <a:sym typeface="Arial"/>
            </a:endParaRPr>
          </a:p>
        </p:txBody>
      </p:sp>
      <p:sp>
        <p:nvSpPr>
          <p:cNvPr id="7" name="Rectangle: Rounded Corners 6">
            <a:extLst>
              <a:ext uri="{FF2B5EF4-FFF2-40B4-BE49-F238E27FC236}">
                <a16:creationId xmlns:a16="http://schemas.microsoft.com/office/drawing/2014/main" id="{63F3DE92-31E0-401A-8409-8EEF28CDF074}"/>
              </a:ext>
            </a:extLst>
          </p:cNvPr>
          <p:cNvSpPr/>
          <p:nvPr/>
        </p:nvSpPr>
        <p:spPr>
          <a:xfrm>
            <a:off x="7441774" y="5075024"/>
            <a:ext cx="3717282" cy="815988"/>
          </a:xfrm>
          <a:prstGeom prst="roundRect">
            <a:avLst/>
          </a:prstGeom>
          <a:noFill/>
          <a:ln w="25400" cap="flat" cmpd="sng" algn="ctr">
            <a:solidFill>
              <a:srgbClr val="2A9236"/>
            </a:solidFill>
            <a:prstDash val="solid"/>
          </a:ln>
          <a:effectLst/>
        </p:spPr>
        <p:txBody>
          <a:bodyPr rtlCol="0" anchor="ctr"/>
          <a:lstStyle/>
          <a:p>
            <a:pPr algn="ctr" defTabSz="2322302">
              <a:buClr>
                <a:srgbClr val="000000"/>
              </a:buClr>
              <a:defRPr/>
            </a:pPr>
            <a:r>
              <a:rPr lang="en-US" sz="2400" kern="0" dirty="0" err="1">
                <a:solidFill>
                  <a:prstClr val="black"/>
                </a:solidFill>
                <a:sym typeface="Arial"/>
              </a:rPr>
              <a:t>Hạn</a:t>
            </a:r>
            <a:r>
              <a:rPr lang="en-US" sz="2400" kern="0" dirty="0">
                <a:solidFill>
                  <a:prstClr val="black"/>
                </a:solidFill>
                <a:sym typeface="Arial"/>
              </a:rPr>
              <a:t> </a:t>
            </a:r>
            <a:r>
              <a:rPr lang="en-US" sz="2400" kern="0" dirty="0" err="1">
                <a:solidFill>
                  <a:prstClr val="black"/>
                </a:solidFill>
                <a:sym typeface="Arial"/>
              </a:rPr>
              <a:t>chế</a:t>
            </a:r>
            <a:r>
              <a:rPr lang="en-US" sz="2400" kern="0" dirty="0">
                <a:solidFill>
                  <a:prstClr val="black"/>
                </a:solidFill>
                <a:sym typeface="Arial"/>
              </a:rPr>
              <a:t> </a:t>
            </a:r>
            <a:r>
              <a:rPr lang="en-US" sz="2400" kern="0" dirty="0" err="1">
                <a:solidFill>
                  <a:prstClr val="black"/>
                </a:solidFill>
                <a:sym typeface="Arial"/>
              </a:rPr>
              <a:t>sử</a:t>
            </a:r>
            <a:r>
              <a:rPr lang="en-US" sz="2400" kern="0" dirty="0">
                <a:solidFill>
                  <a:prstClr val="black"/>
                </a:solidFill>
                <a:sym typeface="Arial"/>
              </a:rPr>
              <a:t> </a:t>
            </a:r>
            <a:r>
              <a:rPr lang="en-US" sz="2400" kern="0" dirty="0" err="1">
                <a:solidFill>
                  <a:prstClr val="black"/>
                </a:solidFill>
                <a:sym typeface="Arial"/>
              </a:rPr>
              <a:t>dụng</a:t>
            </a:r>
            <a:r>
              <a:rPr lang="en-US" sz="2400" kern="0" dirty="0">
                <a:solidFill>
                  <a:prstClr val="black"/>
                </a:solidFill>
                <a:sym typeface="Arial"/>
              </a:rPr>
              <a:t> </a:t>
            </a:r>
            <a:r>
              <a:rPr lang="en-US" sz="2400" kern="0" dirty="0" err="1">
                <a:solidFill>
                  <a:prstClr val="black"/>
                </a:solidFill>
                <a:sym typeface="Arial"/>
              </a:rPr>
              <a:t>chất</a:t>
            </a:r>
            <a:r>
              <a:rPr lang="en-US" sz="2400" kern="0" dirty="0">
                <a:solidFill>
                  <a:prstClr val="black"/>
                </a:solidFill>
                <a:sym typeface="Arial"/>
              </a:rPr>
              <a:t> </a:t>
            </a:r>
            <a:r>
              <a:rPr lang="en-US" sz="2400" kern="0" dirty="0" err="1">
                <a:solidFill>
                  <a:prstClr val="black"/>
                </a:solidFill>
                <a:sym typeface="Arial"/>
              </a:rPr>
              <a:t>kích</a:t>
            </a:r>
            <a:r>
              <a:rPr lang="en-US" sz="2400" kern="0" dirty="0">
                <a:solidFill>
                  <a:prstClr val="black"/>
                </a:solidFill>
                <a:sym typeface="Arial"/>
              </a:rPr>
              <a:t> </a:t>
            </a:r>
            <a:r>
              <a:rPr lang="en-US" sz="2400" kern="0" dirty="0" err="1">
                <a:solidFill>
                  <a:prstClr val="black"/>
                </a:solidFill>
                <a:sym typeface="Arial"/>
              </a:rPr>
              <a:t>thích</a:t>
            </a:r>
            <a:endParaRPr lang="en-US" sz="2400" kern="0" dirty="0">
              <a:solidFill>
                <a:prstClr val="black"/>
              </a:solidFill>
              <a:sym typeface="Arial"/>
            </a:endParaRPr>
          </a:p>
        </p:txBody>
      </p:sp>
      <p:sp>
        <p:nvSpPr>
          <p:cNvPr id="8" name="Rectangle: Rounded Corners 7">
            <a:extLst>
              <a:ext uri="{FF2B5EF4-FFF2-40B4-BE49-F238E27FC236}">
                <a16:creationId xmlns:a16="http://schemas.microsoft.com/office/drawing/2014/main" id="{900FBC1A-94C3-4380-9BFD-47FB4868C411}"/>
              </a:ext>
            </a:extLst>
          </p:cNvPr>
          <p:cNvSpPr/>
          <p:nvPr/>
        </p:nvSpPr>
        <p:spPr>
          <a:xfrm>
            <a:off x="2995858" y="6175437"/>
            <a:ext cx="5832229" cy="490620"/>
          </a:xfrm>
          <a:prstGeom prst="roundRect">
            <a:avLst/>
          </a:prstGeom>
          <a:noFill/>
          <a:ln w="25400" cap="flat" cmpd="sng" algn="ctr">
            <a:solidFill>
              <a:srgbClr val="2A9236"/>
            </a:solidFill>
            <a:prstDash val="solid"/>
          </a:ln>
          <a:effectLst/>
        </p:spPr>
        <p:txBody>
          <a:bodyPr rtlCol="0" anchor="ctr"/>
          <a:lstStyle/>
          <a:p>
            <a:pPr algn="ctr" defTabSz="2322302">
              <a:buClr>
                <a:srgbClr val="000000"/>
              </a:buClr>
              <a:defRPr/>
            </a:pPr>
            <a:r>
              <a:rPr lang="en-US" sz="2400" kern="0" dirty="0" err="1">
                <a:solidFill>
                  <a:prstClr val="black"/>
                </a:solidFill>
                <a:sym typeface="Arial"/>
              </a:rPr>
              <a:t>Luyện</a:t>
            </a:r>
            <a:r>
              <a:rPr lang="en-US" sz="2400" kern="0" dirty="0">
                <a:solidFill>
                  <a:prstClr val="black"/>
                </a:solidFill>
                <a:sym typeface="Arial"/>
              </a:rPr>
              <a:t> </a:t>
            </a:r>
            <a:r>
              <a:rPr lang="en-US" sz="2400" kern="0" dirty="0" err="1">
                <a:solidFill>
                  <a:prstClr val="black"/>
                </a:solidFill>
                <a:sym typeface="Arial"/>
              </a:rPr>
              <a:t>tập</a:t>
            </a:r>
            <a:r>
              <a:rPr lang="en-US" sz="2400" kern="0" dirty="0">
                <a:solidFill>
                  <a:prstClr val="black"/>
                </a:solidFill>
                <a:sym typeface="Arial"/>
              </a:rPr>
              <a:t> </a:t>
            </a:r>
            <a:r>
              <a:rPr lang="en-US" sz="2400" kern="0" dirty="0" err="1">
                <a:solidFill>
                  <a:prstClr val="black"/>
                </a:solidFill>
                <a:sym typeface="Arial"/>
              </a:rPr>
              <a:t>thể</a:t>
            </a:r>
            <a:r>
              <a:rPr lang="en-US" sz="2400" kern="0" dirty="0">
                <a:solidFill>
                  <a:prstClr val="black"/>
                </a:solidFill>
                <a:sym typeface="Arial"/>
              </a:rPr>
              <a:t> </a:t>
            </a:r>
            <a:r>
              <a:rPr lang="en-US" sz="2400" kern="0" dirty="0" err="1">
                <a:solidFill>
                  <a:prstClr val="black"/>
                </a:solidFill>
                <a:sym typeface="Arial"/>
              </a:rPr>
              <a:t>dục</a:t>
            </a:r>
            <a:r>
              <a:rPr lang="en-US" sz="2400" kern="0" dirty="0">
                <a:solidFill>
                  <a:prstClr val="black"/>
                </a:solidFill>
                <a:sym typeface="Arial"/>
              </a:rPr>
              <a:t>, </a:t>
            </a:r>
            <a:r>
              <a:rPr lang="en-US" sz="2400" kern="0" dirty="0" err="1">
                <a:solidFill>
                  <a:prstClr val="black"/>
                </a:solidFill>
                <a:sym typeface="Arial"/>
              </a:rPr>
              <a:t>thể</a:t>
            </a:r>
            <a:r>
              <a:rPr lang="en-US" sz="2400" kern="0" dirty="0">
                <a:solidFill>
                  <a:prstClr val="black"/>
                </a:solidFill>
                <a:sym typeface="Arial"/>
              </a:rPr>
              <a:t> </a:t>
            </a:r>
            <a:r>
              <a:rPr lang="en-US" sz="2400" kern="0" dirty="0" err="1">
                <a:solidFill>
                  <a:prstClr val="black"/>
                </a:solidFill>
                <a:sym typeface="Arial"/>
              </a:rPr>
              <a:t>thao</a:t>
            </a:r>
            <a:r>
              <a:rPr lang="en-US" sz="2400" kern="0" dirty="0">
                <a:solidFill>
                  <a:prstClr val="black"/>
                </a:solidFill>
                <a:sym typeface="Arial"/>
              </a:rPr>
              <a:t> </a:t>
            </a:r>
            <a:r>
              <a:rPr lang="en-US" sz="2400" kern="0" dirty="0" err="1">
                <a:solidFill>
                  <a:prstClr val="black"/>
                </a:solidFill>
                <a:sym typeface="Arial"/>
              </a:rPr>
              <a:t>phù</a:t>
            </a:r>
            <a:r>
              <a:rPr lang="en-US" sz="2400" kern="0" dirty="0">
                <a:solidFill>
                  <a:prstClr val="black"/>
                </a:solidFill>
                <a:sym typeface="Arial"/>
              </a:rPr>
              <a:t> </a:t>
            </a:r>
            <a:r>
              <a:rPr lang="en-US" sz="2400" kern="0" dirty="0" err="1">
                <a:solidFill>
                  <a:prstClr val="black"/>
                </a:solidFill>
                <a:sym typeface="Arial"/>
              </a:rPr>
              <a:t>hợp</a:t>
            </a:r>
            <a:endParaRPr lang="en-US" sz="2400" kern="0" dirty="0">
              <a:solidFill>
                <a:prstClr val="black"/>
              </a:solidFill>
              <a:sym typeface="Arial"/>
            </a:endParaRPr>
          </a:p>
        </p:txBody>
      </p:sp>
      <p:sp>
        <p:nvSpPr>
          <p:cNvPr id="9" name="Rectangle: Rounded Corners 8">
            <a:extLst>
              <a:ext uri="{FF2B5EF4-FFF2-40B4-BE49-F238E27FC236}">
                <a16:creationId xmlns:a16="http://schemas.microsoft.com/office/drawing/2014/main" id="{1DC603CF-0FAC-4C00-90B8-7698ED1297BE}"/>
              </a:ext>
            </a:extLst>
          </p:cNvPr>
          <p:cNvSpPr/>
          <p:nvPr/>
        </p:nvSpPr>
        <p:spPr>
          <a:xfrm>
            <a:off x="230691" y="2624792"/>
            <a:ext cx="4083215" cy="836648"/>
          </a:xfrm>
          <a:prstGeom prst="roundRect">
            <a:avLst/>
          </a:prstGeom>
          <a:noFill/>
          <a:ln w="25400" cap="flat" cmpd="sng" algn="ctr">
            <a:solidFill>
              <a:srgbClr val="2A9236"/>
            </a:solidFill>
            <a:prstDash val="solid"/>
          </a:ln>
          <a:effectLst/>
        </p:spPr>
        <p:txBody>
          <a:bodyPr rtlCol="0" anchor="ctr"/>
          <a:lstStyle/>
          <a:p>
            <a:pPr algn="ctr" defTabSz="2322302">
              <a:buClr>
                <a:srgbClr val="000000"/>
              </a:buClr>
              <a:defRPr/>
            </a:pPr>
            <a:r>
              <a:rPr lang="en-US" sz="2400" kern="0" dirty="0" err="1">
                <a:solidFill>
                  <a:prstClr val="black"/>
                </a:solidFill>
                <a:sym typeface="Arial"/>
              </a:rPr>
              <a:t>Thực</a:t>
            </a:r>
            <a:r>
              <a:rPr lang="en-US" sz="2400" kern="0" dirty="0">
                <a:solidFill>
                  <a:prstClr val="black"/>
                </a:solidFill>
                <a:sym typeface="Arial"/>
              </a:rPr>
              <a:t> </a:t>
            </a:r>
            <a:r>
              <a:rPr lang="en-US" sz="2400" kern="0" dirty="0" err="1">
                <a:solidFill>
                  <a:prstClr val="black"/>
                </a:solidFill>
                <a:sym typeface="Arial"/>
              </a:rPr>
              <a:t>hiện</a:t>
            </a:r>
            <a:r>
              <a:rPr lang="en-US" sz="2400" kern="0" dirty="0">
                <a:solidFill>
                  <a:prstClr val="black"/>
                </a:solidFill>
                <a:sym typeface="Arial"/>
              </a:rPr>
              <a:t> an </a:t>
            </a:r>
            <a:r>
              <a:rPr lang="en-US" sz="2400" kern="0" dirty="0" err="1">
                <a:solidFill>
                  <a:prstClr val="black"/>
                </a:solidFill>
                <a:sym typeface="Arial"/>
              </a:rPr>
              <a:t>toàn</a:t>
            </a:r>
            <a:r>
              <a:rPr lang="en-US" sz="2400" kern="0" dirty="0">
                <a:solidFill>
                  <a:prstClr val="black"/>
                </a:solidFill>
                <a:sym typeface="Arial"/>
              </a:rPr>
              <a:t> </a:t>
            </a:r>
            <a:r>
              <a:rPr lang="en-US" sz="2400" kern="0" dirty="0" err="1">
                <a:solidFill>
                  <a:prstClr val="black"/>
                </a:solidFill>
                <a:sym typeface="Arial"/>
              </a:rPr>
              <a:t>vệ</a:t>
            </a:r>
            <a:r>
              <a:rPr lang="en-US" sz="2400" kern="0" dirty="0">
                <a:solidFill>
                  <a:prstClr val="black"/>
                </a:solidFill>
                <a:sym typeface="Arial"/>
              </a:rPr>
              <a:t> </a:t>
            </a:r>
            <a:r>
              <a:rPr lang="en-US" sz="2400" kern="0" dirty="0" err="1">
                <a:solidFill>
                  <a:prstClr val="black"/>
                </a:solidFill>
                <a:sym typeface="Arial"/>
              </a:rPr>
              <a:t>sinh</a:t>
            </a:r>
            <a:r>
              <a:rPr lang="en-US" sz="2400" kern="0" dirty="0">
                <a:solidFill>
                  <a:prstClr val="black"/>
                </a:solidFill>
                <a:sym typeface="Arial"/>
              </a:rPr>
              <a:t> </a:t>
            </a:r>
            <a:r>
              <a:rPr lang="en-US" sz="2400" kern="0" dirty="0" err="1">
                <a:solidFill>
                  <a:prstClr val="black"/>
                </a:solidFill>
                <a:sym typeface="Arial"/>
              </a:rPr>
              <a:t>thực</a:t>
            </a:r>
            <a:r>
              <a:rPr lang="en-US" sz="2400" kern="0" dirty="0">
                <a:solidFill>
                  <a:prstClr val="black"/>
                </a:solidFill>
                <a:sym typeface="Arial"/>
              </a:rPr>
              <a:t> </a:t>
            </a:r>
            <a:r>
              <a:rPr lang="en-US" sz="2400" kern="0" dirty="0" err="1">
                <a:solidFill>
                  <a:prstClr val="black"/>
                </a:solidFill>
                <a:sym typeface="Arial"/>
              </a:rPr>
              <a:t>phẩm</a:t>
            </a:r>
            <a:endParaRPr lang="en-US" sz="2400" kern="0" dirty="0">
              <a:solidFill>
                <a:prstClr val="black"/>
              </a:solidFill>
              <a:sym typeface="Arial"/>
            </a:endParaRPr>
          </a:p>
        </p:txBody>
      </p:sp>
      <p:sp>
        <p:nvSpPr>
          <p:cNvPr id="10" name="Rectangle: Rounded Corners 9">
            <a:extLst>
              <a:ext uri="{FF2B5EF4-FFF2-40B4-BE49-F238E27FC236}">
                <a16:creationId xmlns:a16="http://schemas.microsoft.com/office/drawing/2014/main" id="{52276219-F1AA-4F48-A14B-906F7D7E3BB7}"/>
              </a:ext>
            </a:extLst>
          </p:cNvPr>
          <p:cNvSpPr/>
          <p:nvPr/>
        </p:nvSpPr>
        <p:spPr>
          <a:xfrm>
            <a:off x="403123" y="3756216"/>
            <a:ext cx="3421103" cy="836648"/>
          </a:xfrm>
          <a:prstGeom prst="roundRect">
            <a:avLst/>
          </a:prstGeom>
          <a:noFill/>
          <a:ln w="25400" cap="flat" cmpd="sng" algn="ctr">
            <a:solidFill>
              <a:srgbClr val="2A9236"/>
            </a:solidFill>
            <a:prstDash val="solid"/>
          </a:ln>
          <a:effectLst/>
        </p:spPr>
        <p:txBody>
          <a:bodyPr rtlCol="0" anchor="ctr"/>
          <a:lstStyle/>
          <a:p>
            <a:pPr algn="ctr" defTabSz="2322302">
              <a:buClr>
                <a:srgbClr val="000000"/>
              </a:buClr>
              <a:defRPr/>
            </a:pPr>
            <a:r>
              <a:rPr lang="en-US" sz="2400" kern="0" dirty="0" err="1">
                <a:solidFill>
                  <a:prstClr val="black"/>
                </a:solidFill>
                <a:sym typeface="Arial"/>
              </a:rPr>
              <a:t>Vệ</a:t>
            </a:r>
            <a:r>
              <a:rPr lang="en-US" sz="2400" kern="0" dirty="0">
                <a:solidFill>
                  <a:prstClr val="black"/>
                </a:solidFill>
                <a:sym typeface="Arial"/>
              </a:rPr>
              <a:t> </a:t>
            </a:r>
            <a:r>
              <a:rPr lang="en-US" sz="2400" kern="0" dirty="0" err="1">
                <a:solidFill>
                  <a:prstClr val="black"/>
                </a:solidFill>
                <a:sym typeface="Arial"/>
              </a:rPr>
              <a:t>sinh</a:t>
            </a:r>
            <a:r>
              <a:rPr lang="en-US" sz="2400" kern="0" dirty="0">
                <a:solidFill>
                  <a:prstClr val="black"/>
                </a:solidFill>
                <a:sym typeface="Arial"/>
              </a:rPr>
              <a:t> </a:t>
            </a:r>
            <a:r>
              <a:rPr lang="en-US" sz="2400" kern="0" dirty="0" err="1">
                <a:solidFill>
                  <a:prstClr val="black"/>
                </a:solidFill>
                <a:sym typeface="Arial"/>
              </a:rPr>
              <a:t>răng</a:t>
            </a:r>
            <a:r>
              <a:rPr lang="en-US" sz="2400" kern="0" dirty="0">
                <a:solidFill>
                  <a:prstClr val="black"/>
                </a:solidFill>
                <a:sym typeface="Arial"/>
              </a:rPr>
              <a:t> </a:t>
            </a:r>
            <a:r>
              <a:rPr lang="en-US" sz="2400" kern="0" dirty="0" err="1">
                <a:solidFill>
                  <a:prstClr val="black"/>
                </a:solidFill>
                <a:sym typeface="Arial"/>
              </a:rPr>
              <a:t>miệng</a:t>
            </a:r>
            <a:r>
              <a:rPr lang="en-US" sz="2400" kern="0" dirty="0">
                <a:solidFill>
                  <a:prstClr val="black"/>
                </a:solidFill>
                <a:sym typeface="Arial"/>
              </a:rPr>
              <a:t> </a:t>
            </a:r>
            <a:r>
              <a:rPr lang="en-US" sz="2400" kern="0" dirty="0" err="1">
                <a:solidFill>
                  <a:prstClr val="black"/>
                </a:solidFill>
                <a:sym typeface="Arial"/>
              </a:rPr>
              <a:t>đúng</a:t>
            </a:r>
            <a:r>
              <a:rPr lang="en-US" sz="2400" kern="0" dirty="0">
                <a:solidFill>
                  <a:prstClr val="black"/>
                </a:solidFill>
                <a:sym typeface="Arial"/>
              </a:rPr>
              <a:t> </a:t>
            </a:r>
            <a:r>
              <a:rPr lang="en-US" sz="2400" kern="0" dirty="0" err="1">
                <a:solidFill>
                  <a:prstClr val="black"/>
                </a:solidFill>
                <a:sym typeface="Arial"/>
              </a:rPr>
              <a:t>cách</a:t>
            </a:r>
            <a:endParaRPr lang="en-US" sz="2400" kern="0" dirty="0">
              <a:solidFill>
                <a:prstClr val="black"/>
              </a:solidFill>
              <a:sym typeface="Arial"/>
            </a:endParaRPr>
          </a:p>
        </p:txBody>
      </p:sp>
      <p:sp>
        <p:nvSpPr>
          <p:cNvPr id="11" name="Rectangle: Rounded Corners 10">
            <a:extLst>
              <a:ext uri="{FF2B5EF4-FFF2-40B4-BE49-F238E27FC236}">
                <a16:creationId xmlns:a16="http://schemas.microsoft.com/office/drawing/2014/main" id="{B12E81D7-3699-48C8-9F8D-7BD6BB6474C9}"/>
              </a:ext>
            </a:extLst>
          </p:cNvPr>
          <p:cNvSpPr/>
          <p:nvPr/>
        </p:nvSpPr>
        <p:spPr>
          <a:xfrm>
            <a:off x="576515" y="4846533"/>
            <a:ext cx="3808756" cy="898623"/>
          </a:xfrm>
          <a:prstGeom prst="roundRect">
            <a:avLst/>
          </a:prstGeom>
          <a:noFill/>
          <a:ln w="25400" cap="flat" cmpd="sng" algn="ctr">
            <a:solidFill>
              <a:srgbClr val="2A9236"/>
            </a:solidFill>
            <a:prstDash val="solid"/>
          </a:ln>
          <a:effectLst/>
        </p:spPr>
        <p:txBody>
          <a:bodyPr rtlCol="0" anchor="ctr"/>
          <a:lstStyle/>
          <a:p>
            <a:pPr algn="ctr" defTabSz="2322302">
              <a:buClr>
                <a:srgbClr val="000000"/>
              </a:buClr>
              <a:defRPr/>
            </a:pPr>
            <a:r>
              <a:rPr lang="en-US" sz="2400" kern="0" dirty="0" err="1">
                <a:solidFill>
                  <a:prstClr val="black"/>
                </a:solidFill>
                <a:sym typeface="Arial"/>
              </a:rPr>
              <a:t>Uống</a:t>
            </a:r>
            <a:r>
              <a:rPr lang="en-US" sz="2400" kern="0" dirty="0">
                <a:solidFill>
                  <a:prstClr val="black"/>
                </a:solidFill>
                <a:sym typeface="Arial"/>
              </a:rPr>
              <a:t> </a:t>
            </a:r>
            <a:r>
              <a:rPr lang="en-US" sz="2400" kern="0" dirty="0" err="1">
                <a:solidFill>
                  <a:prstClr val="black"/>
                </a:solidFill>
                <a:sym typeface="Arial"/>
              </a:rPr>
              <a:t>đủ</a:t>
            </a:r>
            <a:r>
              <a:rPr lang="en-US" sz="2400" kern="0" dirty="0">
                <a:solidFill>
                  <a:prstClr val="black"/>
                </a:solidFill>
                <a:sym typeface="Arial"/>
              </a:rPr>
              <a:t> </a:t>
            </a:r>
            <a:r>
              <a:rPr lang="en-US" sz="2400" kern="0" dirty="0" err="1">
                <a:solidFill>
                  <a:prstClr val="black"/>
                </a:solidFill>
                <a:sym typeface="Arial"/>
              </a:rPr>
              <a:t>nước</a:t>
            </a:r>
            <a:r>
              <a:rPr lang="en-US" sz="2400" kern="0" dirty="0">
                <a:solidFill>
                  <a:prstClr val="black"/>
                </a:solidFill>
                <a:sym typeface="Arial"/>
              </a:rPr>
              <a:t>, </a:t>
            </a:r>
            <a:r>
              <a:rPr lang="en-US" sz="2400" kern="0" dirty="0" err="1">
                <a:solidFill>
                  <a:prstClr val="black"/>
                </a:solidFill>
                <a:sym typeface="Arial"/>
              </a:rPr>
              <a:t>bổ</a:t>
            </a:r>
            <a:r>
              <a:rPr lang="en-US" sz="2400" kern="0" dirty="0">
                <a:solidFill>
                  <a:prstClr val="black"/>
                </a:solidFill>
                <a:sym typeface="Arial"/>
              </a:rPr>
              <a:t> sung </a:t>
            </a:r>
            <a:r>
              <a:rPr lang="en-US" sz="2400" kern="0" dirty="0" err="1">
                <a:solidFill>
                  <a:prstClr val="black"/>
                </a:solidFill>
                <a:sym typeface="Arial"/>
              </a:rPr>
              <a:t>chất</a:t>
            </a:r>
            <a:r>
              <a:rPr lang="en-US" sz="2400" kern="0" dirty="0">
                <a:solidFill>
                  <a:prstClr val="black"/>
                </a:solidFill>
                <a:sym typeface="Arial"/>
              </a:rPr>
              <a:t> </a:t>
            </a:r>
            <a:r>
              <a:rPr lang="en-US" sz="2400" kern="0" dirty="0" err="1">
                <a:solidFill>
                  <a:prstClr val="black"/>
                </a:solidFill>
                <a:sym typeface="Arial"/>
              </a:rPr>
              <a:t>xơ</a:t>
            </a:r>
            <a:r>
              <a:rPr lang="en-US" sz="2400" kern="0" dirty="0">
                <a:solidFill>
                  <a:prstClr val="black"/>
                </a:solidFill>
                <a:sym typeface="Arial"/>
              </a:rPr>
              <a:t>, </a:t>
            </a:r>
            <a:r>
              <a:rPr lang="en-US" sz="2400" kern="0" dirty="0" err="1">
                <a:solidFill>
                  <a:prstClr val="black"/>
                </a:solidFill>
                <a:sym typeface="Arial"/>
              </a:rPr>
              <a:t>lợi</a:t>
            </a:r>
            <a:r>
              <a:rPr lang="en-US" sz="2400" kern="0" dirty="0">
                <a:solidFill>
                  <a:prstClr val="black"/>
                </a:solidFill>
                <a:sym typeface="Arial"/>
              </a:rPr>
              <a:t> </a:t>
            </a:r>
            <a:r>
              <a:rPr lang="en-US" sz="2400" kern="0" dirty="0" err="1">
                <a:solidFill>
                  <a:prstClr val="black"/>
                </a:solidFill>
                <a:sym typeface="Arial"/>
              </a:rPr>
              <a:t>khuẩn</a:t>
            </a:r>
            <a:endParaRPr lang="en-US" sz="2400" kern="0" dirty="0">
              <a:solidFill>
                <a:prstClr val="black"/>
              </a:solidFill>
              <a:sym typeface="Arial"/>
            </a:endParaRPr>
          </a:p>
        </p:txBody>
      </p:sp>
      <p:cxnSp>
        <p:nvCxnSpPr>
          <p:cNvPr id="12" name="Straight Connector 11">
            <a:extLst>
              <a:ext uri="{FF2B5EF4-FFF2-40B4-BE49-F238E27FC236}">
                <a16:creationId xmlns:a16="http://schemas.microsoft.com/office/drawing/2014/main" id="{2A9DA6D7-3C56-48C6-8619-A651B234D034}"/>
              </a:ext>
            </a:extLst>
          </p:cNvPr>
          <p:cNvCxnSpPr>
            <a:cxnSpLocks/>
            <a:stCxn id="4" idx="2"/>
            <a:endCxn id="3" idx="0"/>
          </p:cNvCxnSpPr>
          <p:nvPr/>
        </p:nvCxnSpPr>
        <p:spPr>
          <a:xfrm>
            <a:off x="5911974" y="2365094"/>
            <a:ext cx="0" cy="866317"/>
          </a:xfrm>
          <a:prstGeom prst="line">
            <a:avLst/>
          </a:prstGeom>
          <a:noFill/>
          <a:ln w="28575" cap="flat" cmpd="sng" algn="ctr">
            <a:solidFill>
              <a:srgbClr val="2A9236"/>
            </a:solidFill>
            <a:prstDash val="solid"/>
          </a:ln>
          <a:effectLst/>
        </p:spPr>
      </p:cxnSp>
      <p:cxnSp>
        <p:nvCxnSpPr>
          <p:cNvPr id="13" name="Straight Connector 12">
            <a:extLst>
              <a:ext uri="{FF2B5EF4-FFF2-40B4-BE49-F238E27FC236}">
                <a16:creationId xmlns:a16="http://schemas.microsoft.com/office/drawing/2014/main" id="{839CF0E9-7C7F-4998-A05B-FA92E1C72893}"/>
              </a:ext>
            </a:extLst>
          </p:cNvPr>
          <p:cNvCxnSpPr>
            <a:cxnSpLocks/>
            <a:stCxn id="3" idx="7"/>
            <a:endCxn id="5" idx="1"/>
          </p:cNvCxnSpPr>
          <p:nvPr/>
        </p:nvCxnSpPr>
        <p:spPr>
          <a:xfrm flipV="1">
            <a:off x="6709535" y="3014414"/>
            <a:ext cx="525464" cy="496836"/>
          </a:xfrm>
          <a:prstGeom prst="line">
            <a:avLst/>
          </a:prstGeom>
          <a:noFill/>
          <a:ln w="28575" cap="flat" cmpd="sng" algn="ctr">
            <a:solidFill>
              <a:srgbClr val="2A9236"/>
            </a:solidFill>
            <a:prstDash val="solid"/>
          </a:ln>
          <a:effectLst/>
        </p:spPr>
      </p:cxnSp>
      <p:cxnSp>
        <p:nvCxnSpPr>
          <p:cNvPr id="14" name="Straight Connector 13">
            <a:extLst>
              <a:ext uri="{FF2B5EF4-FFF2-40B4-BE49-F238E27FC236}">
                <a16:creationId xmlns:a16="http://schemas.microsoft.com/office/drawing/2014/main" id="{03A971C8-429E-465D-B8B0-0D88CA15D49B}"/>
              </a:ext>
            </a:extLst>
          </p:cNvPr>
          <p:cNvCxnSpPr>
            <a:cxnSpLocks/>
            <a:stCxn id="3" idx="6"/>
            <a:endCxn id="6" idx="1"/>
          </p:cNvCxnSpPr>
          <p:nvPr/>
        </p:nvCxnSpPr>
        <p:spPr>
          <a:xfrm flipV="1">
            <a:off x="7039896" y="4184870"/>
            <a:ext cx="683723" cy="1971"/>
          </a:xfrm>
          <a:prstGeom prst="line">
            <a:avLst/>
          </a:prstGeom>
          <a:noFill/>
          <a:ln w="28575" cap="flat" cmpd="sng" algn="ctr">
            <a:solidFill>
              <a:srgbClr val="2A9236"/>
            </a:solidFill>
            <a:prstDash val="solid"/>
          </a:ln>
          <a:effectLst/>
        </p:spPr>
      </p:cxnSp>
      <p:cxnSp>
        <p:nvCxnSpPr>
          <p:cNvPr id="15" name="Straight Connector 14">
            <a:extLst>
              <a:ext uri="{FF2B5EF4-FFF2-40B4-BE49-F238E27FC236}">
                <a16:creationId xmlns:a16="http://schemas.microsoft.com/office/drawing/2014/main" id="{56A526CC-50CF-487E-9DCB-237134513F7A}"/>
              </a:ext>
            </a:extLst>
          </p:cNvPr>
          <p:cNvCxnSpPr>
            <a:cxnSpLocks/>
            <a:stCxn id="3" idx="5"/>
            <a:endCxn id="7" idx="1"/>
          </p:cNvCxnSpPr>
          <p:nvPr/>
        </p:nvCxnSpPr>
        <p:spPr>
          <a:xfrm>
            <a:off x="6709535" y="4862432"/>
            <a:ext cx="732239" cy="620586"/>
          </a:xfrm>
          <a:prstGeom prst="line">
            <a:avLst/>
          </a:prstGeom>
          <a:noFill/>
          <a:ln w="28575" cap="flat" cmpd="sng" algn="ctr">
            <a:solidFill>
              <a:srgbClr val="2A9236"/>
            </a:solidFill>
            <a:prstDash val="solid"/>
          </a:ln>
          <a:effectLst/>
        </p:spPr>
      </p:cxnSp>
      <p:cxnSp>
        <p:nvCxnSpPr>
          <p:cNvPr id="16" name="Straight Connector 15">
            <a:extLst>
              <a:ext uri="{FF2B5EF4-FFF2-40B4-BE49-F238E27FC236}">
                <a16:creationId xmlns:a16="http://schemas.microsoft.com/office/drawing/2014/main" id="{843D20D3-B8F7-42BD-93BD-64676DBDAB5C}"/>
              </a:ext>
            </a:extLst>
          </p:cNvPr>
          <p:cNvCxnSpPr>
            <a:cxnSpLocks/>
            <a:stCxn id="3" idx="4"/>
            <a:endCxn id="8" idx="0"/>
          </p:cNvCxnSpPr>
          <p:nvPr/>
        </p:nvCxnSpPr>
        <p:spPr>
          <a:xfrm flipH="1">
            <a:off x="5911973" y="5142271"/>
            <a:ext cx="1" cy="1033166"/>
          </a:xfrm>
          <a:prstGeom prst="line">
            <a:avLst/>
          </a:prstGeom>
          <a:noFill/>
          <a:ln w="28575" cap="flat" cmpd="sng" algn="ctr">
            <a:solidFill>
              <a:srgbClr val="2A9236"/>
            </a:solidFill>
            <a:prstDash val="solid"/>
          </a:ln>
          <a:effectLst/>
        </p:spPr>
      </p:cxnSp>
      <p:cxnSp>
        <p:nvCxnSpPr>
          <p:cNvPr id="17" name="Straight Connector 16">
            <a:extLst>
              <a:ext uri="{FF2B5EF4-FFF2-40B4-BE49-F238E27FC236}">
                <a16:creationId xmlns:a16="http://schemas.microsoft.com/office/drawing/2014/main" id="{7FBCA87F-620B-44C3-8155-87E36C26BA5C}"/>
              </a:ext>
            </a:extLst>
          </p:cNvPr>
          <p:cNvCxnSpPr>
            <a:cxnSpLocks/>
            <a:stCxn id="3" idx="3"/>
            <a:endCxn id="11" idx="3"/>
          </p:cNvCxnSpPr>
          <p:nvPr/>
        </p:nvCxnSpPr>
        <p:spPr>
          <a:xfrm flipH="1">
            <a:off x="4385271" y="4862432"/>
            <a:ext cx="729141" cy="433413"/>
          </a:xfrm>
          <a:prstGeom prst="line">
            <a:avLst/>
          </a:prstGeom>
          <a:noFill/>
          <a:ln w="28575" cap="flat" cmpd="sng" algn="ctr">
            <a:solidFill>
              <a:srgbClr val="2A9236"/>
            </a:solidFill>
            <a:prstDash val="solid"/>
          </a:ln>
          <a:effectLst/>
        </p:spPr>
      </p:cxnSp>
      <p:cxnSp>
        <p:nvCxnSpPr>
          <p:cNvPr id="18" name="Straight Connector 17">
            <a:extLst>
              <a:ext uri="{FF2B5EF4-FFF2-40B4-BE49-F238E27FC236}">
                <a16:creationId xmlns:a16="http://schemas.microsoft.com/office/drawing/2014/main" id="{B02E6EC2-9C04-401B-B5A0-665083DACF53}"/>
              </a:ext>
            </a:extLst>
          </p:cNvPr>
          <p:cNvCxnSpPr>
            <a:cxnSpLocks/>
            <a:stCxn id="3" idx="2"/>
            <a:endCxn id="10" idx="3"/>
          </p:cNvCxnSpPr>
          <p:nvPr/>
        </p:nvCxnSpPr>
        <p:spPr>
          <a:xfrm flipH="1" flipV="1">
            <a:off x="3824226" y="4174540"/>
            <a:ext cx="959825" cy="12301"/>
          </a:xfrm>
          <a:prstGeom prst="line">
            <a:avLst/>
          </a:prstGeom>
          <a:noFill/>
          <a:ln w="28575" cap="flat" cmpd="sng" algn="ctr">
            <a:solidFill>
              <a:srgbClr val="2A9236"/>
            </a:solidFill>
            <a:prstDash val="solid"/>
          </a:ln>
          <a:effectLst/>
        </p:spPr>
      </p:cxnSp>
      <p:cxnSp>
        <p:nvCxnSpPr>
          <p:cNvPr id="19" name="Straight Connector 18">
            <a:extLst>
              <a:ext uri="{FF2B5EF4-FFF2-40B4-BE49-F238E27FC236}">
                <a16:creationId xmlns:a16="http://schemas.microsoft.com/office/drawing/2014/main" id="{A77BE83C-B641-489E-BEEF-D69756B145BF}"/>
              </a:ext>
            </a:extLst>
          </p:cNvPr>
          <p:cNvCxnSpPr>
            <a:cxnSpLocks/>
            <a:stCxn id="3" idx="1"/>
            <a:endCxn id="9" idx="3"/>
          </p:cNvCxnSpPr>
          <p:nvPr/>
        </p:nvCxnSpPr>
        <p:spPr>
          <a:xfrm flipH="1" flipV="1">
            <a:off x="4313906" y="3043116"/>
            <a:ext cx="800506" cy="468134"/>
          </a:xfrm>
          <a:prstGeom prst="line">
            <a:avLst/>
          </a:prstGeom>
          <a:noFill/>
          <a:ln w="28575" cap="flat" cmpd="sng" algn="ctr">
            <a:solidFill>
              <a:srgbClr val="2A9236"/>
            </a:solidFill>
            <a:prstDash val="solid"/>
          </a:ln>
          <a:effectLst/>
        </p:spPr>
      </p:cxnSp>
    </p:spTree>
    <p:extLst>
      <p:ext uri="{BB962C8B-B14F-4D97-AF65-F5344CB8AC3E}">
        <p14:creationId xmlns:p14="http://schemas.microsoft.com/office/powerpoint/2010/main" val="202048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right)">
                                      <p:cBhvr>
                                        <p:cTn id="56" dur="500"/>
                                        <p:tgtEl>
                                          <p:spTgt spid="17"/>
                                        </p:tgtEl>
                                      </p:cBhvr>
                                    </p:animEffect>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randombar(horizont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up)">
                                      <p:cBhvr>
                                        <p:cTn id="65" dur="500"/>
                                        <p:tgtEl>
                                          <p:spTgt spid="18"/>
                                        </p:tgtEl>
                                      </p:cBhvr>
                                    </p:animEffect>
                                  </p:childTnLst>
                                </p:cTn>
                              </p:par>
                            </p:childTnLst>
                          </p:cTn>
                        </p:par>
                        <p:par>
                          <p:cTn id="66" fill="hold">
                            <p:stCondLst>
                              <p:cond delay="500"/>
                            </p:stCondLst>
                            <p:childTnLst>
                              <p:par>
                                <p:cTn id="67" presetID="14" presetClass="entr" presetSubtype="10"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randombar(horizontal)">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down)">
                                      <p:cBhvr>
                                        <p:cTn id="74" dur="500"/>
                                        <p:tgtEl>
                                          <p:spTgt spid="19"/>
                                        </p:tgtEl>
                                      </p:cBhvr>
                                    </p:animEffect>
                                  </p:childTnLst>
                                </p:cTn>
                              </p:par>
                            </p:childTnLst>
                          </p:cTn>
                        </p:par>
                        <p:par>
                          <p:cTn id="75" fill="hold">
                            <p:stCondLst>
                              <p:cond delay="500"/>
                            </p:stCondLst>
                            <p:childTnLst>
                              <p:par>
                                <p:cTn id="76" presetID="14" presetClass="entr" presetSubtype="10" fill="hold" grpId="0" nodeType="after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randombar(horizontal)">
                                      <p:cBhvr>
                                        <p:cTn id="7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3467815-4805-4E5A-B594-3987D0CE7307}"/>
              </a:ext>
            </a:extLst>
          </p:cNvPr>
          <p:cNvPicPr>
            <a:picLocks noChangeAspect="1"/>
          </p:cNvPicPr>
          <p:nvPr/>
        </p:nvPicPr>
        <p:blipFill>
          <a:blip r:embed="rId4"/>
          <a:stretch>
            <a:fillRect/>
          </a:stretch>
        </p:blipFill>
        <p:spPr>
          <a:xfrm>
            <a:off x="5176629" y="3062346"/>
            <a:ext cx="2177775" cy="1204856"/>
          </a:xfrm>
          <a:prstGeom prst="rect">
            <a:avLst/>
          </a:prstGeom>
        </p:spPr>
      </p:pic>
    </p:spTree>
    <p:extLst>
      <p:ext uri="{BB962C8B-B14F-4D97-AF65-F5344CB8AC3E}">
        <p14:creationId xmlns:p14="http://schemas.microsoft.com/office/powerpoint/2010/main" val="30348019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3639CD-A771-4FCE-965F-4B2B0E19A3CB}"/>
              </a:ext>
            </a:extLst>
          </p:cNvPr>
          <p:cNvSpPr txBox="1"/>
          <p:nvPr/>
        </p:nvSpPr>
        <p:spPr>
          <a:xfrm>
            <a:off x="843101" y="1865058"/>
            <a:ext cx="10505798" cy="534614"/>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2322302">
              <a:buClr>
                <a:srgbClr val="000000"/>
              </a:buClr>
            </a:pPr>
            <a:r>
              <a:rPr lang="en-US" sz="2540" kern="0" dirty="0">
                <a:solidFill>
                  <a:srgbClr val="000000"/>
                </a:solidFill>
                <a:cs typeface="Arial"/>
                <a:sym typeface="Arial"/>
              </a:rPr>
              <a:t>1. </a:t>
            </a:r>
            <a:r>
              <a:rPr lang="en-US" sz="2540" kern="0" dirty="0" err="1">
                <a:solidFill>
                  <a:srgbClr val="000000"/>
                </a:solidFill>
                <a:cs typeface="Arial"/>
                <a:sym typeface="Arial"/>
              </a:rPr>
              <a:t>Nêu</a:t>
            </a:r>
            <a:r>
              <a:rPr lang="en-US" sz="2540" kern="0" dirty="0">
                <a:solidFill>
                  <a:srgbClr val="000000"/>
                </a:solidFill>
                <a:cs typeface="Arial"/>
                <a:sym typeface="Arial"/>
              </a:rPr>
              <a:t> </a:t>
            </a:r>
            <a:r>
              <a:rPr lang="en-US" sz="2540" kern="0" dirty="0" err="1">
                <a:solidFill>
                  <a:srgbClr val="000000"/>
                </a:solidFill>
                <a:cs typeface="Arial"/>
                <a:sym typeface="Arial"/>
              </a:rPr>
              <a:t>một</a:t>
            </a:r>
            <a:r>
              <a:rPr lang="en-US" sz="2540" kern="0" dirty="0">
                <a:solidFill>
                  <a:srgbClr val="000000"/>
                </a:solidFill>
                <a:cs typeface="Arial"/>
                <a:sym typeface="Arial"/>
              </a:rPr>
              <a:t> </a:t>
            </a:r>
            <a:r>
              <a:rPr lang="en-US" sz="2540" kern="0" dirty="0" err="1">
                <a:solidFill>
                  <a:srgbClr val="000000"/>
                </a:solidFill>
                <a:cs typeface="Arial"/>
                <a:sym typeface="Arial"/>
              </a:rPr>
              <a:t>số</a:t>
            </a:r>
            <a:r>
              <a:rPr lang="en-US" sz="2540" kern="0" dirty="0">
                <a:solidFill>
                  <a:srgbClr val="000000"/>
                </a:solidFill>
                <a:cs typeface="Arial"/>
                <a:sym typeface="Arial"/>
              </a:rPr>
              <a:t> </a:t>
            </a:r>
            <a:r>
              <a:rPr lang="en-US" sz="2540" kern="0" dirty="0" err="1">
                <a:solidFill>
                  <a:srgbClr val="000000"/>
                </a:solidFill>
                <a:cs typeface="Arial"/>
                <a:sym typeface="Arial"/>
              </a:rPr>
              <a:t>nguyên</a:t>
            </a:r>
            <a:r>
              <a:rPr lang="en-US" sz="2540" kern="0" dirty="0">
                <a:solidFill>
                  <a:srgbClr val="000000"/>
                </a:solidFill>
                <a:cs typeface="Arial"/>
                <a:sym typeface="Arial"/>
              </a:rPr>
              <a:t> </a:t>
            </a:r>
            <a:r>
              <a:rPr lang="en-US" sz="2540" kern="0" dirty="0" err="1">
                <a:solidFill>
                  <a:srgbClr val="000000"/>
                </a:solidFill>
                <a:cs typeface="Arial"/>
                <a:sym typeface="Arial"/>
              </a:rPr>
              <a:t>nhân</a:t>
            </a:r>
            <a:r>
              <a:rPr lang="en-US" sz="2540" kern="0" dirty="0">
                <a:solidFill>
                  <a:srgbClr val="000000"/>
                </a:solidFill>
                <a:cs typeface="Arial"/>
                <a:sym typeface="Arial"/>
              </a:rPr>
              <a:t> </a:t>
            </a:r>
            <a:r>
              <a:rPr lang="en-US" sz="2540" kern="0" dirty="0" err="1">
                <a:solidFill>
                  <a:srgbClr val="000000"/>
                </a:solidFill>
                <a:cs typeface="Arial"/>
                <a:sym typeface="Arial"/>
              </a:rPr>
              <a:t>gây</a:t>
            </a:r>
            <a:r>
              <a:rPr lang="en-US" sz="2540" kern="0" dirty="0">
                <a:solidFill>
                  <a:srgbClr val="000000"/>
                </a:solidFill>
                <a:cs typeface="Arial"/>
                <a:sym typeface="Arial"/>
              </a:rPr>
              <a:t> </a:t>
            </a:r>
            <a:r>
              <a:rPr lang="en-US" sz="2540" kern="0" dirty="0" err="1">
                <a:solidFill>
                  <a:srgbClr val="000000"/>
                </a:solidFill>
                <a:cs typeface="Arial"/>
                <a:sym typeface="Arial"/>
              </a:rPr>
              <a:t>mất</a:t>
            </a:r>
            <a:r>
              <a:rPr lang="en-US" sz="2540" kern="0" dirty="0">
                <a:solidFill>
                  <a:srgbClr val="000000"/>
                </a:solidFill>
                <a:cs typeface="Arial"/>
                <a:sym typeface="Arial"/>
              </a:rPr>
              <a:t> an </a:t>
            </a:r>
            <a:r>
              <a:rPr lang="en-US" sz="2540" kern="0" dirty="0" err="1">
                <a:solidFill>
                  <a:srgbClr val="000000"/>
                </a:solidFill>
                <a:cs typeface="Arial"/>
                <a:sym typeface="Arial"/>
              </a:rPr>
              <a:t>toàn</a:t>
            </a:r>
            <a:r>
              <a:rPr lang="en-US" sz="2540" kern="0" dirty="0">
                <a:solidFill>
                  <a:srgbClr val="000000"/>
                </a:solidFill>
                <a:cs typeface="Arial"/>
                <a:sym typeface="Arial"/>
              </a:rPr>
              <a:t> </a:t>
            </a:r>
            <a:r>
              <a:rPr lang="en-US" sz="2540" kern="0" dirty="0" err="1">
                <a:solidFill>
                  <a:srgbClr val="000000"/>
                </a:solidFill>
                <a:cs typeface="Arial"/>
                <a:sym typeface="Arial"/>
              </a:rPr>
              <a:t>vệ</a:t>
            </a:r>
            <a:r>
              <a:rPr lang="en-US" sz="2540" kern="0" dirty="0">
                <a:solidFill>
                  <a:srgbClr val="000000"/>
                </a:solidFill>
                <a:cs typeface="Arial"/>
                <a:sym typeface="Arial"/>
              </a:rPr>
              <a:t> </a:t>
            </a:r>
            <a:r>
              <a:rPr lang="en-US" sz="2540" kern="0" dirty="0" err="1">
                <a:solidFill>
                  <a:srgbClr val="000000"/>
                </a:solidFill>
                <a:cs typeface="Arial"/>
                <a:sym typeface="Arial"/>
              </a:rPr>
              <a:t>sinh</a:t>
            </a:r>
            <a:r>
              <a:rPr lang="en-US" sz="2540" kern="0" dirty="0">
                <a:solidFill>
                  <a:srgbClr val="000000"/>
                </a:solidFill>
                <a:cs typeface="Arial"/>
                <a:sym typeface="Arial"/>
              </a:rPr>
              <a:t> </a:t>
            </a:r>
            <a:r>
              <a:rPr lang="en-US" sz="2540" kern="0" dirty="0" err="1">
                <a:solidFill>
                  <a:srgbClr val="000000"/>
                </a:solidFill>
                <a:cs typeface="Arial"/>
                <a:sym typeface="Arial"/>
              </a:rPr>
              <a:t>thực</a:t>
            </a:r>
            <a:r>
              <a:rPr lang="en-US" sz="2540" kern="0" dirty="0">
                <a:solidFill>
                  <a:srgbClr val="000000"/>
                </a:solidFill>
                <a:cs typeface="Arial"/>
                <a:sym typeface="Arial"/>
              </a:rPr>
              <a:t> </a:t>
            </a:r>
            <a:r>
              <a:rPr lang="en-US" sz="2540" kern="0" dirty="0" err="1">
                <a:solidFill>
                  <a:srgbClr val="000000"/>
                </a:solidFill>
                <a:cs typeface="Arial"/>
                <a:sym typeface="Arial"/>
              </a:rPr>
              <a:t>phẩm</a:t>
            </a:r>
            <a:r>
              <a:rPr lang="en-US" sz="2540" kern="0" dirty="0">
                <a:solidFill>
                  <a:srgbClr val="000000"/>
                </a:solidFill>
                <a:cs typeface="Arial"/>
                <a:sym typeface="Arial"/>
              </a:rPr>
              <a:t>.</a:t>
            </a:r>
          </a:p>
        </p:txBody>
      </p:sp>
      <p:sp>
        <p:nvSpPr>
          <p:cNvPr id="3" name="Rectangle 1">
            <a:extLst>
              <a:ext uri="{FF2B5EF4-FFF2-40B4-BE49-F238E27FC236}">
                <a16:creationId xmlns:a16="http://schemas.microsoft.com/office/drawing/2014/main" id="{23628147-A8BF-487D-9457-BBF2A4E93AEB}"/>
              </a:ext>
            </a:extLst>
          </p:cNvPr>
          <p:cNvSpPr>
            <a:spLocks noChangeArrowheads="1"/>
          </p:cNvSpPr>
          <p:nvPr/>
        </p:nvSpPr>
        <p:spPr bwMode="auto">
          <a:xfrm>
            <a:off x="283397" y="2917697"/>
            <a:ext cx="11625205" cy="321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just" defTabSz="1219208" eaLnBrk="0" fontAlgn="base" hangingPunct="0">
              <a:lnSpc>
                <a:spcPct val="150000"/>
              </a:lnSpc>
              <a:spcBef>
                <a:spcPct val="0"/>
              </a:spcBef>
              <a:spcAft>
                <a:spcPct val="0"/>
              </a:spcAft>
            </a:pPr>
            <a:r>
              <a:rPr lang="en-US" altLang="en-US" sz="2286" kern="0" dirty="0" err="1">
                <a:solidFill>
                  <a:srgbClr val="000000"/>
                </a:solidFill>
                <a:cs typeface="Arial"/>
                <a:sym typeface="Arial"/>
              </a:rPr>
              <a:t>Một</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số</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nguyên</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nhân</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gây</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mất</a:t>
            </a:r>
            <a:r>
              <a:rPr lang="en-US" altLang="en-US" sz="2286" kern="0" dirty="0">
                <a:solidFill>
                  <a:srgbClr val="000000"/>
                </a:solidFill>
                <a:cs typeface="Arial"/>
                <a:sym typeface="Arial"/>
              </a:rPr>
              <a:t> an </a:t>
            </a:r>
            <a:r>
              <a:rPr lang="en-US" altLang="en-US" sz="2286" kern="0" dirty="0" err="1">
                <a:solidFill>
                  <a:srgbClr val="000000"/>
                </a:solidFill>
                <a:cs typeface="Arial"/>
                <a:sym typeface="Arial"/>
              </a:rPr>
              <a:t>toàn</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vệ</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sinh</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thực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phẩm</a:t>
            </a:r>
            <a:r>
              <a:rPr lang="en-US" altLang="en-US" sz="2286" kern="0" dirty="0">
                <a:solidFill>
                  <a:srgbClr val="000000"/>
                </a:solidFill>
                <a:cs typeface="Arial"/>
                <a:sym typeface="Arial"/>
              </a:rPr>
              <a:t>:</a:t>
            </a:r>
          </a:p>
          <a:p>
            <a:pPr algn="just" defTabSz="1219208" eaLnBrk="0" fontAlgn="base" hangingPunct="0">
              <a:lnSpc>
                <a:spcPct val="150000"/>
              </a:lnSpc>
              <a:spcBef>
                <a:spcPct val="0"/>
              </a:spcBef>
              <a:spcAft>
                <a:spcPct val="0"/>
              </a:spcAft>
            </a:pP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Thực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phẩm</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ôi</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thiu</a:t>
            </a:r>
            <a:r>
              <a:rPr lang="en-US" altLang="en-US" sz="2286" kern="0" dirty="0">
                <a:solidFill>
                  <a:srgbClr val="000000"/>
                </a:solidFill>
                <a:cs typeface="Arial"/>
                <a:sym typeface="Arial"/>
              </a:rPr>
              <a:t>, bị </a:t>
            </a:r>
            <a:r>
              <a:rPr lang="en-US" altLang="en-US" sz="2286" kern="0" dirty="0" err="1">
                <a:solidFill>
                  <a:srgbClr val="000000"/>
                </a:solidFill>
                <a:cs typeface="Arial"/>
                <a:sym typeface="Arial"/>
              </a:rPr>
              <a:t>nấm</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mốc</a:t>
            </a:r>
            <a:r>
              <a:rPr lang="en-US" altLang="en-US" sz="2286" kern="0" dirty="0">
                <a:solidFill>
                  <a:srgbClr val="000000"/>
                </a:solidFill>
                <a:cs typeface="Arial"/>
                <a:sym typeface="Arial"/>
              </a:rPr>
              <a:t>.</a:t>
            </a:r>
            <a:endParaRPr lang="en-US" altLang="en-US" sz="2286" kern="0" dirty="0">
              <a:solidFill>
                <a:prstClr val="black"/>
              </a:solidFill>
              <a:cs typeface="Arial"/>
              <a:sym typeface="Arial"/>
            </a:endParaRPr>
          </a:p>
          <a:p>
            <a:pPr algn="just" defTabSz="1219208" eaLnBrk="0" fontAlgn="base" hangingPunct="0">
              <a:lnSpc>
                <a:spcPct val="150000"/>
              </a:lnSpc>
              <a:spcBef>
                <a:spcPct val="0"/>
              </a:spcBef>
              <a:spcAft>
                <a:spcPct val="0"/>
              </a:spcAft>
            </a:pP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Thực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phẩm</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chứa</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tồn</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dư</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thuốc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bảo</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vê</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thực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vật</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chất</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phụ</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gia</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chất</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bảo</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quản</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thực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phẩm</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không</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được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phép</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sư</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dụng</a:t>
            </a:r>
            <a:r>
              <a:rPr lang="en-US" altLang="en-US" sz="2286" kern="0" dirty="0">
                <a:solidFill>
                  <a:srgbClr val="000000"/>
                </a:solidFill>
                <a:cs typeface="Arial"/>
                <a:sym typeface="Arial"/>
              </a:rPr>
              <a:t>.</a:t>
            </a:r>
          </a:p>
          <a:p>
            <a:pPr algn="just" defTabSz="1219208" eaLnBrk="0" fontAlgn="base" hangingPunct="0">
              <a:lnSpc>
                <a:spcPct val="150000"/>
              </a:lnSpc>
              <a:spcBef>
                <a:spcPct val="0"/>
              </a:spcBef>
              <a:spcAft>
                <a:spcPct val="0"/>
              </a:spcAft>
            </a:pP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Thực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phẩm</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bị</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nhiễm</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các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kim</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loại</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nặng</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như</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chì</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thủy</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ngân</a:t>
            </a:r>
            <a:r>
              <a:rPr lang="en-US" altLang="en-US" sz="2286" kern="0" dirty="0">
                <a:solidFill>
                  <a:srgbClr val="000000"/>
                </a:solidFill>
                <a:cs typeface="Arial"/>
                <a:sym typeface="Arial"/>
              </a:rPr>
              <a:t>,…</a:t>
            </a:r>
            <a:endParaRPr lang="en-US" altLang="en-US" sz="2286" kern="0" dirty="0">
              <a:solidFill>
                <a:prstClr val="black"/>
              </a:solidFill>
              <a:cs typeface="Arial"/>
              <a:sym typeface="Arial"/>
            </a:endParaRPr>
          </a:p>
          <a:p>
            <a:pPr defTabSz="1219208" eaLnBrk="0" fontAlgn="base" hangingPunct="0">
              <a:lnSpc>
                <a:spcPct val="150000"/>
              </a:lnSpc>
              <a:spcBef>
                <a:spcPct val="0"/>
              </a:spcBef>
              <a:spcAft>
                <a:spcPct val="0"/>
              </a:spcAft>
            </a:pP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Thực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phẩm</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có</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chứa</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các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độc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tố</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tự</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nhiên</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như</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cá</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nóc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nấm</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có</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độc</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lá</a:t>
            </a:r>
            <a:r>
              <a:rPr lang="en-US" altLang="en-US" sz="2286" kern="0" dirty="0">
                <a:solidFill>
                  <a:srgbClr val="000000"/>
                </a:solidFill>
                <a:cs typeface="Arial"/>
                <a:sym typeface="Arial"/>
              </a:rPr>
              <a:t> </a:t>
            </a:r>
            <a:r>
              <a:rPr lang="en-US" altLang="en-US" sz="2286" kern="0" dirty="0" err="1">
                <a:solidFill>
                  <a:srgbClr val="000000"/>
                </a:solidFill>
                <a:cs typeface="Arial"/>
                <a:sym typeface="Arial"/>
              </a:rPr>
              <a:t>ngón</a:t>
            </a:r>
            <a:r>
              <a:rPr lang="en-US" altLang="en-US" sz="2286" kern="0" dirty="0">
                <a:solidFill>
                  <a:srgbClr val="000000"/>
                </a:solidFill>
                <a:cs typeface="Arial"/>
                <a:sym typeface="Arial"/>
              </a:rPr>
              <a:t>,…</a:t>
            </a:r>
            <a:endParaRPr lang="en-US" altLang="en-US" sz="2286" kern="0" dirty="0">
              <a:solidFill>
                <a:prstClr val="black"/>
              </a:solidFill>
              <a:cs typeface="Arial"/>
              <a:sym typeface="Arial"/>
            </a:endParaRPr>
          </a:p>
        </p:txBody>
      </p:sp>
      <p:pic>
        <p:nvPicPr>
          <p:cNvPr id="4" name="Picture 5">
            <a:extLst>
              <a:ext uri="{FF2B5EF4-FFF2-40B4-BE49-F238E27FC236}">
                <a16:creationId xmlns:a16="http://schemas.microsoft.com/office/drawing/2014/main" id="{DCE5D8D3-33B8-4024-9EDB-3077BF7B2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4589" y="726025"/>
            <a:ext cx="1523831" cy="152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43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C999E31F-F8D6-5EC2-C834-08EBCAA26DA1}"/>
              </a:ext>
            </a:extLst>
          </p:cNvPr>
          <p:cNvSpPr txBox="1"/>
          <p:nvPr/>
        </p:nvSpPr>
        <p:spPr>
          <a:xfrm>
            <a:off x="762909" y="1796173"/>
            <a:ext cx="10666181" cy="124119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2322302">
              <a:lnSpc>
                <a:spcPct val="150000"/>
              </a:lnSpc>
              <a:buClr>
                <a:srgbClr val="000000"/>
              </a:buClr>
            </a:pPr>
            <a:r>
              <a:rPr lang="en-US" sz="2400" kern="0" dirty="0">
                <a:solidFill>
                  <a:srgbClr val="000000"/>
                </a:solidFill>
                <a:cs typeface="Arial"/>
                <a:sym typeface="Arial"/>
              </a:rPr>
              <a:t>2. </a:t>
            </a:r>
            <a:r>
              <a:rPr lang="en-US" sz="2400" kern="0" dirty="0" err="1">
                <a:solidFill>
                  <a:srgbClr val="000000"/>
                </a:solidFill>
                <a:cs typeface="Arial"/>
                <a:sym typeface="Arial"/>
              </a:rPr>
              <a:t>Nêu</a:t>
            </a:r>
            <a:r>
              <a:rPr lang="en-US" sz="2400" kern="0" dirty="0">
                <a:solidFill>
                  <a:srgbClr val="000000"/>
                </a:solidFill>
                <a:cs typeface="Arial"/>
                <a:sym typeface="Arial"/>
              </a:rPr>
              <a:t> </a:t>
            </a:r>
            <a:r>
              <a:rPr lang="en-US" sz="2400" kern="0" dirty="0" err="1">
                <a:solidFill>
                  <a:srgbClr val="000000"/>
                </a:solidFill>
                <a:cs typeface="Arial"/>
                <a:sym typeface="Arial"/>
              </a:rPr>
              <a:t>thêm</a:t>
            </a:r>
            <a:r>
              <a:rPr lang="en-US" sz="2400" kern="0" dirty="0">
                <a:solidFill>
                  <a:srgbClr val="000000"/>
                </a:solidFill>
                <a:cs typeface="Arial"/>
                <a:sym typeface="Arial"/>
              </a:rPr>
              <a:t> </a:t>
            </a:r>
            <a:r>
              <a:rPr lang="en-US" sz="2400" kern="0" dirty="0" err="1">
                <a:solidFill>
                  <a:srgbClr val="000000"/>
                </a:solidFill>
                <a:cs typeface="Arial"/>
                <a:sym typeface="Arial"/>
              </a:rPr>
              <a:t>một</a:t>
            </a:r>
            <a:r>
              <a:rPr lang="en-US" sz="2400" kern="0" dirty="0">
                <a:solidFill>
                  <a:srgbClr val="000000"/>
                </a:solidFill>
                <a:cs typeface="Arial"/>
                <a:sym typeface="Arial"/>
              </a:rPr>
              <a:t> </a:t>
            </a:r>
            <a:r>
              <a:rPr lang="en-US" sz="2400" kern="0" dirty="0" err="1">
                <a:solidFill>
                  <a:srgbClr val="000000"/>
                </a:solidFill>
                <a:cs typeface="Arial"/>
                <a:sym typeface="Arial"/>
              </a:rPr>
              <a:t>số</a:t>
            </a:r>
            <a:r>
              <a:rPr lang="en-US" sz="2400" kern="0" dirty="0">
                <a:solidFill>
                  <a:srgbClr val="000000"/>
                </a:solidFill>
                <a:cs typeface="Arial"/>
                <a:sym typeface="Arial"/>
              </a:rPr>
              <a:t> </a:t>
            </a:r>
            <a:r>
              <a:rPr lang="en-US" sz="2400" kern="0" dirty="0" err="1">
                <a:solidFill>
                  <a:srgbClr val="000000"/>
                </a:solidFill>
                <a:cs typeface="Arial"/>
                <a:sym typeface="Arial"/>
              </a:rPr>
              <a:t>biện</a:t>
            </a:r>
            <a:r>
              <a:rPr lang="en-US" sz="2400" kern="0" dirty="0">
                <a:solidFill>
                  <a:srgbClr val="000000"/>
                </a:solidFill>
                <a:cs typeface="Arial"/>
                <a:sym typeface="Arial"/>
              </a:rPr>
              <a:t> </a:t>
            </a:r>
            <a:r>
              <a:rPr lang="en-US" sz="2400" kern="0" dirty="0" err="1">
                <a:solidFill>
                  <a:srgbClr val="000000"/>
                </a:solidFill>
                <a:cs typeface="Arial"/>
                <a:sym typeface="Arial"/>
              </a:rPr>
              <a:t>pháp</a:t>
            </a:r>
            <a:r>
              <a:rPr lang="en-US" sz="2400" kern="0" dirty="0">
                <a:solidFill>
                  <a:srgbClr val="000000"/>
                </a:solidFill>
                <a:cs typeface="Arial"/>
                <a:sym typeface="Arial"/>
              </a:rPr>
              <a:t> </a:t>
            </a:r>
            <a:r>
              <a:rPr lang="en-US" sz="2400" kern="0" dirty="0" err="1">
                <a:solidFill>
                  <a:srgbClr val="000000"/>
                </a:solidFill>
                <a:cs typeface="Arial"/>
                <a:sym typeface="Arial"/>
              </a:rPr>
              <a:t>giữ</a:t>
            </a:r>
            <a:r>
              <a:rPr lang="en-US" sz="2400" kern="0" dirty="0">
                <a:solidFill>
                  <a:srgbClr val="000000"/>
                </a:solidFill>
                <a:cs typeface="Arial"/>
                <a:sym typeface="Arial"/>
              </a:rPr>
              <a:t> an </a:t>
            </a:r>
            <a:r>
              <a:rPr lang="en-US" sz="2400" kern="0" dirty="0" err="1">
                <a:solidFill>
                  <a:srgbClr val="000000"/>
                </a:solidFill>
                <a:cs typeface="Arial"/>
                <a:sym typeface="Arial"/>
              </a:rPr>
              <a:t>toàn</a:t>
            </a:r>
            <a:r>
              <a:rPr lang="en-US" sz="2400" kern="0" dirty="0">
                <a:solidFill>
                  <a:srgbClr val="000000"/>
                </a:solidFill>
                <a:cs typeface="Arial"/>
                <a:sym typeface="Arial"/>
              </a:rPr>
              <a:t> </a:t>
            </a:r>
            <a:r>
              <a:rPr lang="en-US" sz="2400" kern="0" dirty="0" err="1">
                <a:solidFill>
                  <a:srgbClr val="000000"/>
                </a:solidFill>
                <a:cs typeface="Arial"/>
                <a:sym typeface="Arial"/>
              </a:rPr>
              <a:t>vệ</a:t>
            </a:r>
            <a:r>
              <a:rPr lang="en-US" sz="2400" kern="0" dirty="0">
                <a:solidFill>
                  <a:srgbClr val="000000"/>
                </a:solidFill>
                <a:cs typeface="Arial"/>
                <a:sym typeface="Arial"/>
              </a:rPr>
              <a:t> </a:t>
            </a:r>
            <a:r>
              <a:rPr lang="en-US" sz="2400" kern="0" dirty="0" err="1">
                <a:solidFill>
                  <a:srgbClr val="000000"/>
                </a:solidFill>
                <a:cs typeface="Arial"/>
                <a:sym typeface="Arial"/>
              </a:rPr>
              <a:t>sinh</a:t>
            </a:r>
            <a:r>
              <a:rPr lang="en-US" sz="2400" kern="0" dirty="0">
                <a:solidFill>
                  <a:srgbClr val="000000"/>
                </a:solidFill>
                <a:cs typeface="Arial"/>
                <a:sym typeface="Arial"/>
              </a:rPr>
              <a:t> </a:t>
            </a:r>
            <a:r>
              <a:rPr lang="en-US" sz="2400" kern="0" dirty="0" err="1">
                <a:solidFill>
                  <a:srgbClr val="000000"/>
                </a:solidFill>
                <a:cs typeface="Arial"/>
                <a:sym typeface="Arial"/>
              </a:rPr>
              <a:t>thực</a:t>
            </a:r>
            <a:r>
              <a:rPr lang="en-US" sz="2400" kern="0" dirty="0">
                <a:solidFill>
                  <a:srgbClr val="000000"/>
                </a:solidFill>
                <a:cs typeface="Arial"/>
                <a:sym typeface="Arial"/>
              </a:rPr>
              <a:t> </a:t>
            </a:r>
            <a:r>
              <a:rPr lang="en-US" sz="2400" kern="0" dirty="0" err="1">
                <a:solidFill>
                  <a:srgbClr val="000000"/>
                </a:solidFill>
                <a:cs typeface="Arial"/>
                <a:sym typeface="Arial"/>
              </a:rPr>
              <a:t>phẩm</a:t>
            </a:r>
            <a:r>
              <a:rPr lang="en-US" sz="2400" kern="0" dirty="0">
                <a:solidFill>
                  <a:srgbClr val="000000"/>
                </a:solidFill>
                <a:cs typeface="Arial"/>
                <a:sym typeface="Arial"/>
              </a:rPr>
              <a:t> </a:t>
            </a:r>
            <a:r>
              <a:rPr lang="en-US" sz="2400" kern="0" dirty="0" err="1">
                <a:solidFill>
                  <a:srgbClr val="000000"/>
                </a:solidFill>
                <a:cs typeface="Arial"/>
                <a:sym typeface="Arial"/>
              </a:rPr>
              <a:t>trong</a:t>
            </a:r>
            <a:r>
              <a:rPr lang="en-US" sz="2400" kern="0" dirty="0">
                <a:solidFill>
                  <a:srgbClr val="000000"/>
                </a:solidFill>
                <a:cs typeface="Arial"/>
                <a:sym typeface="Arial"/>
              </a:rPr>
              <a:t> </a:t>
            </a:r>
            <a:r>
              <a:rPr lang="en-US" sz="2400" kern="0" dirty="0" err="1">
                <a:solidFill>
                  <a:srgbClr val="000000"/>
                </a:solidFill>
                <a:cs typeface="Arial"/>
                <a:sym typeface="Arial"/>
              </a:rPr>
              <a:t>khâu</a:t>
            </a:r>
            <a:r>
              <a:rPr lang="en-US" sz="2400" kern="0" dirty="0">
                <a:solidFill>
                  <a:srgbClr val="000000"/>
                </a:solidFill>
                <a:cs typeface="Arial"/>
                <a:sym typeface="Arial"/>
              </a:rPr>
              <a:t> </a:t>
            </a:r>
            <a:r>
              <a:rPr lang="en-US" sz="2400" kern="0" dirty="0" err="1">
                <a:solidFill>
                  <a:srgbClr val="000000"/>
                </a:solidFill>
                <a:cs typeface="Arial"/>
                <a:sym typeface="Arial"/>
              </a:rPr>
              <a:t>sản</a:t>
            </a:r>
            <a:r>
              <a:rPr lang="en-US" sz="2400" kern="0" dirty="0">
                <a:solidFill>
                  <a:srgbClr val="000000"/>
                </a:solidFill>
                <a:cs typeface="Arial"/>
                <a:sym typeface="Arial"/>
              </a:rPr>
              <a:t> </a:t>
            </a:r>
            <a:r>
              <a:rPr lang="en-US" sz="2400" kern="0" dirty="0" err="1">
                <a:solidFill>
                  <a:srgbClr val="000000"/>
                </a:solidFill>
                <a:cs typeface="Arial"/>
                <a:sym typeface="Arial"/>
              </a:rPr>
              <a:t>xuất</a:t>
            </a:r>
            <a:r>
              <a:rPr lang="en-US" sz="2400" kern="0" dirty="0">
                <a:solidFill>
                  <a:srgbClr val="000000"/>
                </a:solidFill>
                <a:cs typeface="Arial"/>
                <a:sym typeface="Arial"/>
              </a:rPr>
              <a:t>, </a:t>
            </a:r>
            <a:r>
              <a:rPr lang="en-US" sz="2400" kern="0" dirty="0" err="1">
                <a:solidFill>
                  <a:srgbClr val="000000"/>
                </a:solidFill>
                <a:cs typeface="Arial"/>
                <a:sym typeface="Arial"/>
              </a:rPr>
              <a:t>vận</a:t>
            </a:r>
            <a:r>
              <a:rPr lang="en-US" sz="2400" kern="0" dirty="0">
                <a:solidFill>
                  <a:srgbClr val="000000"/>
                </a:solidFill>
                <a:cs typeface="Arial"/>
                <a:sym typeface="Arial"/>
              </a:rPr>
              <a:t> </a:t>
            </a:r>
            <a:r>
              <a:rPr lang="en-US" sz="2400" kern="0" dirty="0" err="1">
                <a:solidFill>
                  <a:srgbClr val="000000"/>
                </a:solidFill>
                <a:cs typeface="Arial"/>
                <a:sym typeface="Arial"/>
              </a:rPr>
              <a:t>chuyển</a:t>
            </a:r>
            <a:r>
              <a:rPr lang="en-US" sz="2400" kern="0" dirty="0">
                <a:solidFill>
                  <a:srgbClr val="000000"/>
                </a:solidFill>
                <a:cs typeface="Arial"/>
                <a:sym typeface="Arial"/>
              </a:rPr>
              <a:t> </a:t>
            </a:r>
            <a:r>
              <a:rPr lang="en-US" sz="2400" kern="0" dirty="0" err="1">
                <a:solidFill>
                  <a:srgbClr val="000000"/>
                </a:solidFill>
                <a:cs typeface="Arial"/>
                <a:sym typeface="Arial"/>
              </a:rPr>
              <a:t>và</a:t>
            </a:r>
            <a:r>
              <a:rPr lang="en-US" sz="2400" kern="0" dirty="0">
                <a:solidFill>
                  <a:srgbClr val="000000"/>
                </a:solidFill>
                <a:cs typeface="Arial"/>
                <a:sym typeface="Arial"/>
              </a:rPr>
              <a:t> </a:t>
            </a:r>
            <a:r>
              <a:rPr lang="en-US" sz="2400" kern="0" dirty="0" err="1">
                <a:solidFill>
                  <a:srgbClr val="000000"/>
                </a:solidFill>
                <a:cs typeface="Arial"/>
                <a:sym typeface="Arial"/>
              </a:rPr>
              <a:t>bảo</a:t>
            </a:r>
            <a:r>
              <a:rPr lang="en-US" sz="2400" kern="0" dirty="0">
                <a:solidFill>
                  <a:srgbClr val="000000"/>
                </a:solidFill>
                <a:cs typeface="Arial"/>
                <a:sym typeface="Arial"/>
              </a:rPr>
              <a:t> </a:t>
            </a:r>
            <a:r>
              <a:rPr lang="en-US" sz="2400" kern="0" dirty="0" err="1">
                <a:solidFill>
                  <a:srgbClr val="000000"/>
                </a:solidFill>
                <a:cs typeface="Arial"/>
                <a:sym typeface="Arial"/>
              </a:rPr>
              <a:t>quản</a:t>
            </a:r>
            <a:r>
              <a:rPr lang="en-US" sz="2400" kern="0" dirty="0">
                <a:solidFill>
                  <a:srgbClr val="000000"/>
                </a:solidFill>
                <a:cs typeface="Arial"/>
                <a:sym typeface="Arial"/>
              </a:rPr>
              <a:t>, </a:t>
            </a:r>
            <a:r>
              <a:rPr lang="en-US" sz="2400" kern="0" dirty="0" err="1">
                <a:solidFill>
                  <a:srgbClr val="000000"/>
                </a:solidFill>
                <a:cs typeface="Arial"/>
                <a:sym typeface="Arial"/>
              </a:rPr>
              <a:t>sử</a:t>
            </a:r>
            <a:r>
              <a:rPr lang="en-US" sz="2400" kern="0" dirty="0">
                <a:solidFill>
                  <a:srgbClr val="000000"/>
                </a:solidFill>
                <a:cs typeface="Arial"/>
                <a:sym typeface="Arial"/>
              </a:rPr>
              <a:t> </a:t>
            </a:r>
            <a:r>
              <a:rPr lang="en-US" sz="2400" kern="0" dirty="0" err="1">
                <a:solidFill>
                  <a:srgbClr val="000000"/>
                </a:solidFill>
                <a:cs typeface="Arial"/>
                <a:sym typeface="Arial"/>
              </a:rPr>
              <a:t>dụng</a:t>
            </a:r>
            <a:r>
              <a:rPr lang="en-US" sz="2400" kern="0" dirty="0">
                <a:solidFill>
                  <a:srgbClr val="000000"/>
                </a:solidFill>
                <a:cs typeface="Arial"/>
                <a:sym typeface="Arial"/>
              </a:rPr>
              <a:t> </a:t>
            </a:r>
            <a:r>
              <a:rPr lang="en-US" sz="2400" kern="0" dirty="0" err="1">
                <a:solidFill>
                  <a:srgbClr val="000000"/>
                </a:solidFill>
                <a:cs typeface="Arial"/>
                <a:sym typeface="Arial"/>
              </a:rPr>
              <a:t>và</a:t>
            </a:r>
            <a:r>
              <a:rPr lang="en-US" sz="2400" kern="0" dirty="0">
                <a:solidFill>
                  <a:srgbClr val="000000"/>
                </a:solidFill>
                <a:cs typeface="Arial"/>
                <a:sym typeface="Arial"/>
              </a:rPr>
              <a:t> </a:t>
            </a:r>
            <a:r>
              <a:rPr lang="en-US" sz="2400" kern="0" dirty="0" err="1">
                <a:solidFill>
                  <a:srgbClr val="000000"/>
                </a:solidFill>
                <a:cs typeface="Arial"/>
                <a:sym typeface="Arial"/>
              </a:rPr>
              <a:t>chế</a:t>
            </a:r>
            <a:r>
              <a:rPr lang="en-US" sz="2400" kern="0" dirty="0">
                <a:solidFill>
                  <a:srgbClr val="000000"/>
                </a:solidFill>
                <a:cs typeface="Arial"/>
                <a:sym typeface="Arial"/>
              </a:rPr>
              <a:t> </a:t>
            </a:r>
            <a:r>
              <a:rPr lang="en-US" sz="2400" kern="0" dirty="0" err="1">
                <a:solidFill>
                  <a:srgbClr val="000000"/>
                </a:solidFill>
                <a:cs typeface="Arial"/>
                <a:sym typeface="Arial"/>
              </a:rPr>
              <a:t>biến</a:t>
            </a:r>
            <a:r>
              <a:rPr lang="en-US" sz="2400" kern="0" dirty="0">
                <a:solidFill>
                  <a:srgbClr val="000000"/>
                </a:solidFill>
                <a:cs typeface="Arial"/>
                <a:sym typeface="Arial"/>
              </a:rPr>
              <a:t>.</a:t>
            </a:r>
          </a:p>
        </p:txBody>
      </p:sp>
      <p:pic>
        <p:nvPicPr>
          <p:cNvPr id="8" name="Hình ảnh 7" descr="Ảnh có chứa minh họa, Phim hoạt hình, hình vẽ, Hoạt hình&#10;&#10;Mô tả được tạo tự động">
            <a:extLst>
              <a:ext uri="{FF2B5EF4-FFF2-40B4-BE49-F238E27FC236}">
                <a16:creationId xmlns:a16="http://schemas.microsoft.com/office/drawing/2014/main" id="{29DA6CF9-ADF2-FFCD-4146-2653D74AA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69" y="4234513"/>
            <a:ext cx="6725062" cy="2499384"/>
          </a:xfrm>
          <a:prstGeom prst="rect">
            <a:avLst/>
          </a:prstGeom>
        </p:spPr>
      </p:pic>
    </p:spTree>
    <p:extLst>
      <p:ext uri="{BB962C8B-B14F-4D97-AF65-F5344CB8AC3E}">
        <p14:creationId xmlns:p14="http://schemas.microsoft.com/office/powerpoint/2010/main" val="906021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40E6BC7-FDAC-46A0-9BCF-4F02E4B953E5}"/>
              </a:ext>
            </a:extLst>
          </p:cNvPr>
          <p:cNvGraphicFramePr>
            <a:graphicFrameLocks noGrp="1"/>
          </p:cNvGraphicFramePr>
          <p:nvPr>
            <p:extLst>
              <p:ext uri="{D42A27DB-BD31-4B8C-83A1-F6EECF244321}">
                <p14:modId xmlns:p14="http://schemas.microsoft.com/office/powerpoint/2010/main" val="1934570333"/>
              </p:ext>
            </p:extLst>
          </p:nvPr>
        </p:nvGraphicFramePr>
        <p:xfrm>
          <a:off x="413657" y="697130"/>
          <a:ext cx="11364686" cy="6092047"/>
        </p:xfrm>
        <a:graphic>
          <a:graphicData uri="http://schemas.openxmlformats.org/drawingml/2006/table">
            <a:tbl>
              <a:tblPr/>
              <a:tblGrid>
                <a:gridCol w="1958891">
                  <a:extLst>
                    <a:ext uri="{9D8B030D-6E8A-4147-A177-3AD203B41FA5}">
                      <a16:colId xmlns:a16="http://schemas.microsoft.com/office/drawing/2014/main" val="2453178920"/>
                    </a:ext>
                  </a:extLst>
                </a:gridCol>
                <a:gridCol w="9405795">
                  <a:extLst>
                    <a:ext uri="{9D8B030D-6E8A-4147-A177-3AD203B41FA5}">
                      <a16:colId xmlns:a16="http://schemas.microsoft.com/office/drawing/2014/main" val="1084162583"/>
                    </a:ext>
                  </a:extLst>
                </a:gridCol>
              </a:tblGrid>
              <a:tr h="506014">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lnSpc>
                          <a:spcPct val="150000"/>
                        </a:lnSpc>
                      </a:pPr>
                      <a:r>
                        <a:rPr lang="en-US" sz="1800" b="1">
                          <a:solidFill>
                            <a:srgbClr val="000000"/>
                          </a:solidFill>
                          <a:effectLst/>
                          <a:latin typeface="+mn-lt"/>
                        </a:rPr>
                        <a:t>C</a:t>
                      </a:r>
                      <a:r>
                        <a:rPr lang="vi-VN" sz="1800" b="1">
                          <a:solidFill>
                            <a:srgbClr val="000000"/>
                          </a:solidFill>
                          <a:effectLst/>
                          <a:latin typeface="+mn-lt"/>
                        </a:rPr>
                        <a:t>á</a:t>
                      </a:r>
                      <a:r>
                        <a:rPr lang="en-US" sz="1800" b="1">
                          <a:solidFill>
                            <a:srgbClr val="000000"/>
                          </a:solidFill>
                          <a:effectLst/>
                          <a:latin typeface="+mn-lt"/>
                        </a:rPr>
                        <a:t>c khâu</a:t>
                      </a:r>
                      <a:endParaRPr lang="en-US" sz="1800">
                        <a:solidFill>
                          <a:srgbClr val="000000"/>
                        </a:solidFill>
                        <a:effectLst/>
                        <a:latin typeface="+mn-lt"/>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lnSpc>
                          <a:spcPct val="150000"/>
                        </a:lnSpc>
                      </a:pPr>
                      <a:r>
                        <a:rPr lang="en-US" sz="1800" b="1" dirty="0">
                          <a:solidFill>
                            <a:srgbClr val="000000"/>
                          </a:solidFill>
                          <a:effectLst/>
                          <a:latin typeface="+mn-lt"/>
                        </a:rPr>
                        <a:t>Bi</a:t>
                      </a:r>
                      <a:r>
                        <a:rPr lang="vi-VN" sz="1800" b="1" dirty="0">
                          <a:solidFill>
                            <a:srgbClr val="000000"/>
                          </a:solidFill>
                          <a:effectLst/>
                          <a:latin typeface="+mn-lt"/>
                        </a:rPr>
                        <a:t>ệ</a:t>
                      </a:r>
                      <a:r>
                        <a:rPr lang="en-US" sz="1800" b="1" dirty="0">
                          <a:solidFill>
                            <a:srgbClr val="000000"/>
                          </a:solidFill>
                          <a:effectLst/>
                          <a:latin typeface="+mn-lt"/>
                        </a:rPr>
                        <a:t>n </a:t>
                      </a:r>
                      <a:r>
                        <a:rPr lang="en-US" sz="1800" b="1" dirty="0" err="1">
                          <a:solidFill>
                            <a:srgbClr val="000000"/>
                          </a:solidFill>
                          <a:effectLst/>
                          <a:latin typeface="+mn-lt"/>
                        </a:rPr>
                        <a:t>pháp</a:t>
                      </a:r>
                      <a:r>
                        <a:rPr lang="en-US" sz="1800" b="1" dirty="0">
                          <a:solidFill>
                            <a:srgbClr val="000000"/>
                          </a:solidFill>
                          <a:effectLst/>
                          <a:latin typeface="+mn-lt"/>
                        </a:rPr>
                        <a:t> </a:t>
                      </a:r>
                      <a:r>
                        <a:rPr lang="en-US" sz="1800" b="1" dirty="0" err="1">
                          <a:solidFill>
                            <a:srgbClr val="000000"/>
                          </a:solidFill>
                          <a:effectLst/>
                          <a:latin typeface="+mn-lt"/>
                        </a:rPr>
                        <a:t>giữ</a:t>
                      </a:r>
                      <a:r>
                        <a:rPr lang="en-US" sz="1800" b="1" dirty="0">
                          <a:solidFill>
                            <a:srgbClr val="000000"/>
                          </a:solidFill>
                          <a:effectLst/>
                          <a:latin typeface="+mn-lt"/>
                        </a:rPr>
                        <a:t> an </a:t>
                      </a:r>
                      <a:r>
                        <a:rPr lang="en-US" sz="1800" b="1" dirty="0" err="1">
                          <a:solidFill>
                            <a:srgbClr val="000000"/>
                          </a:solidFill>
                          <a:effectLst/>
                          <a:latin typeface="+mn-lt"/>
                        </a:rPr>
                        <a:t>toàn</a:t>
                      </a:r>
                      <a:r>
                        <a:rPr lang="en-US" sz="1800" b="1" dirty="0">
                          <a:solidFill>
                            <a:srgbClr val="000000"/>
                          </a:solidFill>
                          <a:effectLst/>
                          <a:latin typeface="+mn-lt"/>
                        </a:rPr>
                        <a:t> </a:t>
                      </a:r>
                      <a:r>
                        <a:rPr lang="en-US" sz="1800" b="1" dirty="0" err="1">
                          <a:solidFill>
                            <a:srgbClr val="000000"/>
                          </a:solidFill>
                          <a:effectLst/>
                          <a:latin typeface="+mn-lt"/>
                        </a:rPr>
                        <a:t>vệ</a:t>
                      </a:r>
                      <a:r>
                        <a:rPr lang="en-US" sz="1800" b="1" dirty="0">
                          <a:solidFill>
                            <a:srgbClr val="000000"/>
                          </a:solidFill>
                          <a:effectLst/>
                          <a:latin typeface="+mn-lt"/>
                        </a:rPr>
                        <a:t> </a:t>
                      </a:r>
                      <a:r>
                        <a:rPr lang="en-US" sz="1800" b="1" dirty="0" err="1">
                          <a:solidFill>
                            <a:srgbClr val="000000"/>
                          </a:solidFill>
                          <a:effectLst/>
                          <a:latin typeface="+mn-lt"/>
                        </a:rPr>
                        <a:t>sinh</a:t>
                      </a:r>
                      <a:r>
                        <a:rPr lang="en-US" sz="1800" b="1" dirty="0">
                          <a:solidFill>
                            <a:srgbClr val="000000"/>
                          </a:solidFill>
                          <a:effectLst/>
                          <a:latin typeface="+mn-lt"/>
                        </a:rPr>
                        <a:t> </a:t>
                      </a:r>
                      <a:r>
                        <a:rPr lang="en-US" sz="1800" b="1" dirty="0" err="1">
                          <a:solidFill>
                            <a:srgbClr val="000000"/>
                          </a:solidFill>
                          <a:effectLst/>
                          <a:latin typeface="+mn-lt"/>
                        </a:rPr>
                        <a:t>thực</a:t>
                      </a:r>
                      <a:r>
                        <a:rPr lang="en-US" sz="1800" b="1" dirty="0">
                          <a:solidFill>
                            <a:srgbClr val="000000"/>
                          </a:solidFill>
                          <a:effectLst/>
                          <a:latin typeface="+mn-lt"/>
                        </a:rPr>
                        <a:t> </a:t>
                      </a:r>
                      <a:r>
                        <a:rPr lang="en-US" sz="1800" b="1" dirty="0" err="1">
                          <a:solidFill>
                            <a:srgbClr val="000000"/>
                          </a:solidFill>
                          <a:effectLst/>
                          <a:latin typeface="+mn-lt"/>
                        </a:rPr>
                        <a:t>phẩm</a:t>
                      </a:r>
                      <a:endParaRPr lang="en-US" sz="1800" dirty="0">
                        <a:solidFill>
                          <a:srgbClr val="000000"/>
                        </a:solidFill>
                        <a:effectLst/>
                        <a:latin typeface="+mn-lt"/>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0137066"/>
                  </a:ext>
                </a:extLst>
              </a:tr>
              <a:tr h="1140276">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lnSpc>
                          <a:spcPct val="150000"/>
                        </a:lnSpc>
                      </a:pPr>
                      <a:r>
                        <a:rPr lang="en-US" sz="1800" b="1" dirty="0" err="1">
                          <a:solidFill>
                            <a:srgbClr val="000000"/>
                          </a:solidFill>
                          <a:effectLst/>
                          <a:latin typeface="+mn-lt"/>
                        </a:rPr>
                        <a:t>Khâu</a:t>
                      </a:r>
                      <a:r>
                        <a:rPr lang="en-US" sz="1800" b="1" dirty="0">
                          <a:solidFill>
                            <a:srgbClr val="000000"/>
                          </a:solidFill>
                          <a:effectLst/>
                          <a:latin typeface="+mn-lt"/>
                        </a:rPr>
                        <a:t> </a:t>
                      </a:r>
                      <a:r>
                        <a:rPr lang="en-US" sz="1800" b="1" dirty="0" err="1">
                          <a:solidFill>
                            <a:srgbClr val="000000"/>
                          </a:solidFill>
                          <a:effectLst/>
                          <a:latin typeface="+mn-lt"/>
                        </a:rPr>
                        <a:t>sản</a:t>
                      </a:r>
                      <a:r>
                        <a:rPr lang="en-US" sz="1800" b="1" dirty="0">
                          <a:solidFill>
                            <a:srgbClr val="000000"/>
                          </a:solidFill>
                          <a:effectLst/>
                          <a:latin typeface="+mn-lt"/>
                        </a:rPr>
                        <a:t> </a:t>
                      </a:r>
                      <a:r>
                        <a:rPr lang="en-US" sz="1800" b="1" dirty="0" err="1">
                          <a:solidFill>
                            <a:srgbClr val="000000"/>
                          </a:solidFill>
                          <a:effectLst/>
                          <a:latin typeface="+mn-lt"/>
                        </a:rPr>
                        <a:t>xuất</a:t>
                      </a:r>
                      <a:endParaRPr lang="en-US" sz="1800" b="1" dirty="0">
                        <a:solidFill>
                          <a:srgbClr val="000000"/>
                        </a:solidFill>
                        <a:effectLst/>
                        <a:latin typeface="+mn-lt"/>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117475" indent="0" algn="l">
                        <a:lnSpc>
                          <a:spcPct val="150000"/>
                        </a:lnSpc>
                      </a:pPr>
                      <a:r>
                        <a:rPr lang="vi-VN" sz="1800" dirty="0">
                          <a:solidFill>
                            <a:srgbClr val="000000"/>
                          </a:solidFill>
                          <a:effectLst/>
                          <a:latin typeface="+mn-lt"/>
                        </a:rPr>
                        <a:t>- Sử dụng nguồn nước tưới, thức ăn đảm bảo vệ sinh.</a:t>
                      </a:r>
                    </a:p>
                    <a:p>
                      <a:pPr marL="117475" indent="0" algn="l">
                        <a:lnSpc>
                          <a:spcPct val="150000"/>
                        </a:lnSpc>
                      </a:pPr>
                      <a:r>
                        <a:rPr lang="vi-VN" sz="1800" dirty="0">
                          <a:solidFill>
                            <a:srgbClr val="000000"/>
                          </a:solidFill>
                          <a:effectLst/>
                          <a:latin typeface="+mn-lt"/>
                        </a:rPr>
                        <a:t>- Sử dụng các dụng cụ, thiết bị sạch sẽ, hợp vệ sinh trong sản xuất.</a:t>
                      </a:r>
                    </a:p>
                    <a:p>
                      <a:pPr marL="117475" indent="0" algn="l">
                        <a:lnSpc>
                          <a:spcPct val="150000"/>
                        </a:lnSpc>
                      </a:pPr>
                      <a:r>
                        <a:rPr lang="vi-VN" sz="1800" dirty="0">
                          <a:solidFill>
                            <a:srgbClr val="000000"/>
                          </a:solidFill>
                          <a:effectLst/>
                          <a:latin typeface="+mn-lt"/>
                        </a:rPr>
                        <a:t>-…</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0349644"/>
                  </a:ext>
                </a:extLst>
              </a:tr>
              <a:tr h="2337002">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lnSpc>
                          <a:spcPct val="150000"/>
                        </a:lnSpc>
                      </a:pPr>
                      <a:r>
                        <a:rPr lang="en-US" sz="1800" b="1" dirty="0" err="1">
                          <a:solidFill>
                            <a:srgbClr val="000000"/>
                          </a:solidFill>
                          <a:effectLst/>
                          <a:latin typeface="+mn-lt"/>
                        </a:rPr>
                        <a:t>Khâu</a:t>
                      </a:r>
                      <a:r>
                        <a:rPr lang="en-US" sz="1800" b="1" dirty="0">
                          <a:solidFill>
                            <a:srgbClr val="000000"/>
                          </a:solidFill>
                          <a:effectLst/>
                          <a:latin typeface="+mn-lt"/>
                        </a:rPr>
                        <a:t> </a:t>
                      </a:r>
                      <a:r>
                        <a:rPr lang="en-US" sz="1800" b="1" dirty="0" err="1">
                          <a:solidFill>
                            <a:srgbClr val="000000"/>
                          </a:solidFill>
                          <a:effectLst/>
                          <a:latin typeface="+mn-lt"/>
                        </a:rPr>
                        <a:t>vận</a:t>
                      </a:r>
                      <a:r>
                        <a:rPr lang="en-US" sz="1800" b="1" dirty="0">
                          <a:solidFill>
                            <a:srgbClr val="000000"/>
                          </a:solidFill>
                          <a:effectLst/>
                          <a:latin typeface="+mn-lt"/>
                        </a:rPr>
                        <a:t> </a:t>
                      </a:r>
                      <a:r>
                        <a:rPr lang="en-US" sz="1800" b="1" dirty="0" err="1">
                          <a:solidFill>
                            <a:srgbClr val="000000"/>
                          </a:solidFill>
                          <a:effectLst/>
                          <a:latin typeface="+mn-lt"/>
                        </a:rPr>
                        <a:t>chuyển</a:t>
                      </a:r>
                      <a:r>
                        <a:rPr lang="en-US" sz="1800" b="1" dirty="0">
                          <a:solidFill>
                            <a:srgbClr val="000000"/>
                          </a:solidFill>
                          <a:effectLst/>
                          <a:latin typeface="+mn-lt"/>
                        </a:rPr>
                        <a:t> </a:t>
                      </a:r>
                      <a:r>
                        <a:rPr lang="en-US" sz="1800" b="1" dirty="0" err="1">
                          <a:solidFill>
                            <a:srgbClr val="000000"/>
                          </a:solidFill>
                          <a:effectLst/>
                          <a:latin typeface="+mn-lt"/>
                        </a:rPr>
                        <a:t>và</a:t>
                      </a:r>
                      <a:r>
                        <a:rPr lang="en-US" sz="1800" b="1" dirty="0">
                          <a:solidFill>
                            <a:srgbClr val="000000"/>
                          </a:solidFill>
                          <a:effectLst/>
                          <a:latin typeface="+mn-lt"/>
                        </a:rPr>
                        <a:t> </a:t>
                      </a:r>
                      <a:r>
                        <a:rPr lang="en-US" sz="1800" b="1" dirty="0" err="1">
                          <a:solidFill>
                            <a:srgbClr val="000000"/>
                          </a:solidFill>
                          <a:effectLst/>
                          <a:latin typeface="+mn-lt"/>
                        </a:rPr>
                        <a:t>bảo</a:t>
                      </a:r>
                      <a:r>
                        <a:rPr lang="en-US" sz="1800" b="1" dirty="0">
                          <a:solidFill>
                            <a:srgbClr val="000000"/>
                          </a:solidFill>
                          <a:effectLst/>
                          <a:latin typeface="+mn-lt"/>
                        </a:rPr>
                        <a:t> </a:t>
                      </a:r>
                      <a:r>
                        <a:rPr lang="en-US" sz="1800" b="1" dirty="0" err="1">
                          <a:solidFill>
                            <a:srgbClr val="000000"/>
                          </a:solidFill>
                          <a:effectLst/>
                          <a:latin typeface="+mn-lt"/>
                        </a:rPr>
                        <a:t>quản</a:t>
                      </a:r>
                      <a:endParaRPr lang="en-US" sz="1800" b="1" dirty="0">
                        <a:solidFill>
                          <a:srgbClr val="000000"/>
                        </a:solidFill>
                        <a:effectLst/>
                        <a:latin typeface="+mn-lt"/>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117475" indent="0" algn="l" defTabSz="914400" rtl="0" eaLnBrk="1" latinLnBrk="0" hangingPunct="1">
                        <a:lnSpc>
                          <a:spcPct val="150000"/>
                        </a:lnSpc>
                      </a:pPr>
                      <a:r>
                        <a:rPr lang="vi-VN" sz="1800" kern="1200" dirty="0">
                          <a:solidFill>
                            <a:srgbClr val="000000"/>
                          </a:solidFill>
                          <a:effectLst/>
                          <a:latin typeface="+mn-lt"/>
                          <a:ea typeface="+mn-ea"/>
                          <a:cs typeface="+mn-cs"/>
                        </a:rPr>
                        <a:t>- Đảm bảo phương tiện vận chuyển thực phẩm được chế tạo bằng vật liệu không làm ô nhiễm thực phẩm hoặc bao gói thực phẩm; dễ làm sạch; chống được sự ô nhiễm, kể cả khói, bụi và lây nhiễm giữa các thực phẩm với nhau;…</a:t>
                      </a:r>
                    </a:p>
                    <a:p>
                      <a:pPr marL="117475" indent="0" algn="l" defTabSz="914400" rtl="0" eaLnBrk="1" latinLnBrk="0" hangingPunct="1">
                        <a:lnSpc>
                          <a:spcPct val="150000"/>
                        </a:lnSpc>
                      </a:pPr>
                      <a:r>
                        <a:rPr lang="vi-VN" sz="1800" kern="1200" dirty="0">
                          <a:solidFill>
                            <a:srgbClr val="000000"/>
                          </a:solidFill>
                          <a:effectLst/>
                          <a:latin typeface="+mn-lt"/>
                          <a:ea typeface="+mn-ea"/>
                          <a:cs typeface="+mn-cs"/>
                        </a:rPr>
                        <a:t>- Không vận chuyển thực phẩm cùng hàng hoá độc hại hoặc có thể gây nhiễm chéo ảnh hưởng đến chất lượng thực phẩm.</a:t>
                      </a:r>
                    </a:p>
                    <a:p>
                      <a:pPr marL="117475" indent="0" algn="l" defTabSz="914400" rtl="0" eaLnBrk="1" latinLnBrk="0" hangingPunct="1">
                        <a:lnSpc>
                          <a:spcPct val="150000"/>
                        </a:lnSpc>
                      </a:pPr>
                      <a:r>
                        <a:rPr lang="vi-VN" sz="1800" kern="1200" dirty="0">
                          <a:solidFill>
                            <a:srgbClr val="000000"/>
                          </a:solidFill>
                          <a:effectLst/>
                          <a:latin typeface="+mn-lt"/>
                          <a:ea typeface="+mn-ea"/>
                          <a:cs typeface="+mn-cs"/>
                        </a:rPr>
                        <a:t>-…</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5481506"/>
                  </a:ext>
                </a:extLst>
              </a:tr>
              <a:tr h="1938093">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lnSpc>
                          <a:spcPct val="150000"/>
                        </a:lnSpc>
                      </a:pPr>
                      <a:r>
                        <a:rPr lang="en-US" sz="1800" b="1" dirty="0" err="1">
                          <a:solidFill>
                            <a:srgbClr val="000000"/>
                          </a:solidFill>
                          <a:effectLst/>
                          <a:latin typeface="+mn-lt"/>
                        </a:rPr>
                        <a:t>Khâu</a:t>
                      </a:r>
                      <a:r>
                        <a:rPr lang="en-US" sz="1800" b="1" dirty="0">
                          <a:solidFill>
                            <a:srgbClr val="000000"/>
                          </a:solidFill>
                          <a:effectLst/>
                          <a:latin typeface="+mn-lt"/>
                        </a:rPr>
                        <a:t> </a:t>
                      </a:r>
                      <a:r>
                        <a:rPr lang="en-US" sz="1800" b="1" dirty="0" err="1">
                          <a:solidFill>
                            <a:srgbClr val="000000"/>
                          </a:solidFill>
                          <a:effectLst/>
                          <a:latin typeface="+mn-lt"/>
                        </a:rPr>
                        <a:t>sử</a:t>
                      </a:r>
                      <a:r>
                        <a:rPr lang="en-US" sz="1800" b="1" dirty="0">
                          <a:solidFill>
                            <a:srgbClr val="000000"/>
                          </a:solidFill>
                          <a:effectLst/>
                          <a:latin typeface="+mn-lt"/>
                        </a:rPr>
                        <a:t> </a:t>
                      </a:r>
                      <a:r>
                        <a:rPr lang="en-US" sz="1800" b="1" dirty="0" err="1">
                          <a:solidFill>
                            <a:srgbClr val="000000"/>
                          </a:solidFill>
                          <a:effectLst/>
                          <a:latin typeface="+mn-lt"/>
                        </a:rPr>
                        <a:t>dụng</a:t>
                      </a:r>
                      <a:r>
                        <a:rPr lang="en-US" sz="1800" b="1" dirty="0">
                          <a:solidFill>
                            <a:srgbClr val="000000"/>
                          </a:solidFill>
                          <a:effectLst/>
                          <a:latin typeface="+mn-lt"/>
                        </a:rPr>
                        <a:t> </a:t>
                      </a:r>
                      <a:r>
                        <a:rPr lang="en-US" sz="1800" b="1" dirty="0" err="1">
                          <a:solidFill>
                            <a:srgbClr val="000000"/>
                          </a:solidFill>
                          <a:effectLst/>
                          <a:latin typeface="+mn-lt"/>
                        </a:rPr>
                        <a:t>và</a:t>
                      </a:r>
                      <a:r>
                        <a:rPr lang="en-US" sz="1800" b="1" dirty="0">
                          <a:solidFill>
                            <a:srgbClr val="000000"/>
                          </a:solidFill>
                          <a:effectLst/>
                          <a:latin typeface="+mn-lt"/>
                        </a:rPr>
                        <a:t> </a:t>
                      </a:r>
                      <a:r>
                        <a:rPr lang="en-US" sz="1800" b="1" dirty="0" err="1">
                          <a:solidFill>
                            <a:srgbClr val="000000"/>
                          </a:solidFill>
                          <a:effectLst/>
                          <a:latin typeface="+mn-lt"/>
                        </a:rPr>
                        <a:t>chế</a:t>
                      </a:r>
                      <a:r>
                        <a:rPr lang="en-US" sz="1800" b="1" dirty="0">
                          <a:solidFill>
                            <a:srgbClr val="000000"/>
                          </a:solidFill>
                          <a:effectLst/>
                          <a:latin typeface="+mn-lt"/>
                        </a:rPr>
                        <a:t> </a:t>
                      </a:r>
                      <a:r>
                        <a:rPr lang="en-US" sz="1800" b="1" dirty="0" err="1">
                          <a:solidFill>
                            <a:srgbClr val="000000"/>
                          </a:solidFill>
                          <a:effectLst/>
                          <a:latin typeface="+mn-lt"/>
                        </a:rPr>
                        <a:t>biến</a:t>
                      </a:r>
                      <a:endParaRPr lang="en-US" sz="1800" b="1" dirty="0">
                        <a:solidFill>
                          <a:srgbClr val="000000"/>
                        </a:solidFill>
                        <a:effectLst/>
                        <a:latin typeface="+mn-lt"/>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117475" indent="0" algn="l" defTabSz="914400" rtl="0" eaLnBrk="1" latinLnBrk="0" hangingPunct="1">
                        <a:lnSpc>
                          <a:spcPct val="150000"/>
                        </a:lnSpc>
                      </a:pPr>
                      <a:r>
                        <a:rPr lang="vi-VN" sz="1800" kern="1200" dirty="0">
                          <a:solidFill>
                            <a:srgbClr val="000000"/>
                          </a:solidFill>
                          <a:effectLst/>
                          <a:latin typeface="+mn-lt"/>
                          <a:ea typeface="+mn-ea"/>
                          <a:cs typeface="+mn-cs"/>
                        </a:rPr>
                        <a:t>- Rửa tay với nước ấm và xà phòng trước khi nấu ăn tầm 20 phút.</a:t>
                      </a:r>
                    </a:p>
                    <a:p>
                      <a:pPr marL="117475" indent="0" algn="l" defTabSz="914400" rtl="0" eaLnBrk="1" latinLnBrk="0" hangingPunct="1">
                        <a:lnSpc>
                          <a:spcPct val="150000"/>
                        </a:lnSpc>
                      </a:pPr>
                      <a:r>
                        <a:rPr lang="vi-VN" sz="1800" kern="1200" dirty="0">
                          <a:solidFill>
                            <a:srgbClr val="000000"/>
                          </a:solidFill>
                          <a:effectLst/>
                          <a:latin typeface="+mn-lt"/>
                          <a:ea typeface="+mn-ea"/>
                          <a:cs typeface="+mn-cs"/>
                        </a:rPr>
                        <a:t>- Nếu như tóc bạn dài bạn hãy đeo mũ chùm đầu, băng kín những vết thương ở trên tay.</a:t>
                      </a:r>
                    </a:p>
                    <a:p>
                      <a:pPr marL="117475" indent="0" algn="l" defTabSz="914400" rtl="0" eaLnBrk="1" latinLnBrk="0" hangingPunct="1">
                        <a:lnSpc>
                          <a:spcPct val="150000"/>
                        </a:lnSpc>
                      </a:pPr>
                      <a:r>
                        <a:rPr lang="vi-VN" sz="1800" kern="1200" dirty="0">
                          <a:solidFill>
                            <a:srgbClr val="000000"/>
                          </a:solidFill>
                          <a:effectLst/>
                          <a:latin typeface="+mn-lt"/>
                          <a:ea typeface="+mn-ea"/>
                          <a:cs typeface="+mn-cs"/>
                        </a:rPr>
                        <a:t>- Giữ cho khu chế biến thức ăn gọn gàng và sạch sẽ.</a:t>
                      </a:r>
                    </a:p>
                    <a:p>
                      <a:pPr marL="117475" indent="0" algn="l" defTabSz="914400" rtl="0" eaLnBrk="1" latinLnBrk="0" hangingPunct="1">
                        <a:lnSpc>
                          <a:spcPct val="150000"/>
                        </a:lnSpc>
                      </a:pPr>
                      <a:r>
                        <a:rPr lang="vi-VN" sz="1800" kern="1200" dirty="0">
                          <a:solidFill>
                            <a:srgbClr val="000000"/>
                          </a:solidFill>
                          <a:effectLst/>
                          <a:latin typeface="+mn-lt"/>
                          <a:ea typeface="+mn-ea"/>
                          <a:cs typeface="+mn-cs"/>
                        </a:rPr>
                        <a:t>-…</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3109531"/>
                  </a:ext>
                </a:extLst>
              </a:tr>
            </a:tbl>
          </a:graphicData>
        </a:graphic>
      </p:graphicFrame>
    </p:spTree>
    <p:extLst>
      <p:ext uri="{BB962C8B-B14F-4D97-AF65-F5344CB8AC3E}">
        <p14:creationId xmlns:p14="http://schemas.microsoft.com/office/powerpoint/2010/main" val="1706307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Hình ảnh 7" descr="Ảnh có chứa minh họa, Phim hoạt hình, hình vẽ, Hoạt hình&#10;&#10;Mô tả được tạo tự động">
            <a:extLst>
              <a:ext uri="{FF2B5EF4-FFF2-40B4-BE49-F238E27FC236}">
                <a16:creationId xmlns:a16="http://schemas.microsoft.com/office/drawing/2014/main" id="{29DA6CF9-ADF2-FFCD-4146-2653D74AA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5817" y="4286764"/>
            <a:ext cx="6725062" cy="2499384"/>
          </a:xfrm>
          <a:prstGeom prst="rect">
            <a:avLst/>
          </a:prstGeom>
        </p:spPr>
      </p:pic>
      <p:sp>
        <p:nvSpPr>
          <p:cNvPr id="2" name="TextBox 1">
            <a:extLst>
              <a:ext uri="{FF2B5EF4-FFF2-40B4-BE49-F238E27FC236}">
                <a16:creationId xmlns:a16="http://schemas.microsoft.com/office/drawing/2014/main" id="{43BBB9EE-7C2C-3C0B-B9CF-D625AE82CA3D}"/>
              </a:ext>
            </a:extLst>
          </p:cNvPr>
          <p:cNvSpPr txBox="1"/>
          <p:nvPr/>
        </p:nvSpPr>
        <p:spPr>
          <a:xfrm>
            <a:off x="252570" y="1907777"/>
            <a:ext cx="11686860" cy="1854125"/>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2322302">
              <a:lnSpc>
                <a:spcPct val="150000"/>
              </a:lnSpc>
              <a:buClr>
                <a:srgbClr val="000000"/>
              </a:buClr>
            </a:pPr>
            <a:r>
              <a:rPr lang="en-US" sz="2400" kern="0" dirty="0">
                <a:solidFill>
                  <a:srgbClr val="000000"/>
                </a:solidFill>
                <a:cs typeface="Arial"/>
                <a:sym typeface="Arial"/>
              </a:rPr>
              <a:t>3. </a:t>
            </a:r>
            <a:r>
              <a:rPr lang="en-US" sz="2400" kern="0" dirty="0" err="1">
                <a:solidFill>
                  <a:srgbClr val="000000"/>
                </a:solidFill>
                <a:cs typeface="Arial"/>
                <a:sym typeface="Arial"/>
              </a:rPr>
              <a:t>Trình</a:t>
            </a:r>
            <a:r>
              <a:rPr lang="en-US" sz="2400" kern="0" dirty="0">
                <a:solidFill>
                  <a:srgbClr val="000000"/>
                </a:solidFill>
                <a:cs typeface="Arial"/>
                <a:sym typeface="Arial"/>
              </a:rPr>
              <a:t> </a:t>
            </a:r>
            <a:r>
              <a:rPr lang="en-US" sz="2400" kern="0" dirty="0" err="1">
                <a:solidFill>
                  <a:srgbClr val="000000"/>
                </a:solidFill>
                <a:cs typeface="Arial"/>
                <a:sym typeface="Arial"/>
              </a:rPr>
              <a:t>bày</a:t>
            </a:r>
            <a:r>
              <a:rPr lang="en-US" sz="2400" kern="0" dirty="0">
                <a:solidFill>
                  <a:srgbClr val="000000"/>
                </a:solidFill>
                <a:cs typeface="Arial"/>
                <a:sym typeface="Arial"/>
              </a:rPr>
              <a:t> </a:t>
            </a:r>
            <a:r>
              <a:rPr lang="en-US" sz="2400" kern="0" dirty="0" err="1">
                <a:solidFill>
                  <a:srgbClr val="000000"/>
                </a:solidFill>
                <a:cs typeface="Arial"/>
                <a:sym typeface="Arial"/>
              </a:rPr>
              <a:t>các</a:t>
            </a:r>
            <a:r>
              <a:rPr lang="en-US" sz="2400" kern="0" dirty="0">
                <a:solidFill>
                  <a:srgbClr val="000000"/>
                </a:solidFill>
                <a:cs typeface="Arial"/>
                <a:sym typeface="Arial"/>
              </a:rPr>
              <a:t> phương </a:t>
            </a:r>
            <a:r>
              <a:rPr lang="en-US" sz="2400" kern="0" dirty="0" err="1">
                <a:solidFill>
                  <a:srgbClr val="000000"/>
                </a:solidFill>
                <a:cs typeface="Arial"/>
                <a:sym typeface="Arial"/>
              </a:rPr>
              <a:t>pháp</a:t>
            </a:r>
            <a:r>
              <a:rPr lang="en-US" sz="2400" kern="0" dirty="0">
                <a:solidFill>
                  <a:srgbClr val="000000"/>
                </a:solidFill>
                <a:cs typeface="Arial"/>
                <a:sym typeface="Arial"/>
              </a:rPr>
              <a:t> </a:t>
            </a:r>
            <a:r>
              <a:rPr lang="en-US" sz="2400" kern="0" dirty="0" err="1">
                <a:solidFill>
                  <a:srgbClr val="000000"/>
                </a:solidFill>
                <a:cs typeface="Arial"/>
                <a:sym typeface="Arial"/>
              </a:rPr>
              <a:t>bảo</a:t>
            </a:r>
            <a:r>
              <a:rPr lang="en-US" sz="2400" kern="0" dirty="0">
                <a:solidFill>
                  <a:srgbClr val="000000"/>
                </a:solidFill>
                <a:cs typeface="Arial"/>
                <a:sym typeface="Arial"/>
              </a:rPr>
              <a:t> </a:t>
            </a:r>
            <a:r>
              <a:rPr lang="en-US" sz="2400" kern="0" dirty="0" err="1">
                <a:solidFill>
                  <a:srgbClr val="000000"/>
                </a:solidFill>
                <a:cs typeface="Arial"/>
                <a:sym typeface="Arial"/>
              </a:rPr>
              <a:t>quản</a:t>
            </a:r>
            <a:r>
              <a:rPr lang="en-US" sz="2400" kern="0" dirty="0">
                <a:solidFill>
                  <a:srgbClr val="000000"/>
                </a:solidFill>
                <a:cs typeface="Arial"/>
                <a:sym typeface="Arial"/>
              </a:rPr>
              <a:t> </a:t>
            </a:r>
            <a:r>
              <a:rPr lang="en-US" sz="2400" kern="0" dirty="0" err="1">
                <a:solidFill>
                  <a:srgbClr val="000000"/>
                </a:solidFill>
                <a:cs typeface="Arial"/>
                <a:sym typeface="Arial"/>
              </a:rPr>
              <a:t>và</a:t>
            </a:r>
            <a:r>
              <a:rPr lang="en-US" sz="2400" kern="0" dirty="0">
                <a:solidFill>
                  <a:srgbClr val="000000"/>
                </a:solidFill>
                <a:cs typeface="Arial"/>
                <a:sym typeface="Arial"/>
              </a:rPr>
              <a:t> </a:t>
            </a:r>
            <a:r>
              <a:rPr lang="en-US" sz="2400" kern="0" dirty="0" err="1">
                <a:solidFill>
                  <a:srgbClr val="000000"/>
                </a:solidFill>
                <a:cs typeface="Arial"/>
                <a:sym typeface="Arial"/>
              </a:rPr>
              <a:t>chế</a:t>
            </a:r>
            <a:r>
              <a:rPr lang="en-US" sz="2400" kern="0" dirty="0">
                <a:solidFill>
                  <a:srgbClr val="000000"/>
                </a:solidFill>
                <a:cs typeface="Arial"/>
                <a:sym typeface="Arial"/>
              </a:rPr>
              <a:t> </a:t>
            </a:r>
            <a:r>
              <a:rPr lang="en-US" sz="2400" kern="0" dirty="0" err="1">
                <a:solidFill>
                  <a:srgbClr val="000000"/>
                </a:solidFill>
                <a:cs typeface="Arial"/>
                <a:sym typeface="Arial"/>
              </a:rPr>
              <a:t>biến</a:t>
            </a:r>
            <a:r>
              <a:rPr lang="en-US" sz="2400" kern="0" dirty="0">
                <a:solidFill>
                  <a:srgbClr val="000000"/>
                </a:solidFill>
                <a:cs typeface="Arial"/>
                <a:sym typeface="Arial"/>
              </a:rPr>
              <a:t> </a:t>
            </a:r>
            <a:r>
              <a:rPr lang="en-US" sz="2400" kern="0" dirty="0" err="1">
                <a:solidFill>
                  <a:srgbClr val="000000"/>
                </a:solidFill>
                <a:cs typeface="Arial"/>
                <a:sym typeface="Arial"/>
              </a:rPr>
              <a:t>thực</a:t>
            </a:r>
            <a:r>
              <a:rPr lang="en-US" sz="2400" kern="0" dirty="0">
                <a:solidFill>
                  <a:srgbClr val="000000"/>
                </a:solidFill>
                <a:cs typeface="Arial"/>
                <a:sym typeface="Arial"/>
              </a:rPr>
              <a:t> </a:t>
            </a:r>
            <a:r>
              <a:rPr lang="en-US" sz="2400" kern="0" dirty="0" err="1">
                <a:solidFill>
                  <a:srgbClr val="000000"/>
                </a:solidFill>
                <a:cs typeface="Arial"/>
                <a:sym typeface="Arial"/>
              </a:rPr>
              <a:t>phẩm</a:t>
            </a:r>
            <a:r>
              <a:rPr lang="en-US" sz="2400" kern="0" dirty="0">
                <a:solidFill>
                  <a:srgbClr val="000000"/>
                </a:solidFill>
                <a:cs typeface="Arial"/>
                <a:sym typeface="Arial"/>
              </a:rPr>
              <a:t> </a:t>
            </a:r>
            <a:r>
              <a:rPr lang="en-US" sz="2400" kern="0" dirty="0" err="1">
                <a:solidFill>
                  <a:srgbClr val="000000"/>
                </a:solidFill>
                <a:cs typeface="Arial"/>
                <a:sym typeface="Arial"/>
              </a:rPr>
              <a:t>gia</a:t>
            </a:r>
            <a:r>
              <a:rPr lang="en-US" sz="2400" kern="0" dirty="0">
                <a:solidFill>
                  <a:srgbClr val="000000"/>
                </a:solidFill>
                <a:cs typeface="Arial"/>
                <a:sym typeface="Arial"/>
              </a:rPr>
              <a:t> </a:t>
            </a:r>
            <a:r>
              <a:rPr lang="en-US" sz="2400" kern="0" dirty="0" err="1">
                <a:solidFill>
                  <a:srgbClr val="000000"/>
                </a:solidFill>
                <a:cs typeface="Arial"/>
                <a:sym typeface="Arial"/>
              </a:rPr>
              <a:t>đình</a:t>
            </a:r>
            <a:r>
              <a:rPr lang="en-US" sz="2400" kern="0" dirty="0">
                <a:solidFill>
                  <a:srgbClr val="000000"/>
                </a:solidFill>
                <a:cs typeface="Arial"/>
                <a:sym typeface="Arial"/>
              </a:rPr>
              <a:t> </a:t>
            </a:r>
            <a:r>
              <a:rPr lang="en-US" sz="2400" kern="0" dirty="0" err="1">
                <a:solidFill>
                  <a:srgbClr val="000000"/>
                </a:solidFill>
                <a:cs typeface="Arial"/>
                <a:sym typeface="Arial"/>
              </a:rPr>
              <a:t>em</a:t>
            </a:r>
            <a:r>
              <a:rPr lang="en-US" sz="2400" kern="0" dirty="0">
                <a:solidFill>
                  <a:srgbClr val="000000"/>
                </a:solidFill>
                <a:cs typeface="Arial"/>
                <a:sym typeface="Arial"/>
              </a:rPr>
              <a:t> </a:t>
            </a:r>
            <a:r>
              <a:rPr lang="en-US" sz="2400" kern="0" dirty="0" err="1">
                <a:solidFill>
                  <a:srgbClr val="000000"/>
                </a:solidFill>
                <a:cs typeface="Arial"/>
                <a:sym typeface="Arial"/>
              </a:rPr>
              <a:t>thường</a:t>
            </a:r>
            <a:r>
              <a:rPr lang="en-US" sz="2400" kern="0" dirty="0">
                <a:solidFill>
                  <a:srgbClr val="000000"/>
                </a:solidFill>
                <a:cs typeface="Arial"/>
                <a:sym typeface="Arial"/>
              </a:rPr>
              <a:t> </a:t>
            </a:r>
            <a:r>
              <a:rPr lang="en-US" sz="2400" kern="0" dirty="0" err="1">
                <a:solidFill>
                  <a:srgbClr val="000000"/>
                </a:solidFill>
                <a:cs typeface="Arial"/>
                <a:sym typeface="Arial"/>
              </a:rPr>
              <a:t>sử</a:t>
            </a:r>
            <a:r>
              <a:rPr lang="en-US" sz="2400" kern="0" dirty="0">
                <a:solidFill>
                  <a:srgbClr val="000000"/>
                </a:solidFill>
                <a:cs typeface="Arial"/>
                <a:sym typeface="Arial"/>
              </a:rPr>
              <a:t> </a:t>
            </a:r>
            <a:r>
              <a:rPr lang="en-US" sz="2400" kern="0" dirty="0" err="1">
                <a:solidFill>
                  <a:srgbClr val="000000"/>
                </a:solidFill>
                <a:cs typeface="Arial"/>
                <a:sym typeface="Arial"/>
              </a:rPr>
              <a:t>dụng</a:t>
            </a:r>
            <a:r>
              <a:rPr lang="en-US" sz="2400" kern="0" dirty="0">
                <a:solidFill>
                  <a:srgbClr val="000000"/>
                </a:solidFill>
                <a:cs typeface="Arial"/>
                <a:sym typeface="Arial"/>
              </a:rPr>
              <a:t>. Trong </a:t>
            </a:r>
            <a:r>
              <a:rPr lang="en-US" sz="2400" kern="0" dirty="0" err="1">
                <a:solidFill>
                  <a:srgbClr val="000000"/>
                </a:solidFill>
                <a:cs typeface="Arial"/>
                <a:sym typeface="Arial"/>
              </a:rPr>
              <a:t>đó</a:t>
            </a:r>
            <a:r>
              <a:rPr lang="en-US" sz="2400" kern="0" dirty="0">
                <a:solidFill>
                  <a:srgbClr val="000000"/>
                </a:solidFill>
                <a:cs typeface="Arial"/>
                <a:sym typeface="Arial"/>
              </a:rPr>
              <a:t>, phương </a:t>
            </a:r>
            <a:r>
              <a:rPr lang="en-US" sz="2400" kern="0" dirty="0" err="1">
                <a:solidFill>
                  <a:srgbClr val="000000"/>
                </a:solidFill>
                <a:cs typeface="Arial"/>
                <a:sym typeface="Arial"/>
              </a:rPr>
              <a:t>pháp</a:t>
            </a:r>
            <a:r>
              <a:rPr lang="en-US" sz="2400" kern="0" dirty="0">
                <a:solidFill>
                  <a:srgbClr val="000000"/>
                </a:solidFill>
                <a:cs typeface="Arial"/>
                <a:sym typeface="Arial"/>
              </a:rPr>
              <a:t> </a:t>
            </a:r>
            <a:r>
              <a:rPr lang="en-US" sz="2400" kern="0" dirty="0" err="1">
                <a:solidFill>
                  <a:srgbClr val="000000"/>
                </a:solidFill>
                <a:cs typeface="Arial"/>
                <a:sym typeface="Arial"/>
              </a:rPr>
              <a:t>nào</a:t>
            </a:r>
            <a:r>
              <a:rPr lang="en-US" sz="2400" kern="0" dirty="0">
                <a:solidFill>
                  <a:srgbClr val="000000"/>
                </a:solidFill>
                <a:cs typeface="Arial"/>
                <a:sym typeface="Arial"/>
              </a:rPr>
              <a:t> an </a:t>
            </a:r>
            <a:r>
              <a:rPr lang="en-US" sz="2400" kern="0" dirty="0" err="1">
                <a:solidFill>
                  <a:srgbClr val="000000"/>
                </a:solidFill>
                <a:cs typeface="Arial"/>
                <a:sym typeface="Arial"/>
              </a:rPr>
              <a:t>toàn</a:t>
            </a:r>
            <a:r>
              <a:rPr lang="en-US" sz="2400" kern="0" dirty="0">
                <a:solidFill>
                  <a:srgbClr val="000000"/>
                </a:solidFill>
                <a:cs typeface="Arial"/>
                <a:sym typeface="Arial"/>
              </a:rPr>
              <a:t>? Phương </a:t>
            </a:r>
            <a:r>
              <a:rPr lang="en-US" sz="2400" kern="0" dirty="0" err="1">
                <a:solidFill>
                  <a:srgbClr val="000000"/>
                </a:solidFill>
                <a:cs typeface="Arial"/>
                <a:sym typeface="Arial"/>
              </a:rPr>
              <a:t>pháp</a:t>
            </a:r>
            <a:r>
              <a:rPr lang="en-US" sz="2400" kern="0" dirty="0">
                <a:solidFill>
                  <a:srgbClr val="000000"/>
                </a:solidFill>
                <a:cs typeface="Arial"/>
                <a:sym typeface="Arial"/>
              </a:rPr>
              <a:t> </a:t>
            </a:r>
            <a:r>
              <a:rPr lang="en-US" sz="2400" kern="0" dirty="0" err="1">
                <a:solidFill>
                  <a:srgbClr val="000000"/>
                </a:solidFill>
                <a:cs typeface="Arial"/>
                <a:sym typeface="Arial"/>
              </a:rPr>
              <a:t>nào</a:t>
            </a:r>
            <a:r>
              <a:rPr lang="en-US" sz="2400" kern="0" dirty="0">
                <a:solidFill>
                  <a:srgbClr val="000000"/>
                </a:solidFill>
                <a:cs typeface="Arial"/>
                <a:sym typeface="Arial"/>
              </a:rPr>
              <a:t> </a:t>
            </a:r>
            <a:r>
              <a:rPr lang="en-US" sz="2400" kern="0" dirty="0" err="1">
                <a:solidFill>
                  <a:srgbClr val="000000"/>
                </a:solidFill>
                <a:cs typeface="Arial"/>
                <a:sym typeface="Arial"/>
              </a:rPr>
              <a:t>có</a:t>
            </a:r>
            <a:r>
              <a:rPr lang="en-US" sz="2400" kern="0" dirty="0">
                <a:solidFill>
                  <a:srgbClr val="000000"/>
                </a:solidFill>
                <a:cs typeface="Arial"/>
                <a:sym typeface="Arial"/>
              </a:rPr>
              <a:t> </a:t>
            </a:r>
            <a:r>
              <a:rPr lang="en-US" sz="2400" kern="0" dirty="0" err="1">
                <a:solidFill>
                  <a:srgbClr val="000000"/>
                </a:solidFill>
                <a:cs typeface="Arial"/>
                <a:sym typeface="Arial"/>
              </a:rPr>
              <a:t>thể</a:t>
            </a:r>
            <a:r>
              <a:rPr lang="en-US" sz="2400" kern="0" dirty="0">
                <a:solidFill>
                  <a:srgbClr val="000000"/>
                </a:solidFill>
                <a:cs typeface="Arial"/>
                <a:sym typeface="Arial"/>
              </a:rPr>
              <a:t> </a:t>
            </a:r>
            <a:r>
              <a:rPr lang="en-US" sz="2400" kern="0" dirty="0" err="1">
                <a:solidFill>
                  <a:srgbClr val="000000"/>
                </a:solidFill>
                <a:cs typeface="Arial"/>
                <a:sym typeface="Arial"/>
              </a:rPr>
              <a:t>gây</a:t>
            </a:r>
            <a:r>
              <a:rPr lang="en-US" sz="2400" kern="0" dirty="0">
                <a:solidFill>
                  <a:srgbClr val="000000"/>
                </a:solidFill>
                <a:cs typeface="Arial"/>
                <a:sym typeface="Arial"/>
              </a:rPr>
              <a:t> </a:t>
            </a:r>
            <a:r>
              <a:rPr lang="en-US" sz="2400" kern="0" dirty="0" err="1">
                <a:solidFill>
                  <a:srgbClr val="000000"/>
                </a:solidFill>
                <a:cs typeface="Arial"/>
                <a:sym typeface="Arial"/>
              </a:rPr>
              <a:t>mất</a:t>
            </a:r>
            <a:r>
              <a:rPr lang="en-US" sz="2400" kern="0" dirty="0">
                <a:solidFill>
                  <a:srgbClr val="000000"/>
                </a:solidFill>
                <a:cs typeface="Arial"/>
                <a:sym typeface="Arial"/>
              </a:rPr>
              <a:t> an </a:t>
            </a:r>
            <a:r>
              <a:rPr lang="en-US" sz="2400" kern="0" dirty="0" err="1">
                <a:solidFill>
                  <a:srgbClr val="000000"/>
                </a:solidFill>
                <a:cs typeface="Arial"/>
                <a:sym typeface="Arial"/>
              </a:rPr>
              <a:t>toàn</a:t>
            </a:r>
            <a:r>
              <a:rPr lang="en-US" sz="2400" kern="0" dirty="0">
                <a:solidFill>
                  <a:srgbClr val="000000"/>
                </a:solidFill>
                <a:cs typeface="Arial"/>
                <a:sym typeface="Arial"/>
              </a:rPr>
              <a:t> </a:t>
            </a:r>
            <a:r>
              <a:rPr lang="en-US" sz="2400" kern="0" dirty="0" err="1">
                <a:solidFill>
                  <a:srgbClr val="000000"/>
                </a:solidFill>
                <a:cs typeface="Arial"/>
                <a:sym typeface="Arial"/>
              </a:rPr>
              <a:t>vệ</a:t>
            </a:r>
            <a:r>
              <a:rPr lang="en-US" sz="2400" kern="0" dirty="0">
                <a:solidFill>
                  <a:srgbClr val="000000"/>
                </a:solidFill>
                <a:cs typeface="Arial"/>
                <a:sym typeface="Arial"/>
              </a:rPr>
              <a:t> </a:t>
            </a:r>
            <a:r>
              <a:rPr lang="en-US" sz="2400" kern="0" dirty="0" err="1">
                <a:solidFill>
                  <a:srgbClr val="000000"/>
                </a:solidFill>
                <a:cs typeface="Arial"/>
                <a:sym typeface="Arial"/>
              </a:rPr>
              <a:t>sinh</a:t>
            </a:r>
            <a:r>
              <a:rPr lang="en-US" sz="2400" kern="0" dirty="0">
                <a:solidFill>
                  <a:srgbClr val="000000"/>
                </a:solidFill>
                <a:cs typeface="Arial"/>
                <a:sym typeface="Arial"/>
              </a:rPr>
              <a:t> </a:t>
            </a:r>
            <a:r>
              <a:rPr lang="en-US" sz="2400" kern="0" dirty="0" err="1">
                <a:solidFill>
                  <a:srgbClr val="000000"/>
                </a:solidFill>
                <a:cs typeface="Arial"/>
                <a:sym typeface="Arial"/>
              </a:rPr>
              <a:t>thực</a:t>
            </a:r>
            <a:r>
              <a:rPr lang="en-US" sz="2400" kern="0" dirty="0">
                <a:solidFill>
                  <a:srgbClr val="000000"/>
                </a:solidFill>
                <a:cs typeface="Arial"/>
                <a:sym typeface="Arial"/>
              </a:rPr>
              <a:t> </a:t>
            </a:r>
            <a:r>
              <a:rPr lang="en-US" sz="2400" kern="0" dirty="0" err="1">
                <a:solidFill>
                  <a:srgbClr val="000000"/>
                </a:solidFill>
                <a:cs typeface="Arial"/>
                <a:sym typeface="Arial"/>
              </a:rPr>
              <a:t>phẩm</a:t>
            </a:r>
            <a:r>
              <a:rPr lang="en-US" sz="2400" kern="0" dirty="0">
                <a:solidFill>
                  <a:srgbClr val="000000"/>
                </a:solidFill>
                <a:cs typeface="Arial"/>
                <a:sym typeface="Arial"/>
              </a:rPr>
              <a:t>? </a:t>
            </a:r>
            <a:r>
              <a:rPr lang="en-US" sz="2400" kern="0" dirty="0" err="1">
                <a:solidFill>
                  <a:srgbClr val="000000"/>
                </a:solidFill>
                <a:cs typeface="Arial"/>
                <a:sym typeface="Arial"/>
              </a:rPr>
              <a:t>Vì</a:t>
            </a:r>
            <a:r>
              <a:rPr lang="en-US" sz="2400" kern="0" dirty="0">
                <a:solidFill>
                  <a:srgbClr val="000000"/>
                </a:solidFill>
                <a:cs typeface="Arial"/>
                <a:sym typeface="Arial"/>
              </a:rPr>
              <a:t> </a:t>
            </a:r>
            <a:r>
              <a:rPr lang="en-US" sz="2400" kern="0" dirty="0" err="1">
                <a:solidFill>
                  <a:srgbClr val="000000"/>
                </a:solidFill>
                <a:cs typeface="Arial"/>
                <a:sym typeface="Arial"/>
              </a:rPr>
              <a:t>sao</a:t>
            </a:r>
            <a:r>
              <a:rPr lang="en-US" sz="2400" kern="0" dirty="0">
                <a:solidFill>
                  <a:srgbClr val="000000"/>
                </a:solidFill>
                <a:cs typeface="Arial"/>
                <a:sym typeface="Arial"/>
              </a:rPr>
              <a:t>?</a:t>
            </a:r>
          </a:p>
        </p:txBody>
      </p:sp>
    </p:spTree>
    <p:extLst>
      <p:ext uri="{BB962C8B-B14F-4D97-AF65-F5344CB8AC3E}">
        <p14:creationId xmlns:p14="http://schemas.microsoft.com/office/powerpoint/2010/main" val="496917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296709-DA44-45E2-A873-ADD702EC2207}"/>
              </a:ext>
            </a:extLst>
          </p:cNvPr>
          <p:cNvSpPr txBox="1"/>
          <p:nvPr/>
        </p:nvSpPr>
        <p:spPr>
          <a:xfrm>
            <a:off x="594445" y="1725679"/>
            <a:ext cx="11345663" cy="4999830"/>
          </a:xfrm>
          <a:prstGeom prst="rect">
            <a:avLst/>
          </a:prstGeom>
          <a:noFill/>
        </p:spPr>
        <p:txBody>
          <a:bodyPr wrap="square">
            <a:spAutoFit/>
          </a:bodyPr>
          <a:lstStyle/>
          <a:p>
            <a:pPr algn="just" defTabSz="2322302">
              <a:lnSpc>
                <a:spcPct val="150000"/>
              </a:lnSpc>
              <a:buClr>
                <a:srgbClr val="000000"/>
              </a:buClr>
            </a:pPr>
            <a:r>
              <a:rPr lang="vi-VN" sz="2400" kern="0" dirty="0">
                <a:solidFill>
                  <a:srgbClr val="000000"/>
                </a:solidFill>
                <a:cs typeface="Arial"/>
                <a:sym typeface="Arial"/>
              </a:rPr>
              <a:t>- Các phương pháp bảo quản và chế biến thực phẩm gia đình em thường sử dụng:</a:t>
            </a:r>
          </a:p>
          <a:p>
            <a:pPr algn="just" defTabSz="2322302">
              <a:lnSpc>
                <a:spcPct val="150000"/>
              </a:lnSpc>
              <a:buClr>
                <a:srgbClr val="000000"/>
              </a:buClr>
            </a:pPr>
            <a:r>
              <a:rPr lang="vi-VN" sz="2400" kern="0" dirty="0">
                <a:solidFill>
                  <a:srgbClr val="000000"/>
                </a:solidFill>
                <a:cs typeface="Arial"/>
                <a:sym typeface="Arial"/>
              </a:rPr>
              <a:t>+ Bảo quản bằng cách phơi khô, làm lạnh, đông lạnh, muối chua,…</a:t>
            </a:r>
          </a:p>
          <a:p>
            <a:pPr algn="just" defTabSz="2322302">
              <a:lnSpc>
                <a:spcPct val="150000"/>
              </a:lnSpc>
              <a:buClr>
                <a:srgbClr val="000000"/>
              </a:buClr>
            </a:pPr>
            <a:r>
              <a:rPr lang="vi-VN" sz="2400" kern="0" dirty="0">
                <a:solidFill>
                  <a:srgbClr val="000000"/>
                </a:solidFill>
                <a:cs typeface="Arial"/>
                <a:sym typeface="Arial"/>
              </a:rPr>
              <a:t>+ Chế biến thực phẩm bằng cách: ăn tái, ăn sống (rau sống, tiết canh, gỏi sống,…); làm chín thức ăn (luộc, hấp, nướng, rán…);…</a:t>
            </a:r>
          </a:p>
          <a:p>
            <a:pPr algn="just" defTabSz="2322302">
              <a:lnSpc>
                <a:spcPct val="150000"/>
              </a:lnSpc>
              <a:buClr>
                <a:srgbClr val="000000"/>
              </a:buClr>
            </a:pPr>
            <a:r>
              <a:rPr lang="vi-VN" sz="2400" kern="0" dirty="0">
                <a:solidFill>
                  <a:srgbClr val="000000"/>
                </a:solidFill>
                <a:cs typeface="Arial"/>
                <a:sym typeface="Arial"/>
              </a:rPr>
              <a:t>- Trong các phương pháp trên, phương pháp an toàn là phơi khô, làm lạnh, đông lạnh, làm chín thực phẩm. Chế biến thực phẩm bằng cách ăn tái, sống có thể gây mất vệ sinh an toàn thực phẩm do chúng có thể chứa vi khuẩn và các kí sinh trùng.</a:t>
            </a:r>
          </a:p>
        </p:txBody>
      </p:sp>
    </p:spTree>
    <p:extLst>
      <p:ext uri="{BB962C8B-B14F-4D97-AF65-F5344CB8AC3E}">
        <p14:creationId xmlns:p14="http://schemas.microsoft.com/office/powerpoint/2010/main" val="63945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Hình ảnh 7" descr="Ảnh có chứa minh họa, Phim hoạt hình, hình vẽ, Hoạt hình&#10;&#10;Mô tả được tạo tự động">
            <a:extLst>
              <a:ext uri="{FF2B5EF4-FFF2-40B4-BE49-F238E27FC236}">
                <a16:creationId xmlns:a16="http://schemas.microsoft.com/office/drawing/2014/main" id="{29DA6CF9-ADF2-FFCD-4146-2653D74AA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5817" y="4286764"/>
            <a:ext cx="6725062" cy="2499384"/>
          </a:xfrm>
          <a:prstGeom prst="rect">
            <a:avLst/>
          </a:prstGeom>
        </p:spPr>
      </p:pic>
      <p:sp>
        <p:nvSpPr>
          <p:cNvPr id="2" name="TextBox 1">
            <a:extLst>
              <a:ext uri="{FF2B5EF4-FFF2-40B4-BE49-F238E27FC236}">
                <a16:creationId xmlns:a16="http://schemas.microsoft.com/office/drawing/2014/main" id="{974D1239-E3CD-DB52-0BF6-B00127CD52D7}"/>
              </a:ext>
            </a:extLst>
          </p:cNvPr>
          <p:cNvSpPr txBox="1"/>
          <p:nvPr/>
        </p:nvSpPr>
        <p:spPr>
          <a:xfrm>
            <a:off x="1404160" y="1950640"/>
            <a:ext cx="9383679" cy="124119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2322302">
              <a:lnSpc>
                <a:spcPct val="150000"/>
              </a:lnSpc>
              <a:buClr>
                <a:srgbClr val="000000"/>
              </a:buClr>
            </a:pPr>
            <a:r>
              <a:rPr lang="en-US" sz="2400" kern="0" dirty="0">
                <a:solidFill>
                  <a:srgbClr val="000000"/>
                </a:solidFill>
                <a:cs typeface="Arial"/>
                <a:sym typeface="Arial"/>
              </a:rPr>
              <a:t>4. </a:t>
            </a:r>
            <a:r>
              <a:rPr lang="vi-VN" sz="2400" kern="0" dirty="0">
                <a:solidFill>
                  <a:srgbClr val="000000"/>
                </a:solidFill>
                <a:cs typeface="Arial"/>
                <a:sym typeface="Arial"/>
              </a:rPr>
              <a:t>Em và những người thân trong gia đình thường thực hiện biện pháp nào để bảo vệ đường tiêu hóa?</a:t>
            </a:r>
            <a:endParaRPr lang="en-US" sz="2400" kern="0" dirty="0">
              <a:solidFill>
                <a:srgbClr val="000000"/>
              </a:solidFill>
              <a:cs typeface="Arial"/>
              <a:sym typeface="Arial"/>
            </a:endParaRPr>
          </a:p>
        </p:txBody>
      </p:sp>
    </p:spTree>
    <p:extLst>
      <p:ext uri="{BB962C8B-B14F-4D97-AF65-F5344CB8AC3E}">
        <p14:creationId xmlns:p14="http://schemas.microsoft.com/office/powerpoint/2010/main" val="316756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F82AE7-F092-4F78-A551-C96BD98C2858}"/>
              </a:ext>
            </a:extLst>
          </p:cNvPr>
          <p:cNvSpPr txBox="1"/>
          <p:nvPr/>
        </p:nvSpPr>
        <p:spPr>
          <a:xfrm>
            <a:off x="781142" y="1904999"/>
            <a:ext cx="10957293" cy="4445832"/>
          </a:xfrm>
          <a:prstGeom prst="rect">
            <a:avLst/>
          </a:prstGeom>
          <a:noFill/>
        </p:spPr>
        <p:txBody>
          <a:bodyPr wrap="square">
            <a:spAutoFit/>
          </a:bodyPr>
          <a:lstStyle/>
          <a:p>
            <a:pPr algn="just" defTabSz="2322302">
              <a:lnSpc>
                <a:spcPct val="150000"/>
              </a:lnSpc>
              <a:buClr>
                <a:srgbClr val="000000"/>
              </a:buClr>
            </a:pPr>
            <a:r>
              <a:rPr lang="vi-VN" sz="2400" kern="0" dirty="0">
                <a:solidFill>
                  <a:srgbClr val="000000"/>
                </a:solidFill>
                <a:cs typeface="Arial"/>
                <a:sym typeface="Arial"/>
              </a:rPr>
              <a:t>Những biện pháp mà em và người thân trong gia đình thường thực hiện để bảo vệ đường tiêu hóa:</a:t>
            </a:r>
          </a:p>
          <a:p>
            <a:pPr algn="just" defTabSz="2322302">
              <a:lnSpc>
                <a:spcPct val="150000"/>
              </a:lnSpc>
              <a:buClr>
                <a:srgbClr val="000000"/>
              </a:buClr>
            </a:pPr>
            <a:r>
              <a:rPr lang="vi-VN" sz="2400" kern="0" dirty="0">
                <a:solidFill>
                  <a:srgbClr val="000000"/>
                </a:solidFill>
                <a:cs typeface="Arial"/>
                <a:sym typeface="Arial"/>
              </a:rPr>
              <a:t>- Có chế độ ăn uống hợp lí, lành mạnh, uống nhiều nước, bổ sung nhiều chất xơ.</a:t>
            </a:r>
          </a:p>
          <a:p>
            <a:pPr algn="just" defTabSz="2322302">
              <a:lnSpc>
                <a:spcPct val="150000"/>
              </a:lnSpc>
              <a:buClr>
                <a:srgbClr val="000000"/>
              </a:buClr>
            </a:pPr>
            <a:r>
              <a:rPr lang="vi-VN" sz="2400" kern="0" dirty="0">
                <a:solidFill>
                  <a:srgbClr val="000000"/>
                </a:solidFill>
                <a:cs typeface="Arial"/>
                <a:sym typeface="Arial"/>
              </a:rPr>
              <a:t>- Hạn chế sử dụng chất kích thích, đồ ngọt, đồ uống có ga.</a:t>
            </a:r>
          </a:p>
          <a:p>
            <a:pPr algn="just" defTabSz="2322302">
              <a:lnSpc>
                <a:spcPct val="150000"/>
              </a:lnSpc>
              <a:buClr>
                <a:srgbClr val="000000"/>
              </a:buClr>
            </a:pPr>
            <a:r>
              <a:rPr lang="vi-VN" sz="2400" kern="0" dirty="0">
                <a:solidFill>
                  <a:srgbClr val="000000"/>
                </a:solidFill>
                <a:cs typeface="Arial"/>
                <a:sym typeface="Arial"/>
              </a:rPr>
              <a:t>- Tập trung khi ăn, ăn chậm, nhai kĩ; tạo không khí thoải mái khi ăn.</a:t>
            </a:r>
          </a:p>
          <a:p>
            <a:pPr algn="just" defTabSz="2322302">
              <a:lnSpc>
                <a:spcPct val="150000"/>
              </a:lnSpc>
              <a:buClr>
                <a:srgbClr val="000000"/>
              </a:buClr>
            </a:pPr>
            <a:r>
              <a:rPr lang="vi-VN" sz="2400" kern="0" dirty="0">
                <a:solidFill>
                  <a:srgbClr val="000000"/>
                </a:solidFill>
                <a:cs typeface="Arial"/>
                <a:sym typeface="Arial"/>
              </a:rPr>
              <a:t>- Bổ sung các sản phẩm hỗ trợ tiêu hóa như sữa chua,…</a:t>
            </a:r>
          </a:p>
          <a:p>
            <a:pPr algn="just" defTabSz="2322302">
              <a:lnSpc>
                <a:spcPct val="150000"/>
              </a:lnSpc>
              <a:buClr>
                <a:srgbClr val="000000"/>
              </a:buClr>
            </a:pPr>
            <a:r>
              <a:rPr lang="vi-VN" sz="2400" kern="0" dirty="0">
                <a:solidFill>
                  <a:srgbClr val="000000"/>
                </a:solidFill>
                <a:cs typeface="Arial"/>
                <a:sym typeface="Arial"/>
              </a:rPr>
              <a:t>- Luyện tập thể dục, thể thao hợp lí, vừa sức.</a:t>
            </a:r>
          </a:p>
        </p:txBody>
      </p:sp>
    </p:spTree>
    <p:extLst>
      <p:ext uri="{BB962C8B-B14F-4D97-AF65-F5344CB8AC3E}">
        <p14:creationId xmlns:p14="http://schemas.microsoft.com/office/powerpoint/2010/main" val="2430013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4741456-8479-48B5-A64D-42448FE25F1B}"/>
              </a:ext>
            </a:extLst>
          </p:cNvPr>
          <p:cNvPicPr>
            <a:picLocks noChangeAspect="1"/>
          </p:cNvPicPr>
          <p:nvPr/>
        </p:nvPicPr>
        <p:blipFill>
          <a:blip r:embed="rId4"/>
          <a:stretch>
            <a:fillRect/>
          </a:stretch>
        </p:blipFill>
        <p:spPr>
          <a:xfrm>
            <a:off x="5176629" y="3062346"/>
            <a:ext cx="2177775" cy="1204856"/>
          </a:xfrm>
          <a:prstGeom prst="rect">
            <a:avLst/>
          </a:prstGeom>
        </p:spPr>
      </p:pic>
    </p:spTree>
    <p:extLst>
      <p:ext uri="{BB962C8B-B14F-4D97-AF65-F5344CB8AC3E}">
        <p14:creationId xmlns:p14="http://schemas.microsoft.com/office/powerpoint/2010/main" val="1699122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905823"/>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55826" y="2046740"/>
            <a:ext cx="1609724" cy="1564653"/>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555" y="317056"/>
            <a:ext cx="1609724" cy="1506702"/>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0126" y="2321087"/>
            <a:ext cx="1044772" cy="828356"/>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7650" y="113230"/>
            <a:ext cx="1609724" cy="1590408"/>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372101"/>
            <a:ext cx="12192000" cy="1479492"/>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1662" y="4783709"/>
            <a:ext cx="2045816" cy="1081648"/>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95006" y="4496227"/>
            <a:ext cx="745135" cy="1081648"/>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107" y="2265173"/>
            <a:ext cx="3905262" cy="1952630"/>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36" y="1845033"/>
            <a:ext cx="2644198"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1095" y="4502164"/>
            <a:ext cx="558288" cy="442644"/>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1733" y="4359896"/>
            <a:ext cx="558288" cy="442644"/>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5759" y="4944806"/>
            <a:ext cx="558288" cy="442644"/>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82738" y="4682673"/>
            <a:ext cx="1917580" cy="1622568"/>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57925" y="-871263"/>
            <a:ext cx="609600"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8708" y="59441"/>
            <a:ext cx="4522926" cy="2009539"/>
          </a:xfrm>
          <a:prstGeom prst="rect">
            <a:avLst/>
          </a:prstGeom>
        </p:spPr>
      </p:pic>
      <p:pic>
        <p:nvPicPr>
          <p:cNvPr id="3" name="Picture 2" descr="Text&#10;&#10;Description automatically generated">
            <a:extLst>
              <a:ext uri="{FF2B5EF4-FFF2-40B4-BE49-F238E27FC236}">
                <a16:creationId xmlns:a16="http://schemas.microsoft.com/office/drawing/2014/main" id="{C015D3BB-088F-C4DB-75A5-7D9B34C982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54041" y="-337865"/>
            <a:ext cx="8206809" cy="4616330"/>
          </a:xfrm>
          <a:prstGeom prst="rect">
            <a:avLst/>
          </a:prstGeom>
        </p:spPr>
      </p:pic>
      <p:pic>
        <p:nvPicPr>
          <p:cNvPr id="2" name="Picture 1" descr="Logo, company name&#10;&#10;Description automatically generated">
            <a:extLst>
              <a:ext uri="{FF2B5EF4-FFF2-40B4-BE49-F238E27FC236}">
                <a16:creationId xmlns:a16="http://schemas.microsoft.com/office/drawing/2014/main" id="{C6891EFF-D768-CEFD-003B-C4AFC5EDDFA0}"/>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spTree>
    <p:extLst>
      <p:ext uri="{BB962C8B-B14F-4D97-AF65-F5344CB8AC3E}">
        <p14:creationId xmlns:p14="http://schemas.microsoft.com/office/powerpoint/2010/main" val="4037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1250" fill="hold"/>
                                        <p:tgtEl>
                                          <p:spTgt spid="29"/>
                                        </p:tgtEl>
                                        <p:attrNameLst>
                                          <p:attrName>ppt_x</p:attrName>
                                        </p:attrNameLst>
                                      </p:cBhvr>
                                      <p:tavLst>
                                        <p:tav tm="0">
                                          <p:val>
                                            <p:strVal val="0-#ppt_w/2"/>
                                          </p:val>
                                        </p:tav>
                                        <p:tav tm="100000">
                                          <p:val>
                                            <p:strVal val="#ppt_x"/>
                                          </p:val>
                                        </p:tav>
                                      </p:tavLst>
                                    </p:anim>
                                    <p:anim calcmode="lin" valueType="num">
                                      <p:cBhvr additive="base">
                                        <p:cTn id="10" dur="1250" fill="hold"/>
                                        <p:tgtEl>
                                          <p:spTgt spid="29"/>
                                        </p:tgtEl>
                                        <p:attrNameLst>
                                          <p:attrName>ppt_y</p:attrName>
                                        </p:attrNameLst>
                                      </p:cBhvr>
                                      <p:tavLst>
                                        <p:tav tm="0">
                                          <p:val>
                                            <p:strVal val="#ppt_y"/>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750" fill="hold"/>
                                        <p:tgtEl>
                                          <p:spTgt spid="19"/>
                                        </p:tgtEl>
                                        <p:attrNameLst>
                                          <p:attrName>ppt_x</p:attrName>
                                        </p:attrNameLst>
                                      </p:cBhvr>
                                      <p:tavLst>
                                        <p:tav tm="0">
                                          <p:val>
                                            <p:strVal val="#ppt_x"/>
                                          </p:val>
                                        </p:tav>
                                        <p:tav tm="100000">
                                          <p:val>
                                            <p:strVal val="#ppt_x"/>
                                          </p:val>
                                        </p:tav>
                                      </p:tavLst>
                                    </p:anim>
                                    <p:anim calcmode="lin" valueType="num">
                                      <p:cBhvr additive="base">
                                        <p:cTn id="14" dur="1750" fill="hold"/>
                                        <p:tgtEl>
                                          <p:spTgt spid="19"/>
                                        </p:tgtEl>
                                        <p:attrNameLst>
                                          <p:attrName>ppt_y</p:attrName>
                                        </p:attrNameLst>
                                      </p:cBhvr>
                                      <p:tavLst>
                                        <p:tav tm="0">
                                          <p:val>
                                            <p:strVal val="0-#ppt_h/2"/>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3000" fill="hold"/>
                                        <p:tgtEl>
                                          <p:spTgt spid="23"/>
                                        </p:tgtEl>
                                        <p:attrNameLst>
                                          <p:attrName>ppt_x</p:attrName>
                                        </p:attrNameLst>
                                      </p:cBhvr>
                                      <p:tavLst>
                                        <p:tav tm="0">
                                          <p:val>
                                            <p:strVal val="1+#ppt_w/2"/>
                                          </p:val>
                                        </p:tav>
                                        <p:tav tm="100000">
                                          <p:val>
                                            <p:strVal val="#ppt_x"/>
                                          </p:val>
                                        </p:tav>
                                      </p:tavLst>
                                    </p:anim>
                                    <p:anim calcmode="lin" valueType="num">
                                      <p:cBhvr additive="base">
                                        <p:cTn id="18" dur="3000" fill="hold"/>
                                        <p:tgtEl>
                                          <p:spTgt spid="23"/>
                                        </p:tgtEl>
                                        <p:attrNameLst>
                                          <p:attrName>ppt_y</p:attrName>
                                        </p:attrNameLst>
                                      </p:cBhvr>
                                      <p:tavLst>
                                        <p:tav tm="0">
                                          <p:val>
                                            <p:strVal val="#ppt_y"/>
                                          </p:val>
                                        </p:tav>
                                        <p:tav tm="100000">
                                          <p:val>
                                            <p:strVal val="#ppt_y"/>
                                          </p:val>
                                        </p:tav>
                                      </p:tavLst>
                                    </p:anim>
                                  </p:childTnLst>
                                </p:cTn>
                              </p:par>
                              <p:par>
                                <p:cTn id="19" presetID="2" presetClass="exit" presetSubtype="8" repeatCount="indefinite" fill="hold" nodeType="withEffect">
                                  <p:stCondLst>
                                    <p:cond delay="0"/>
                                  </p:stCondLst>
                                  <p:childTnLst>
                                    <p:anim calcmode="lin" valueType="num">
                                      <p:cBhvr additive="base">
                                        <p:cTn id="20" dur="5000"/>
                                        <p:tgtEl>
                                          <p:spTgt spid="77"/>
                                        </p:tgtEl>
                                        <p:attrNameLst>
                                          <p:attrName>ppt_x</p:attrName>
                                        </p:attrNameLst>
                                      </p:cBhvr>
                                      <p:tavLst>
                                        <p:tav tm="0">
                                          <p:val>
                                            <p:strVal val="ppt_x"/>
                                          </p:val>
                                        </p:tav>
                                        <p:tav tm="100000">
                                          <p:val>
                                            <p:strVal val="0-ppt_w/2"/>
                                          </p:val>
                                        </p:tav>
                                      </p:tavLst>
                                    </p:anim>
                                    <p:anim calcmode="lin" valueType="num">
                                      <p:cBhvr additive="base">
                                        <p:cTn id="21" dur="5000"/>
                                        <p:tgtEl>
                                          <p:spTgt spid="77"/>
                                        </p:tgtEl>
                                        <p:attrNameLst>
                                          <p:attrName>ppt_y</p:attrName>
                                        </p:attrNameLst>
                                      </p:cBhvr>
                                      <p:tavLst>
                                        <p:tav tm="0">
                                          <p:val>
                                            <p:strVal val="ppt_y"/>
                                          </p:val>
                                        </p:tav>
                                        <p:tav tm="100000">
                                          <p:val>
                                            <p:strVal val="ppt_y"/>
                                          </p:val>
                                        </p:tav>
                                      </p:tavLst>
                                    </p:anim>
                                    <p:set>
                                      <p:cBhvr>
                                        <p:cTn id="22"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147281" y="5556030"/>
            <a:ext cx="4596998" cy="11345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2347697" y="5556030"/>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1" b="1">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2347697" y="5556030"/>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250199" y="5742168"/>
            <a:ext cx="1885455" cy="769568"/>
          </a:xfrm>
          <a:prstGeom prst="rect">
            <a:avLst/>
          </a:prstGeom>
          <a:noFill/>
        </p:spPr>
        <p:txBody>
          <a:bodyPr wrap="none" lIns="91441" tIns="45719" rIns="91441" bIns="45719">
            <a:spAutoFit/>
          </a:bodyPr>
          <a:lstStyle/>
          <a:p>
            <a:pPr algn="ctr"/>
            <a:r>
              <a:rPr lang="en-US" sz="4401" b="1" dirty="0">
                <a:ln w="6600">
                  <a:solidFill>
                    <a:schemeClr val="accent2"/>
                  </a:solidFill>
                  <a:prstDash val="solid"/>
                </a:ln>
                <a:solidFill>
                  <a:srgbClr val="FFFFFF"/>
                </a:solidFill>
                <a:effectLst>
                  <a:outerShdw dist="38100" dir="2700000" algn="tl" rotWithShape="0">
                    <a:schemeClr val="accent2"/>
                  </a:outerShdw>
                </a:effectLst>
              </a:rPr>
              <a:t>ĐỘI A</a:t>
            </a:r>
          </a:p>
        </p:txBody>
      </p:sp>
      <p:sp>
        <p:nvSpPr>
          <p:cNvPr id="28" name="Plus Sign 27">
            <a:extLst>
              <a:ext uri="{FF2B5EF4-FFF2-40B4-BE49-F238E27FC236}">
                <a16:creationId xmlns:a16="http://schemas.microsoft.com/office/drawing/2014/main" id="{C0ADA48E-FF62-4D6C-AEC7-76FE2BB22265}"/>
              </a:ext>
            </a:extLst>
          </p:cNvPr>
          <p:cNvSpPr/>
          <p:nvPr/>
        </p:nvSpPr>
        <p:spPr>
          <a:xfrm>
            <a:off x="3609696" y="5556030"/>
            <a:ext cx="1134583" cy="113458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2347697" y="5556030"/>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2347697" y="5556030"/>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2347697" y="5556030"/>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2347697" y="5556030"/>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2347697" y="5556030"/>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2347697" y="5556030"/>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2347697" y="5556030"/>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2347697" y="5556030"/>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2347697" y="5556030"/>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dirty="0">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3747031" y="1107102"/>
            <a:ext cx="457201" cy="457201"/>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5</a:t>
            </a:r>
          </a:p>
        </p:txBody>
      </p:sp>
      <p:pic>
        <p:nvPicPr>
          <p:cNvPr id="5" name="5">
            <a:hlinkClick r:id="rId6"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6959" y="237018"/>
            <a:ext cx="1606377" cy="1545336"/>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5181909" y="3424384"/>
            <a:ext cx="457201" cy="457201"/>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4</a:t>
            </a:r>
          </a:p>
        </p:txBody>
      </p:sp>
      <p:pic>
        <p:nvPicPr>
          <p:cNvPr id="9" name="4">
            <a:hlinkClick r:id="rId8"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5709" y="2229033"/>
            <a:ext cx="1749437" cy="1545336"/>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7786183" y="2125154"/>
            <a:ext cx="457201" cy="457201"/>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7</a:t>
            </a:r>
          </a:p>
        </p:txBody>
      </p:sp>
      <p:pic>
        <p:nvPicPr>
          <p:cNvPr id="11" name="7">
            <a:hlinkClick r:id="rId10"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4173" y="691514"/>
            <a:ext cx="1613087" cy="1545336"/>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2875907" y="4325349"/>
            <a:ext cx="457201" cy="457201"/>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3</a:t>
            </a:r>
          </a:p>
        </p:txBody>
      </p:sp>
      <p:pic>
        <p:nvPicPr>
          <p:cNvPr id="17" name="3">
            <a:hlinkClick r:id="rId12"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3854" y="3374313"/>
            <a:ext cx="1564104" cy="1545336"/>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1824525" y="461799"/>
            <a:ext cx="457201" cy="457201"/>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1</a:t>
            </a:r>
          </a:p>
        </p:txBody>
      </p:sp>
      <p:pic>
        <p:nvPicPr>
          <p:cNvPr id="21" name="1">
            <a:hlinkClick r:id="rId14"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9035" y="-25636"/>
            <a:ext cx="1589851" cy="1545336"/>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9075039" y="3868148"/>
            <a:ext cx="457201" cy="457201"/>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6</a:t>
            </a:r>
          </a:p>
        </p:txBody>
      </p:sp>
      <p:pic>
        <p:nvPicPr>
          <p:cNvPr id="23" name="6">
            <a:hlinkClick r:id="rId16"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39656" y="2582554"/>
            <a:ext cx="1727967" cy="1545336"/>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1367326" y="2861197"/>
            <a:ext cx="457201" cy="457201"/>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2</a:t>
            </a:r>
          </a:p>
        </p:txBody>
      </p:sp>
      <p:pic>
        <p:nvPicPr>
          <p:cNvPr id="25" name="2">
            <a:hlinkClick r:id="rId18"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470" y="1505427"/>
            <a:ext cx="2091294" cy="1545336"/>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0246569" y="1430640"/>
            <a:ext cx="457201" cy="457201"/>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8</a:t>
            </a:r>
          </a:p>
        </p:txBody>
      </p:sp>
      <p:pic>
        <p:nvPicPr>
          <p:cNvPr id="42" name="8">
            <a:hlinkClick r:id="rId20"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477769" y="342501"/>
            <a:ext cx="1650999" cy="1545336"/>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7447723" y="5559918"/>
            <a:ext cx="4596998" cy="11345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9648136" y="5559918"/>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1" b="1">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9648136" y="5559918"/>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7581902" y="5746057"/>
            <a:ext cx="1822937" cy="769568"/>
          </a:xfrm>
          <a:prstGeom prst="rect">
            <a:avLst/>
          </a:prstGeom>
          <a:noFill/>
        </p:spPr>
        <p:txBody>
          <a:bodyPr wrap="none" lIns="91441" tIns="45719" rIns="91441" bIns="45719">
            <a:spAutoFit/>
          </a:bodyPr>
          <a:lstStyle/>
          <a:p>
            <a:pPr algn="ctr"/>
            <a:r>
              <a:rPr lang="en-US" sz="4401" b="1" dirty="0">
                <a:ln w="6600">
                  <a:solidFill>
                    <a:schemeClr val="accent2"/>
                  </a:solidFill>
                  <a:prstDash val="solid"/>
                </a:ln>
                <a:solidFill>
                  <a:srgbClr val="FFFFFF"/>
                </a:solidFill>
                <a:effectLst>
                  <a:outerShdw dist="38100" dir="2700000" algn="tl" rotWithShape="0">
                    <a:schemeClr val="accent2"/>
                  </a:outerShdw>
                </a:effectLst>
              </a:rPr>
              <a:t>ĐỘI B</a:t>
            </a:r>
          </a:p>
        </p:txBody>
      </p:sp>
      <p:sp>
        <p:nvSpPr>
          <p:cNvPr id="49" name="Plus Sign 48">
            <a:extLst>
              <a:ext uri="{FF2B5EF4-FFF2-40B4-BE49-F238E27FC236}">
                <a16:creationId xmlns:a16="http://schemas.microsoft.com/office/drawing/2014/main" id="{B4844364-978A-40EA-BDCF-251586E48617}"/>
              </a:ext>
            </a:extLst>
          </p:cNvPr>
          <p:cNvSpPr/>
          <p:nvPr/>
        </p:nvSpPr>
        <p:spPr>
          <a:xfrm>
            <a:off x="10910136" y="5559918"/>
            <a:ext cx="1134583" cy="113458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9648136" y="5559918"/>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9648136" y="5559918"/>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9648136" y="5559918"/>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9648136" y="5559918"/>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9648136" y="5559918"/>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9648136" y="5559918"/>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9648136" y="5559918"/>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9648136" y="5559918"/>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9648136" y="5559918"/>
            <a:ext cx="1310265" cy="113458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1" b="1">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1062017" y="1082862"/>
            <a:ext cx="5003295" cy="1754966"/>
          </a:xfrm>
          <a:prstGeom prst="rect">
            <a:avLst/>
          </a:prstGeom>
          <a:noFill/>
        </p:spPr>
        <p:txBody>
          <a:bodyPr wrap="none" lIns="91441" tIns="45719" rIns="91441" bIns="45719">
            <a:spAutoFit/>
          </a:bodyPr>
          <a:lstStyle/>
          <a:p>
            <a:pPr algn="ctr"/>
            <a:r>
              <a:rPr lang="en-US" sz="5402"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2" b="1" dirty="0">
                <a:ln w="6600">
                  <a:solidFill>
                    <a:schemeClr val="accent2"/>
                  </a:solidFill>
                  <a:prstDash val="solid"/>
                </a:ln>
                <a:solidFill>
                  <a:srgbClr val="FFFF00"/>
                </a:solidFill>
                <a:effectLst>
                  <a:outerShdw dist="38100" dir="2700000" algn="tl" rotWithShape="0">
                    <a:schemeClr val="accent2"/>
                  </a:outerShdw>
                </a:effectLst>
              </a:rPr>
              <a:t>ĐỘI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518119"/>
            <a:ext cx="1333986" cy="1333986"/>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5" y="4518119"/>
            <a:ext cx="1333986" cy="1333986"/>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6910012" y="1143845"/>
            <a:ext cx="5003295" cy="1754966"/>
          </a:xfrm>
          <a:prstGeom prst="rect">
            <a:avLst/>
          </a:prstGeom>
          <a:noFill/>
        </p:spPr>
        <p:txBody>
          <a:bodyPr wrap="none" lIns="91441" tIns="45719" rIns="91441" bIns="45719">
            <a:spAutoFit/>
          </a:bodyPr>
          <a:lstStyle/>
          <a:p>
            <a:pPr algn="ctr"/>
            <a:r>
              <a:rPr lang="en-US" sz="5402"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2" b="1" dirty="0">
                <a:ln w="6600">
                  <a:solidFill>
                    <a:schemeClr val="accent2"/>
                  </a:solidFill>
                  <a:prstDash val="solid"/>
                </a:ln>
                <a:solidFill>
                  <a:srgbClr val="FFFF00"/>
                </a:solidFill>
                <a:effectLst>
                  <a:outerShdw dist="38100" dir="2700000" algn="tl" rotWithShape="0">
                    <a:schemeClr val="accent2"/>
                  </a:outerShdw>
                </a:effectLst>
              </a:rPr>
              <a:t>ĐỘI B</a:t>
            </a:r>
          </a:p>
        </p:txBody>
      </p:sp>
      <p:sp>
        <p:nvSpPr>
          <p:cNvPr id="16" name="Heart 15">
            <a:hlinkClick r:id="rId23" action="ppaction://hlinksldjump"/>
            <a:extLst>
              <a:ext uri="{FF2B5EF4-FFF2-40B4-BE49-F238E27FC236}">
                <a16:creationId xmlns:a16="http://schemas.microsoft.com/office/drawing/2014/main" id="{DA69900A-F0DA-4B13-B9A0-C0120A855BBF}"/>
              </a:ext>
            </a:extLst>
          </p:cNvPr>
          <p:cNvSpPr/>
          <p:nvPr/>
        </p:nvSpPr>
        <p:spPr>
          <a:xfrm>
            <a:off x="5528709" y="5563486"/>
            <a:ext cx="1134583" cy="113458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1" dirty="0">
                <a:hlinkClick r:id="rId24" action="ppaction://hlinksldjump"/>
              </a:rPr>
              <a:t>PIPI</a:t>
            </a:r>
            <a:endParaRPr lang="en-US" sz="1801" dirty="0"/>
          </a:p>
        </p:txBody>
      </p:sp>
      <p:pic>
        <p:nvPicPr>
          <p:cNvPr id="3" name="2">
            <a:hlinkClick r:id="rId25" action="ppaction://hlinksldjump"/>
            <a:extLst>
              <a:ext uri="{FF2B5EF4-FFF2-40B4-BE49-F238E27FC236}">
                <a16:creationId xmlns:a16="http://schemas.microsoft.com/office/drawing/2014/main" id="{6052886C-BC75-9CB0-F2FC-F599E00A04A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0056524" y="2743149"/>
            <a:ext cx="2091294" cy="1545336"/>
          </a:xfrm>
          <a:prstGeom prst="rect">
            <a:avLst/>
          </a:prstGeom>
        </p:spPr>
      </p:pic>
      <p:sp>
        <p:nvSpPr>
          <p:cNvPr id="4" name="Oval 60">
            <a:extLst>
              <a:ext uri="{FF2B5EF4-FFF2-40B4-BE49-F238E27FC236}">
                <a16:creationId xmlns:a16="http://schemas.microsoft.com/office/drawing/2014/main" id="{1FDFEE8E-E266-3248-A540-77E12641DF6B}"/>
              </a:ext>
            </a:extLst>
          </p:cNvPr>
          <p:cNvSpPr/>
          <p:nvPr/>
        </p:nvSpPr>
        <p:spPr>
          <a:xfrm>
            <a:off x="11240893" y="4216590"/>
            <a:ext cx="457201" cy="457201"/>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9</a:t>
            </a:r>
          </a:p>
        </p:txBody>
      </p:sp>
      <p:sp>
        <p:nvSpPr>
          <p:cNvPr id="6" name="Oval 59">
            <a:extLst>
              <a:ext uri="{FF2B5EF4-FFF2-40B4-BE49-F238E27FC236}">
                <a16:creationId xmlns:a16="http://schemas.microsoft.com/office/drawing/2014/main" id="{9C5E26D7-35B9-D9E8-FFD6-89194E7C2103}"/>
              </a:ext>
            </a:extLst>
          </p:cNvPr>
          <p:cNvSpPr/>
          <p:nvPr/>
        </p:nvSpPr>
        <p:spPr>
          <a:xfrm>
            <a:off x="6934753" y="3784951"/>
            <a:ext cx="614344" cy="457201"/>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10</a:t>
            </a:r>
          </a:p>
        </p:txBody>
      </p:sp>
      <p:pic>
        <p:nvPicPr>
          <p:cNvPr id="7" name="1">
            <a:hlinkClick r:id="rId26" action="ppaction://hlinksldjump"/>
            <a:extLst>
              <a:ext uri="{FF2B5EF4-FFF2-40B4-BE49-F238E27FC236}">
                <a16:creationId xmlns:a16="http://schemas.microsoft.com/office/drawing/2014/main" id="{165E50FD-989D-ECD3-E731-6AFF24DD0D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446680" y="2445490"/>
            <a:ext cx="1589851" cy="1545336"/>
          </a:xfrm>
          <a:prstGeom prst="rect">
            <a:avLst/>
          </a:prstGeom>
        </p:spPr>
      </p:pic>
      <p:pic>
        <p:nvPicPr>
          <p:cNvPr id="2" name="Picture 1" descr="Logo, company name&#10;&#10;Description automatically generated">
            <a:extLst>
              <a:ext uri="{FF2B5EF4-FFF2-40B4-BE49-F238E27FC236}">
                <a16:creationId xmlns:a16="http://schemas.microsoft.com/office/drawing/2014/main" id="{8F5A384A-A591-9A56-0825-34E6EAB21446}"/>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spTree>
    <p:extLst>
      <p:ext uri="{BB962C8B-B14F-4D97-AF65-F5344CB8AC3E}">
        <p14:creationId xmlns:p14="http://schemas.microsoft.com/office/powerpoint/2010/main" val="4281345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seq concurrent="1" nextAc="seek">
              <p:cTn id="188" restart="whenNotActive" fill="hold" evtFilter="cancelBubble" nodeType="interactiveSeq">
                <p:stCondLst>
                  <p:cond evt="onClick" delay="0">
                    <p:tgtEl>
                      <p:spTgt spid="6"/>
                    </p:tgtEl>
                  </p:cond>
                </p:stCondLst>
                <p:endSync evt="end" delay="0">
                  <p:rtn val="all"/>
                </p:endSync>
                <p:childTnLst>
                  <p:par>
                    <p:cTn id="189" fill="hold">
                      <p:stCondLst>
                        <p:cond delay="0"/>
                      </p:stCondLst>
                      <p:childTnLst>
                        <p:par>
                          <p:cTn id="190" fill="hold">
                            <p:stCondLst>
                              <p:cond delay="0"/>
                            </p:stCondLst>
                            <p:childTnLst>
                              <p:par>
                                <p:cTn id="191" presetID="50" presetClass="exit" presetSubtype="0" accel="100000" fill="hold" grpId="0" nodeType="afterEffect">
                                  <p:stCondLst>
                                    <p:cond delay="0"/>
                                  </p:stCondLst>
                                  <p:childTnLst>
                                    <p:anim calcmode="lin" valueType="num">
                                      <p:cBhvr>
                                        <p:cTn id="192" dur="1000"/>
                                        <p:tgtEl>
                                          <p:spTgt spid="6"/>
                                        </p:tgtEl>
                                        <p:attrNameLst>
                                          <p:attrName>ppt_w</p:attrName>
                                        </p:attrNameLst>
                                      </p:cBhvr>
                                      <p:tavLst>
                                        <p:tav tm="0">
                                          <p:val>
                                            <p:strVal val="ppt_w"/>
                                          </p:val>
                                        </p:tav>
                                        <p:tav tm="100000">
                                          <p:val>
                                            <p:strVal val="ppt_w+.3"/>
                                          </p:val>
                                        </p:tav>
                                      </p:tavLst>
                                    </p:anim>
                                    <p:anim calcmode="lin" valueType="num">
                                      <p:cBhvr>
                                        <p:cTn id="193" dur="1000"/>
                                        <p:tgtEl>
                                          <p:spTgt spid="6"/>
                                        </p:tgtEl>
                                        <p:attrNameLst>
                                          <p:attrName>ppt_h</p:attrName>
                                        </p:attrNameLst>
                                      </p:cBhvr>
                                      <p:tavLst>
                                        <p:tav tm="0">
                                          <p:val>
                                            <p:strVal val="ppt_h"/>
                                          </p:val>
                                        </p:tav>
                                        <p:tav tm="100000">
                                          <p:val>
                                            <p:strVal val="ppt_h"/>
                                          </p:val>
                                        </p:tav>
                                      </p:tavLst>
                                    </p:anim>
                                    <p:animEffect transition="out" filter="fade">
                                      <p:cBhvr>
                                        <p:cTn id="194" dur="1000"/>
                                        <p:tgtEl>
                                          <p:spTgt spid="6"/>
                                        </p:tgtEl>
                                      </p:cBhvr>
                                    </p:animEffect>
                                    <p:set>
                                      <p:cBhvr>
                                        <p:cTn id="19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6" restart="whenNotActive" fill="hold" evtFilter="cancelBubble" nodeType="interactiveSeq">
                <p:stCondLst>
                  <p:cond evt="onClick" delay="0">
                    <p:tgtEl>
                      <p:spTgt spid="4"/>
                    </p:tgtEl>
                  </p:cond>
                </p:stCondLst>
                <p:endSync evt="end" delay="0">
                  <p:rtn val="all"/>
                </p:endSync>
                <p:childTnLst>
                  <p:par>
                    <p:cTn id="197" fill="hold">
                      <p:stCondLst>
                        <p:cond delay="0"/>
                      </p:stCondLst>
                      <p:childTnLst>
                        <p:par>
                          <p:cTn id="198" fill="hold">
                            <p:stCondLst>
                              <p:cond delay="0"/>
                            </p:stCondLst>
                            <p:childTnLst>
                              <p:par>
                                <p:cTn id="199" presetID="50" presetClass="exit" presetSubtype="0" accel="100000" fill="hold" nodeType="clickEffect">
                                  <p:stCondLst>
                                    <p:cond delay="0"/>
                                  </p:stCondLst>
                                  <p:childTnLst>
                                    <p:anim calcmode="lin" valueType="num">
                                      <p:cBhvr>
                                        <p:cTn id="200" dur="1000"/>
                                        <p:tgtEl>
                                          <p:spTgt spid="4"/>
                                        </p:tgtEl>
                                        <p:attrNameLst>
                                          <p:attrName>ppt_w</p:attrName>
                                        </p:attrNameLst>
                                      </p:cBhvr>
                                      <p:tavLst>
                                        <p:tav tm="0">
                                          <p:val>
                                            <p:strVal val="ppt_w"/>
                                          </p:val>
                                        </p:tav>
                                        <p:tav tm="100000">
                                          <p:val>
                                            <p:strVal val="ppt_w+.3"/>
                                          </p:val>
                                        </p:tav>
                                      </p:tavLst>
                                    </p:anim>
                                    <p:anim calcmode="lin" valueType="num">
                                      <p:cBhvr>
                                        <p:cTn id="201" dur="1000"/>
                                        <p:tgtEl>
                                          <p:spTgt spid="4"/>
                                        </p:tgtEl>
                                        <p:attrNameLst>
                                          <p:attrName>ppt_h</p:attrName>
                                        </p:attrNameLst>
                                      </p:cBhvr>
                                      <p:tavLst>
                                        <p:tav tm="0">
                                          <p:val>
                                            <p:strVal val="ppt_h"/>
                                          </p:val>
                                        </p:tav>
                                        <p:tav tm="100000">
                                          <p:val>
                                            <p:strVal val="ppt_h"/>
                                          </p:val>
                                        </p:tav>
                                      </p:tavLst>
                                    </p:anim>
                                    <p:animEffect transition="out" filter="fade">
                                      <p:cBhvr>
                                        <p:cTn id="202" dur="1000"/>
                                        <p:tgtEl>
                                          <p:spTgt spid="4"/>
                                        </p:tgtEl>
                                      </p:cBhvr>
                                    </p:animEffect>
                                    <p:set>
                                      <p:cBhvr>
                                        <p:cTn id="203"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11AB175-5CFC-8763-A526-947DBC8643A3}"/>
              </a:ext>
            </a:extLst>
          </p:cNvPr>
          <p:cNvSpPr/>
          <p:nvPr/>
        </p:nvSpPr>
        <p:spPr>
          <a:xfrm>
            <a:off x="0" y="3567637"/>
            <a:ext cx="5670613" cy="2276381"/>
          </a:xfrm>
          <a:custGeom>
            <a:avLst/>
            <a:gdLst>
              <a:gd name="connsiteX0" fmla="*/ 5484686 w 5670614"/>
              <a:gd name="connsiteY0" fmla="*/ 1792987 h 2276381"/>
              <a:gd name="connsiteX1" fmla="*/ 5355717 w 5670614"/>
              <a:gd name="connsiteY1" fmla="*/ 1679830 h 2276381"/>
              <a:gd name="connsiteX2" fmla="*/ 5145501 w 5670614"/>
              <a:gd name="connsiteY2" fmla="*/ 1558005 h 2276381"/>
              <a:gd name="connsiteX3" fmla="*/ 4989576 w 5670614"/>
              <a:gd name="connsiteY3" fmla="*/ 1612298 h 2276381"/>
              <a:gd name="connsiteX4" fmla="*/ 4901660 w 5670614"/>
              <a:gd name="connsiteY4" fmla="*/ 1597344 h 2276381"/>
              <a:gd name="connsiteX5" fmla="*/ 4818507 w 5670614"/>
              <a:gd name="connsiteY5" fmla="*/ 1611250 h 2276381"/>
              <a:gd name="connsiteX6" fmla="*/ 4612196 w 5670614"/>
              <a:gd name="connsiteY6" fmla="*/ 1497236 h 2276381"/>
              <a:gd name="connsiteX7" fmla="*/ 4539329 w 5670614"/>
              <a:gd name="connsiteY7" fmla="*/ 1507904 h 2276381"/>
              <a:gd name="connsiteX8" fmla="*/ 4349877 w 5670614"/>
              <a:gd name="connsiteY8" fmla="*/ 1420274 h 2276381"/>
              <a:gd name="connsiteX9" fmla="*/ 4166235 w 5670614"/>
              <a:gd name="connsiteY9" fmla="*/ 1502284 h 2276381"/>
              <a:gd name="connsiteX10" fmla="*/ 3979164 w 5670614"/>
              <a:gd name="connsiteY10" fmla="*/ 1405986 h 2276381"/>
              <a:gd name="connsiteX11" fmla="*/ 3988308 w 5670614"/>
              <a:gd name="connsiteY11" fmla="*/ 1351313 h 2276381"/>
              <a:gd name="connsiteX12" fmla="*/ 3761804 w 5670614"/>
              <a:gd name="connsiteY12" fmla="*/ 1158051 h 2276381"/>
              <a:gd name="connsiteX13" fmla="*/ 3760851 w 5670614"/>
              <a:gd name="connsiteY13" fmla="*/ 1158051 h 2276381"/>
              <a:gd name="connsiteX14" fmla="*/ 3552920 w 5670614"/>
              <a:gd name="connsiteY14" fmla="*/ 980981 h 2276381"/>
              <a:gd name="connsiteX15" fmla="*/ 3326892 w 5670614"/>
              <a:gd name="connsiteY15" fmla="*/ 794672 h 2276381"/>
              <a:gd name="connsiteX16" fmla="*/ 3234500 w 5670614"/>
              <a:gd name="connsiteY16" fmla="*/ 812007 h 2276381"/>
              <a:gd name="connsiteX17" fmla="*/ 3064478 w 5670614"/>
              <a:gd name="connsiteY17" fmla="*/ 686754 h 2276381"/>
              <a:gd name="connsiteX18" fmla="*/ 3036570 w 5670614"/>
              <a:gd name="connsiteY18" fmla="*/ 688944 h 2276381"/>
              <a:gd name="connsiteX19" fmla="*/ 2813399 w 5670614"/>
              <a:gd name="connsiteY19" fmla="*/ 480823 h 2276381"/>
              <a:gd name="connsiteX20" fmla="*/ 2698909 w 5670614"/>
              <a:gd name="connsiteY20" fmla="*/ 418720 h 2276381"/>
              <a:gd name="connsiteX21" fmla="*/ 2701957 w 5670614"/>
              <a:gd name="connsiteY21" fmla="*/ 385287 h 2276381"/>
              <a:gd name="connsiteX22" fmla="*/ 2439257 w 5670614"/>
              <a:gd name="connsiteY22" fmla="*/ 161069 h 2276381"/>
              <a:gd name="connsiteX23" fmla="*/ 2327624 w 5670614"/>
              <a:gd name="connsiteY23" fmla="*/ 182976 h 2276381"/>
              <a:gd name="connsiteX24" fmla="*/ 2159032 w 5670614"/>
              <a:gd name="connsiteY24" fmla="*/ 130684 h 2276381"/>
              <a:gd name="connsiteX25" fmla="*/ 1959674 w 5670614"/>
              <a:gd name="connsiteY25" fmla="*/ 210504 h 2276381"/>
              <a:gd name="connsiteX26" fmla="*/ 1697736 w 5670614"/>
              <a:gd name="connsiteY26" fmla="*/ 1 h 2276381"/>
              <a:gd name="connsiteX27" fmla="*/ 1492853 w 5670614"/>
              <a:gd name="connsiteY27" fmla="*/ 85726 h 2276381"/>
              <a:gd name="connsiteX28" fmla="*/ 1381697 w 5670614"/>
              <a:gd name="connsiteY28" fmla="*/ 55056 h 2276381"/>
              <a:gd name="connsiteX29" fmla="*/ 1194530 w 5670614"/>
              <a:gd name="connsiteY29" fmla="*/ 195359 h 2276381"/>
              <a:gd name="connsiteX30" fmla="*/ 1012222 w 5670614"/>
              <a:gd name="connsiteY30" fmla="*/ 358332 h 2276381"/>
              <a:gd name="connsiteX31" fmla="*/ 1055751 w 5670614"/>
              <a:gd name="connsiteY31" fmla="*/ 461678 h 2276381"/>
              <a:gd name="connsiteX32" fmla="*/ 1012889 w 5670614"/>
              <a:gd name="connsiteY32" fmla="*/ 583122 h 2276381"/>
              <a:gd name="connsiteX33" fmla="*/ 1025271 w 5670614"/>
              <a:gd name="connsiteY33" fmla="*/ 649511 h 2276381"/>
              <a:gd name="connsiteX34" fmla="*/ 958596 w 5670614"/>
              <a:gd name="connsiteY34" fmla="*/ 688087 h 2276381"/>
              <a:gd name="connsiteX35" fmla="*/ 796290 w 5670614"/>
              <a:gd name="connsiteY35" fmla="*/ 637986 h 2276381"/>
              <a:gd name="connsiteX36" fmla="*/ 543973 w 5670614"/>
              <a:gd name="connsiteY36" fmla="*/ 855632 h 2276381"/>
              <a:gd name="connsiteX37" fmla="*/ 555784 w 5670614"/>
              <a:gd name="connsiteY37" fmla="*/ 920688 h 2276381"/>
              <a:gd name="connsiteX38" fmla="*/ 396907 w 5670614"/>
              <a:gd name="connsiteY38" fmla="*/ 1054323 h 2276381"/>
              <a:gd name="connsiteX39" fmla="*/ 228219 w 5670614"/>
              <a:gd name="connsiteY39" fmla="*/ 1011366 h 2276381"/>
              <a:gd name="connsiteX40" fmla="*/ 0 w 5670614"/>
              <a:gd name="connsiteY40" fmla="*/ 1099853 h 2276381"/>
              <a:gd name="connsiteX41" fmla="*/ 0 w 5670614"/>
              <a:gd name="connsiteY41" fmla="*/ 2092644 h 2276381"/>
              <a:gd name="connsiteX42" fmla="*/ 141446 w 5670614"/>
              <a:gd name="connsiteY42" fmla="*/ 2128077 h 2276381"/>
              <a:gd name="connsiteX43" fmla="*/ 337376 w 5670614"/>
              <a:gd name="connsiteY43" fmla="*/ 2051496 h 2276381"/>
              <a:gd name="connsiteX44" fmla="*/ 575310 w 5670614"/>
              <a:gd name="connsiteY44" fmla="*/ 2181322 h 2276381"/>
              <a:gd name="connsiteX45" fmla="*/ 797909 w 5670614"/>
              <a:gd name="connsiteY45" fmla="*/ 2073594 h 2276381"/>
              <a:gd name="connsiteX46" fmla="*/ 1008983 w 5670614"/>
              <a:gd name="connsiteY46" fmla="*/ 2164748 h 2276381"/>
              <a:gd name="connsiteX47" fmla="*/ 1250537 w 5670614"/>
              <a:gd name="connsiteY47" fmla="*/ 2025492 h 2276381"/>
              <a:gd name="connsiteX48" fmla="*/ 1342930 w 5670614"/>
              <a:gd name="connsiteY48" fmla="*/ 2039875 h 2276381"/>
              <a:gd name="connsiteX49" fmla="*/ 1368933 w 5670614"/>
              <a:gd name="connsiteY49" fmla="*/ 2038637 h 2276381"/>
              <a:gd name="connsiteX50" fmla="*/ 1550956 w 5670614"/>
              <a:gd name="connsiteY50" fmla="*/ 2101407 h 2276381"/>
              <a:gd name="connsiteX51" fmla="*/ 1716977 w 5670614"/>
              <a:gd name="connsiteY51" fmla="*/ 2049972 h 2276381"/>
              <a:gd name="connsiteX52" fmla="*/ 1761363 w 5670614"/>
              <a:gd name="connsiteY52" fmla="*/ 2069403 h 2276381"/>
              <a:gd name="connsiteX53" fmla="*/ 2021300 w 5670614"/>
              <a:gd name="connsiteY53" fmla="*/ 2263141 h 2276381"/>
              <a:gd name="connsiteX54" fmla="*/ 2265236 w 5670614"/>
              <a:gd name="connsiteY54" fmla="*/ 2118266 h 2276381"/>
              <a:gd name="connsiteX55" fmla="*/ 2318957 w 5670614"/>
              <a:gd name="connsiteY55" fmla="*/ 2122933 h 2276381"/>
              <a:gd name="connsiteX56" fmla="*/ 2410873 w 5670614"/>
              <a:gd name="connsiteY56" fmla="*/ 2108170 h 2276381"/>
              <a:gd name="connsiteX57" fmla="*/ 2662809 w 5670614"/>
              <a:gd name="connsiteY57" fmla="*/ 2269332 h 2276381"/>
              <a:gd name="connsiteX58" fmla="*/ 2814733 w 5670614"/>
              <a:gd name="connsiteY58" fmla="*/ 2227041 h 2276381"/>
              <a:gd name="connsiteX59" fmla="*/ 2979039 w 5670614"/>
              <a:gd name="connsiteY59" fmla="*/ 2276381 h 2276381"/>
              <a:gd name="connsiteX60" fmla="*/ 3229547 w 5670614"/>
              <a:gd name="connsiteY60" fmla="*/ 2115313 h 2276381"/>
              <a:gd name="connsiteX61" fmla="*/ 3385280 w 5670614"/>
              <a:gd name="connsiteY61" fmla="*/ 2159223 h 2276381"/>
              <a:gd name="connsiteX62" fmla="*/ 3527679 w 5670614"/>
              <a:gd name="connsiteY62" fmla="*/ 2122552 h 2276381"/>
              <a:gd name="connsiteX63" fmla="*/ 3765042 w 5670614"/>
              <a:gd name="connsiteY63" fmla="*/ 2251330 h 2276381"/>
              <a:gd name="connsiteX64" fmla="*/ 3980784 w 5670614"/>
              <a:gd name="connsiteY64" fmla="*/ 2153128 h 2276381"/>
              <a:gd name="connsiteX65" fmla="*/ 4135279 w 5670614"/>
              <a:gd name="connsiteY65" fmla="*/ 2196181 h 2276381"/>
              <a:gd name="connsiteX66" fmla="*/ 4334256 w 5670614"/>
              <a:gd name="connsiteY66" fmla="*/ 2116742 h 2276381"/>
              <a:gd name="connsiteX67" fmla="*/ 4360926 w 5670614"/>
              <a:gd name="connsiteY67" fmla="*/ 2118171 h 2276381"/>
              <a:gd name="connsiteX68" fmla="*/ 4497896 w 5670614"/>
              <a:gd name="connsiteY68" fmla="*/ 2077785 h 2276381"/>
              <a:gd name="connsiteX69" fmla="*/ 4722781 w 5670614"/>
              <a:gd name="connsiteY69" fmla="*/ 2249140 h 2276381"/>
              <a:gd name="connsiteX70" fmla="*/ 4915472 w 5670614"/>
              <a:gd name="connsiteY70" fmla="*/ 2155128 h 2276381"/>
              <a:gd name="connsiteX71" fmla="*/ 5038725 w 5670614"/>
              <a:gd name="connsiteY71" fmla="*/ 2186370 h 2276381"/>
              <a:gd name="connsiteX72" fmla="*/ 5120735 w 5670614"/>
              <a:gd name="connsiteY72" fmla="*/ 2172844 h 2276381"/>
              <a:gd name="connsiteX73" fmla="*/ 5264753 w 5670614"/>
              <a:gd name="connsiteY73" fmla="*/ 2216850 h 2276381"/>
              <a:gd name="connsiteX74" fmla="*/ 5404866 w 5670614"/>
              <a:gd name="connsiteY74" fmla="*/ 2174464 h 2276381"/>
              <a:gd name="connsiteX75" fmla="*/ 5445347 w 5670614"/>
              <a:gd name="connsiteY75" fmla="*/ 2177607 h 2276381"/>
              <a:gd name="connsiteX76" fmla="*/ 5670614 w 5670614"/>
              <a:gd name="connsiteY76" fmla="*/ 1983297 h 2276381"/>
              <a:gd name="connsiteX77" fmla="*/ 5484686 w 5670614"/>
              <a:gd name="connsiteY77" fmla="*/ 1792987 h 227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670614" h="2276381">
                <a:moveTo>
                  <a:pt x="5484686" y="1792987"/>
                </a:moveTo>
                <a:cubicBezTo>
                  <a:pt x="5462397" y="1741266"/>
                  <a:pt x="5415344" y="1699928"/>
                  <a:pt x="5355717" y="1679830"/>
                </a:cubicBezTo>
                <a:cubicBezTo>
                  <a:pt x="5322380" y="1608297"/>
                  <a:pt x="5240846" y="1557815"/>
                  <a:pt x="5145501" y="1558005"/>
                </a:cubicBezTo>
                <a:cubicBezTo>
                  <a:pt x="5084826" y="1558101"/>
                  <a:pt x="5029962" y="1578865"/>
                  <a:pt x="4989576" y="1612298"/>
                </a:cubicBezTo>
                <a:cubicBezTo>
                  <a:pt x="4962525" y="1602582"/>
                  <a:pt x="4932807" y="1597248"/>
                  <a:pt x="4901660" y="1597344"/>
                </a:cubicBezTo>
                <a:cubicBezTo>
                  <a:pt x="4872228" y="1597439"/>
                  <a:pt x="4844225" y="1602487"/>
                  <a:pt x="4818507" y="1611250"/>
                </a:cubicBezTo>
                <a:cubicBezTo>
                  <a:pt x="4782979" y="1543909"/>
                  <a:pt x="4703921" y="1496950"/>
                  <a:pt x="4612196" y="1497236"/>
                </a:cubicBezTo>
                <a:cubicBezTo>
                  <a:pt x="4586669" y="1497331"/>
                  <a:pt x="4562189" y="1501141"/>
                  <a:pt x="4539329" y="1507904"/>
                </a:cubicBezTo>
                <a:cubicBezTo>
                  <a:pt x="4498848" y="1455040"/>
                  <a:pt x="4429125" y="1420179"/>
                  <a:pt x="4349877" y="1420274"/>
                </a:cubicBezTo>
                <a:cubicBezTo>
                  <a:pt x="4273963" y="1420464"/>
                  <a:pt x="4207002" y="1452850"/>
                  <a:pt x="4166235" y="1502284"/>
                </a:cubicBezTo>
                <a:cubicBezTo>
                  <a:pt x="4128421" y="1446468"/>
                  <a:pt x="4059079" y="1408463"/>
                  <a:pt x="3979164" y="1405986"/>
                </a:cubicBezTo>
                <a:cubicBezTo>
                  <a:pt x="3985070" y="1388651"/>
                  <a:pt x="3988308" y="1370268"/>
                  <a:pt x="3988308" y="1351313"/>
                </a:cubicBezTo>
                <a:cubicBezTo>
                  <a:pt x="3987927" y="1244252"/>
                  <a:pt x="3886581" y="1157765"/>
                  <a:pt x="3761804" y="1158051"/>
                </a:cubicBezTo>
                <a:cubicBezTo>
                  <a:pt x="3761518" y="1158051"/>
                  <a:pt x="3761232" y="1158051"/>
                  <a:pt x="3760851" y="1158051"/>
                </a:cubicBezTo>
                <a:cubicBezTo>
                  <a:pt x="3751802" y="1063277"/>
                  <a:pt x="3663505" y="988029"/>
                  <a:pt x="3552920" y="980981"/>
                </a:cubicBezTo>
                <a:cubicBezTo>
                  <a:pt x="3548253" y="877158"/>
                  <a:pt x="3448907" y="794386"/>
                  <a:pt x="3326892" y="794672"/>
                </a:cubicBezTo>
                <a:cubicBezTo>
                  <a:pt x="3293936" y="794767"/>
                  <a:pt x="3262694" y="801054"/>
                  <a:pt x="3234500" y="812007"/>
                </a:cubicBezTo>
                <a:cubicBezTo>
                  <a:pt x="3222022" y="740951"/>
                  <a:pt x="3150680" y="686563"/>
                  <a:pt x="3064478" y="686754"/>
                </a:cubicBezTo>
                <a:cubicBezTo>
                  <a:pt x="3054953" y="686754"/>
                  <a:pt x="3045714" y="687611"/>
                  <a:pt x="3036570" y="688944"/>
                </a:cubicBezTo>
                <a:cubicBezTo>
                  <a:pt x="3028855" y="582264"/>
                  <a:pt x="2934748" y="495968"/>
                  <a:pt x="2813399" y="480823"/>
                </a:cubicBezTo>
                <a:cubicBezTo>
                  <a:pt x="2782538" y="452248"/>
                  <a:pt x="2743391" y="430531"/>
                  <a:pt x="2698909" y="418720"/>
                </a:cubicBezTo>
                <a:cubicBezTo>
                  <a:pt x="2700719" y="407766"/>
                  <a:pt x="2702052" y="396717"/>
                  <a:pt x="2701957" y="385287"/>
                </a:cubicBezTo>
                <a:cubicBezTo>
                  <a:pt x="2701576" y="261081"/>
                  <a:pt x="2583942" y="160783"/>
                  <a:pt x="2439257" y="161069"/>
                </a:cubicBezTo>
                <a:cubicBezTo>
                  <a:pt x="2399252" y="161164"/>
                  <a:pt x="2361533" y="169165"/>
                  <a:pt x="2327624" y="182976"/>
                </a:cubicBezTo>
                <a:cubicBezTo>
                  <a:pt x="2282000" y="150210"/>
                  <a:pt x="2223230" y="130494"/>
                  <a:pt x="2159032" y="130684"/>
                </a:cubicBezTo>
                <a:cubicBezTo>
                  <a:pt x="2079022" y="130875"/>
                  <a:pt x="2007584" y="161926"/>
                  <a:pt x="1959674" y="210504"/>
                </a:cubicBezTo>
                <a:cubicBezTo>
                  <a:pt x="1951006" y="92775"/>
                  <a:pt x="1837087" y="-380"/>
                  <a:pt x="1697736" y="1"/>
                </a:cubicBezTo>
                <a:cubicBezTo>
                  <a:pt x="1614583" y="192"/>
                  <a:pt x="1540669" y="33720"/>
                  <a:pt x="1492853" y="85726"/>
                </a:cubicBezTo>
                <a:cubicBezTo>
                  <a:pt x="1461516" y="66390"/>
                  <a:pt x="1423226" y="54960"/>
                  <a:pt x="1381697" y="55056"/>
                </a:cubicBezTo>
                <a:cubicBezTo>
                  <a:pt x="1285970" y="55246"/>
                  <a:pt x="1207294" y="116301"/>
                  <a:pt x="1194530" y="195359"/>
                </a:cubicBezTo>
                <a:cubicBezTo>
                  <a:pt x="1092994" y="198788"/>
                  <a:pt x="1011936" y="270416"/>
                  <a:pt x="1012222" y="358332"/>
                </a:cubicBezTo>
                <a:cubicBezTo>
                  <a:pt x="1012317" y="397575"/>
                  <a:pt x="1028700" y="433579"/>
                  <a:pt x="1055751" y="461678"/>
                </a:cubicBezTo>
                <a:cubicBezTo>
                  <a:pt x="1028605" y="496349"/>
                  <a:pt x="1012793" y="538164"/>
                  <a:pt x="1012889" y="583122"/>
                </a:cubicBezTo>
                <a:cubicBezTo>
                  <a:pt x="1012984" y="606267"/>
                  <a:pt x="1017365" y="628556"/>
                  <a:pt x="1025271" y="649511"/>
                </a:cubicBezTo>
                <a:cubicBezTo>
                  <a:pt x="1000601" y="659322"/>
                  <a:pt x="978218" y="672371"/>
                  <a:pt x="958596" y="688087"/>
                </a:cubicBezTo>
                <a:cubicBezTo>
                  <a:pt x="914591" y="656655"/>
                  <a:pt x="858012" y="637795"/>
                  <a:pt x="796290" y="637986"/>
                </a:cubicBezTo>
                <a:cubicBezTo>
                  <a:pt x="656558" y="638367"/>
                  <a:pt x="543592" y="735712"/>
                  <a:pt x="543973" y="855632"/>
                </a:cubicBezTo>
                <a:cubicBezTo>
                  <a:pt x="544068" y="878301"/>
                  <a:pt x="548164" y="900209"/>
                  <a:pt x="555784" y="920688"/>
                </a:cubicBezTo>
                <a:cubicBezTo>
                  <a:pt x="481584" y="941738"/>
                  <a:pt x="422910" y="991363"/>
                  <a:pt x="396907" y="1054323"/>
                </a:cubicBezTo>
                <a:cubicBezTo>
                  <a:pt x="348425" y="1027082"/>
                  <a:pt x="290513" y="1011271"/>
                  <a:pt x="228219" y="1011366"/>
                </a:cubicBezTo>
                <a:cubicBezTo>
                  <a:pt x="137351" y="1011556"/>
                  <a:pt x="56007" y="1045846"/>
                  <a:pt x="0" y="1099853"/>
                </a:cubicBezTo>
                <a:lnTo>
                  <a:pt x="0" y="2092644"/>
                </a:lnTo>
                <a:cubicBezTo>
                  <a:pt x="40862" y="2115028"/>
                  <a:pt x="89345" y="2128172"/>
                  <a:pt x="141446" y="2128077"/>
                </a:cubicBezTo>
                <a:cubicBezTo>
                  <a:pt x="219647" y="2127886"/>
                  <a:pt x="289465" y="2098168"/>
                  <a:pt x="337376" y="2051496"/>
                </a:cubicBezTo>
                <a:cubicBezTo>
                  <a:pt x="379286" y="2128363"/>
                  <a:pt x="469964" y="2181607"/>
                  <a:pt x="575310" y="2181322"/>
                </a:cubicBezTo>
                <a:cubicBezTo>
                  <a:pt x="669703" y="2181131"/>
                  <a:pt x="751999" y="2137983"/>
                  <a:pt x="797909" y="2073594"/>
                </a:cubicBezTo>
                <a:cubicBezTo>
                  <a:pt x="845820" y="2128934"/>
                  <a:pt x="922401" y="2164939"/>
                  <a:pt x="1008983" y="2164748"/>
                </a:cubicBezTo>
                <a:cubicBezTo>
                  <a:pt x="1118140" y="2164462"/>
                  <a:pt x="1211390" y="2107027"/>
                  <a:pt x="1250537" y="2025492"/>
                </a:cubicBezTo>
                <a:cubicBezTo>
                  <a:pt x="1279303" y="2034732"/>
                  <a:pt x="1310354" y="2039971"/>
                  <a:pt x="1342930" y="2039875"/>
                </a:cubicBezTo>
                <a:cubicBezTo>
                  <a:pt x="1351693" y="2039875"/>
                  <a:pt x="1360361" y="2039399"/>
                  <a:pt x="1368933" y="2038637"/>
                </a:cubicBezTo>
                <a:cubicBezTo>
                  <a:pt x="1416177" y="2077594"/>
                  <a:pt x="1480280" y="2101502"/>
                  <a:pt x="1550956" y="2101407"/>
                </a:cubicBezTo>
                <a:cubicBezTo>
                  <a:pt x="1614011" y="2101216"/>
                  <a:pt x="1671923" y="2081976"/>
                  <a:pt x="1716977" y="2049972"/>
                </a:cubicBezTo>
                <a:cubicBezTo>
                  <a:pt x="1730883" y="2057592"/>
                  <a:pt x="1745742" y="2064069"/>
                  <a:pt x="1761363" y="2069403"/>
                </a:cubicBezTo>
                <a:cubicBezTo>
                  <a:pt x="1779080" y="2179036"/>
                  <a:pt x="1888712" y="2263427"/>
                  <a:pt x="2021300" y="2263141"/>
                </a:cubicBezTo>
                <a:cubicBezTo>
                  <a:pt x="2132933" y="2262856"/>
                  <a:pt x="2227802" y="2202657"/>
                  <a:pt x="2265236" y="2118266"/>
                </a:cubicBezTo>
                <a:cubicBezTo>
                  <a:pt x="2282571" y="2121314"/>
                  <a:pt x="2300573" y="2122933"/>
                  <a:pt x="2318957" y="2122933"/>
                </a:cubicBezTo>
                <a:cubicBezTo>
                  <a:pt x="2351342" y="2122838"/>
                  <a:pt x="2382203" y="2117504"/>
                  <a:pt x="2410873" y="2108170"/>
                </a:cubicBezTo>
                <a:cubicBezTo>
                  <a:pt x="2442972" y="2201515"/>
                  <a:pt x="2543651" y="2269618"/>
                  <a:pt x="2662809" y="2269332"/>
                </a:cubicBezTo>
                <a:cubicBezTo>
                  <a:pt x="2719578" y="2269237"/>
                  <a:pt x="2771966" y="2253426"/>
                  <a:pt x="2814733" y="2227041"/>
                </a:cubicBezTo>
                <a:cubicBezTo>
                  <a:pt x="2859786" y="2257998"/>
                  <a:pt x="2916936" y="2276476"/>
                  <a:pt x="2979039" y="2276381"/>
                </a:cubicBezTo>
                <a:cubicBezTo>
                  <a:pt x="3097721" y="2276095"/>
                  <a:pt x="3197638" y="2208182"/>
                  <a:pt x="3229547" y="2115313"/>
                </a:cubicBezTo>
                <a:cubicBezTo>
                  <a:pt x="3273171" y="2142936"/>
                  <a:pt x="3326892" y="2159319"/>
                  <a:pt x="3385280" y="2159223"/>
                </a:cubicBezTo>
                <a:cubicBezTo>
                  <a:pt x="3437859" y="2159128"/>
                  <a:pt x="3486722" y="2145507"/>
                  <a:pt x="3527679" y="2122552"/>
                </a:cubicBezTo>
                <a:cubicBezTo>
                  <a:pt x="3569780" y="2198848"/>
                  <a:pt x="3660172" y="2251616"/>
                  <a:pt x="3765042" y="2251330"/>
                </a:cubicBezTo>
                <a:cubicBezTo>
                  <a:pt x="3854768" y="2251140"/>
                  <a:pt x="3933730" y="2212182"/>
                  <a:pt x="3980784" y="2153128"/>
                </a:cubicBezTo>
                <a:cubicBezTo>
                  <a:pt x="4024217" y="2180179"/>
                  <a:pt x="4077462" y="2196371"/>
                  <a:pt x="4135279" y="2196181"/>
                </a:cubicBezTo>
                <a:cubicBezTo>
                  <a:pt x="4215098" y="2195990"/>
                  <a:pt x="4286345" y="2165129"/>
                  <a:pt x="4334256" y="2116742"/>
                </a:cubicBezTo>
                <a:cubicBezTo>
                  <a:pt x="4343019" y="2117599"/>
                  <a:pt x="4351878" y="2118171"/>
                  <a:pt x="4360926" y="2118171"/>
                </a:cubicBezTo>
                <a:cubicBezTo>
                  <a:pt x="4412552" y="2118075"/>
                  <a:pt x="4459986" y="2102836"/>
                  <a:pt x="4497896" y="2077785"/>
                </a:cubicBezTo>
                <a:cubicBezTo>
                  <a:pt x="4510945" y="2174464"/>
                  <a:pt x="4606671" y="2249425"/>
                  <a:pt x="4722781" y="2249140"/>
                </a:cubicBezTo>
                <a:cubicBezTo>
                  <a:pt x="4804696" y="2248949"/>
                  <a:pt x="4876038" y="2211230"/>
                  <a:pt x="4915472" y="2155128"/>
                </a:cubicBezTo>
                <a:cubicBezTo>
                  <a:pt x="4951000" y="2174940"/>
                  <a:pt x="4993291" y="2186465"/>
                  <a:pt x="5038725" y="2186370"/>
                </a:cubicBezTo>
                <a:cubicBezTo>
                  <a:pt x="5067682" y="2186274"/>
                  <a:pt x="5095304" y="2181417"/>
                  <a:pt x="5120735" y="2172844"/>
                </a:cubicBezTo>
                <a:cubicBezTo>
                  <a:pt x="5159883" y="2200467"/>
                  <a:pt x="5210080" y="2217040"/>
                  <a:pt x="5264753" y="2216850"/>
                </a:cubicBezTo>
                <a:cubicBezTo>
                  <a:pt x="5317808" y="2216755"/>
                  <a:pt x="5366385" y="2200848"/>
                  <a:pt x="5404866" y="2174464"/>
                </a:cubicBezTo>
                <a:cubicBezTo>
                  <a:pt x="5418011" y="2176464"/>
                  <a:pt x="5431536" y="2177702"/>
                  <a:pt x="5445347" y="2177607"/>
                </a:cubicBezTo>
                <a:cubicBezTo>
                  <a:pt x="5570125" y="2177321"/>
                  <a:pt x="5670995" y="2090263"/>
                  <a:pt x="5670614" y="1983297"/>
                </a:cubicBezTo>
                <a:cubicBezTo>
                  <a:pt x="5670709" y="1887856"/>
                  <a:pt x="5590318" y="1809084"/>
                  <a:pt x="5484686" y="1792987"/>
                </a:cubicBezTo>
                <a:close/>
              </a:path>
            </a:pathLst>
          </a:custGeom>
          <a:gradFill>
            <a:gsLst>
              <a:gs pos="0">
                <a:srgbClr val="FFFFFF"/>
              </a:gs>
              <a:gs pos="37910">
                <a:srgbClr val="FAFEFE"/>
              </a:gs>
              <a:gs pos="100000">
                <a:srgbClr val="81D2E7"/>
              </a:gs>
            </a:gsLst>
            <a:lin ang="5258220" scaled="1"/>
          </a:gradFill>
          <a:ln w="9525" cap="flat">
            <a:noFill/>
            <a:prstDash val="solid"/>
            <a:miter/>
          </a:ln>
        </p:spPr>
        <p:txBody>
          <a:bodyPr rtlCol="0" anchor="ctr"/>
          <a:lstStyle/>
          <a:p>
            <a:endParaRPr lang="en-US" sz="1801">
              <a:latin typeface="UTM Avo" panose="02040603050506020204" pitchFamily="18" charset="0"/>
            </a:endParaRPr>
          </a:p>
        </p:txBody>
      </p:sp>
      <p:sp>
        <p:nvSpPr>
          <p:cNvPr id="3" name="Freeform: Shape 2">
            <a:extLst>
              <a:ext uri="{FF2B5EF4-FFF2-40B4-BE49-F238E27FC236}">
                <a16:creationId xmlns:a16="http://schemas.microsoft.com/office/drawing/2014/main" id="{51B686B3-9BCA-60F6-CA8F-E3FD524C26C9}"/>
              </a:ext>
            </a:extLst>
          </p:cNvPr>
          <p:cNvSpPr/>
          <p:nvPr/>
        </p:nvSpPr>
        <p:spPr>
          <a:xfrm>
            <a:off x="8226169" y="3567637"/>
            <a:ext cx="3965831" cy="2269524"/>
          </a:xfrm>
          <a:custGeom>
            <a:avLst/>
            <a:gdLst>
              <a:gd name="connsiteX0" fmla="*/ 3965830 w 3965830"/>
              <a:gd name="connsiteY0" fmla="*/ 483776 h 2269523"/>
              <a:gd name="connsiteX1" fmla="*/ 3947542 w 3965830"/>
              <a:gd name="connsiteY1" fmla="*/ 480823 h 2269523"/>
              <a:gd name="connsiteX2" fmla="*/ 3833052 w 3965830"/>
              <a:gd name="connsiteY2" fmla="*/ 418720 h 2269523"/>
              <a:gd name="connsiteX3" fmla="*/ 3836100 w 3965830"/>
              <a:gd name="connsiteY3" fmla="*/ 385287 h 2269523"/>
              <a:gd name="connsiteX4" fmla="*/ 3573400 w 3965830"/>
              <a:gd name="connsiteY4" fmla="*/ 161069 h 2269523"/>
              <a:gd name="connsiteX5" fmla="*/ 3461767 w 3965830"/>
              <a:gd name="connsiteY5" fmla="*/ 182976 h 2269523"/>
              <a:gd name="connsiteX6" fmla="*/ 3293175 w 3965830"/>
              <a:gd name="connsiteY6" fmla="*/ 130684 h 2269523"/>
              <a:gd name="connsiteX7" fmla="*/ 3093816 w 3965830"/>
              <a:gd name="connsiteY7" fmla="*/ 210504 h 2269523"/>
              <a:gd name="connsiteX8" fmla="*/ 2831974 w 3965830"/>
              <a:gd name="connsiteY8" fmla="*/ 1 h 2269523"/>
              <a:gd name="connsiteX9" fmla="*/ 2626996 w 3965830"/>
              <a:gd name="connsiteY9" fmla="*/ 85726 h 2269523"/>
              <a:gd name="connsiteX10" fmla="*/ 2515839 w 3965830"/>
              <a:gd name="connsiteY10" fmla="*/ 55056 h 2269523"/>
              <a:gd name="connsiteX11" fmla="*/ 2328673 w 3965830"/>
              <a:gd name="connsiteY11" fmla="*/ 195359 h 2269523"/>
              <a:gd name="connsiteX12" fmla="*/ 2146364 w 3965830"/>
              <a:gd name="connsiteY12" fmla="*/ 358332 h 2269523"/>
              <a:gd name="connsiteX13" fmla="*/ 2189894 w 3965830"/>
              <a:gd name="connsiteY13" fmla="*/ 461678 h 2269523"/>
              <a:gd name="connsiteX14" fmla="*/ 2147031 w 3965830"/>
              <a:gd name="connsiteY14" fmla="*/ 583122 h 2269523"/>
              <a:gd name="connsiteX15" fmla="*/ 2159414 w 3965830"/>
              <a:gd name="connsiteY15" fmla="*/ 649511 h 2269523"/>
              <a:gd name="connsiteX16" fmla="*/ 2092739 w 3965830"/>
              <a:gd name="connsiteY16" fmla="*/ 688087 h 2269523"/>
              <a:gd name="connsiteX17" fmla="*/ 1930337 w 3965830"/>
              <a:gd name="connsiteY17" fmla="*/ 637986 h 2269523"/>
              <a:gd name="connsiteX18" fmla="*/ 1678020 w 3965830"/>
              <a:gd name="connsiteY18" fmla="*/ 855632 h 2269523"/>
              <a:gd name="connsiteX19" fmla="*/ 1689831 w 3965830"/>
              <a:gd name="connsiteY19" fmla="*/ 920688 h 2269523"/>
              <a:gd name="connsiteX20" fmla="*/ 1530954 w 3965830"/>
              <a:gd name="connsiteY20" fmla="*/ 1054324 h 2269523"/>
              <a:gd name="connsiteX21" fmla="*/ 1362266 w 3965830"/>
              <a:gd name="connsiteY21" fmla="*/ 1011366 h 2269523"/>
              <a:gd name="connsiteX22" fmla="*/ 1067658 w 3965830"/>
              <a:gd name="connsiteY22" fmla="*/ 1203485 h 2269523"/>
              <a:gd name="connsiteX23" fmla="*/ 983362 w 3965830"/>
              <a:gd name="connsiteY23" fmla="*/ 1190626 h 2269523"/>
              <a:gd name="connsiteX24" fmla="*/ 742951 w 3965830"/>
              <a:gd name="connsiteY24" fmla="*/ 1369791 h 2269523"/>
              <a:gd name="connsiteX25" fmla="*/ 607791 w 3965830"/>
              <a:gd name="connsiteY25" fmla="*/ 1417702 h 2269523"/>
              <a:gd name="connsiteX26" fmla="*/ 441770 w 3965830"/>
              <a:gd name="connsiteY26" fmla="*/ 1346932 h 2269523"/>
              <a:gd name="connsiteX27" fmla="*/ 234697 w 3965830"/>
              <a:gd name="connsiteY27" fmla="*/ 1522668 h 2269523"/>
              <a:gd name="connsiteX28" fmla="*/ 153163 w 3965830"/>
              <a:gd name="connsiteY28" fmla="*/ 1502665 h 2269523"/>
              <a:gd name="connsiteX29" fmla="*/ 1 w 3965830"/>
              <a:gd name="connsiteY29" fmla="*/ 1634872 h 2269523"/>
              <a:gd name="connsiteX30" fmla="*/ 154020 w 3965830"/>
              <a:gd name="connsiteY30" fmla="*/ 1766317 h 2269523"/>
              <a:gd name="connsiteX31" fmla="*/ 191358 w 3965830"/>
              <a:gd name="connsiteY31" fmla="*/ 1762126 h 2269523"/>
              <a:gd name="connsiteX32" fmla="*/ 316802 w 3965830"/>
              <a:gd name="connsiteY32" fmla="*/ 1812418 h 2269523"/>
              <a:gd name="connsiteX33" fmla="*/ 409671 w 3965830"/>
              <a:gd name="connsiteY33" fmla="*/ 1787082 h 2269523"/>
              <a:gd name="connsiteX34" fmla="*/ 551879 w 3965830"/>
              <a:gd name="connsiteY34" fmla="*/ 1858329 h 2269523"/>
              <a:gd name="connsiteX35" fmla="*/ 595218 w 3965830"/>
              <a:gd name="connsiteY35" fmla="*/ 1853090 h 2269523"/>
              <a:gd name="connsiteX36" fmla="*/ 750952 w 3965830"/>
              <a:gd name="connsiteY36" fmla="*/ 1950912 h 2269523"/>
              <a:gd name="connsiteX37" fmla="*/ 802101 w 3965830"/>
              <a:gd name="connsiteY37" fmla="*/ 1943673 h 2269523"/>
              <a:gd name="connsiteX38" fmla="*/ 913734 w 3965830"/>
              <a:gd name="connsiteY38" fmla="*/ 1981582 h 2269523"/>
              <a:gd name="connsiteX39" fmla="*/ 1018223 w 3965830"/>
              <a:gd name="connsiteY39" fmla="*/ 1948531 h 2269523"/>
              <a:gd name="connsiteX40" fmla="*/ 1275589 w 3965830"/>
              <a:gd name="connsiteY40" fmla="*/ 2127982 h 2269523"/>
              <a:gd name="connsiteX41" fmla="*/ 1471518 w 3965830"/>
              <a:gd name="connsiteY41" fmla="*/ 2051400 h 2269523"/>
              <a:gd name="connsiteX42" fmla="*/ 1709453 w 3965830"/>
              <a:gd name="connsiteY42" fmla="*/ 2181226 h 2269523"/>
              <a:gd name="connsiteX43" fmla="*/ 1932052 w 3965830"/>
              <a:gd name="connsiteY43" fmla="*/ 2073594 h 2269523"/>
              <a:gd name="connsiteX44" fmla="*/ 2143126 w 3965830"/>
              <a:gd name="connsiteY44" fmla="*/ 2164748 h 2269523"/>
              <a:gd name="connsiteX45" fmla="*/ 2384680 w 3965830"/>
              <a:gd name="connsiteY45" fmla="*/ 2025492 h 2269523"/>
              <a:gd name="connsiteX46" fmla="*/ 2477072 w 3965830"/>
              <a:gd name="connsiteY46" fmla="*/ 2039875 h 2269523"/>
              <a:gd name="connsiteX47" fmla="*/ 2502981 w 3965830"/>
              <a:gd name="connsiteY47" fmla="*/ 2038732 h 2269523"/>
              <a:gd name="connsiteX48" fmla="*/ 2685003 w 3965830"/>
              <a:gd name="connsiteY48" fmla="*/ 2101502 h 2269523"/>
              <a:gd name="connsiteX49" fmla="*/ 2851024 w 3965830"/>
              <a:gd name="connsiteY49" fmla="*/ 2050067 h 2269523"/>
              <a:gd name="connsiteX50" fmla="*/ 2895411 w 3965830"/>
              <a:gd name="connsiteY50" fmla="*/ 2069498 h 2269523"/>
              <a:gd name="connsiteX51" fmla="*/ 3155348 w 3965830"/>
              <a:gd name="connsiteY51" fmla="*/ 2263236 h 2269523"/>
              <a:gd name="connsiteX52" fmla="*/ 3399283 w 3965830"/>
              <a:gd name="connsiteY52" fmla="*/ 2118361 h 2269523"/>
              <a:gd name="connsiteX53" fmla="*/ 3453004 w 3965830"/>
              <a:gd name="connsiteY53" fmla="*/ 2123028 h 2269523"/>
              <a:gd name="connsiteX54" fmla="*/ 3544920 w 3965830"/>
              <a:gd name="connsiteY54" fmla="*/ 2108265 h 2269523"/>
              <a:gd name="connsiteX55" fmla="*/ 3796856 w 3965830"/>
              <a:gd name="connsiteY55" fmla="*/ 2269523 h 2269523"/>
              <a:gd name="connsiteX56" fmla="*/ 3948780 w 3965830"/>
              <a:gd name="connsiteY56" fmla="*/ 2227232 h 2269523"/>
              <a:gd name="connsiteX57" fmla="*/ 3965544 w 3965830"/>
              <a:gd name="connsiteY57" fmla="*/ 2237805 h 2269523"/>
              <a:gd name="connsiteX58" fmla="*/ 3965544 w 3965830"/>
              <a:gd name="connsiteY58" fmla="*/ 483776 h 226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65830" h="2269523">
                <a:moveTo>
                  <a:pt x="3965830" y="483776"/>
                </a:moveTo>
                <a:cubicBezTo>
                  <a:pt x="3959829" y="482633"/>
                  <a:pt x="3953733" y="481585"/>
                  <a:pt x="3947542" y="480823"/>
                </a:cubicBezTo>
                <a:cubicBezTo>
                  <a:pt x="3916681" y="452248"/>
                  <a:pt x="3877533" y="430531"/>
                  <a:pt x="3833052" y="418720"/>
                </a:cubicBezTo>
                <a:cubicBezTo>
                  <a:pt x="3834956" y="407766"/>
                  <a:pt x="3836194" y="396622"/>
                  <a:pt x="3836100" y="385287"/>
                </a:cubicBezTo>
                <a:cubicBezTo>
                  <a:pt x="3835718" y="261081"/>
                  <a:pt x="3718085" y="160783"/>
                  <a:pt x="3573400" y="161069"/>
                </a:cubicBezTo>
                <a:cubicBezTo>
                  <a:pt x="3533395" y="161164"/>
                  <a:pt x="3495676" y="169165"/>
                  <a:pt x="3461767" y="182976"/>
                </a:cubicBezTo>
                <a:cubicBezTo>
                  <a:pt x="3416142" y="150210"/>
                  <a:pt x="3357373" y="130494"/>
                  <a:pt x="3293175" y="130684"/>
                </a:cubicBezTo>
                <a:cubicBezTo>
                  <a:pt x="3213164" y="130875"/>
                  <a:pt x="3141727" y="161926"/>
                  <a:pt x="3093816" y="210504"/>
                </a:cubicBezTo>
                <a:cubicBezTo>
                  <a:pt x="3085148" y="92775"/>
                  <a:pt x="2971229" y="-380"/>
                  <a:pt x="2831974" y="1"/>
                </a:cubicBezTo>
                <a:cubicBezTo>
                  <a:pt x="2748725" y="192"/>
                  <a:pt x="2674907" y="33720"/>
                  <a:pt x="2626996" y="85726"/>
                </a:cubicBezTo>
                <a:cubicBezTo>
                  <a:pt x="2595754" y="66390"/>
                  <a:pt x="2557368" y="54960"/>
                  <a:pt x="2515839" y="55056"/>
                </a:cubicBezTo>
                <a:cubicBezTo>
                  <a:pt x="2420113" y="55246"/>
                  <a:pt x="2341436" y="116301"/>
                  <a:pt x="2328673" y="195359"/>
                </a:cubicBezTo>
                <a:cubicBezTo>
                  <a:pt x="2227136" y="198788"/>
                  <a:pt x="2146078" y="270416"/>
                  <a:pt x="2146364" y="358332"/>
                </a:cubicBezTo>
                <a:cubicBezTo>
                  <a:pt x="2146460" y="397575"/>
                  <a:pt x="2162843" y="433579"/>
                  <a:pt x="2189894" y="461678"/>
                </a:cubicBezTo>
                <a:cubicBezTo>
                  <a:pt x="2162747" y="496349"/>
                  <a:pt x="2146936" y="538164"/>
                  <a:pt x="2147031" y="583122"/>
                </a:cubicBezTo>
                <a:cubicBezTo>
                  <a:pt x="2147127" y="606267"/>
                  <a:pt x="2151508" y="628556"/>
                  <a:pt x="2159414" y="649511"/>
                </a:cubicBezTo>
                <a:cubicBezTo>
                  <a:pt x="2134744" y="659322"/>
                  <a:pt x="2112265" y="672371"/>
                  <a:pt x="2092739" y="688087"/>
                </a:cubicBezTo>
                <a:cubicBezTo>
                  <a:pt x="2048733" y="656655"/>
                  <a:pt x="1992155" y="637795"/>
                  <a:pt x="1930337" y="637986"/>
                </a:cubicBezTo>
                <a:cubicBezTo>
                  <a:pt x="1790606" y="638367"/>
                  <a:pt x="1677639" y="735807"/>
                  <a:pt x="1678020" y="855632"/>
                </a:cubicBezTo>
                <a:cubicBezTo>
                  <a:pt x="1678116" y="878301"/>
                  <a:pt x="1682306" y="900209"/>
                  <a:pt x="1689831" y="920688"/>
                </a:cubicBezTo>
                <a:cubicBezTo>
                  <a:pt x="1615631" y="941738"/>
                  <a:pt x="1556957" y="991363"/>
                  <a:pt x="1530954" y="1054324"/>
                </a:cubicBezTo>
                <a:cubicBezTo>
                  <a:pt x="1482472" y="1027082"/>
                  <a:pt x="1424560" y="1011175"/>
                  <a:pt x="1362266" y="1011366"/>
                </a:cubicBezTo>
                <a:cubicBezTo>
                  <a:pt x="1221773" y="1011747"/>
                  <a:pt x="1103853" y="1092900"/>
                  <a:pt x="1067658" y="1203485"/>
                </a:cubicBezTo>
                <a:cubicBezTo>
                  <a:pt x="1041369" y="1195198"/>
                  <a:pt x="1012985" y="1190531"/>
                  <a:pt x="983362" y="1190626"/>
                </a:cubicBezTo>
                <a:cubicBezTo>
                  <a:pt x="860870" y="1190912"/>
                  <a:pt x="760001" y="1268731"/>
                  <a:pt x="742951" y="1369791"/>
                </a:cubicBezTo>
                <a:cubicBezTo>
                  <a:pt x="690658" y="1371220"/>
                  <a:pt x="643415" y="1389127"/>
                  <a:pt x="607791" y="1417702"/>
                </a:cubicBezTo>
                <a:cubicBezTo>
                  <a:pt x="569691" y="1374649"/>
                  <a:pt x="509588" y="1346741"/>
                  <a:pt x="441770" y="1346932"/>
                </a:cubicBezTo>
                <a:cubicBezTo>
                  <a:pt x="328137" y="1347217"/>
                  <a:pt x="236316" y="1425608"/>
                  <a:pt x="234697" y="1522668"/>
                </a:cubicBezTo>
                <a:cubicBezTo>
                  <a:pt x="210980" y="1509999"/>
                  <a:pt x="183071" y="1502570"/>
                  <a:pt x="153163" y="1502665"/>
                </a:cubicBezTo>
                <a:cubicBezTo>
                  <a:pt x="68295" y="1502856"/>
                  <a:pt x="-285" y="1562006"/>
                  <a:pt x="1" y="1634872"/>
                </a:cubicBezTo>
                <a:cubicBezTo>
                  <a:pt x="287" y="1707643"/>
                  <a:pt x="69248" y="1766508"/>
                  <a:pt x="154020" y="1766317"/>
                </a:cubicBezTo>
                <a:cubicBezTo>
                  <a:pt x="166879" y="1766317"/>
                  <a:pt x="179357" y="1764698"/>
                  <a:pt x="191358" y="1762126"/>
                </a:cubicBezTo>
                <a:cubicBezTo>
                  <a:pt x="221266" y="1792987"/>
                  <a:pt x="266415" y="1812514"/>
                  <a:pt x="316802" y="1812418"/>
                </a:cubicBezTo>
                <a:cubicBezTo>
                  <a:pt x="351378" y="1812323"/>
                  <a:pt x="383382" y="1802893"/>
                  <a:pt x="409671" y="1787082"/>
                </a:cubicBezTo>
                <a:cubicBezTo>
                  <a:pt x="437579" y="1829754"/>
                  <a:pt x="490824" y="1858519"/>
                  <a:pt x="551879" y="1858329"/>
                </a:cubicBezTo>
                <a:cubicBezTo>
                  <a:pt x="566929" y="1858329"/>
                  <a:pt x="581407" y="1856424"/>
                  <a:pt x="595218" y="1853090"/>
                </a:cubicBezTo>
                <a:cubicBezTo>
                  <a:pt x="615887" y="1909859"/>
                  <a:pt x="677895" y="1951102"/>
                  <a:pt x="750952" y="1950912"/>
                </a:cubicBezTo>
                <a:cubicBezTo>
                  <a:pt x="768859" y="1950912"/>
                  <a:pt x="786004" y="1948245"/>
                  <a:pt x="802101" y="1943673"/>
                </a:cubicBezTo>
                <a:cubicBezTo>
                  <a:pt x="831343" y="1967199"/>
                  <a:pt x="870491" y="1981677"/>
                  <a:pt x="913734" y="1981582"/>
                </a:cubicBezTo>
                <a:cubicBezTo>
                  <a:pt x="953549" y="1981487"/>
                  <a:pt x="990029" y="1969009"/>
                  <a:pt x="1018223" y="1948531"/>
                </a:cubicBezTo>
                <a:cubicBezTo>
                  <a:pt x="1042798" y="2051210"/>
                  <a:pt x="1148716" y="2128267"/>
                  <a:pt x="1275589" y="2127982"/>
                </a:cubicBezTo>
                <a:cubicBezTo>
                  <a:pt x="1353789" y="2127791"/>
                  <a:pt x="1423607" y="2098073"/>
                  <a:pt x="1471518" y="2051400"/>
                </a:cubicBezTo>
                <a:cubicBezTo>
                  <a:pt x="1513428" y="2128172"/>
                  <a:pt x="1604106" y="2181512"/>
                  <a:pt x="1709453" y="2181226"/>
                </a:cubicBezTo>
                <a:cubicBezTo>
                  <a:pt x="1803845" y="2181036"/>
                  <a:pt x="1886141" y="2137888"/>
                  <a:pt x="1932052" y="2073594"/>
                </a:cubicBezTo>
                <a:cubicBezTo>
                  <a:pt x="1979962" y="2128934"/>
                  <a:pt x="2056544" y="2164939"/>
                  <a:pt x="2143126" y="2164748"/>
                </a:cubicBezTo>
                <a:cubicBezTo>
                  <a:pt x="2252282" y="2164462"/>
                  <a:pt x="2345532" y="2107026"/>
                  <a:pt x="2384680" y="2025492"/>
                </a:cubicBezTo>
                <a:cubicBezTo>
                  <a:pt x="2413445" y="2034732"/>
                  <a:pt x="2444497" y="2039971"/>
                  <a:pt x="2477072" y="2039875"/>
                </a:cubicBezTo>
                <a:cubicBezTo>
                  <a:pt x="2485836" y="2039875"/>
                  <a:pt x="2494503" y="2039399"/>
                  <a:pt x="2502981" y="2038732"/>
                </a:cubicBezTo>
                <a:cubicBezTo>
                  <a:pt x="2550225" y="2077690"/>
                  <a:pt x="2614328" y="2101692"/>
                  <a:pt x="2685003" y="2101502"/>
                </a:cubicBezTo>
                <a:cubicBezTo>
                  <a:pt x="2748059" y="2101311"/>
                  <a:pt x="2805875" y="2082071"/>
                  <a:pt x="2851024" y="2050067"/>
                </a:cubicBezTo>
                <a:cubicBezTo>
                  <a:pt x="2864931" y="2057687"/>
                  <a:pt x="2879789" y="2064164"/>
                  <a:pt x="2895411" y="2069498"/>
                </a:cubicBezTo>
                <a:cubicBezTo>
                  <a:pt x="2913127" y="2179131"/>
                  <a:pt x="3022760" y="2263522"/>
                  <a:pt x="3155348" y="2263236"/>
                </a:cubicBezTo>
                <a:cubicBezTo>
                  <a:pt x="3266981" y="2262951"/>
                  <a:pt x="3361754" y="2202753"/>
                  <a:pt x="3399283" y="2118361"/>
                </a:cubicBezTo>
                <a:cubicBezTo>
                  <a:pt x="3416618" y="2121409"/>
                  <a:pt x="3434621" y="2123028"/>
                  <a:pt x="3453004" y="2123028"/>
                </a:cubicBezTo>
                <a:cubicBezTo>
                  <a:pt x="3485484" y="2122933"/>
                  <a:pt x="3516345" y="2117599"/>
                  <a:pt x="3544920" y="2108265"/>
                </a:cubicBezTo>
                <a:cubicBezTo>
                  <a:pt x="3577020" y="2201610"/>
                  <a:pt x="3677699" y="2269714"/>
                  <a:pt x="3796856" y="2269523"/>
                </a:cubicBezTo>
                <a:cubicBezTo>
                  <a:pt x="3853625" y="2269428"/>
                  <a:pt x="3906013" y="2253616"/>
                  <a:pt x="3948780" y="2227232"/>
                </a:cubicBezTo>
                <a:cubicBezTo>
                  <a:pt x="3954209" y="2230947"/>
                  <a:pt x="3959829" y="2234471"/>
                  <a:pt x="3965544" y="2237805"/>
                </a:cubicBezTo>
                <a:lnTo>
                  <a:pt x="3965544" y="483776"/>
                </a:lnTo>
                <a:close/>
              </a:path>
            </a:pathLst>
          </a:custGeom>
          <a:gradFill>
            <a:gsLst>
              <a:gs pos="0">
                <a:srgbClr val="FFFFFF"/>
              </a:gs>
              <a:gs pos="37910">
                <a:srgbClr val="FAFEFE"/>
              </a:gs>
              <a:gs pos="100000">
                <a:srgbClr val="81D2E7"/>
              </a:gs>
            </a:gsLst>
            <a:lin ang="5656845" scaled="1"/>
          </a:gradFill>
          <a:ln w="9525" cap="flat">
            <a:noFill/>
            <a:prstDash val="solid"/>
            <a:miter/>
          </a:ln>
        </p:spPr>
        <p:txBody>
          <a:bodyPr rtlCol="0" anchor="ctr"/>
          <a:lstStyle/>
          <a:p>
            <a:endParaRPr lang="en-US" sz="1801">
              <a:latin typeface="UTM Avo" panose="02040603050506020204" pitchFamily="18" charset="0"/>
            </a:endParaRPr>
          </a:p>
        </p:txBody>
      </p:sp>
      <p:sp>
        <p:nvSpPr>
          <p:cNvPr id="11" name="Arrow: Pentagon 10">
            <a:hlinkClick r:id="rId8" action="ppaction://hlinksldjump"/>
            <a:extLst>
              <a:ext uri="{FF2B5EF4-FFF2-40B4-BE49-F238E27FC236}">
                <a16:creationId xmlns:a16="http://schemas.microsoft.com/office/drawing/2014/main" id="{3F5E0018-06D1-4CC3-8E0E-A698D17C90D4}"/>
              </a:ext>
            </a:extLst>
          </p:cNvPr>
          <p:cNvSpPr/>
          <p:nvPr/>
        </p:nvSpPr>
        <p:spPr>
          <a:xfrm flipH="1">
            <a:off x="9447144" y="564358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1" b="1" dirty="0">
                <a:solidFill>
                  <a:schemeClr val="tx1"/>
                </a:solidFill>
                <a:latin typeface="UTM Avo" panose="02040603050506020204" pitchFamily="18" charset="0"/>
                <a:cs typeface="Times New Roman" panose="02020603050405020304" pitchFamily="18" charset="0"/>
              </a:rPr>
              <a:t>GO HOME</a:t>
            </a:r>
          </a:p>
        </p:txBody>
      </p:sp>
      <p:grpSp>
        <p:nvGrpSpPr>
          <p:cNvPr id="21" name="Group 20">
            <a:extLst>
              <a:ext uri="{FF2B5EF4-FFF2-40B4-BE49-F238E27FC236}">
                <a16:creationId xmlns:a16="http://schemas.microsoft.com/office/drawing/2014/main" id="{55FA34DF-6CAA-11D0-EF20-2043BA07A0E8}"/>
              </a:ext>
            </a:extLst>
          </p:cNvPr>
          <p:cNvGrpSpPr/>
          <p:nvPr/>
        </p:nvGrpSpPr>
        <p:grpSpPr>
          <a:xfrm>
            <a:off x="914404" y="296196"/>
            <a:ext cx="10237493" cy="1997879"/>
            <a:chOff x="313163" y="231911"/>
            <a:chExt cx="11502886" cy="2054087"/>
          </a:xfrm>
        </p:grpSpPr>
        <p:sp>
          <p:nvSpPr>
            <p:cNvPr id="22" name="Rectangle: Diagonal Corners Snipped 21">
              <a:extLst>
                <a:ext uri="{FF2B5EF4-FFF2-40B4-BE49-F238E27FC236}">
                  <a16:creationId xmlns:a16="http://schemas.microsoft.com/office/drawing/2014/main" id="{A2FF42D2-A190-42ED-9BE3-2C5000C0FB1F}"/>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solidFill>
                <a:latin typeface="UTM Avo" panose="0204060305050602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9BFE608-3D23-0758-35C8-1621DFFD7717}"/>
                </a:ext>
              </a:extLst>
            </p:cNvPr>
            <p:cNvSpPr txBox="1"/>
            <p:nvPr/>
          </p:nvSpPr>
          <p:spPr>
            <a:xfrm>
              <a:off x="1370289" y="860961"/>
              <a:ext cx="9529870" cy="592130"/>
            </a:xfrm>
            <a:prstGeom prst="rect">
              <a:avLst/>
            </a:prstGeom>
            <a:noFill/>
          </p:spPr>
          <p:txBody>
            <a:bodyPr wrap="square" rtlCol="0">
              <a:spAutoFit/>
            </a:bodyPr>
            <a:lstStyle/>
            <a:p>
              <a:pPr algn="ctr">
                <a:lnSpc>
                  <a:spcPct val="150000"/>
                </a:lnSpc>
              </a:pPr>
              <a:r>
                <a:rPr lang="vi-VN" sz="2400" b="1" dirty="0"/>
                <a:t>Câu 1:</a:t>
              </a:r>
              <a:r>
                <a:rPr lang="vi-VN" sz="2400" dirty="0"/>
                <a:t> Chất </a:t>
              </a:r>
              <a:r>
                <a:rPr lang="vi-VN" sz="2400" dirty="0" err="1"/>
                <a:t>nh</a:t>
              </a:r>
              <a:r>
                <a:rPr lang="en-US" sz="2400" dirty="0"/>
                <a:t>ầ</a:t>
              </a:r>
              <a:r>
                <a:rPr lang="vi-VN" sz="2400" dirty="0"/>
                <a:t>y trong dịch vị có tác dụng gì?</a:t>
              </a:r>
            </a:p>
          </p:txBody>
        </p:sp>
      </p:grpSp>
      <p:grpSp>
        <p:nvGrpSpPr>
          <p:cNvPr id="27" name="Group 26">
            <a:extLst>
              <a:ext uri="{FF2B5EF4-FFF2-40B4-BE49-F238E27FC236}">
                <a16:creationId xmlns:a16="http://schemas.microsoft.com/office/drawing/2014/main" id="{BAE8B35F-D3D8-8B2F-942A-50B09253AC86}"/>
              </a:ext>
            </a:extLst>
          </p:cNvPr>
          <p:cNvGrpSpPr/>
          <p:nvPr/>
        </p:nvGrpSpPr>
        <p:grpSpPr>
          <a:xfrm>
            <a:off x="914404" y="3676433"/>
            <a:ext cx="8285362" cy="918222"/>
            <a:chOff x="661080" y="3567637"/>
            <a:chExt cx="7354957" cy="918222"/>
          </a:xfrm>
          <a:solidFill>
            <a:schemeClr val="accent1">
              <a:lumMod val="60000"/>
              <a:lumOff val="40000"/>
            </a:schemeClr>
          </a:solidFill>
        </p:grpSpPr>
        <p:sp>
          <p:nvSpPr>
            <p:cNvPr id="28" name="Rectangle: Diagonal Corners Snipped 27">
              <a:extLst>
                <a:ext uri="{FF2B5EF4-FFF2-40B4-BE49-F238E27FC236}">
                  <a16:creationId xmlns:a16="http://schemas.microsoft.com/office/drawing/2014/main" id="{F9057D51-71C2-C9C2-305C-B2B278C09BBC}"/>
                </a:ext>
              </a:extLst>
            </p:cNvPr>
            <p:cNvSpPr/>
            <p:nvPr/>
          </p:nvSpPr>
          <p:spPr>
            <a:xfrm>
              <a:off x="661080" y="3567637"/>
              <a:ext cx="7354957" cy="918222"/>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dirty="0">
                <a:solidFill>
                  <a:schemeClr val="tx1"/>
                </a:solidFill>
                <a:latin typeface="UTM Avo" panose="020406030505060202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E42E6BB7-4BDF-2E45-B432-F9389688E980}"/>
                </a:ext>
              </a:extLst>
            </p:cNvPr>
            <p:cNvSpPr txBox="1"/>
            <p:nvPr/>
          </p:nvSpPr>
          <p:spPr>
            <a:xfrm>
              <a:off x="875737" y="3783414"/>
              <a:ext cx="6946377" cy="461665"/>
            </a:xfrm>
            <a:prstGeom prst="rect">
              <a:avLst/>
            </a:prstGeom>
            <a:noFill/>
          </p:spPr>
          <p:txBody>
            <a:bodyPr wrap="square" rtlCol="0">
              <a:spAutoFit/>
            </a:bodyPr>
            <a:lstStyle/>
            <a:p>
              <a:pPr algn="l"/>
              <a:r>
                <a:rPr lang="vi-VN" sz="2400" b="0" i="0" dirty="0">
                  <a:effectLst/>
                </a:rPr>
                <a:t>B. Dự trữ nước cho hoạt động co bóp của dạ dày</a:t>
              </a:r>
              <a:r>
                <a:rPr lang="en-US" sz="2400" b="0" i="0" dirty="0">
                  <a:effectLst/>
                </a:rPr>
                <a:t>.</a:t>
              </a:r>
              <a:endParaRPr lang="vi-VN" sz="2400" b="0" i="0" dirty="0">
                <a:effectLst/>
              </a:endParaRPr>
            </a:p>
          </p:txBody>
        </p:sp>
      </p:grpSp>
      <p:grpSp>
        <p:nvGrpSpPr>
          <p:cNvPr id="30" name="Group 29">
            <a:extLst>
              <a:ext uri="{FF2B5EF4-FFF2-40B4-BE49-F238E27FC236}">
                <a16:creationId xmlns:a16="http://schemas.microsoft.com/office/drawing/2014/main" id="{B4919C62-364E-63CC-EB4E-55B3B4141953}"/>
              </a:ext>
            </a:extLst>
          </p:cNvPr>
          <p:cNvGrpSpPr/>
          <p:nvPr/>
        </p:nvGrpSpPr>
        <p:grpSpPr>
          <a:xfrm>
            <a:off x="924104" y="4703450"/>
            <a:ext cx="8369246" cy="918222"/>
            <a:chOff x="689113" y="4637752"/>
            <a:chExt cx="7429421" cy="918222"/>
          </a:xfrm>
          <a:solidFill>
            <a:schemeClr val="accent1">
              <a:lumMod val="60000"/>
              <a:lumOff val="40000"/>
            </a:schemeClr>
          </a:solidFill>
        </p:grpSpPr>
        <p:sp>
          <p:nvSpPr>
            <p:cNvPr id="31" name="Rectangle: Diagonal Corners Snipped 30">
              <a:extLst>
                <a:ext uri="{FF2B5EF4-FFF2-40B4-BE49-F238E27FC236}">
                  <a16:creationId xmlns:a16="http://schemas.microsoft.com/office/drawing/2014/main" id="{A5BA0E6A-43C1-D946-30C6-59D6E1D7D7BB}"/>
                </a:ext>
              </a:extLst>
            </p:cNvPr>
            <p:cNvSpPr/>
            <p:nvPr/>
          </p:nvSpPr>
          <p:spPr>
            <a:xfrm>
              <a:off x="689113" y="4637752"/>
              <a:ext cx="7354957" cy="918222"/>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dirty="0">
                <a:solidFill>
                  <a:schemeClr val="tx1"/>
                </a:solidFill>
                <a:latin typeface="UTM Avo" panose="020406030505060202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5B7CD02-7005-4A90-B984-F1B9E4D44451}"/>
                </a:ext>
              </a:extLst>
            </p:cNvPr>
            <p:cNvSpPr txBox="1"/>
            <p:nvPr/>
          </p:nvSpPr>
          <p:spPr>
            <a:xfrm>
              <a:off x="850686" y="4681364"/>
              <a:ext cx="7267848" cy="830997"/>
            </a:xfrm>
            <a:prstGeom prst="rect">
              <a:avLst/>
            </a:prstGeom>
            <a:noFill/>
          </p:spPr>
          <p:txBody>
            <a:bodyPr wrap="square" rtlCol="0">
              <a:spAutoFit/>
            </a:bodyPr>
            <a:lstStyle/>
            <a:p>
              <a:pPr algn="l"/>
              <a:r>
                <a:rPr lang="vi-VN" sz="2400" b="0" i="0" dirty="0">
                  <a:effectLst/>
                </a:rPr>
                <a:t>C. Chứa một số enzyme giúp tăng hiệu quả tiêu hoá thức ăn</a:t>
              </a:r>
              <a:r>
                <a:rPr lang="en-US" sz="2400" b="0" i="0" dirty="0">
                  <a:effectLst/>
                </a:rPr>
                <a:t>.</a:t>
              </a:r>
              <a:endParaRPr lang="vi-VN" sz="2400" b="0" i="0" dirty="0">
                <a:effectLst/>
              </a:endParaRPr>
            </a:p>
          </p:txBody>
        </p:sp>
      </p:grpSp>
      <p:grpSp>
        <p:nvGrpSpPr>
          <p:cNvPr id="6" name="Nhóm 5">
            <a:extLst>
              <a:ext uri="{FF2B5EF4-FFF2-40B4-BE49-F238E27FC236}">
                <a16:creationId xmlns:a16="http://schemas.microsoft.com/office/drawing/2014/main" id="{83A0DEAB-3FF3-C384-07CB-16B6AFCED806}"/>
              </a:ext>
            </a:extLst>
          </p:cNvPr>
          <p:cNvGrpSpPr/>
          <p:nvPr/>
        </p:nvGrpSpPr>
        <p:grpSpPr>
          <a:xfrm>
            <a:off x="924104" y="5751571"/>
            <a:ext cx="8285362" cy="918222"/>
            <a:chOff x="924104" y="5751571"/>
            <a:chExt cx="8285362" cy="918222"/>
          </a:xfrm>
        </p:grpSpPr>
        <p:sp>
          <p:nvSpPr>
            <p:cNvPr id="25" name="Rectangle: Diagonal Corners Snipped 24">
              <a:extLst>
                <a:ext uri="{FF2B5EF4-FFF2-40B4-BE49-F238E27FC236}">
                  <a16:creationId xmlns:a16="http://schemas.microsoft.com/office/drawing/2014/main" id="{0AD061B6-9A27-EDB5-0D42-6C889A9C88F8}"/>
                </a:ext>
              </a:extLst>
            </p:cNvPr>
            <p:cNvSpPr/>
            <p:nvPr/>
          </p:nvSpPr>
          <p:spPr>
            <a:xfrm>
              <a:off x="924104" y="5751571"/>
              <a:ext cx="8285362"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latin typeface="UTM Avo" panose="020406030505060202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F8324DB-F15B-81F7-5060-D38E4EEF21CC}"/>
                </a:ext>
              </a:extLst>
            </p:cNvPr>
            <p:cNvSpPr txBox="1"/>
            <p:nvPr/>
          </p:nvSpPr>
          <p:spPr>
            <a:xfrm>
              <a:off x="1106116" y="5790842"/>
              <a:ext cx="7921337" cy="830997"/>
            </a:xfrm>
            <a:prstGeom prst="rect">
              <a:avLst/>
            </a:prstGeom>
            <a:noFill/>
          </p:spPr>
          <p:txBody>
            <a:bodyPr wrap="square" rtlCol="0">
              <a:spAutoFit/>
            </a:bodyPr>
            <a:lstStyle/>
            <a:p>
              <a:pPr algn="l"/>
              <a:r>
                <a:rPr lang="vi-VN" sz="2400" i="0" dirty="0">
                  <a:effectLst/>
                </a:rPr>
                <a:t>D. Bao phủ bề mặt niêm mạc, giúp ngăn cách các tế bào niêm mạc với pepsin và HCl</a:t>
              </a:r>
              <a:r>
                <a:rPr lang="en-US" sz="2400" i="0" dirty="0">
                  <a:effectLst/>
                </a:rPr>
                <a:t>.</a:t>
              </a:r>
              <a:endParaRPr lang="vi-VN" sz="2400" i="0" dirty="0">
                <a:effectLst/>
              </a:endParaRPr>
            </a:p>
          </p:txBody>
        </p:sp>
      </p:grpSp>
      <p:pic>
        <p:nvPicPr>
          <p:cNvPr id="36" name="Picture 35" descr="Logo, company name&#10;&#10;Description automatically generated">
            <a:extLst>
              <a:ext uri="{FF2B5EF4-FFF2-40B4-BE49-F238E27FC236}">
                <a16:creationId xmlns:a16="http://schemas.microsoft.com/office/drawing/2014/main" id="{B48F7C1A-05B7-7E12-D5C1-72B987FD509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grpSp>
        <p:nvGrpSpPr>
          <p:cNvPr id="5" name="Nhóm 4">
            <a:extLst>
              <a:ext uri="{FF2B5EF4-FFF2-40B4-BE49-F238E27FC236}">
                <a16:creationId xmlns:a16="http://schemas.microsoft.com/office/drawing/2014/main" id="{3168DE67-C8AD-4B36-B27B-ADB0C5510256}"/>
              </a:ext>
            </a:extLst>
          </p:cNvPr>
          <p:cNvGrpSpPr/>
          <p:nvPr/>
        </p:nvGrpSpPr>
        <p:grpSpPr>
          <a:xfrm>
            <a:off x="914404" y="2628311"/>
            <a:ext cx="8507704" cy="918223"/>
            <a:chOff x="914404" y="2628311"/>
            <a:chExt cx="8507704" cy="918223"/>
          </a:xfrm>
        </p:grpSpPr>
        <p:sp>
          <p:nvSpPr>
            <p:cNvPr id="34" name="Rectangle: Diagonal Corners Snipped 33">
              <a:extLst>
                <a:ext uri="{FF2B5EF4-FFF2-40B4-BE49-F238E27FC236}">
                  <a16:creationId xmlns:a16="http://schemas.microsoft.com/office/drawing/2014/main" id="{AF886E4F-1320-9C76-4456-4C07653D28BE}"/>
                </a:ext>
              </a:extLst>
            </p:cNvPr>
            <p:cNvSpPr/>
            <p:nvPr/>
          </p:nvSpPr>
          <p:spPr>
            <a:xfrm>
              <a:off x="914404" y="2628311"/>
              <a:ext cx="8285362" cy="918223"/>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dirty="0">
                <a:solidFill>
                  <a:schemeClr val="tx1"/>
                </a:solidFill>
                <a:latin typeface="UTM Avo" panose="020406030505060202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34C5E7B8-894D-8857-DA5B-C38571CFC851}"/>
                </a:ext>
              </a:extLst>
            </p:cNvPr>
            <p:cNvSpPr txBox="1"/>
            <p:nvPr/>
          </p:nvSpPr>
          <p:spPr>
            <a:xfrm>
              <a:off x="1156215" y="2842993"/>
              <a:ext cx="8265893" cy="461665"/>
            </a:xfrm>
            <a:prstGeom prst="rect">
              <a:avLst/>
            </a:prstGeom>
            <a:noFill/>
          </p:spPr>
          <p:txBody>
            <a:bodyPr wrap="square" rtlCol="0">
              <a:spAutoFit/>
            </a:bodyPr>
            <a:lstStyle/>
            <a:p>
              <a:pPr algn="l"/>
              <a:r>
                <a:rPr lang="vi-VN" sz="2400" b="0" i="0" dirty="0">
                  <a:effectLst/>
                </a:rPr>
                <a:t>A. Bảo vệ dạ dày khỏi sự xâm lấn của virus gây hại</a:t>
              </a:r>
              <a:r>
                <a:rPr lang="en-US" sz="2400" b="0" i="0" dirty="0">
                  <a:effectLst/>
                </a:rPr>
                <a:t>.</a:t>
              </a:r>
              <a:endParaRPr lang="vi-VN" sz="2400" b="0" i="0" dirty="0">
                <a:effectLst/>
              </a:endParaRPr>
            </a:p>
          </p:txBody>
        </p:sp>
      </p:grpSp>
      <p:pic>
        <p:nvPicPr>
          <p:cNvPr id="7" name="âm thanh trả lời sai">
            <a:hlinkClick r:id="" action="ppaction://media"/>
            <a:extLst>
              <a:ext uri="{FF2B5EF4-FFF2-40B4-BE49-F238E27FC236}">
                <a16:creationId xmlns:a16="http://schemas.microsoft.com/office/drawing/2014/main" id="{983BF5A7-3AC4-23E2-FC49-6E9F8AD53B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7933" y="1151322"/>
            <a:ext cx="487363" cy="487363"/>
          </a:xfrm>
          <a:prstGeom prst="rect">
            <a:avLst/>
          </a:prstGeom>
        </p:spPr>
      </p:pic>
      <p:pic>
        <p:nvPicPr>
          <p:cNvPr id="8" name="Am-thanh-tra-loi-dung-chinh-xac-www_tiengdong_com">
            <a:hlinkClick r:id="" action="ppaction://media"/>
            <a:extLst>
              <a:ext uri="{FF2B5EF4-FFF2-40B4-BE49-F238E27FC236}">
                <a16:creationId xmlns:a16="http://schemas.microsoft.com/office/drawing/2014/main" id="{3EC4087A-9218-2750-B6EA-C8929100D7F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27933" y="1923990"/>
            <a:ext cx="487363" cy="487363"/>
          </a:xfrm>
          <a:prstGeom prst="rect">
            <a:avLst/>
          </a:prstGeom>
        </p:spPr>
      </p:pic>
      <p:pic>
        <p:nvPicPr>
          <p:cNvPr id="9" name="âm thanh trả lời sai">
            <a:hlinkClick r:id="" action="ppaction://media"/>
            <a:extLst>
              <a:ext uri="{FF2B5EF4-FFF2-40B4-BE49-F238E27FC236}">
                <a16:creationId xmlns:a16="http://schemas.microsoft.com/office/drawing/2014/main" id="{8AC29D7C-A38C-C2BE-8125-C8A70578B72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69545" y="556165"/>
            <a:ext cx="487363" cy="487363"/>
          </a:xfrm>
          <a:prstGeom prst="rect">
            <a:avLst/>
          </a:prstGeom>
        </p:spPr>
      </p:pic>
      <p:pic>
        <p:nvPicPr>
          <p:cNvPr id="12" name="âm thanh trả lời sai">
            <a:hlinkClick r:id="" action="ppaction://media"/>
            <a:extLst>
              <a:ext uri="{FF2B5EF4-FFF2-40B4-BE49-F238E27FC236}">
                <a16:creationId xmlns:a16="http://schemas.microsoft.com/office/drawing/2014/main" id="{8528A662-2290-C994-A3B6-B3EFA59B66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7933" y="2253019"/>
            <a:ext cx="487363" cy="487363"/>
          </a:xfrm>
          <a:prstGeom prst="rect">
            <a:avLst/>
          </a:prstGeom>
        </p:spPr>
      </p:pic>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482675" y="622336"/>
            <a:ext cx="1589851" cy="1545336"/>
          </a:xfrm>
          <a:prstGeom prst="rect">
            <a:avLst/>
          </a:prstGeom>
        </p:spPr>
      </p:pic>
    </p:spTree>
    <p:extLst>
      <p:ext uri="{BB962C8B-B14F-4D97-AF65-F5344CB8AC3E}">
        <p14:creationId xmlns:p14="http://schemas.microsoft.com/office/powerpoint/2010/main" val="34230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p:cTn id="29" dur="indefinite"/>
                                        <p:tgtEl>
                                          <p:spTgt spid="5"/>
                                        </p:tgtEl>
                                        <p:attrNameLst>
                                          <p:attrName>style.opacity</p:attrName>
                                        </p:attrNameLst>
                                      </p:cBhvr>
                                      <p:to>
                                        <p:strVal val="0.5"/>
                                      </p:to>
                                    </p:set>
                                    <p:animEffect filter="image" prLst="opacity: 0.5">
                                      <p:cBhvr rctx="IE">
                                        <p:cTn id="30" dur="indefinite"/>
                                        <p:tgtEl>
                                          <p:spTgt spid="5"/>
                                        </p:tgtEl>
                                      </p:cBhvr>
                                    </p:animEffect>
                                  </p:childTnLst>
                                </p:cTn>
                              </p:par>
                              <p:par>
                                <p:cTn id="31" presetID="1" presetClass="mediacall" presetSubtype="0" fill="hold" nodeType="withEffect">
                                  <p:stCondLst>
                                    <p:cond delay="0"/>
                                  </p:stCondLst>
                                  <p:childTnLst>
                                    <p:cmd type="call" cmd="playFrom(0.0)">
                                      <p:cBhvr>
                                        <p:cTn id="32" dur="1296" fill="hold"/>
                                        <p:tgtEl>
                                          <p:spTgt spid="12"/>
                                        </p:tgtEl>
                                      </p:cBhvr>
                                    </p:cmd>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9" presetClass="emph" presetSubtype="0" nodeType="clickEffect">
                                  <p:stCondLst>
                                    <p:cond delay="0"/>
                                  </p:stCondLst>
                                  <p:childTnLst>
                                    <p:set>
                                      <p:cBhvr>
                                        <p:cTn id="37" dur="indefinite"/>
                                        <p:tgtEl>
                                          <p:spTgt spid="27"/>
                                        </p:tgtEl>
                                        <p:attrNameLst>
                                          <p:attrName>style.opacity</p:attrName>
                                        </p:attrNameLst>
                                      </p:cBhvr>
                                      <p:to>
                                        <p:strVal val="0.5"/>
                                      </p:to>
                                    </p:set>
                                    <p:animEffect filter="image" prLst="opacity: 0.5">
                                      <p:cBhvr rctx="IE">
                                        <p:cTn id="38" dur="indefinite"/>
                                        <p:tgtEl>
                                          <p:spTgt spid="27"/>
                                        </p:tgtEl>
                                      </p:cBhvr>
                                    </p:animEffect>
                                  </p:childTnLst>
                                </p:cTn>
                              </p:par>
                              <p:par>
                                <p:cTn id="39" presetID="1" presetClass="mediacall" presetSubtype="0" fill="hold" nodeType="withEffect">
                                  <p:stCondLst>
                                    <p:cond delay="0"/>
                                  </p:stCondLst>
                                  <p:childTnLst>
                                    <p:cmd type="call" cmd="playFrom(0.0)">
                                      <p:cBhvr>
                                        <p:cTn id="40" dur="1296" fill="hold"/>
                                        <p:tgtEl>
                                          <p:spTgt spid="9"/>
                                        </p:tgtEl>
                                      </p:cBhvr>
                                    </p:cmd>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9" presetClass="emph" presetSubtype="0" nodeType="clickEffect">
                                  <p:stCondLst>
                                    <p:cond delay="0"/>
                                  </p:stCondLst>
                                  <p:childTnLst>
                                    <p:set>
                                      <p:cBhvr>
                                        <p:cTn id="45" dur="indefinite"/>
                                        <p:tgtEl>
                                          <p:spTgt spid="30"/>
                                        </p:tgtEl>
                                        <p:attrNameLst>
                                          <p:attrName>style.opacity</p:attrName>
                                        </p:attrNameLst>
                                      </p:cBhvr>
                                      <p:to>
                                        <p:strVal val="0.5"/>
                                      </p:to>
                                    </p:set>
                                    <p:animEffect filter="image" prLst="opacity: 0.5">
                                      <p:cBhvr rctx="IE">
                                        <p:cTn id="46" dur="indefinite"/>
                                        <p:tgtEl>
                                          <p:spTgt spid="30"/>
                                        </p:tgtEl>
                                      </p:cBhvr>
                                    </p:animEffect>
                                  </p:childTnLst>
                                </p:cTn>
                              </p:par>
                              <p:par>
                                <p:cTn id="47" presetID="1" presetClass="mediacall" presetSubtype="0" fill="hold" nodeType="withEffect">
                                  <p:stCondLst>
                                    <p:cond delay="0"/>
                                  </p:stCondLst>
                                  <p:childTnLst>
                                    <p:cmd type="call" cmd="playFrom(0.0)">
                                      <p:cBhvr>
                                        <p:cTn id="48" dur="1296" fill="hold"/>
                                        <p:tgtEl>
                                          <p:spTgt spid="7"/>
                                        </p:tgtEl>
                                      </p:cBhvr>
                                    </p:cmd>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1000" tmFilter="0, 0; .2, .5; .8, .5; 1, 0"/>
                                        <p:tgtEl>
                                          <p:spTgt spid="6"/>
                                        </p:tgtEl>
                                      </p:cBhvr>
                                    </p:animEffect>
                                    <p:animScale>
                                      <p:cBhvr>
                                        <p:cTn id="54" dur="500" autoRev="1" fill="hold"/>
                                        <p:tgtEl>
                                          <p:spTgt spid="6"/>
                                        </p:tgtEl>
                                      </p:cBhvr>
                                      <p:by x="105000" y="105000"/>
                                    </p:animScale>
                                  </p:childTnLst>
                                </p:cTn>
                              </p:par>
                              <p:par>
                                <p:cTn id="55" presetID="42" presetClass="path" presetSubtype="0" accel="50000" decel="50000" fill="hold" nodeType="withEffect">
                                  <p:stCondLst>
                                    <p:cond delay="0"/>
                                  </p:stCondLst>
                                  <p:childTnLst>
                                    <p:animMotion origin="layout" path="M 1.11022E-16 -7.40741E-7 L -0.19687 0.70602 " pathEditMode="relative" rAng="0" ptsTypes="AA">
                                      <p:cBhvr>
                                        <p:cTn id="56" dur="2000" fill="hold"/>
                                        <p:tgtEl>
                                          <p:spTgt spid="10"/>
                                        </p:tgtEl>
                                        <p:attrNameLst>
                                          <p:attrName>ppt_x</p:attrName>
                                          <p:attrName>ppt_y</p:attrName>
                                        </p:attrNameLst>
                                      </p:cBhvr>
                                      <p:rCtr x="-9844" y="35301"/>
                                    </p:animMotion>
                                  </p:childTnLst>
                                </p:cTn>
                              </p:par>
                              <p:par>
                                <p:cTn id="57" presetID="1" presetClass="mediacall" presetSubtype="0" fill="hold" nodeType="withEffect">
                                  <p:stCondLst>
                                    <p:cond delay="0"/>
                                  </p:stCondLst>
                                  <p:childTnLst>
                                    <p:cmd type="call" cmd="playFrom(0.0)">
                                      <p:cBhvr>
                                        <p:cTn id="58" dur="1724" fill="hold"/>
                                        <p:tgtEl>
                                          <p:spTgt spid="8"/>
                                        </p:tgtEl>
                                      </p:cBhvr>
                                    </p:cmd>
                                  </p:childTnLst>
                                </p:cTn>
                              </p:par>
                            </p:childTnLst>
                          </p:cTn>
                        </p:par>
                      </p:childTnLst>
                    </p:cTn>
                  </p:par>
                </p:childTnLst>
              </p:cTn>
              <p:nextCondLst>
                <p:cond evt="onClick" delay="0">
                  <p:tgtEl>
                    <p:spTgt spid="6"/>
                  </p:tgtEl>
                </p:cond>
              </p:nextCondLst>
            </p:seq>
            <p:audio>
              <p:cMediaNode vol="80000">
                <p:cTn id="59" fill="hold" display="0">
                  <p:stCondLst>
                    <p:cond delay="indefinite"/>
                  </p:stCondLst>
                  <p:endCondLst>
                    <p:cond evt="onStopAudio" delay="0">
                      <p:tgtEl>
                        <p:sldTgt/>
                      </p:tgtEl>
                    </p:cond>
                  </p:endCondLst>
                </p:cTn>
                <p:tgtEl>
                  <p:spTgt spid="7"/>
                </p:tgtEl>
              </p:cMediaNode>
            </p:audio>
            <p:audio>
              <p:cMediaNode vol="80000">
                <p:cTn id="60" fill="hold" display="0">
                  <p:stCondLst>
                    <p:cond delay="indefinite"/>
                  </p:stCondLst>
                  <p:endCondLst>
                    <p:cond evt="onStopAudio" delay="0">
                      <p:tgtEl>
                        <p:sldTgt/>
                      </p:tgtEl>
                    </p:cond>
                  </p:endCondLst>
                </p:cTn>
                <p:tgtEl>
                  <p:spTgt spid="8"/>
                </p:tgtEl>
              </p:cMediaNode>
            </p:audio>
            <p:audio>
              <p:cMediaNode vol="80000">
                <p:cTn id="61" fill="hold" display="0">
                  <p:stCondLst>
                    <p:cond delay="indefinite"/>
                  </p:stCondLst>
                  <p:endCondLst>
                    <p:cond evt="onStopAudio" delay="0">
                      <p:tgtEl>
                        <p:sldTgt/>
                      </p:tgtEl>
                    </p:cond>
                  </p:endCondLst>
                </p:cTn>
                <p:tgtEl>
                  <p:spTgt spid="9"/>
                </p:tgtEl>
              </p:cMediaNode>
            </p:audio>
            <p:audio>
              <p:cMediaNode vol="80000">
                <p:cTn id="62"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59" name="Freeform: Shape 58">
            <a:extLst>
              <a:ext uri="{FF2B5EF4-FFF2-40B4-BE49-F238E27FC236}">
                <a16:creationId xmlns:a16="http://schemas.microsoft.com/office/drawing/2014/main" id="{6CF5F573-440D-FA6E-655B-D0DB6C064DB9}"/>
              </a:ext>
            </a:extLst>
          </p:cNvPr>
          <p:cNvSpPr/>
          <p:nvPr/>
        </p:nvSpPr>
        <p:spPr>
          <a:xfrm>
            <a:off x="0" y="3499564"/>
            <a:ext cx="5670613" cy="2276381"/>
          </a:xfrm>
          <a:custGeom>
            <a:avLst/>
            <a:gdLst>
              <a:gd name="connsiteX0" fmla="*/ 5484686 w 5670614"/>
              <a:gd name="connsiteY0" fmla="*/ 1792987 h 2276381"/>
              <a:gd name="connsiteX1" fmla="*/ 5355717 w 5670614"/>
              <a:gd name="connsiteY1" fmla="*/ 1679830 h 2276381"/>
              <a:gd name="connsiteX2" fmla="*/ 5145501 w 5670614"/>
              <a:gd name="connsiteY2" fmla="*/ 1558005 h 2276381"/>
              <a:gd name="connsiteX3" fmla="*/ 4989576 w 5670614"/>
              <a:gd name="connsiteY3" fmla="*/ 1612298 h 2276381"/>
              <a:gd name="connsiteX4" fmla="*/ 4901660 w 5670614"/>
              <a:gd name="connsiteY4" fmla="*/ 1597344 h 2276381"/>
              <a:gd name="connsiteX5" fmla="*/ 4818507 w 5670614"/>
              <a:gd name="connsiteY5" fmla="*/ 1611250 h 2276381"/>
              <a:gd name="connsiteX6" fmla="*/ 4612196 w 5670614"/>
              <a:gd name="connsiteY6" fmla="*/ 1497236 h 2276381"/>
              <a:gd name="connsiteX7" fmla="*/ 4539329 w 5670614"/>
              <a:gd name="connsiteY7" fmla="*/ 1507904 h 2276381"/>
              <a:gd name="connsiteX8" fmla="*/ 4349877 w 5670614"/>
              <a:gd name="connsiteY8" fmla="*/ 1420274 h 2276381"/>
              <a:gd name="connsiteX9" fmla="*/ 4166235 w 5670614"/>
              <a:gd name="connsiteY9" fmla="*/ 1502284 h 2276381"/>
              <a:gd name="connsiteX10" fmla="*/ 3979164 w 5670614"/>
              <a:gd name="connsiteY10" fmla="*/ 1405986 h 2276381"/>
              <a:gd name="connsiteX11" fmla="*/ 3988308 w 5670614"/>
              <a:gd name="connsiteY11" fmla="*/ 1351313 h 2276381"/>
              <a:gd name="connsiteX12" fmla="*/ 3761804 w 5670614"/>
              <a:gd name="connsiteY12" fmla="*/ 1158051 h 2276381"/>
              <a:gd name="connsiteX13" fmla="*/ 3760851 w 5670614"/>
              <a:gd name="connsiteY13" fmla="*/ 1158051 h 2276381"/>
              <a:gd name="connsiteX14" fmla="*/ 3552920 w 5670614"/>
              <a:gd name="connsiteY14" fmla="*/ 980981 h 2276381"/>
              <a:gd name="connsiteX15" fmla="*/ 3326892 w 5670614"/>
              <a:gd name="connsiteY15" fmla="*/ 794672 h 2276381"/>
              <a:gd name="connsiteX16" fmla="*/ 3234500 w 5670614"/>
              <a:gd name="connsiteY16" fmla="*/ 812007 h 2276381"/>
              <a:gd name="connsiteX17" fmla="*/ 3064478 w 5670614"/>
              <a:gd name="connsiteY17" fmla="*/ 686754 h 2276381"/>
              <a:gd name="connsiteX18" fmla="*/ 3036570 w 5670614"/>
              <a:gd name="connsiteY18" fmla="*/ 688944 h 2276381"/>
              <a:gd name="connsiteX19" fmla="*/ 2813399 w 5670614"/>
              <a:gd name="connsiteY19" fmla="*/ 480823 h 2276381"/>
              <a:gd name="connsiteX20" fmla="*/ 2698909 w 5670614"/>
              <a:gd name="connsiteY20" fmla="*/ 418720 h 2276381"/>
              <a:gd name="connsiteX21" fmla="*/ 2701957 w 5670614"/>
              <a:gd name="connsiteY21" fmla="*/ 385287 h 2276381"/>
              <a:gd name="connsiteX22" fmla="*/ 2439257 w 5670614"/>
              <a:gd name="connsiteY22" fmla="*/ 161069 h 2276381"/>
              <a:gd name="connsiteX23" fmla="*/ 2327624 w 5670614"/>
              <a:gd name="connsiteY23" fmla="*/ 182976 h 2276381"/>
              <a:gd name="connsiteX24" fmla="*/ 2159032 w 5670614"/>
              <a:gd name="connsiteY24" fmla="*/ 130684 h 2276381"/>
              <a:gd name="connsiteX25" fmla="*/ 1959674 w 5670614"/>
              <a:gd name="connsiteY25" fmla="*/ 210504 h 2276381"/>
              <a:gd name="connsiteX26" fmla="*/ 1697736 w 5670614"/>
              <a:gd name="connsiteY26" fmla="*/ 1 h 2276381"/>
              <a:gd name="connsiteX27" fmla="*/ 1492853 w 5670614"/>
              <a:gd name="connsiteY27" fmla="*/ 85726 h 2276381"/>
              <a:gd name="connsiteX28" fmla="*/ 1381697 w 5670614"/>
              <a:gd name="connsiteY28" fmla="*/ 55056 h 2276381"/>
              <a:gd name="connsiteX29" fmla="*/ 1194530 w 5670614"/>
              <a:gd name="connsiteY29" fmla="*/ 195359 h 2276381"/>
              <a:gd name="connsiteX30" fmla="*/ 1012222 w 5670614"/>
              <a:gd name="connsiteY30" fmla="*/ 358332 h 2276381"/>
              <a:gd name="connsiteX31" fmla="*/ 1055751 w 5670614"/>
              <a:gd name="connsiteY31" fmla="*/ 461678 h 2276381"/>
              <a:gd name="connsiteX32" fmla="*/ 1012889 w 5670614"/>
              <a:gd name="connsiteY32" fmla="*/ 583122 h 2276381"/>
              <a:gd name="connsiteX33" fmla="*/ 1025271 w 5670614"/>
              <a:gd name="connsiteY33" fmla="*/ 649511 h 2276381"/>
              <a:gd name="connsiteX34" fmla="*/ 958596 w 5670614"/>
              <a:gd name="connsiteY34" fmla="*/ 688087 h 2276381"/>
              <a:gd name="connsiteX35" fmla="*/ 796290 w 5670614"/>
              <a:gd name="connsiteY35" fmla="*/ 637986 h 2276381"/>
              <a:gd name="connsiteX36" fmla="*/ 543973 w 5670614"/>
              <a:gd name="connsiteY36" fmla="*/ 855632 h 2276381"/>
              <a:gd name="connsiteX37" fmla="*/ 555784 w 5670614"/>
              <a:gd name="connsiteY37" fmla="*/ 920688 h 2276381"/>
              <a:gd name="connsiteX38" fmla="*/ 396907 w 5670614"/>
              <a:gd name="connsiteY38" fmla="*/ 1054323 h 2276381"/>
              <a:gd name="connsiteX39" fmla="*/ 228219 w 5670614"/>
              <a:gd name="connsiteY39" fmla="*/ 1011366 h 2276381"/>
              <a:gd name="connsiteX40" fmla="*/ 0 w 5670614"/>
              <a:gd name="connsiteY40" fmla="*/ 1099853 h 2276381"/>
              <a:gd name="connsiteX41" fmla="*/ 0 w 5670614"/>
              <a:gd name="connsiteY41" fmla="*/ 2092644 h 2276381"/>
              <a:gd name="connsiteX42" fmla="*/ 141446 w 5670614"/>
              <a:gd name="connsiteY42" fmla="*/ 2128077 h 2276381"/>
              <a:gd name="connsiteX43" fmla="*/ 337376 w 5670614"/>
              <a:gd name="connsiteY43" fmla="*/ 2051496 h 2276381"/>
              <a:gd name="connsiteX44" fmla="*/ 575310 w 5670614"/>
              <a:gd name="connsiteY44" fmla="*/ 2181322 h 2276381"/>
              <a:gd name="connsiteX45" fmla="*/ 797909 w 5670614"/>
              <a:gd name="connsiteY45" fmla="*/ 2073594 h 2276381"/>
              <a:gd name="connsiteX46" fmla="*/ 1008983 w 5670614"/>
              <a:gd name="connsiteY46" fmla="*/ 2164748 h 2276381"/>
              <a:gd name="connsiteX47" fmla="*/ 1250537 w 5670614"/>
              <a:gd name="connsiteY47" fmla="*/ 2025492 h 2276381"/>
              <a:gd name="connsiteX48" fmla="*/ 1342930 w 5670614"/>
              <a:gd name="connsiteY48" fmla="*/ 2039875 h 2276381"/>
              <a:gd name="connsiteX49" fmla="*/ 1368933 w 5670614"/>
              <a:gd name="connsiteY49" fmla="*/ 2038637 h 2276381"/>
              <a:gd name="connsiteX50" fmla="*/ 1550956 w 5670614"/>
              <a:gd name="connsiteY50" fmla="*/ 2101407 h 2276381"/>
              <a:gd name="connsiteX51" fmla="*/ 1716977 w 5670614"/>
              <a:gd name="connsiteY51" fmla="*/ 2049972 h 2276381"/>
              <a:gd name="connsiteX52" fmla="*/ 1761363 w 5670614"/>
              <a:gd name="connsiteY52" fmla="*/ 2069403 h 2276381"/>
              <a:gd name="connsiteX53" fmla="*/ 2021300 w 5670614"/>
              <a:gd name="connsiteY53" fmla="*/ 2263141 h 2276381"/>
              <a:gd name="connsiteX54" fmla="*/ 2265236 w 5670614"/>
              <a:gd name="connsiteY54" fmla="*/ 2118266 h 2276381"/>
              <a:gd name="connsiteX55" fmla="*/ 2318957 w 5670614"/>
              <a:gd name="connsiteY55" fmla="*/ 2122933 h 2276381"/>
              <a:gd name="connsiteX56" fmla="*/ 2410873 w 5670614"/>
              <a:gd name="connsiteY56" fmla="*/ 2108170 h 2276381"/>
              <a:gd name="connsiteX57" fmla="*/ 2662809 w 5670614"/>
              <a:gd name="connsiteY57" fmla="*/ 2269332 h 2276381"/>
              <a:gd name="connsiteX58" fmla="*/ 2814733 w 5670614"/>
              <a:gd name="connsiteY58" fmla="*/ 2227041 h 2276381"/>
              <a:gd name="connsiteX59" fmla="*/ 2979039 w 5670614"/>
              <a:gd name="connsiteY59" fmla="*/ 2276381 h 2276381"/>
              <a:gd name="connsiteX60" fmla="*/ 3229547 w 5670614"/>
              <a:gd name="connsiteY60" fmla="*/ 2115313 h 2276381"/>
              <a:gd name="connsiteX61" fmla="*/ 3385280 w 5670614"/>
              <a:gd name="connsiteY61" fmla="*/ 2159223 h 2276381"/>
              <a:gd name="connsiteX62" fmla="*/ 3527679 w 5670614"/>
              <a:gd name="connsiteY62" fmla="*/ 2122552 h 2276381"/>
              <a:gd name="connsiteX63" fmla="*/ 3765042 w 5670614"/>
              <a:gd name="connsiteY63" fmla="*/ 2251330 h 2276381"/>
              <a:gd name="connsiteX64" fmla="*/ 3980784 w 5670614"/>
              <a:gd name="connsiteY64" fmla="*/ 2153128 h 2276381"/>
              <a:gd name="connsiteX65" fmla="*/ 4135279 w 5670614"/>
              <a:gd name="connsiteY65" fmla="*/ 2196181 h 2276381"/>
              <a:gd name="connsiteX66" fmla="*/ 4334256 w 5670614"/>
              <a:gd name="connsiteY66" fmla="*/ 2116742 h 2276381"/>
              <a:gd name="connsiteX67" fmla="*/ 4360926 w 5670614"/>
              <a:gd name="connsiteY67" fmla="*/ 2118171 h 2276381"/>
              <a:gd name="connsiteX68" fmla="*/ 4497896 w 5670614"/>
              <a:gd name="connsiteY68" fmla="*/ 2077785 h 2276381"/>
              <a:gd name="connsiteX69" fmla="*/ 4722781 w 5670614"/>
              <a:gd name="connsiteY69" fmla="*/ 2249140 h 2276381"/>
              <a:gd name="connsiteX70" fmla="*/ 4915472 w 5670614"/>
              <a:gd name="connsiteY70" fmla="*/ 2155128 h 2276381"/>
              <a:gd name="connsiteX71" fmla="*/ 5038725 w 5670614"/>
              <a:gd name="connsiteY71" fmla="*/ 2186370 h 2276381"/>
              <a:gd name="connsiteX72" fmla="*/ 5120735 w 5670614"/>
              <a:gd name="connsiteY72" fmla="*/ 2172844 h 2276381"/>
              <a:gd name="connsiteX73" fmla="*/ 5264753 w 5670614"/>
              <a:gd name="connsiteY73" fmla="*/ 2216850 h 2276381"/>
              <a:gd name="connsiteX74" fmla="*/ 5404866 w 5670614"/>
              <a:gd name="connsiteY74" fmla="*/ 2174464 h 2276381"/>
              <a:gd name="connsiteX75" fmla="*/ 5445347 w 5670614"/>
              <a:gd name="connsiteY75" fmla="*/ 2177607 h 2276381"/>
              <a:gd name="connsiteX76" fmla="*/ 5670614 w 5670614"/>
              <a:gd name="connsiteY76" fmla="*/ 1983297 h 2276381"/>
              <a:gd name="connsiteX77" fmla="*/ 5484686 w 5670614"/>
              <a:gd name="connsiteY77" fmla="*/ 1792987 h 227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670614" h="2276381">
                <a:moveTo>
                  <a:pt x="5484686" y="1792987"/>
                </a:moveTo>
                <a:cubicBezTo>
                  <a:pt x="5462397" y="1741266"/>
                  <a:pt x="5415344" y="1699928"/>
                  <a:pt x="5355717" y="1679830"/>
                </a:cubicBezTo>
                <a:cubicBezTo>
                  <a:pt x="5322380" y="1608297"/>
                  <a:pt x="5240846" y="1557815"/>
                  <a:pt x="5145501" y="1558005"/>
                </a:cubicBezTo>
                <a:cubicBezTo>
                  <a:pt x="5084826" y="1558101"/>
                  <a:pt x="5029962" y="1578865"/>
                  <a:pt x="4989576" y="1612298"/>
                </a:cubicBezTo>
                <a:cubicBezTo>
                  <a:pt x="4962525" y="1602582"/>
                  <a:pt x="4932807" y="1597248"/>
                  <a:pt x="4901660" y="1597344"/>
                </a:cubicBezTo>
                <a:cubicBezTo>
                  <a:pt x="4872228" y="1597439"/>
                  <a:pt x="4844225" y="1602487"/>
                  <a:pt x="4818507" y="1611250"/>
                </a:cubicBezTo>
                <a:cubicBezTo>
                  <a:pt x="4782979" y="1543909"/>
                  <a:pt x="4703921" y="1496950"/>
                  <a:pt x="4612196" y="1497236"/>
                </a:cubicBezTo>
                <a:cubicBezTo>
                  <a:pt x="4586669" y="1497331"/>
                  <a:pt x="4562189" y="1501141"/>
                  <a:pt x="4539329" y="1507904"/>
                </a:cubicBezTo>
                <a:cubicBezTo>
                  <a:pt x="4498848" y="1455040"/>
                  <a:pt x="4429125" y="1420179"/>
                  <a:pt x="4349877" y="1420274"/>
                </a:cubicBezTo>
                <a:cubicBezTo>
                  <a:pt x="4273963" y="1420464"/>
                  <a:pt x="4207002" y="1452850"/>
                  <a:pt x="4166235" y="1502284"/>
                </a:cubicBezTo>
                <a:cubicBezTo>
                  <a:pt x="4128421" y="1446468"/>
                  <a:pt x="4059079" y="1408463"/>
                  <a:pt x="3979164" y="1405986"/>
                </a:cubicBezTo>
                <a:cubicBezTo>
                  <a:pt x="3985070" y="1388651"/>
                  <a:pt x="3988308" y="1370268"/>
                  <a:pt x="3988308" y="1351313"/>
                </a:cubicBezTo>
                <a:cubicBezTo>
                  <a:pt x="3987927" y="1244252"/>
                  <a:pt x="3886581" y="1157765"/>
                  <a:pt x="3761804" y="1158051"/>
                </a:cubicBezTo>
                <a:cubicBezTo>
                  <a:pt x="3761518" y="1158051"/>
                  <a:pt x="3761232" y="1158051"/>
                  <a:pt x="3760851" y="1158051"/>
                </a:cubicBezTo>
                <a:cubicBezTo>
                  <a:pt x="3751802" y="1063277"/>
                  <a:pt x="3663505" y="988029"/>
                  <a:pt x="3552920" y="980981"/>
                </a:cubicBezTo>
                <a:cubicBezTo>
                  <a:pt x="3548253" y="877158"/>
                  <a:pt x="3448907" y="794386"/>
                  <a:pt x="3326892" y="794672"/>
                </a:cubicBezTo>
                <a:cubicBezTo>
                  <a:pt x="3293936" y="794767"/>
                  <a:pt x="3262694" y="801054"/>
                  <a:pt x="3234500" y="812007"/>
                </a:cubicBezTo>
                <a:cubicBezTo>
                  <a:pt x="3222022" y="740951"/>
                  <a:pt x="3150680" y="686563"/>
                  <a:pt x="3064478" y="686754"/>
                </a:cubicBezTo>
                <a:cubicBezTo>
                  <a:pt x="3054953" y="686754"/>
                  <a:pt x="3045714" y="687611"/>
                  <a:pt x="3036570" y="688944"/>
                </a:cubicBezTo>
                <a:cubicBezTo>
                  <a:pt x="3028855" y="582264"/>
                  <a:pt x="2934748" y="495968"/>
                  <a:pt x="2813399" y="480823"/>
                </a:cubicBezTo>
                <a:cubicBezTo>
                  <a:pt x="2782538" y="452248"/>
                  <a:pt x="2743391" y="430531"/>
                  <a:pt x="2698909" y="418720"/>
                </a:cubicBezTo>
                <a:cubicBezTo>
                  <a:pt x="2700719" y="407766"/>
                  <a:pt x="2702052" y="396717"/>
                  <a:pt x="2701957" y="385287"/>
                </a:cubicBezTo>
                <a:cubicBezTo>
                  <a:pt x="2701576" y="261081"/>
                  <a:pt x="2583942" y="160783"/>
                  <a:pt x="2439257" y="161069"/>
                </a:cubicBezTo>
                <a:cubicBezTo>
                  <a:pt x="2399252" y="161164"/>
                  <a:pt x="2361533" y="169165"/>
                  <a:pt x="2327624" y="182976"/>
                </a:cubicBezTo>
                <a:cubicBezTo>
                  <a:pt x="2282000" y="150210"/>
                  <a:pt x="2223230" y="130494"/>
                  <a:pt x="2159032" y="130684"/>
                </a:cubicBezTo>
                <a:cubicBezTo>
                  <a:pt x="2079022" y="130875"/>
                  <a:pt x="2007584" y="161926"/>
                  <a:pt x="1959674" y="210504"/>
                </a:cubicBezTo>
                <a:cubicBezTo>
                  <a:pt x="1951006" y="92775"/>
                  <a:pt x="1837087" y="-380"/>
                  <a:pt x="1697736" y="1"/>
                </a:cubicBezTo>
                <a:cubicBezTo>
                  <a:pt x="1614583" y="192"/>
                  <a:pt x="1540669" y="33720"/>
                  <a:pt x="1492853" y="85726"/>
                </a:cubicBezTo>
                <a:cubicBezTo>
                  <a:pt x="1461516" y="66390"/>
                  <a:pt x="1423226" y="54960"/>
                  <a:pt x="1381697" y="55056"/>
                </a:cubicBezTo>
                <a:cubicBezTo>
                  <a:pt x="1285970" y="55246"/>
                  <a:pt x="1207294" y="116301"/>
                  <a:pt x="1194530" y="195359"/>
                </a:cubicBezTo>
                <a:cubicBezTo>
                  <a:pt x="1092994" y="198788"/>
                  <a:pt x="1011936" y="270416"/>
                  <a:pt x="1012222" y="358332"/>
                </a:cubicBezTo>
                <a:cubicBezTo>
                  <a:pt x="1012317" y="397575"/>
                  <a:pt x="1028700" y="433579"/>
                  <a:pt x="1055751" y="461678"/>
                </a:cubicBezTo>
                <a:cubicBezTo>
                  <a:pt x="1028605" y="496349"/>
                  <a:pt x="1012793" y="538164"/>
                  <a:pt x="1012889" y="583122"/>
                </a:cubicBezTo>
                <a:cubicBezTo>
                  <a:pt x="1012984" y="606267"/>
                  <a:pt x="1017365" y="628556"/>
                  <a:pt x="1025271" y="649511"/>
                </a:cubicBezTo>
                <a:cubicBezTo>
                  <a:pt x="1000601" y="659322"/>
                  <a:pt x="978218" y="672371"/>
                  <a:pt x="958596" y="688087"/>
                </a:cubicBezTo>
                <a:cubicBezTo>
                  <a:pt x="914591" y="656655"/>
                  <a:pt x="858012" y="637795"/>
                  <a:pt x="796290" y="637986"/>
                </a:cubicBezTo>
                <a:cubicBezTo>
                  <a:pt x="656558" y="638367"/>
                  <a:pt x="543592" y="735712"/>
                  <a:pt x="543973" y="855632"/>
                </a:cubicBezTo>
                <a:cubicBezTo>
                  <a:pt x="544068" y="878301"/>
                  <a:pt x="548164" y="900209"/>
                  <a:pt x="555784" y="920688"/>
                </a:cubicBezTo>
                <a:cubicBezTo>
                  <a:pt x="481584" y="941738"/>
                  <a:pt x="422910" y="991363"/>
                  <a:pt x="396907" y="1054323"/>
                </a:cubicBezTo>
                <a:cubicBezTo>
                  <a:pt x="348425" y="1027082"/>
                  <a:pt x="290513" y="1011271"/>
                  <a:pt x="228219" y="1011366"/>
                </a:cubicBezTo>
                <a:cubicBezTo>
                  <a:pt x="137351" y="1011556"/>
                  <a:pt x="56007" y="1045846"/>
                  <a:pt x="0" y="1099853"/>
                </a:cubicBezTo>
                <a:lnTo>
                  <a:pt x="0" y="2092644"/>
                </a:lnTo>
                <a:cubicBezTo>
                  <a:pt x="40862" y="2115028"/>
                  <a:pt x="89345" y="2128172"/>
                  <a:pt x="141446" y="2128077"/>
                </a:cubicBezTo>
                <a:cubicBezTo>
                  <a:pt x="219647" y="2127886"/>
                  <a:pt x="289465" y="2098168"/>
                  <a:pt x="337376" y="2051496"/>
                </a:cubicBezTo>
                <a:cubicBezTo>
                  <a:pt x="379286" y="2128363"/>
                  <a:pt x="469964" y="2181607"/>
                  <a:pt x="575310" y="2181322"/>
                </a:cubicBezTo>
                <a:cubicBezTo>
                  <a:pt x="669703" y="2181131"/>
                  <a:pt x="751999" y="2137983"/>
                  <a:pt x="797909" y="2073594"/>
                </a:cubicBezTo>
                <a:cubicBezTo>
                  <a:pt x="845820" y="2128934"/>
                  <a:pt x="922401" y="2164939"/>
                  <a:pt x="1008983" y="2164748"/>
                </a:cubicBezTo>
                <a:cubicBezTo>
                  <a:pt x="1118140" y="2164462"/>
                  <a:pt x="1211390" y="2107027"/>
                  <a:pt x="1250537" y="2025492"/>
                </a:cubicBezTo>
                <a:cubicBezTo>
                  <a:pt x="1279303" y="2034732"/>
                  <a:pt x="1310354" y="2039971"/>
                  <a:pt x="1342930" y="2039875"/>
                </a:cubicBezTo>
                <a:cubicBezTo>
                  <a:pt x="1351693" y="2039875"/>
                  <a:pt x="1360361" y="2039399"/>
                  <a:pt x="1368933" y="2038637"/>
                </a:cubicBezTo>
                <a:cubicBezTo>
                  <a:pt x="1416177" y="2077594"/>
                  <a:pt x="1480280" y="2101502"/>
                  <a:pt x="1550956" y="2101407"/>
                </a:cubicBezTo>
                <a:cubicBezTo>
                  <a:pt x="1614011" y="2101216"/>
                  <a:pt x="1671923" y="2081976"/>
                  <a:pt x="1716977" y="2049972"/>
                </a:cubicBezTo>
                <a:cubicBezTo>
                  <a:pt x="1730883" y="2057592"/>
                  <a:pt x="1745742" y="2064069"/>
                  <a:pt x="1761363" y="2069403"/>
                </a:cubicBezTo>
                <a:cubicBezTo>
                  <a:pt x="1779080" y="2179036"/>
                  <a:pt x="1888712" y="2263427"/>
                  <a:pt x="2021300" y="2263141"/>
                </a:cubicBezTo>
                <a:cubicBezTo>
                  <a:pt x="2132933" y="2262856"/>
                  <a:pt x="2227802" y="2202657"/>
                  <a:pt x="2265236" y="2118266"/>
                </a:cubicBezTo>
                <a:cubicBezTo>
                  <a:pt x="2282571" y="2121314"/>
                  <a:pt x="2300573" y="2122933"/>
                  <a:pt x="2318957" y="2122933"/>
                </a:cubicBezTo>
                <a:cubicBezTo>
                  <a:pt x="2351342" y="2122838"/>
                  <a:pt x="2382203" y="2117504"/>
                  <a:pt x="2410873" y="2108170"/>
                </a:cubicBezTo>
                <a:cubicBezTo>
                  <a:pt x="2442972" y="2201515"/>
                  <a:pt x="2543651" y="2269618"/>
                  <a:pt x="2662809" y="2269332"/>
                </a:cubicBezTo>
                <a:cubicBezTo>
                  <a:pt x="2719578" y="2269237"/>
                  <a:pt x="2771966" y="2253426"/>
                  <a:pt x="2814733" y="2227041"/>
                </a:cubicBezTo>
                <a:cubicBezTo>
                  <a:pt x="2859786" y="2257998"/>
                  <a:pt x="2916936" y="2276476"/>
                  <a:pt x="2979039" y="2276381"/>
                </a:cubicBezTo>
                <a:cubicBezTo>
                  <a:pt x="3097721" y="2276095"/>
                  <a:pt x="3197638" y="2208182"/>
                  <a:pt x="3229547" y="2115313"/>
                </a:cubicBezTo>
                <a:cubicBezTo>
                  <a:pt x="3273171" y="2142936"/>
                  <a:pt x="3326892" y="2159319"/>
                  <a:pt x="3385280" y="2159223"/>
                </a:cubicBezTo>
                <a:cubicBezTo>
                  <a:pt x="3437859" y="2159128"/>
                  <a:pt x="3486722" y="2145507"/>
                  <a:pt x="3527679" y="2122552"/>
                </a:cubicBezTo>
                <a:cubicBezTo>
                  <a:pt x="3569780" y="2198848"/>
                  <a:pt x="3660172" y="2251616"/>
                  <a:pt x="3765042" y="2251330"/>
                </a:cubicBezTo>
                <a:cubicBezTo>
                  <a:pt x="3854768" y="2251140"/>
                  <a:pt x="3933730" y="2212182"/>
                  <a:pt x="3980784" y="2153128"/>
                </a:cubicBezTo>
                <a:cubicBezTo>
                  <a:pt x="4024217" y="2180179"/>
                  <a:pt x="4077462" y="2196371"/>
                  <a:pt x="4135279" y="2196181"/>
                </a:cubicBezTo>
                <a:cubicBezTo>
                  <a:pt x="4215098" y="2195990"/>
                  <a:pt x="4286345" y="2165129"/>
                  <a:pt x="4334256" y="2116742"/>
                </a:cubicBezTo>
                <a:cubicBezTo>
                  <a:pt x="4343019" y="2117599"/>
                  <a:pt x="4351878" y="2118171"/>
                  <a:pt x="4360926" y="2118171"/>
                </a:cubicBezTo>
                <a:cubicBezTo>
                  <a:pt x="4412552" y="2118075"/>
                  <a:pt x="4459986" y="2102836"/>
                  <a:pt x="4497896" y="2077785"/>
                </a:cubicBezTo>
                <a:cubicBezTo>
                  <a:pt x="4510945" y="2174464"/>
                  <a:pt x="4606671" y="2249425"/>
                  <a:pt x="4722781" y="2249140"/>
                </a:cubicBezTo>
                <a:cubicBezTo>
                  <a:pt x="4804696" y="2248949"/>
                  <a:pt x="4876038" y="2211230"/>
                  <a:pt x="4915472" y="2155128"/>
                </a:cubicBezTo>
                <a:cubicBezTo>
                  <a:pt x="4951000" y="2174940"/>
                  <a:pt x="4993291" y="2186465"/>
                  <a:pt x="5038725" y="2186370"/>
                </a:cubicBezTo>
                <a:cubicBezTo>
                  <a:pt x="5067682" y="2186274"/>
                  <a:pt x="5095304" y="2181417"/>
                  <a:pt x="5120735" y="2172844"/>
                </a:cubicBezTo>
                <a:cubicBezTo>
                  <a:pt x="5159883" y="2200467"/>
                  <a:pt x="5210080" y="2217040"/>
                  <a:pt x="5264753" y="2216850"/>
                </a:cubicBezTo>
                <a:cubicBezTo>
                  <a:pt x="5317808" y="2216755"/>
                  <a:pt x="5366385" y="2200848"/>
                  <a:pt x="5404866" y="2174464"/>
                </a:cubicBezTo>
                <a:cubicBezTo>
                  <a:pt x="5418011" y="2176464"/>
                  <a:pt x="5431536" y="2177702"/>
                  <a:pt x="5445347" y="2177607"/>
                </a:cubicBezTo>
                <a:cubicBezTo>
                  <a:pt x="5570125" y="2177321"/>
                  <a:pt x="5670995" y="2090263"/>
                  <a:pt x="5670614" y="1983297"/>
                </a:cubicBezTo>
                <a:cubicBezTo>
                  <a:pt x="5670709" y="1887856"/>
                  <a:pt x="5590318" y="1809084"/>
                  <a:pt x="5484686" y="1792987"/>
                </a:cubicBezTo>
                <a:close/>
              </a:path>
            </a:pathLst>
          </a:custGeom>
          <a:gradFill>
            <a:gsLst>
              <a:gs pos="0">
                <a:srgbClr val="FFFFFF"/>
              </a:gs>
              <a:gs pos="37910">
                <a:srgbClr val="FAFEFE"/>
              </a:gs>
              <a:gs pos="100000">
                <a:srgbClr val="81D2E7"/>
              </a:gs>
            </a:gsLst>
            <a:lin ang="5258220" scaled="1"/>
          </a:gradFill>
          <a:ln w="9525" cap="flat">
            <a:noFill/>
            <a:prstDash val="solid"/>
            <a:miter/>
          </a:ln>
        </p:spPr>
        <p:txBody>
          <a:bodyPr rtlCol="0" anchor="ctr"/>
          <a:lstStyle/>
          <a:p>
            <a:endParaRPr lang="en-US" sz="1801">
              <a:latin typeface="UTM Avo" panose="02040603050506020204" pitchFamily="18" charset="0"/>
            </a:endParaRPr>
          </a:p>
        </p:txBody>
      </p:sp>
      <p:sp>
        <p:nvSpPr>
          <p:cNvPr id="60" name="Freeform: Shape 59">
            <a:extLst>
              <a:ext uri="{FF2B5EF4-FFF2-40B4-BE49-F238E27FC236}">
                <a16:creationId xmlns:a16="http://schemas.microsoft.com/office/drawing/2014/main" id="{0D2A868D-ABC0-0102-F97A-1A33C2AC9AE3}"/>
              </a:ext>
            </a:extLst>
          </p:cNvPr>
          <p:cNvSpPr/>
          <p:nvPr/>
        </p:nvSpPr>
        <p:spPr>
          <a:xfrm>
            <a:off x="8226169" y="3567638"/>
            <a:ext cx="3965831" cy="2269524"/>
          </a:xfrm>
          <a:custGeom>
            <a:avLst/>
            <a:gdLst>
              <a:gd name="connsiteX0" fmla="*/ 3965830 w 3965830"/>
              <a:gd name="connsiteY0" fmla="*/ 483776 h 2269523"/>
              <a:gd name="connsiteX1" fmla="*/ 3947542 w 3965830"/>
              <a:gd name="connsiteY1" fmla="*/ 480823 h 2269523"/>
              <a:gd name="connsiteX2" fmla="*/ 3833052 w 3965830"/>
              <a:gd name="connsiteY2" fmla="*/ 418720 h 2269523"/>
              <a:gd name="connsiteX3" fmla="*/ 3836100 w 3965830"/>
              <a:gd name="connsiteY3" fmla="*/ 385287 h 2269523"/>
              <a:gd name="connsiteX4" fmla="*/ 3573400 w 3965830"/>
              <a:gd name="connsiteY4" fmla="*/ 161069 h 2269523"/>
              <a:gd name="connsiteX5" fmla="*/ 3461767 w 3965830"/>
              <a:gd name="connsiteY5" fmla="*/ 182976 h 2269523"/>
              <a:gd name="connsiteX6" fmla="*/ 3293175 w 3965830"/>
              <a:gd name="connsiteY6" fmla="*/ 130684 h 2269523"/>
              <a:gd name="connsiteX7" fmla="*/ 3093816 w 3965830"/>
              <a:gd name="connsiteY7" fmla="*/ 210504 h 2269523"/>
              <a:gd name="connsiteX8" fmla="*/ 2831974 w 3965830"/>
              <a:gd name="connsiteY8" fmla="*/ 1 h 2269523"/>
              <a:gd name="connsiteX9" fmla="*/ 2626996 w 3965830"/>
              <a:gd name="connsiteY9" fmla="*/ 85726 h 2269523"/>
              <a:gd name="connsiteX10" fmla="*/ 2515839 w 3965830"/>
              <a:gd name="connsiteY10" fmla="*/ 55056 h 2269523"/>
              <a:gd name="connsiteX11" fmla="*/ 2328673 w 3965830"/>
              <a:gd name="connsiteY11" fmla="*/ 195359 h 2269523"/>
              <a:gd name="connsiteX12" fmla="*/ 2146364 w 3965830"/>
              <a:gd name="connsiteY12" fmla="*/ 358332 h 2269523"/>
              <a:gd name="connsiteX13" fmla="*/ 2189894 w 3965830"/>
              <a:gd name="connsiteY13" fmla="*/ 461678 h 2269523"/>
              <a:gd name="connsiteX14" fmla="*/ 2147031 w 3965830"/>
              <a:gd name="connsiteY14" fmla="*/ 583122 h 2269523"/>
              <a:gd name="connsiteX15" fmla="*/ 2159414 w 3965830"/>
              <a:gd name="connsiteY15" fmla="*/ 649511 h 2269523"/>
              <a:gd name="connsiteX16" fmla="*/ 2092739 w 3965830"/>
              <a:gd name="connsiteY16" fmla="*/ 688087 h 2269523"/>
              <a:gd name="connsiteX17" fmla="*/ 1930337 w 3965830"/>
              <a:gd name="connsiteY17" fmla="*/ 637986 h 2269523"/>
              <a:gd name="connsiteX18" fmla="*/ 1678020 w 3965830"/>
              <a:gd name="connsiteY18" fmla="*/ 855632 h 2269523"/>
              <a:gd name="connsiteX19" fmla="*/ 1689831 w 3965830"/>
              <a:gd name="connsiteY19" fmla="*/ 920688 h 2269523"/>
              <a:gd name="connsiteX20" fmla="*/ 1530954 w 3965830"/>
              <a:gd name="connsiteY20" fmla="*/ 1054324 h 2269523"/>
              <a:gd name="connsiteX21" fmla="*/ 1362266 w 3965830"/>
              <a:gd name="connsiteY21" fmla="*/ 1011366 h 2269523"/>
              <a:gd name="connsiteX22" fmla="*/ 1067658 w 3965830"/>
              <a:gd name="connsiteY22" fmla="*/ 1203485 h 2269523"/>
              <a:gd name="connsiteX23" fmla="*/ 983362 w 3965830"/>
              <a:gd name="connsiteY23" fmla="*/ 1190626 h 2269523"/>
              <a:gd name="connsiteX24" fmla="*/ 742951 w 3965830"/>
              <a:gd name="connsiteY24" fmla="*/ 1369791 h 2269523"/>
              <a:gd name="connsiteX25" fmla="*/ 607791 w 3965830"/>
              <a:gd name="connsiteY25" fmla="*/ 1417702 h 2269523"/>
              <a:gd name="connsiteX26" fmla="*/ 441770 w 3965830"/>
              <a:gd name="connsiteY26" fmla="*/ 1346932 h 2269523"/>
              <a:gd name="connsiteX27" fmla="*/ 234697 w 3965830"/>
              <a:gd name="connsiteY27" fmla="*/ 1522668 h 2269523"/>
              <a:gd name="connsiteX28" fmla="*/ 153163 w 3965830"/>
              <a:gd name="connsiteY28" fmla="*/ 1502665 h 2269523"/>
              <a:gd name="connsiteX29" fmla="*/ 1 w 3965830"/>
              <a:gd name="connsiteY29" fmla="*/ 1634872 h 2269523"/>
              <a:gd name="connsiteX30" fmla="*/ 154020 w 3965830"/>
              <a:gd name="connsiteY30" fmla="*/ 1766317 h 2269523"/>
              <a:gd name="connsiteX31" fmla="*/ 191358 w 3965830"/>
              <a:gd name="connsiteY31" fmla="*/ 1762126 h 2269523"/>
              <a:gd name="connsiteX32" fmla="*/ 316802 w 3965830"/>
              <a:gd name="connsiteY32" fmla="*/ 1812418 h 2269523"/>
              <a:gd name="connsiteX33" fmla="*/ 409671 w 3965830"/>
              <a:gd name="connsiteY33" fmla="*/ 1787082 h 2269523"/>
              <a:gd name="connsiteX34" fmla="*/ 551879 w 3965830"/>
              <a:gd name="connsiteY34" fmla="*/ 1858329 h 2269523"/>
              <a:gd name="connsiteX35" fmla="*/ 595218 w 3965830"/>
              <a:gd name="connsiteY35" fmla="*/ 1853090 h 2269523"/>
              <a:gd name="connsiteX36" fmla="*/ 750952 w 3965830"/>
              <a:gd name="connsiteY36" fmla="*/ 1950912 h 2269523"/>
              <a:gd name="connsiteX37" fmla="*/ 802101 w 3965830"/>
              <a:gd name="connsiteY37" fmla="*/ 1943673 h 2269523"/>
              <a:gd name="connsiteX38" fmla="*/ 913734 w 3965830"/>
              <a:gd name="connsiteY38" fmla="*/ 1981582 h 2269523"/>
              <a:gd name="connsiteX39" fmla="*/ 1018223 w 3965830"/>
              <a:gd name="connsiteY39" fmla="*/ 1948531 h 2269523"/>
              <a:gd name="connsiteX40" fmla="*/ 1275589 w 3965830"/>
              <a:gd name="connsiteY40" fmla="*/ 2127982 h 2269523"/>
              <a:gd name="connsiteX41" fmla="*/ 1471518 w 3965830"/>
              <a:gd name="connsiteY41" fmla="*/ 2051400 h 2269523"/>
              <a:gd name="connsiteX42" fmla="*/ 1709453 w 3965830"/>
              <a:gd name="connsiteY42" fmla="*/ 2181226 h 2269523"/>
              <a:gd name="connsiteX43" fmla="*/ 1932052 w 3965830"/>
              <a:gd name="connsiteY43" fmla="*/ 2073594 h 2269523"/>
              <a:gd name="connsiteX44" fmla="*/ 2143126 w 3965830"/>
              <a:gd name="connsiteY44" fmla="*/ 2164748 h 2269523"/>
              <a:gd name="connsiteX45" fmla="*/ 2384680 w 3965830"/>
              <a:gd name="connsiteY45" fmla="*/ 2025492 h 2269523"/>
              <a:gd name="connsiteX46" fmla="*/ 2477072 w 3965830"/>
              <a:gd name="connsiteY46" fmla="*/ 2039875 h 2269523"/>
              <a:gd name="connsiteX47" fmla="*/ 2502981 w 3965830"/>
              <a:gd name="connsiteY47" fmla="*/ 2038732 h 2269523"/>
              <a:gd name="connsiteX48" fmla="*/ 2685003 w 3965830"/>
              <a:gd name="connsiteY48" fmla="*/ 2101502 h 2269523"/>
              <a:gd name="connsiteX49" fmla="*/ 2851024 w 3965830"/>
              <a:gd name="connsiteY49" fmla="*/ 2050067 h 2269523"/>
              <a:gd name="connsiteX50" fmla="*/ 2895411 w 3965830"/>
              <a:gd name="connsiteY50" fmla="*/ 2069498 h 2269523"/>
              <a:gd name="connsiteX51" fmla="*/ 3155348 w 3965830"/>
              <a:gd name="connsiteY51" fmla="*/ 2263236 h 2269523"/>
              <a:gd name="connsiteX52" fmla="*/ 3399283 w 3965830"/>
              <a:gd name="connsiteY52" fmla="*/ 2118361 h 2269523"/>
              <a:gd name="connsiteX53" fmla="*/ 3453004 w 3965830"/>
              <a:gd name="connsiteY53" fmla="*/ 2123028 h 2269523"/>
              <a:gd name="connsiteX54" fmla="*/ 3544920 w 3965830"/>
              <a:gd name="connsiteY54" fmla="*/ 2108265 h 2269523"/>
              <a:gd name="connsiteX55" fmla="*/ 3796856 w 3965830"/>
              <a:gd name="connsiteY55" fmla="*/ 2269523 h 2269523"/>
              <a:gd name="connsiteX56" fmla="*/ 3948780 w 3965830"/>
              <a:gd name="connsiteY56" fmla="*/ 2227232 h 2269523"/>
              <a:gd name="connsiteX57" fmla="*/ 3965544 w 3965830"/>
              <a:gd name="connsiteY57" fmla="*/ 2237805 h 2269523"/>
              <a:gd name="connsiteX58" fmla="*/ 3965544 w 3965830"/>
              <a:gd name="connsiteY58" fmla="*/ 483776 h 226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65830" h="2269523">
                <a:moveTo>
                  <a:pt x="3965830" y="483776"/>
                </a:moveTo>
                <a:cubicBezTo>
                  <a:pt x="3959829" y="482633"/>
                  <a:pt x="3953733" y="481585"/>
                  <a:pt x="3947542" y="480823"/>
                </a:cubicBezTo>
                <a:cubicBezTo>
                  <a:pt x="3916681" y="452248"/>
                  <a:pt x="3877533" y="430531"/>
                  <a:pt x="3833052" y="418720"/>
                </a:cubicBezTo>
                <a:cubicBezTo>
                  <a:pt x="3834956" y="407766"/>
                  <a:pt x="3836194" y="396622"/>
                  <a:pt x="3836100" y="385287"/>
                </a:cubicBezTo>
                <a:cubicBezTo>
                  <a:pt x="3835718" y="261081"/>
                  <a:pt x="3718085" y="160783"/>
                  <a:pt x="3573400" y="161069"/>
                </a:cubicBezTo>
                <a:cubicBezTo>
                  <a:pt x="3533395" y="161164"/>
                  <a:pt x="3495676" y="169165"/>
                  <a:pt x="3461767" y="182976"/>
                </a:cubicBezTo>
                <a:cubicBezTo>
                  <a:pt x="3416142" y="150210"/>
                  <a:pt x="3357373" y="130494"/>
                  <a:pt x="3293175" y="130684"/>
                </a:cubicBezTo>
                <a:cubicBezTo>
                  <a:pt x="3213164" y="130875"/>
                  <a:pt x="3141727" y="161926"/>
                  <a:pt x="3093816" y="210504"/>
                </a:cubicBezTo>
                <a:cubicBezTo>
                  <a:pt x="3085148" y="92775"/>
                  <a:pt x="2971229" y="-380"/>
                  <a:pt x="2831974" y="1"/>
                </a:cubicBezTo>
                <a:cubicBezTo>
                  <a:pt x="2748725" y="192"/>
                  <a:pt x="2674907" y="33720"/>
                  <a:pt x="2626996" y="85726"/>
                </a:cubicBezTo>
                <a:cubicBezTo>
                  <a:pt x="2595754" y="66390"/>
                  <a:pt x="2557368" y="54960"/>
                  <a:pt x="2515839" y="55056"/>
                </a:cubicBezTo>
                <a:cubicBezTo>
                  <a:pt x="2420113" y="55246"/>
                  <a:pt x="2341436" y="116301"/>
                  <a:pt x="2328673" y="195359"/>
                </a:cubicBezTo>
                <a:cubicBezTo>
                  <a:pt x="2227136" y="198788"/>
                  <a:pt x="2146078" y="270416"/>
                  <a:pt x="2146364" y="358332"/>
                </a:cubicBezTo>
                <a:cubicBezTo>
                  <a:pt x="2146460" y="397575"/>
                  <a:pt x="2162843" y="433579"/>
                  <a:pt x="2189894" y="461678"/>
                </a:cubicBezTo>
                <a:cubicBezTo>
                  <a:pt x="2162747" y="496349"/>
                  <a:pt x="2146936" y="538164"/>
                  <a:pt x="2147031" y="583122"/>
                </a:cubicBezTo>
                <a:cubicBezTo>
                  <a:pt x="2147127" y="606267"/>
                  <a:pt x="2151508" y="628556"/>
                  <a:pt x="2159414" y="649511"/>
                </a:cubicBezTo>
                <a:cubicBezTo>
                  <a:pt x="2134744" y="659322"/>
                  <a:pt x="2112265" y="672371"/>
                  <a:pt x="2092739" y="688087"/>
                </a:cubicBezTo>
                <a:cubicBezTo>
                  <a:pt x="2048733" y="656655"/>
                  <a:pt x="1992155" y="637795"/>
                  <a:pt x="1930337" y="637986"/>
                </a:cubicBezTo>
                <a:cubicBezTo>
                  <a:pt x="1790606" y="638367"/>
                  <a:pt x="1677639" y="735807"/>
                  <a:pt x="1678020" y="855632"/>
                </a:cubicBezTo>
                <a:cubicBezTo>
                  <a:pt x="1678116" y="878301"/>
                  <a:pt x="1682306" y="900209"/>
                  <a:pt x="1689831" y="920688"/>
                </a:cubicBezTo>
                <a:cubicBezTo>
                  <a:pt x="1615631" y="941738"/>
                  <a:pt x="1556957" y="991363"/>
                  <a:pt x="1530954" y="1054324"/>
                </a:cubicBezTo>
                <a:cubicBezTo>
                  <a:pt x="1482472" y="1027082"/>
                  <a:pt x="1424560" y="1011175"/>
                  <a:pt x="1362266" y="1011366"/>
                </a:cubicBezTo>
                <a:cubicBezTo>
                  <a:pt x="1221773" y="1011747"/>
                  <a:pt x="1103853" y="1092900"/>
                  <a:pt x="1067658" y="1203485"/>
                </a:cubicBezTo>
                <a:cubicBezTo>
                  <a:pt x="1041369" y="1195198"/>
                  <a:pt x="1012985" y="1190531"/>
                  <a:pt x="983362" y="1190626"/>
                </a:cubicBezTo>
                <a:cubicBezTo>
                  <a:pt x="860870" y="1190912"/>
                  <a:pt x="760001" y="1268731"/>
                  <a:pt x="742951" y="1369791"/>
                </a:cubicBezTo>
                <a:cubicBezTo>
                  <a:pt x="690658" y="1371220"/>
                  <a:pt x="643415" y="1389127"/>
                  <a:pt x="607791" y="1417702"/>
                </a:cubicBezTo>
                <a:cubicBezTo>
                  <a:pt x="569691" y="1374649"/>
                  <a:pt x="509588" y="1346741"/>
                  <a:pt x="441770" y="1346932"/>
                </a:cubicBezTo>
                <a:cubicBezTo>
                  <a:pt x="328137" y="1347217"/>
                  <a:pt x="236316" y="1425608"/>
                  <a:pt x="234697" y="1522668"/>
                </a:cubicBezTo>
                <a:cubicBezTo>
                  <a:pt x="210980" y="1509999"/>
                  <a:pt x="183071" y="1502570"/>
                  <a:pt x="153163" y="1502665"/>
                </a:cubicBezTo>
                <a:cubicBezTo>
                  <a:pt x="68295" y="1502856"/>
                  <a:pt x="-285" y="1562006"/>
                  <a:pt x="1" y="1634872"/>
                </a:cubicBezTo>
                <a:cubicBezTo>
                  <a:pt x="287" y="1707643"/>
                  <a:pt x="69248" y="1766508"/>
                  <a:pt x="154020" y="1766317"/>
                </a:cubicBezTo>
                <a:cubicBezTo>
                  <a:pt x="166879" y="1766317"/>
                  <a:pt x="179357" y="1764698"/>
                  <a:pt x="191358" y="1762126"/>
                </a:cubicBezTo>
                <a:cubicBezTo>
                  <a:pt x="221266" y="1792987"/>
                  <a:pt x="266415" y="1812514"/>
                  <a:pt x="316802" y="1812418"/>
                </a:cubicBezTo>
                <a:cubicBezTo>
                  <a:pt x="351378" y="1812323"/>
                  <a:pt x="383382" y="1802893"/>
                  <a:pt x="409671" y="1787082"/>
                </a:cubicBezTo>
                <a:cubicBezTo>
                  <a:pt x="437579" y="1829754"/>
                  <a:pt x="490824" y="1858519"/>
                  <a:pt x="551879" y="1858329"/>
                </a:cubicBezTo>
                <a:cubicBezTo>
                  <a:pt x="566929" y="1858329"/>
                  <a:pt x="581407" y="1856424"/>
                  <a:pt x="595218" y="1853090"/>
                </a:cubicBezTo>
                <a:cubicBezTo>
                  <a:pt x="615887" y="1909859"/>
                  <a:pt x="677895" y="1951102"/>
                  <a:pt x="750952" y="1950912"/>
                </a:cubicBezTo>
                <a:cubicBezTo>
                  <a:pt x="768859" y="1950912"/>
                  <a:pt x="786004" y="1948245"/>
                  <a:pt x="802101" y="1943673"/>
                </a:cubicBezTo>
                <a:cubicBezTo>
                  <a:pt x="831343" y="1967199"/>
                  <a:pt x="870491" y="1981677"/>
                  <a:pt x="913734" y="1981582"/>
                </a:cubicBezTo>
                <a:cubicBezTo>
                  <a:pt x="953549" y="1981487"/>
                  <a:pt x="990029" y="1969009"/>
                  <a:pt x="1018223" y="1948531"/>
                </a:cubicBezTo>
                <a:cubicBezTo>
                  <a:pt x="1042798" y="2051210"/>
                  <a:pt x="1148716" y="2128267"/>
                  <a:pt x="1275589" y="2127982"/>
                </a:cubicBezTo>
                <a:cubicBezTo>
                  <a:pt x="1353789" y="2127791"/>
                  <a:pt x="1423607" y="2098073"/>
                  <a:pt x="1471518" y="2051400"/>
                </a:cubicBezTo>
                <a:cubicBezTo>
                  <a:pt x="1513428" y="2128172"/>
                  <a:pt x="1604106" y="2181512"/>
                  <a:pt x="1709453" y="2181226"/>
                </a:cubicBezTo>
                <a:cubicBezTo>
                  <a:pt x="1803845" y="2181036"/>
                  <a:pt x="1886141" y="2137888"/>
                  <a:pt x="1932052" y="2073594"/>
                </a:cubicBezTo>
                <a:cubicBezTo>
                  <a:pt x="1979962" y="2128934"/>
                  <a:pt x="2056544" y="2164939"/>
                  <a:pt x="2143126" y="2164748"/>
                </a:cubicBezTo>
                <a:cubicBezTo>
                  <a:pt x="2252282" y="2164462"/>
                  <a:pt x="2345532" y="2107026"/>
                  <a:pt x="2384680" y="2025492"/>
                </a:cubicBezTo>
                <a:cubicBezTo>
                  <a:pt x="2413445" y="2034732"/>
                  <a:pt x="2444497" y="2039971"/>
                  <a:pt x="2477072" y="2039875"/>
                </a:cubicBezTo>
                <a:cubicBezTo>
                  <a:pt x="2485836" y="2039875"/>
                  <a:pt x="2494503" y="2039399"/>
                  <a:pt x="2502981" y="2038732"/>
                </a:cubicBezTo>
                <a:cubicBezTo>
                  <a:pt x="2550225" y="2077690"/>
                  <a:pt x="2614328" y="2101692"/>
                  <a:pt x="2685003" y="2101502"/>
                </a:cubicBezTo>
                <a:cubicBezTo>
                  <a:pt x="2748059" y="2101311"/>
                  <a:pt x="2805875" y="2082071"/>
                  <a:pt x="2851024" y="2050067"/>
                </a:cubicBezTo>
                <a:cubicBezTo>
                  <a:pt x="2864931" y="2057687"/>
                  <a:pt x="2879789" y="2064164"/>
                  <a:pt x="2895411" y="2069498"/>
                </a:cubicBezTo>
                <a:cubicBezTo>
                  <a:pt x="2913127" y="2179131"/>
                  <a:pt x="3022760" y="2263522"/>
                  <a:pt x="3155348" y="2263236"/>
                </a:cubicBezTo>
                <a:cubicBezTo>
                  <a:pt x="3266981" y="2262951"/>
                  <a:pt x="3361754" y="2202753"/>
                  <a:pt x="3399283" y="2118361"/>
                </a:cubicBezTo>
                <a:cubicBezTo>
                  <a:pt x="3416618" y="2121409"/>
                  <a:pt x="3434621" y="2123028"/>
                  <a:pt x="3453004" y="2123028"/>
                </a:cubicBezTo>
                <a:cubicBezTo>
                  <a:pt x="3485484" y="2122933"/>
                  <a:pt x="3516345" y="2117599"/>
                  <a:pt x="3544920" y="2108265"/>
                </a:cubicBezTo>
                <a:cubicBezTo>
                  <a:pt x="3577020" y="2201610"/>
                  <a:pt x="3677699" y="2269714"/>
                  <a:pt x="3796856" y="2269523"/>
                </a:cubicBezTo>
                <a:cubicBezTo>
                  <a:pt x="3853625" y="2269428"/>
                  <a:pt x="3906013" y="2253616"/>
                  <a:pt x="3948780" y="2227232"/>
                </a:cubicBezTo>
                <a:cubicBezTo>
                  <a:pt x="3954209" y="2230947"/>
                  <a:pt x="3959829" y="2234471"/>
                  <a:pt x="3965544" y="2237805"/>
                </a:cubicBezTo>
                <a:lnTo>
                  <a:pt x="3965544" y="483776"/>
                </a:lnTo>
                <a:close/>
              </a:path>
            </a:pathLst>
          </a:custGeom>
          <a:gradFill>
            <a:gsLst>
              <a:gs pos="0">
                <a:srgbClr val="FFFFFF"/>
              </a:gs>
              <a:gs pos="37910">
                <a:srgbClr val="FAFEFE"/>
              </a:gs>
              <a:gs pos="100000">
                <a:srgbClr val="81D2E7"/>
              </a:gs>
            </a:gsLst>
            <a:lin ang="5656845" scaled="1"/>
          </a:gradFill>
          <a:ln w="9525" cap="flat">
            <a:noFill/>
            <a:prstDash val="solid"/>
            <a:miter/>
          </a:ln>
        </p:spPr>
        <p:txBody>
          <a:bodyPr rtlCol="0" anchor="ctr"/>
          <a:lstStyle/>
          <a:p>
            <a:endParaRPr lang="en-US" sz="1801">
              <a:latin typeface="UTM Avo" panose="02040603050506020204" pitchFamily="18" charset="0"/>
            </a:endParaRPr>
          </a:p>
        </p:txBody>
      </p:sp>
      <p:pic>
        <p:nvPicPr>
          <p:cNvPr id="58" name="Picture 57" descr="Logo, company name&#10;&#10;Description automatically generated">
            <a:extLst>
              <a:ext uri="{FF2B5EF4-FFF2-40B4-BE49-F238E27FC236}">
                <a16:creationId xmlns:a16="http://schemas.microsoft.com/office/drawing/2014/main" id="{8172E297-8E31-0D22-D800-85041C57B20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sp>
        <p:nvSpPr>
          <p:cNvPr id="11" name="Arrow: Pentagon 10">
            <a:hlinkClick r:id="rId9" action="ppaction://hlinksldjump"/>
            <a:extLst>
              <a:ext uri="{FF2B5EF4-FFF2-40B4-BE49-F238E27FC236}">
                <a16:creationId xmlns:a16="http://schemas.microsoft.com/office/drawing/2014/main" id="{3F5E0018-06D1-4CC3-8E0E-A698D17C90D4}"/>
              </a:ext>
            </a:extLst>
          </p:cNvPr>
          <p:cNvSpPr/>
          <p:nvPr/>
        </p:nvSpPr>
        <p:spPr>
          <a:xfrm flipH="1">
            <a:off x="9447144" y="564358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23">
              <a:defRPr/>
            </a:pPr>
            <a:r>
              <a:rPr lang="en-US" sz="2801" b="1">
                <a:solidFill>
                  <a:srgbClr val="7030A0"/>
                </a:solidFill>
                <a:latin typeface="Times New Roman" panose="02020603050405020304" pitchFamily="18" charset="0"/>
                <a:cs typeface="Times New Roman" panose="02020603050405020304" pitchFamily="18" charset="0"/>
              </a:rPr>
              <a:t>GO HOME</a:t>
            </a:r>
          </a:p>
        </p:txBody>
      </p:sp>
      <p:grpSp>
        <p:nvGrpSpPr>
          <p:cNvPr id="2" name="Group 1">
            <a:extLst>
              <a:ext uri="{FF2B5EF4-FFF2-40B4-BE49-F238E27FC236}">
                <a16:creationId xmlns:a16="http://schemas.microsoft.com/office/drawing/2014/main" id="{68DAE121-07AC-EC63-12FF-ECA555ECAD05}"/>
              </a:ext>
            </a:extLst>
          </p:cNvPr>
          <p:cNvGrpSpPr/>
          <p:nvPr/>
        </p:nvGrpSpPr>
        <p:grpSpPr>
          <a:xfrm>
            <a:off x="914404" y="296195"/>
            <a:ext cx="10237493" cy="2016845"/>
            <a:chOff x="313163" y="231911"/>
            <a:chExt cx="11502886" cy="2054087"/>
          </a:xfrm>
        </p:grpSpPr>
        <p:sp>
          <p:nvSpPr>
            <p:cNvPr id="3" name="Rectangle: Diagonal Corners Snipped 2">
              <a:extLst>
                <a:ext uri="{FF2B5EF4-FFF2-40B4-BE49-F238E27FC236}">
                  <a16:creationId xmlns:a16="http://schemas.microsoft.com/office/drawing/2014/main" id="{551EE01A-EF37-9E8F-5E91-3E82DB84C9C0}"/>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002060"/>
                </a:solidFill>
                <a:latin typeface="UTM Avo" panose="0204060305050602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86003AC-8D01-2472-CF5A-55A28C0C0C2D}"/>
                </a:ext>
              </a:extLst>
            </p:cNvPr>
            <p:cNvSpPr txBox="1"/>
            <p:nvPr/>
          </p:nvSpPr>
          <p:spPr>
            <a:xfrm>
              <a:off x="967359" y="619312"/>
              <a:ext cx="10017731" cy="1142561"/>
            </a:xfrm>
            <a:prstGeom prst="rect">
              <a:avLst/>
            </a:prstGeom>
            <a:noFill/>
          </p:spPr>
          <p:txBody>
            <a:bodyPr wrap="square" rtlCol="0">
              <a:spAutoFit/>
            </a:bodyPr>
            <a:lstStyle/>
            <a:p>
              <a:pPr algn="ctr">
                <a:lnSpc>
                  <a:spcPct val="150000"/>
                </a:lnSpc>
              </a:pPr>
              <a:r>
                <a:rPr lang="vi-VN" sz="2400" b="1" i="0" dirty="0">
                  <a:solidFill>
                    <a:srgbClr val="333333"/>
                  </a:solidFill>
                  <a:effectLst/>
                </a:rPr>
                <a:t>Câu 2:</a:t>
              </a:r>
              <a:r>
                <a:rPr lang="vi-VN" sz="2400" b="0" i="0" dirty="0">
                  <a:solidFill>
                    <a:srgbClr val="333333"/>
                  </a:solidFill>
                  <a:effectLst/>
                </a:rPr>
                <a:t> Trong ống tiêu </a:t>
              </a:r>
              <a:r>
                <a:rPr lang="vi-VN" sz="2400" b="0" i="0" dirty="0" err="1">
                  <a:solidFill>
                    <a:srgbClr val="333333"/>
                  </a:solidFill>
                  <a:effectLst/>
                </a:rPr>
                <a:t>hoá</a:t>
              </a:r>
              <a:r>
                <a:rPr lang="vi-VN" sz="2400" b="0" i="0" dirty="0">
                  <a:solidFill>
                    <a:srgbClr val="333333"/>
                  </a:solidFill>
                  <a:effectLst/>
                </a:rPr>
                <a:t> ở người, vai trò hấp thụ chất dinh dưỡng chủ yếu thuộc về cơ quan nào?</a:t>
              </a:r>
            </a:p>
          </p:txBody>
        </p:sp>
      </p:grpSp>
      <p:grpSp>
        <p:nvGrpSpPr>
          <p:cNvPr id="19" name="Nhóm 18">
            <a:extLst>
              <a:ext uri="{FF2B5EF4-FFF2-40B4-BE49-F238E27FC236}">
                <a16:creationId xmlns:a16="http://schemas.microsoft.com/office/drawing/2014/main" id="{9DF077AB-4055-8507-1560-2AD169121BAF}"/>
              </a:ext>
            </a:extLst>
          </p:cNvPr>
          <p:cNvGrpSpPr/>
          <p:nvPr/>
        </p:nvGrpSpPr>
        <p:grpSpPr>
          <a:xfrm>
            <a:off x="927464" y="2497522"/>
            <a:ext cx="7354956" cy="918222"/>
            <a:chOff x="927464" y="2497522"/>
            <a:chExt cx="7354956" cy="918222"/>
          </a:xfrm>
        </p:grpSpPr>
        <p:sp>
          <p:nvSpPr>
            <p:cNvPr id="6" name="Rectangle: Diagonal Corners Snipped 5">
              <a:extLst>
                <a:ext uri="{FF2B5EF4-FFF2-40B4-BE49-F238E27FC236}">
                  <a16:creationId xmlns:a16="http://schemas.microsoft.com/office/drawing/2014/main" id="{E0A0438C-8576-40BD-94A1-035C3FAA07EA}"/>
                </a:ext>
              </a:extLst>
            </p:cNvPr>
            <p:cNvSpPr/>
            <p:nvPr/>
          </p:nvSpPr>
          <p:spPr>
            <a:xfrm>
              <a:off x="927464" y="2497522"/>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latin typeface="UTM Avo"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41F93DF-9851-0116-BCE1-CA146B8E1F6E}"/>
                </a:ext>
              </a:extLst>
            </p:cNvPr>
            <p:cNvSpPr txBox="1"/>
            <p:nvPr/>
          </p:nvSpPr>
          <p:spPr>
            <a:xfrm>
              <a:off x="1243309" y="2706859"/>
              <a:ext cx="4572000" cy="461665"/>
            </a:xfrm>
            <a:prstGeom prst="rect">
              <a:avLst/>
            </a:prstGeom>
            <a:noFill/>
          </p:spPr>
          <p:txBody>
            <a:bodyPr wrap="square" rtlCol="0">
              <a:spAutoFit/>
            </a:bodyPr>
            <a:lstStyle/>
            <a:p>
              <a:pPr algn="l"/>
              <a:r>
                <a:rPr lang="vi-VN" sz="2400" i="0" dirty="0">
                  <a:effectLst/>
                </a:rPr>
                <a:t>A. Ruột thừa</a:t>
              </a:r>
              <a:r>
                <a:rPr lang="en-US" sz="2400" i="0" dirty="0">
                  <a:effectLst/>
                </a:rPr>
                <a:t>.</a:t>
              </a:r>
              <a:endParaRPr lang="vi-VN" sz="2400" i="0" dirty="0">
                <a:effectLst/>
              </a:endParaRPr>
            </a:p>
          </p:txBody>
        </p:sp>
      </p:grpSp>
      <p:grpSp>
        <p:nvGrpSpPr>
          <p:cNvPr id="20" name="Nhóm 19">
            <a:extLst>
              <a:ext uri="{FF2B5EF4-FFF2-40B4-BE49-F238E27FC236}">
                <a16:creationId xmlns:a16="http://schemas.microsoft.com/office/drawing/2014/main" id="{E074E61C-71B5-19A8-DF06-CCD5C19240E0}"/>
              </a:ext>
            </a:extLst>
          </p:cNvPr>
          <p:cNvGrpSpPr/>
          <p:nvPr/>
        </p:nvGrpSpPr>
        <p:grpSpPr>
          <a:xfrm>
            <a:off x="914404" y="3567638"/>
            <a:ext cx="7354956" cy="918222"/>
            <a:chOff x="927464" y="3567638"/>
            <a:chExt cx="7354956" cy="918222"/>
          </a:xfrm>
        </p:grpSpPr>
        <p:sp>
          <p:nvSpPr>
            <p:cNvPr id="9" name="Rectangle: Diagonal Corners Snipped 8">
              <a:extLst>
                <a:ext uri="{FF2B5EF4-FFF2-40B4-BE49-F238E27FC236}">
                  <a16:creationId xmlns:a16="http://schemas.microsoft.com/office/drawing/2014/main" id="{4AF2B0D7-CE30-9652-FF16-360372B45797}"/>
                </a:ext>
              </a:extLst>
            </p:cNvPr>
            <p:cNvSpPr/>
            <p:nvPr/>
          </p:nvSpPr>
          <p:spPr>
            <a:xfrm>
              <a:off x="927464" y="3567638"/>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latin typeface="UTM Avo" panose="0204060305050602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32507E7-BC7C-68FC-79A7-3D80C26B326A}"/>
                </a:ext>
              </a:extLst>
            </p:cNvPr>
            <p:cNvSpPr txBox="1"/>
            <p:nvPr/>
          </p:nvSpPr>
          <p:spPr>
            <a:xfrm>
              <a:off x="1243309" y="3782881"/>
              <a:ext cx="4572000" cy="461665"/>
            </a:xfrm>
            <a:prstGeom prst="rect">
              <a:avLst/>
            </a:prstGeom>
            <a:noFill/>
          </p:spPr>
          <p:txBody>
            <a:bodyPr wrap="square" rtlCol="0">
              <a:spAutoFit/>
            </a:bodyPr>
            <a:lstStyle/>
            <a:p>
              <a:pPr algn="l"/>
              <a:r>
                <a:rPr lang="vi-VN" sz="2400" i="0" dirty="0">
                  <a:effectLst/>
                </a:rPr>
                <a:t>B. Ruột già</a:t>
              </a:r>
              <a:r>
                <a:rPr lang="en-US" sz="2400" i="0" dirty="0">
                  <a:effectLst/>
                </a:rPr>
                <a:t>.</a:t>
              </a:r>
              <a:endParaRPr lang="vi-VN" sz="2400" i="0" dirty="0">
                <a:effectLst/>
              </a:endParaRPr>
            </a:p>
          </p:txBody>
        </p:sp>
      </p:grpSp>
      <p:grpSp>
        <p:nvGrpSpPr>
          <p:cNvPr id="21" name="Nhóm 20">
            <a:extLst>
              <a:ext uri="{FF2B5EF4-FFF2-40B4-BE49-F238E27FC236}">
                <a16:creationId xmlns:a16="http://schemas.microsoft.com/office/drawing/2014/main" id="{58D9F12C-BC6E-9267-1BD8-E55FAE424F21}"/>
              </a:ext>
            </a:extLst>
          </p:cNvPr>
          <p:cNvGrpSpPr/>
          <p:nvPr/>
        </p:nvGrpSpPr>
        <p:grpSpPr>
          <a:xfrm>
            <a:off x="927464" y="4637753"/>
            <a:ext cx="7354956" cy="918222"/>
            <a:chOff x="927464" y="4637753"/>
            <a:chExt cx="7354956" cy="918222"/>
          </a:xfrm>
        </p:grpSpPr>
        <p:sp>
          <p:nvSpPr>
            <p:cNvPr id="14" name="Rectangle: Diagonal Corners Snipped 13">
              <a:extLst>
                <a:ext uri="{FF2B5EF4-FFF2-40B4-BE49-F238E27FC236}">
                  <a16:creationId xmlns:a16="http://schemas.microsoft.com/office/drawing/2014/main" id="{E85BB14A-F056-557C-F6A1-88EC9ECFBC95}"/>
                </a:ext>
              </a:extLst>
            </p:cNvPr>
            <p:cNvSpPr/>
            <p:nvPr/>
          </p:nvSpPr>
          <p:spPr>
            <a:xfrm>
              <a:off x="927464" y="4637753"/>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latin typeface="UTM Avo" panose="0204060305050602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6855960D-0145-4517-B22A-0440C7A63B9B}"/>
                </a:ext>
              </a:extLst>
            </p:cNvPr>
            <p:cNvSpPr txBox="1"/>
            <p:nvPr/>
          </p:nvSpPr>
          <p:spPr>
            <a:xfrm>
              <a:off x="1243309" y="4847006"/>
              <a:ext cx="4572000" cy="461665"/>
            </a:xfrm>
            <a:prstGeom prst="rect">
              <a:avLst/>
            </a:prstGeom>
            <a:noFill/>
          </p:spPr>
          <p:txBody>
            <a:bodyPr wrap="square" rtlCol="0">
              <a:spAutoFit/>
            </a:bodyPr>
            <a:lstStyle/>
            <a:p>
              <a:pPr algn="l"/>
              <a:r>
                <a:rPr lang="vi-VN" sz="2400" i="0" dirty="0">
                  <a:effectLst/>
                </a:rPr>
                <a:t>C. Ruột non</a:t>
              </a:r>
              <a:r>
                <a:rPr lang="en-US" sz="2400" i="0" dirty="0">
                  <a:effectLst/>
                </a:rPr>
                <a:t>.</a:t>
              </a:r>
              <a:endParaRPr lang="vi-VN" sz="2400" i="0" dirty="0">
                <a:effectLst/>
              </a:endParaRPr>
            </a:p>
          </p:txBody>
        </p:sp>
      </p:grpSp>
      <p:grpSp>
        <p:nvGrpSpPr>
          <p:cNvPr id="22" name="Nhóm 21">
            <a:extLst>
              <a:ext uri="{FF2B5EF4-FFF2-40B4-BE49-F238E27FC236}">
                <a16:creationId xmlns:a16="http://schemas.microsoft.com/office/drawing/2014/main" id="{1299974C-CD0B-70D0-9382-18CC80E02ED3}"/>
              </a:ext>
            </a:extLst>
          </p:cNvPr>
          <p:cNvGrpSpPr/>
          <p:nvPr/>
        </p:nvGrpSpPr>
        <p:grpSpPr>
          <a:xfrm>
            <a:off x="927464" y="5707873"/>
            <a:ext cx="7354956" cy="918223"/>
            <a:chOff x="927464" y="5707873"/>
            <a:chExt cx="7354956" cy="918223"/>
          </a:xfrm>
        </p:grpSpPr>
        <p:sp>
          <p:nvSpPr>
            <p:cNvPr id="17" name="Rectangle: Diagonal Corners Snipped 16">
              <a:extLst>
                <a:ext uri="{FF2B5EF4-FFF2-40B4-BE49-F238E27FC236}">
                  <a16:creationId xmlns:a16="http://schemas.microsoft.com/office/drawing/2014/main" id="{1564FC59-1118-570D-293A-00178515756A}"/>
                </a:ext>
              </a:extLst>
            </p:cNvPr>
            <p:cNvSpPr/>
            <p:nvPr/>
          </p:nvSpPr>
          <p:spPr>
            <a:xfrm>
              <a:off x="927464" y="5707873"/>
              <a:ext cx="7354956" cy="918223"/>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cs typeface="Times New Roman" panose="02020603050405020304" pitchFamily="18" charset="0"/>
              </a:endParaRPr>
            </a:p>
          </p:txBody>
        </p:sp>
        <p:sp>
          <p:nvSpPr>
            <p:cNvPr id="18" name="TextBox 17">
              <a:extLst>
                <a:ext uri="{FF2B5EF4-FFF2-40B4-BE49-F238E27FC236}">
                  <a16:creationId xmlns:a16="http://schemas.microsoft.com/office/drawing/2014/main" id="{2EF773A2-4F9E-932D-8098-B76DEB421CFD}"/>
                </a:ext>
              </a:extLst>
            </p:cNvPr>
            <p:cNvSpPr txBox="1"/>
            <p:nvPr/>
          </p:nvSpPr>
          <p:spPr>
            <a:xfrm>
              <a:off x="1243309" y="5872524"/>
              <a:ext cx="4572000" cy="461665"/>
            </a:xfrm>
            <a:prstGeom prst="rect">
              <a:avLst/>
            </a:prstGeom>
            <a:solidFill>
              <a:schemeClr val="accent1">
                <a:lumMod val="60000"/>
                <a:lumOff val="40000"/>
              </a:schemeClr>
            </a:solidFill>
          </p:spPr>
          <p:txBody>
            <a:bodyPr wrap="square" rtlCol="0">
              <a:spAutoFit/>
            </a:bodyPr>
            <a:lstStyle/>
            <a:p>
              <a:pPr algn="l"/>
              <a:r>
                <a:rPr lang="vi-VN" sz="2400" i="0" dirty="0">
                  <a:effectLst/>
                </a:rPr>
                <a:t>D. Dạ dày</a:t>
              </a:r>
              <a:r>
                <a:rPr lang="en-US" sz="2400" i="0" dirty="0">
                  <a:effectLst/>
                </a:rPr>
                <a:t>.</a:t>
              </a:r>
              <a:endParaRPr lang="vi-VN" sz="2400" i="0" dirty="0">
                <a:effectLst/>
              </a:endParaRPr>
            </a:p>
          </p:txBody>
        </p:sp>
      </p:grpSp>
      <p:pic>
        <p:nvPicPr>
          <p:cNvPr id="23" name="âm thanh trả lời sai">
            <a:hlinkClick r:id="" action="ppaction://media"/>
            <a:extLst>
              <a:ext uri="{FF2B5EF4-FFF2-40B4-BE49-F238E27FC236}">
                <a16:creationId xmlns:a16="http://schemas.microsoft.com/office/drawing/2014/main" id="{76511C1E-8028-8146-7CBF-F085A5D872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7933" y="1151322"/>
            <a:ext cx="487363" cy="487363"/>
          </a:xfrm>
          <a:prstGeom prst="rect">
            <a:avLst/>
          </a:prstGeom>
        </p:spPr>
      </p:pic>
      <p:pic>
        <p:nvPicPr>
          <p:cNvPr id="24" name="Am-thanh-tra-loi-dung-chinh-xac-www_tiengdong_com">
            <a:hlinkClick r:id="" action="ppaction://media"/>
            <a:extLst>
              <a:ext uri="{FF2B5EF4-FFF2-40B4-BE49-F238E27FC236}">
                <a16:creationId xmlns:a16="http://schemas.microsoft.com/office/drawing/2014/main" id="{709C28C4-7DF0-B4FA-4031-37C335DEDA5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27933" y="1923990"/>
            <a:ext cx="487363" cy="487363"/>
          </a:xfrm>
          <a:prstGeom prst="rect">
            <a:avLst/>
          </a:prstGeom>
        </p:spPr>
      </p:pic>
      <p:pic>
        <p:nvPicPr>
          <p:cNvPr id="25" name="âm thanh trả lời sai">
            <a:hlinkClick r:id="" action="ppaction://media"/>
            <a:extLst>
              <a:ext uri="{FF2B5EF4-FFF2-40B4-BE49-F238E27FC236}">
                <a16:creationId xmlns:a16="http://schemas.microsoft.com/office/drawing/2014/main" id="{41BACD41-1B1A-CDE3-1549-7C66F442D7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69545" y="556165"/>
            <a:ext cx="487363" cy="487363"/>
          </a:xfrm>
          <a:prstGeom prst="rect">
            <a:avLst/>
          </a:prstGeom>
        </p:spPr>
      </p:pic>
      <p:pic>
        <p:nvPicPr>
          <p:cNvPr id="26" name="âm thanh trả lời sai">
            <a:hlinkClick r:id="" action="ppaction://media"/>
            <a:extLst>
              <a:ext uri="{FF2B5EF4-FFF2-40B4-BE49-F238E27FC236}">
                <a16:creationId xmlns:a16="http://schemas.microsoft.com/office/drawing/2014/main" id="{4F8ABA1E-D7CF-304F-DD04-FB59EF0B9D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7933" y="2253019"/>
            <a:ext cx="487363" cy="487363"/>
          </a:xfrm>
          <a:prstGeom prst="rect">
            <a:avLst/>
          </a:prstGeom>
        </p:spPr>
      </p:pic>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4464556" flipH="1">
            <a:off x="10257593" y="992713"/>
            <a:ext cx="1589851" cy="1174801"/>
          </a:xfrm>
          <a:prstGeom prst="rect">
            <a:avLst/>
          </a:prstGeom>
        </p:spPr>
      </p:pic>
    </p:spTree>
    <p:extLst>
      <p:ext uri="{BB962C8B-B14F-4D97-AF65-F5344CB8AC3E}">
        <p14:creationId xmlns:p14="http://schemas.microsoft.com/office/powerpoint/2010/main" val="343833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1000" tmFilter="0, 0; .2, .5; .8, .5; 1, 0"/>
                                        <p:tgtEl>
                                          <p:spTgt spid="21"/>
                                        </p:tgtEl>
                                      </p:cBhvr>
                                    </p:animEffect>
                                    <p:animScale>
                                      <p:cBhvr>
                                        <p:cTn id="30" dur="500" autoRev="1" fill="hold"/>
                                        <p:tgtEl>
                                          <p:spTgt spid="21"/>
                                        </p:tgtEl>
                                      </p:cBhvr>
                                      <p:by x="105000" y="105000"/>
                                    </p:animScale>
                                  </p:childTnLst>
                                </p:cTn>
                              </p:par>
                              <p:par>
                                <p:cTn id="31" presetID="42" presetClass="path" presetSubtype="0" accel="50000" decel="50000" fill="hold" nodeType="withEffect">
                                  <p:stCondLst>
                                    <p:cond delay="0"/>
                                  </p:stCondLst>
                                  <p:childTnLst>
                                    <p:animMotion origin="layout" path="M -4.16667E-7 -4.07407E-6 L -0.28789 0.52662 " pathEditMode="relative" rAng="0" ptsTypes="AA">
                                      <p:cBhvr>
                                        <p:cTn id="32" dur="2000" fill="hold"/>
                                        <p:tgtEl>
                                          <p:spTgt spid="10"/>
                                        </p:tgtEl>
                                        <p:attrNameLst>
                                          <p:attrName>ppt_x</p:attrName>
                                          <p:attrName>ppt_y</p:attrName>
                                        </p:attrNameLst>
                                      </p:cBhvr>
                                      <p:rCtr x="-14401" y="26319"/>
                                    </p:animMotion>
                                  </p:childTnLst>
                                </p:cTn>
                              </p:par>
                              <p:par>
                                <p:cTn id="33" presetID="1" presetClass="mediacall" presetSubtype="0" fill="hold" nodeType="withEffect">
                                  <p:stCondLst>
                                    <p:cond delay="0"/>
                                  </p:stCondLst>
                                  <p:childTnLst>
                                    <p:cmd type="call" cmd="playFrom(0.0)">
                                      <p:cBhvr>
                                        <p:cTn id="34" dur="1724" fill="hold"/>
                                        <p:tgtEl>
                                          <p:spTgt spid="24"/>
                                        </p:tgtEl>
                                      </p:cBhvr>
                                    </p:cmd>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nodeType="clickEffect">
                                  <p:stCondLst>
                                    <p:cond delay="0"/>
                                  </p:stCondLst>
                                  <p:childTnLst>
                                    <p:set>
                                      <p:cBhvr>
                                        <p:cTn id="39" dur="indefinite"/>
                                        <p:tgtEl>
                                          <p:spTgt spid="20"/>
                                        </p:tgtEl>
                                        <p:attrNameLst>
                                          <p:attrName>style.opacity</p:attrName>
                                        </p:attrNameLst>
                                      </p:cBhvr>
                                      <p:to>
                                        <p:strVal val="0.5"/>
                                      </p:to>
                                    </p:set>
                                    <p:animEffect filter="image" prLst="opacity: 0.5">
                                      <p:cBhvr rctx="IE">
                                        <p:cTn id="40" dur="indefinite"/>
                                        <p:tgtEl>
                                          <p:spTgt spid="20"/>
                                        </p:tgtEl>
                                      </p:cBhvr>
                                    </p:animEffect>
                                  </p:childTnLst>
                                </p:cTn>
                              </p:par>
                              <p:par>
                                <p:cTn id="41" presetID="1" presetClass="mediacall" presetSubtype="0" fill="hold" nodeType="withEffect">
                                  <p:stCondLst>
                                    <p:cond delay="0"/>
                                  </p:stCondLst>
                                  <p:childTnLst>
                                    <p:cmd type="call" cmd="playFrom(0.0)">
                                      <p:cBhvr>
                                        <p:cTn id="42" dur="1296" fill="hold"/>
                                        <p:tgtEl>
                                          <p:spTgt spid="25"/>
                                        </p:tgtEl>
                                      </p:cBhvr>
                                    </p:cmd>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9" presetClass="emph" presetSubtype="0" nodeType="clickEffect">
                                  <p:stCondLst>
                                    <p:cond delay="0"/>
                                  </p:stCondLst>
                                  <p:childTnLst>
                                    <p:set>
                                      <p:cBhvr>
                                        <p:cTn id="47" dur="indefinite"/>
                                        <p:tgtEl>
                                          <p:spTgt spid="19"/>
                                        </p:tgtEl>
                                        <p:attrNameLst>
                                          <p:attrName>style.opacity</p:attrName>
                                        </p:attrNameLst>
                                      </p:cBhvr>
                                      <p:to>
                                        <p:strVal val="0.5"/>
                                      </p:to>
                                    </p:set>
                                    <p:animEffect filter="image" prLst="opacity: 0.5">
                                      <p:cBhvr rctx="IE">
                                        <p:cTn id="48" dur="indefinite"/>
                                        <p:tgtEl>
                                          <p:spTgt spid="19"/>
                                        </p:tgtEl>
                                      </p:cBhvr>
                                    </p:animEffect>
                                  </p:childTnLst>
                                </p:cTn>
                              </p:par>
                              <p:par>
                                <p:cTn id="49" presetID="1" presetClass="mediacall" presetSubtype="0" fill="hold" nodeType="withEffect">
                                  <p:stCondLst>
                                    <p:cond delay="0"/>
                                  </p:stCondLst>
                                  <p:childTnLst>
                                    <p:cmd type="call" cmd="playFrom(0.0)">
                                      <p:cBhvr>
                                        <p:cTn id="50" dur="1296" fill="hold"/>
                                        <p:tgtEl>
                                          <p:spTgt spid="23"/>
                                        </p:tgtEl>
                                      </p:cBhvr>
                                    </p:cmd>
                                  </p:child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p:cTn id="55" dur="indefinite"/>
                                        <p:tgtEl>
                                          <p:spTgt spid="22"/>
                                        </p:tgtEl>
                                        <p:attrNameLst>
                                          <p:attrName>style.opacity</p:attrName>
                                        </p:attrNameLst>
                                      </p:cBhvr>
                                      <p:to>
                                        <p:strVal val="0.5"/>
                                      </p:to>
                                    </p:set>
                                    <p:animEffect filter="image" prLst="opacity: 0.5">
                                      <p:cBhvr rctx="IE">
                                        <p:cTn id="56" dur="indefinite"/>
                                        <p:tgtEl>
                                          <p:spTgt spid="22"/>
                                        </p:tgtEl>
                                      </p:cBhvr>
                                    </p:animEffect>
                                  </p:childTnLst>
                                </p:cTn>
                              </p:par>
                              <p:par>
                                <p:cTn id="57" presetID="1" presetClass="mediacall" presetSubtype="0" fill="hold" nodeType="withEffect">
                                  <p:stCondLst>
                                    <p:cond delay="0"/>
                                  </p:stCondLst>
                                  <p:childTnLst>
                                    <p:cmd type="call" cmd="playFrom(0.0)">
                                      <p:cBhvr>
                                        <p:cTn id="58" dur="1296" fill="hold"/>
                                        <p:tgtEl>
                                          <p:spTgt spid="26"/>
                                        </p:tgtEl>
                                      </p:cBhvr>
                                    </p:cmd>
                                  </p:childTnLst>
                                </p:cTn>
                              </p:par>
                            </p:childTnLst>
                          </p:cTn>
                        </p:par>
                      </p:childTnLst>
                    </p:cTn>
                  </p:par>
                </p:childTnLst>
              </p:cTn>
              <p:nextCondLst>
                <p:cond evt="onClick" delay="0">
                  <p:tgtEl>
                    <p:spTgt spid="22"/>
                  </p:tgtEl>
                </p:cond>
              </p:nextCondLst>
            </p:seq>
            <p:audio>
              <p:cMediaNode vol="80000">
                <p:cTn id="59" fill="hold" display="0">
                  <p:stCondLst>
                    <p:cond delay="indefinite"/>
                  </p:stCondLst>
                  <p:endCondLst>
                    <p:cond evt="onStopAudio" delay="0">
                      <p:tgtEl>
                        <p:sldTgt/>
                      </p:tgtEl>
                    </p:cond>
                  </p:endCondLst>
                </p:cTn>
                <p:tgtEl>
                  <p:spTgt spid="23"/>
                </p:tgtEl>
              </p:cMediaNode>
            </p:audio>
            <p:audio>
              <p:cMediaNode vol="80000">
                <p:cTn id="60" fill="hold" display="0">
                  <p:stCondLst>
                    <p:cond delay="indefinite"/>
                  </p:stCondLst>
                  <p:endCondLst>
                    <p:cond evt="onStopAudio" delay="0">
                      <p:tgtEl>
                        <p:sldTgt/>
                      </p:tgtEl>
                    </p:cond>
                  </p:endCondLst>
                </p:cTn>
                <p:tgtEl>
                  <p:spTgt spid="24"/>
                </p:tgtEl>
              </p:cMediaNode>
            </p:audio>
            <p:audio>
              <p:cMediaNode vol="80000">
                <p:cTn id="61" fill="hold" display="0">
                  <p:stCondLst>
                    <p:cond delay="indefinite"/>
                  </p:stCondLst>
                  <p:endCondLst>
                    <p:cond evt="onStopAudio" delay="0">
                      <p:tgtEl>
                        <p:sldTgt/>
                      </p:tgtEl>
                    </p:cond>
                  </p:endCondLst>
                </p:cTn>
                <p:tgtEl>
                  <p:spTgt spid="25"/>
                </p:tgtEl>
              </p:cMediaNode>
            </p:audio>
            <p:audio>
              <p:cMediaNode vol="80000">
                <p:cTn id="62"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8A480048-F2D3-A6D2-E2AC-20450F03404A}"/>
              </a:ext>
            </a:extLst>
          </p:cNvPr>
          <p:cNvSpPr/>
          <p:nvPr/>
        </p:nvSpPr>
        <p:spPr>
          <a:xfrm>
            <a:off x="0" y="3499564"/>
            <a:ext cx="5670613" cy="2276381"/>
          </a:xfrm>
          <a:custGeom>
            <a:avLst/>
            <a:gdLst>
              <a:gd name="connsiteX0" fmla="*/ 5484686 w 5670614"/>
              <a:gd name="connsiteY0" fmla="*/ 1792987 h 2276381"/>
              <a:gd name="connsiteX1" fmla="*/ 5355717 w 5670614"/>
              <a:gd name="connsiteY1" fmla="*/ 1679830 h 2276381"/>
              <a:gd name="connsiteX2" fmla="*/ 5145501 w 5670614"/>
              <a:gd name="connsiteY2" fmla="*/ 1558005 h 2276381"/>
              <a:gd name="connsiteX3" fmla="*/ 4989576 w 5670614"/>
              <a:gd name="connsiteY3" fmla="*/ 1612298 h 2276381"/>
              <a:gd name="connsiteX4" fmla="*/ 4901660 w 5670614"/>
              <a:gd name="connsiteY4" fmla="*/ 1597344 h 2276381"/>
              <a:gd name="connsiteX5" fmla="*/ 4818507 w 5670614"/>
              <a:gd name="connsiteY5" fmla="*/ 1611250 h 2276381"/>
              <a:gd name="connsiteX6" fmla="*/ 4612196 w 5670614"/>
              <a:gd name="connsiteY6" fmla="*/ 1497236 h 2276381"/>
              <a:gd name="connsiteX7" fmla="*/ 4539329 w 5670614"/>
              <a:gd name="connsiteY7" fmla="*/ 1507904 h 2276381"/>
              <a:gd name="connsiteX8" fmla="*/ 4349877 w 5670614"/>
              <a:gd name="connsiteY8" fmla="*/ 1420274 h 2276381"/>
              <a:gd name="connsiteX9" fmla="*/ 4166235 w 5670614"/>
              <a:gd name="connsiteY9" fmla="*/ 1502284 h 2276381"/>
              <a:gd name="connsiteX10" fmla="*/ 3979164 w 5670614"/>
              <a:gd name="connsiteY10" fmla="*/ 1405986 h 2276381"/>
              <a:gd name="connsiteX11" fmla="*/ 3988308 w 5670614"/>
              <a:gd name="connsiteY11" fmla="*/ 1351313 h 2276381"/>
              <a:gd name="connsiteX12" fmla="*/ 3761804 w 5670614"/>
              <a:gd name="connsiteY12" fmla="*/ 1158051 h 2276381"/>
              <a:gd name="connsiteX13" fmla="*/ 3760851 w 5670614"/>
              <a:gd name="connsiteY13" fmla="*/ 1158051 h 2276381"/>
              <a:gd name="connsiteX14" fmla="*/ 3552920 w 5670614"/>
              <a:gd name="connsiteY14" fmla="*/ 980981 h 2276381"/>
              <a:gd name="connsiteX15" fmla="*/ 3326892 w 5670614"/>
              <a:gd name="connsiteY15" fmla="*/ 794672 h 2276381"/>
              <a:gd name="connsiteX16" fmla="*/ 3234500 w 5670614"/>
              <a:gd name="connsiteY16" fmla="*/ 812007 h 2276381"/>
              <a:gd name="connsiteX17" fmla="*/ 3064478 w 5670614"/>
              <a:gd name="connsiteY17" fmla="*/ 686754 h 2276381"/>
              <a:gd name="connsiteX18" fmla="*/ 3036570 w 5670614"/>
              <a:gd name="connsiteY18" fmla="*/ 688944 h 2276381"/>
              <a:gd name="connsiteX19" fmla="*/ 2813399 w 5670614"/>
              <a:gd name="connsiteY19" fmla="*/ 480823 h 2276381"/>
              <a:gd name="connsiteX20" fmla="*/ 2698909 w 5670614"/>
              <a:gd name="connsiteY20" fmla="*/ 418720 h 2276381"/>
              <a:gd name="connsiteX21" fmla="*/ 2701957 w 5670614"/>
              <a:gd name="connsiteY21" fmla="*/ 385287 h 2276381"/>
              <a:gd name="connsiteX22" fmla="*/ 2439257 w 5670614"/>
              <a:gd name="connsiteY22" fmla="*/ 161069 h 2276381"/>
              <a:gd name="connsiteX23" fmla="*/ 2327624 w 5670614"/>
              <a:gd name="connsiteY23" fmla="*/ 182976 h 2276381"/>
              <a:gd name="connsiteX24" fmla="*/ 2159032 w 5670614"/>
              <a:gd name="connsiteY24" fmla="*/ 130684 h 2276381"/>
              <a:gd name="connsiteX25" fmla="*/ 1959674 w 5670614"/>
              <a:gd name="connsiteY25" fmla="*/ 210504 h 2276381"/>
              <a:gd name="connsiteX26" fmla="*/ 1697736 w 5670614"/>
              <a:gd name="connsiteY26" fmla="*/ 1 h 2276381"/>
              <a:gd name="connsiteX27" fmla="*/ 1492853 w 5670614"/>
              <a:gd name="connsiteY27" fmla="*/ 85726 h 2276381"/>
              <a:gd name="connsiteX28" fmla="*/ 1381697 w 5670614"/>
              <a:gd name="connsiteY28" fmla="*/ 55056 h 2276381"/>
              <a:gd name="connsiteX29" fmla="*/ 1194530 w 5670614"/>
              <a:gd name="connsiteY29" fmla="*/ 195359 h 2276381"/>
              <a:gd name="connsiteX30" fmla="*/ 1012222 w 5670614"/>
              <a:gd name="connsiteY30" fmla="*/ 358332 h 2276381"/>
              <a:gd name="connsiteX31" fmla="*/ 1055751 w 5670614"/>
              <a:gd name="connsiteY31" fmla="*/ 461678 h 2276381"/>
              <a:gd name="connsiteX32" fmla="*/ 1012889 w 5670614"/>
              <a:gd name="connsiteY32" fmla="*/ 583122 h 2276381"/>
              <a:gd name="connsiteX33" fmla="*/ 1025271 w 5670614"/>
              <a:gd name="connsiteY33" fmla="*/ 649511 h 2276381"/>
              <a:gd name="connsiteX34" fmla="*/ 958596 w 5670614"/>
              <a:gd name="connsiteY34" fmla="*/ 688087 h 2276381"/>
              <a:gd name="connsiteX35" fmla="*/ 796290 w 5670614"/>
              <a:gd name="connsiteY35" fmla="*/ 637986 h 2276381"/>
              <a:gd name="connsiteX36" fmla="*/ 543973 w 5670614"/>
              <a:gd name="connsiteY36" fmla="*/ 855632 h 2276381"/>
              <a:gd name="connsiteX37" fmla="*/ 555784 w 5670614"/>
              <a:gd name="connsiteY37" fmla="*/ 920688 h 2276381"/>
              <a:gd name="connsiteX38" fmla="*/ 396907 w 5670614"/>
              <a:gd name="connsiteY38" fmla="*/ 1054323 h 2276381"/>
              <a:gd name="connsiteX39" fmla="*/ 228219 w 5670614"/>
              <a:gd name="connsiteY39" fmla="*/ 1011366 h 2276381"/>
              <a:gd name="connsiteX40" fmla="*/ 0 w 5670614"/>
              <a:gd name="connsiteY40" fmla="*/ 1099853 h 2276381"/>
              <a:gd name="connsiteX41" fmla="*/ 0 w 5670614"/>
              <a:gd name="connsiteY41" fmla="*/ 2092644 h 2276381"/>
              <a:gd name="connsiteX42" fmla="*/ 141446 w 5670614"/>
              <a:gd name="connsiteY42" fmla="*/ 2128077 h 2276381"/>
              <a:gd name="connsiteX43" fmla="*/ 337376 w 5670614"/>
              <a:gd name="connsiteY43" fmla="*/ 2051496 h 2276381"/>
              <a:gd name="connsiteX44" fmla="*/ 575310 w 5670614"/>
              <a:gd name="connsiteY44" fmla="*/ 2181322 h 2276381"/>
              <a:gd name="connsiteX45" fmla="*/ 797909 w 5670614"/>
              <a:gd name="connsiteY45" fmla="*/ 2073594 h 2276381"/>
              <a:gd name="connsiteX46" fmla="*/ 1008983 w 5670614"/>
              <a:gd name="connsiteY46" fmla="*/ 2164748 h 2276381"/>
              <a:gd name="connsiteX47" fmla="*/ 1250537 w 5670614"/>
              <a:gd name="connsiteY47" fmla="*/ 2025492 h 2276381"/>
              <a:gd name="connsiteX48" fmla="*/ 1342930 w 5670614"/>
              <a:gd name="connsiteY48" fmla="*/ 2039875 h 2276381"/>
              <a:gd name="connsiteX49" fmla="*/ 1368933 w 5670614"/>
              <a:gd name="connsiteY49" fmla="*/ 2038637 h 2276381"/>
              <a:gd name="connsiteX50" fmla="*/ 1550956 w 5670614"/>
              <a:gd name="connsiteY50" fmla="*/ 2101407 h 2276381"/>
              <a:gd name="connsiteX51" fmla="*/ 1716977 w 5670614"/>
              <a:gd name="connsiteY51" fmla="*/ 2049972 h 2276381"/>
              <a:gd name="connsiteX52" fmla="*/ 1761363 w 5670614"/>
              <a:gd name="connsiteY52" fmla="*/ 2069403 h 2276381"/>
              <a:gd name="connsiteX53" fmla="*/ 2021300 w 5670614"/>
              <a:gd name="connsiteY53" fmla="*/ 2263141 h 2276381"/>
              <a:gd name="connsiteX54" fmla="*/ 2265236 w 5670614"/>
              <a:gd name="connsiteY54" fmla="*/ 2118266 h 2276381"/>
              <a:gd name="connsiteX55" fmla="*/ 2318957 w 5670614"/>
              <a:gd name="connsiteY55" fmla="*/ 2122933 h 2276381"/>
              <a:gd name="connsiteX56" fmla="*/ 2410873 w 5670614"/>
              <a:gd name="connsiteY56" fmla="*/ 2108170 h 2276381"/>
              <a:gd name="connsiteX57" fmla="*/ 2662809 w 5670614"/>
              <a:gd name="connsiteY57" fmla="*/ 2269332 h 2276381"/>
              <a:gd name="connsiteX58" fmla="*/ 2814733 w 5670614"/>
              <a:gd name="connsiteY58" fmla="*/ 2227041 h 2276381"/>
              <a:gd name="connsiteX59" fmla="*/ 2979039 w 5670614"/>
              <a:gd name="connsiteY59" fmla="*/ 2276381 h 2276381"/>
              <a:gd name="connsiteX60" fmla="*/ 3229547 w 5670614"/>
              <a:gd name="connsiteY60" fmla="*/ 2115313 h 2276381"/>
              <a:gd name="connsiteX61" fmla="*/ 3385280 w 5670614"/>
              <a:gd name="connsiteY61" fmla="*/ 2159223 h 2276381"/>
              <a:gd name="connsiteX62" fmla="*/ 3527679 w 5670614"/>
              <a:gd name="connsiteY62" fmla="*/ 2122552 h 2276381"/>
              <a:gd name="connsiteX63" fmla="*/ 3765042 w 5670614"/>
              <a:gd name="connsiteY63" fmla="*/ 2251330 h 2276381"/>
              <a:gd name="connsiteX64" fmla="*/ 3980784 w 5670614"/>
              <a:gd name="connsiteY64" fmla="*/ 2153128 h 2276381"/>
              <a:gd name="connsiteX65" fmla="*/ 4135279 w 5670614"/>
              <a:gd name="connsiteY65" fmla="*/ 2196181 h 2276381"/>
              <a:gd name="connsiteX66" fmla="*/ 4334256 w 5670614"/>
              <a:gd name="connsiteY66" fmla="*/ 2116742 h 2276381"/>
              <a:gd name="connsiteX67" fmla="*/ 4360926 w 5670614"/>
              <a:gd name="connsiteY67" fmla="*/ 2118171 h 2276381"/>
              <a:gd name="connsiteX68" fmla="*/ 4497896 w 5670614"/>
              <a:gd name="connsiteY68" fmla="*/ 2077785 h 2276381"/>
              <a:gd name="connsiteX69" fmla="*/ 4722781 w 5670614"/>
              <a:gd name="connsiteY69" fmla="*/ 2249140 h 2276381"/>
              <a:gd name="connsiteX70" fmla="*/ 4915472 w 5670614"/>
              <a:gd name="connsiteY70" fmla="*/ 2155128 h 2276381"/>
              <a:gd name="connsiteX71" fmla="*/ 5038725 w 5670614"/>
              <a:gd name="connsiteY71" fmla="*/ 2186370 h 2276381"/>
              <a:gd name="connsiteX72" fmla="*/ 5120735 w 5670614"/>
              <a:gd name="connsiteY72" fmla="*/ 2172844 h 2276381"/>
              <a:gd name="connsiteX73" fmla="*/ 5264753 w 5670614"/>
              <a:gd name="connsiteY73" fmla="*/ 2216850 h 2276381"/>
              <a:gd name="connsiteX74" fmla="*/ 5404866 w 5670614"/>
              <a:gd name="connsiteY74" fmla="*/ 2174464 h 2276381"/>
              <a:gd name="connsiteX75" fmla="*/ 5445347 w 5670614"/>
              <a:gd name="connsiteY75" fmla="*/ 2177607 h 2276381"/>
              <a:gd name="connsiteX76" fmla="*/ 5670614 w 5670614"/>
              <a:gd name="connsiteY76" fmla="*/ 1983297 h 2276381"/>
              <a:gd name="connsiteX77" fmla="*/ 5484686 w 5670614"/>
              <a:gd name="connsiteY77" fmla="*/ 1792987 h 227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670614" h="2276381">
                <a:moveTo>
                  <a:pt x="5484686" y="1792987"/>
                </a:moveTo>
                <a:cubicBezTo>
                  <a:pt x="5462397" y="1741266"/>
                  <a:pt x="5415344" y="1699928"/>
                  <a:pt x="5355717" y="1679830"/>
                </a:cubicBezTo>
                <a:cubicBezTo>
                  <a:pt x="5322380" y="1608297"/>
                  <a:pt x="5240846" y="1557815"/>
                  <a:pt x="5145501" y="1558005"/>
                </a:cubicBezTo>
                <a:cubicBezTo>
                  <a:pt x="5084826" y="1558101"/>
                  <a:pt x="5029962" y="1578865"/>
                  <a:pt x="4989576" y="1612298"/>
                </a:cubicBezTo>
                <a:cubicBezTo>
                  <a:pt x="4962525" y="1602582"/>
                  <a:pt x="4932807" y="1597248"/>
                  <a:pt x="4901660" y="1597344"/>
                </a:cubicBezTo>
                <a:cubicBezTo>
                  <a:pt x="4872228" y="1597439"/>
                  <a:pt x="4844225" y="1602487"/>
                  <a:pt x="4818507" y="1611250"/>
                </a:cubicBezTo>
                <a:cubicBezTo>
                  <a:pt x="4782979" y="1543909"/>
                  <a:pt x="4703921" y="1496950"/>
                  <a:pt x="4612196" y="1497236"/>
                </a:cubicBezTo>
                <a:cubicBezTo>
                  <a:pt x="4586669" y="1497331"/>
                  <a:pt x="4562189" y="1501141"/>
                  <a:pt x="4539329" y="1507904"/>
                </a:cubicBezTo>
                <a:cubicBezTo>
                  <a:pt x="4498848" y="1455040"/>
                  <a:pt x="4429125" y="1420179"/>
                  <a:pt x="4349877" y="1420274"/>
                </a:cubicBezTo>
                <a:cubicBezTo>
                  <a:pt x="4273963" y="1420464"/>
                  <a:pt x="4207002" y="1452850"/>
                  <a:pt x="4166235" y="1502284"/>
                </a:cubicBezTo>
                <a:cubicBezTo>
                  <a:pt x="4128421" y="1446468"/>
                  <a:pt x="4059079" y="1408463"/>
                  <a:pt x="3979164" y="1405986"/>
                </a:cubicBezTo>
                <a:cubicBezTo>
                  <a:pt x="3985070" y="1388651"/>
                  <a:pt x="3988308" y="1370268"/>
                  <a:pt x="3988308" y="1351313"/>
                </a:cubicBezTo>
                <a:cubicBezTo>
                  <a:pt x="3987927" y="1244252"/>
                  <a:pt x="3886581" y="1157765"/>
                  <a:pt x="3761804" y="1158051"/>
                </a:cubicBezTo>
                <a:cubicBezTo>
                  <a:pt x="3761518" y="1158051"/>
                  <a:pt x="3761232" y="1158051"/>
                  <a:pt x="3760851" y="1158051"/>
                </a:cubicBezTo>
                <a:cubicBezTo>
                  <a:pt x="3751802" y="1063277"/>
                  <a:pt x="3663505" y="988029"/>
                  <a:pt x="3552920" y="980981"/>
                </a:cubicBezTo>
                <a:cubicBezTo>
                  <a:pt x="3548253" y="877158"/>
                  <a:pt x="3448907" y="794386"/>
                  <a:pt x="3326892" y="794672"/>
                </a:cubicBezTo>
                <a:cubicBezTo>
                  <a:pt x="3293936" y="794767"/>
                  <a:pt x="3262694" y="801054"/>
                  <a:pt x="3234500" y="812007"/>
                </a:cubicBezTo>
                <a:cubicBezTo>
                  <a:pt x="3222022" y="740951"/>
                  <a:pt x="3150680" y="686563"/>
                  <a:pt x="3064478" y="686754"/>
                </a:cubicBezTo>
                <a:cubicBezTo>
                  <a:pt x="3054953" y="686754"/>
                  <a:pt x="3045714" y="687611"/>
                  <a:pt x="3036570" y="688944"/>
                </a:cubicBezTo>
                <a:cubicBezTo>
                  <a:pt x="3028855" y="582264"/>
                  <a:pt x="2934748" y="495968"/>
                  <a:pt x="2813399" y="480823"/>
                </a:cubicBezTo>
                <a:cubicBezTo>
                  <a:pt x="2782538" y="452248"/>
                  <a:pt x="2743391" y="430531"/>
                  <a:pt x="2698909" y="418720"/>
                </a:cubicBezTo>
                <a:cubicBezTo>
                  <a:pt x="2700719" y="407766"/>
                  <a:pt x="2702052" y="396717"/>
                  <a:pt x="2701957" y="385287"/>
                </a:cubicBezTo>
                <a:cubicBezTo>
                  <a:pt x="2701576" y="261081"/>
                  <a:pt x="2583942" y="160783"/>
                  <a:pt x="2439257" y="161069"/>
                </a:cubicBezTo>
                <a:cubicBezTo>
                  <a:pt x="2399252" y="161164"/>
                  <a:pt x="2361533" y="169165"/>
                  <a:pt x="2327624" y="182976"/>
                </a:cubicBezTo>
                <a:cubicBezTo>
                  <a:pt x="2282000" y="150210"/>
                  <a:pt x="2223230" y="130494"/>
                  <a:pt x="2159032" y="130684"/>
                </a:cubicBezTo>
                <a:cubicBezTo>
                  <a:pt x="2079022" y="130875"/>
                  <a:pt x="2007584" y="161926"/>
                  <a:pt x="1959674" y="210504"/>
                </a:cubicBezTo>
                <a:cubicBezTo>
                  <a:pt x="1951006" y="92775"/>
                  <a:pt x="1837087" y="-380"/>
                  <a:pt x="1697736" y="1"/>
                </a:cubicBezTo>
                <a:cubicBezTo>
                  <a:pt x="1614583" y="192"/>
                  <a:pt x="1540669" y="33720"/>
                  <a:pt x="1492853" y="85726"/>
                </a:cubicBezTo>
                <a:cubicBezTo>
                  <a:pt x="1461516" y="66390"/>
                  <a:pt x="1423226" y="54960"/>
                  <a:pt x="1381697" y="55056"/>
                </a:cubicBezTo>
                <a:cubicBezTo>
                  <a:pt x="1285970" y="55246"/>
                  <a:pt x="1207294" y="116301"/>
                  <a:pt x="1194530" y="195359"/>
                </a:cubicBezTo>
                <a:cubicBezTo>
                  <a:pt x="1092994" y="198788"/>
                  <a:pt x="1011936" y="270416"/>
                  <a:pt x="1012222" y="358332"/>
                </a:cubicBezTo>
                <a:cubicBezTo>
                  <a:pt x="1012317" y="397575"/>
                  <a:pt x="1028700" y="433579"/>
                  <a:pt x="1055751" y="461678"/>
                </a:cubicBezTo>
                <a:cubicBezTo>
                  <a:pt x="1028605" y="496349"/>
                  <a:pt x="1012793" y="538164"/>
                  <a:pt x="1012889" y="583122"/>
                </a:cubicBezTo>
                <a:cubicBezTo>
                  <a:pt x="1012984" y="606267"/>
                  <a:pt x="1017365" y="628556"/>
                  <a:pt x="1025271" y="649511"/>
                </a:cubicBezTo>
                <a:cubicBezTo>
                  <a:pt x="1000601" y="659322"/>
                  <a:pt x="978218" y="672371"/>
                  <a:pt x="958596" y="688087"/>
                </a:cubicBezTo>
                <a:cubicBezTo>
                  <a:pt x="914591" y="656655"/>
                  <a:pt x="858012" y="637795"/>
                  <a:pt x="796290" y="637986"/>
                </a:cubicBezTo>
                <a:cubicBezTo>
                  <a:pt x="656558" y="638367"/>
                  <a:pt x="543592" y="735712"/>
                  <a:pt x="543973" y="855632"/>
                </a:cubicBezTo>
                <a:cubicBezTo>
                  <a:pt x="544068" y="878301"/>
                  <a:pt x="548164" y="900209"/>
                  <a:pt x="555784" y="920688"/>
                </a:cubicBezTo>
                <a:cubicBezTo>
                  <a:pt x="481584" y="941738"/>
                  <a:pt x="422910" y="991363"/>
                  <a:pt x="396907" y="1054323"/>
                </a:cubicBezTo>
                <a:cubicBezTo>
                  <a:pt x="348425" y="1027082"/>
                  <a:pt x="290513" y="1011271"/>
                  <a:pt x="228219" y="1011366"/>
                </a:cubicBezTo>
                <a:cubicBezTo>
                  <a:pt x="137351" y="1011556"/>
                  <a:pt x="56007" y="1045846"/>
                  <a:pt x="0" y="1099853"/>
                </a:cubicBezTo>
                <a:lnTo>
                  <a:pt x="0" y="2092644"/>
                </a:lnTo>
                <a:cubicBezTo>
                  <a:pt x="40862" y="2115028"/>
                  <a:pt x="89345" y="2128172"/>
                  <a:pt x="141446" y="2128077"/>
                </a:cubicBezTo>
                <a:cubicBezTo>
                  <a:pt x="219647" y="2127886"/>
                  <a:pt x="289465" y="2098168"/>
                  <a:pt x="337376" y="2051496"/>
                </a:cubicBezTo>
                <a:cubicBezTo>
                  <a:pt x="379286" y="2128363"/>
                  <a:pt x="469964" y="2181607"/>
                  <a:pt x="575310" y="2181322"/>
                </a:cubicBezTo>
                <a:cubicBezTo>
                  <a:pt x="669703" y="2181131"/>
                  <a:pt x="751999" y="2137983"/>
                  <a:pt x="797909" y="2073594"/>
                </a:cubicBezTo>
                <a:cubicBezTo>
                  <a:pt x="845820" y="2128934"/>
                  <a:pt x="922401" y="2164939"/>
                  <a:pt x="1008983" y="2164748"/>
                </a:cubicBezTo>
                <a:cubicBezTo>
                  <a:pt x="1118140" y="2164462"/>
                  <a:pt x="1211390" y="2107027"/>
                  <a:pt x="1250537" y="2025492"/>
                </a:cubicBezTo>
                <a:cubicBezTo>
                  <a:pt x="1279303" y="2034732"/>
                  <a:pt x="1310354" y="2039971"/>
                  <a:pt x="1342930" y="2039875"/>
                </a:cubicBezTo>
                <a:cubicBezTo>
                  <a:pt x="1351693" y="2039875"/>
                  <a:pt x="1360361" y="2039399"/>
                  <a:pt x="1368933" y="2038637"/>
                </a:cubicBezTo>
                <a:cubicBezTo>
                  <a:pt x="1416177" y="2077594"/>
                  <a:pt x="1480280" y="2101502"/>
                  <a:pt x="1550956" y="2101407"/>
                </a:cubicBezTo>
                <a:cubicBezTo>
                  <a:pt x="1614011" y="2101216"/>
                  <a:pt x="1671923" y="2081976"/>
                  <a:pt x="1716977" y="2049972"/>
                </a:cubicBezTo>
                <a:cubicBezTo>
                  <a:pt x="1730883" y="2057592"/>
                  <a:pt x="1745742" y="2064069"/>
                  <a:pt x="1761363" y="2069403"/>
                </a:cubicBezTo>
                <a:cubicBezTo>
                  <a:pt x="1779080" y="2179036"/>
                  <a:pt x="1888712" y="2263427"/>
                  <a:pt x="2021300" y="2263141"/>
                </a:cubicBezTo>
                <a:cubicBezTo>
                  <a:pt x="2132933" y="2262856"/>
                  <a:pt x="2227802" y="2202657"/>
                  <a:pt x="2265236" y="2118266"/>
                </a:cubicBezTo>
                <a:cubicBezTo>
                  <a:pt x="2282571" y="2121314"/>
                  <a:pt x="2300573" y="2122933"/>
                  <a:pt x="2318957" y="2122933"/>
                </a:cubicBezTo>
                <a:cubicBezTo>
                  <a:pt x="2351342" y="2122838"/>
                  <a:pt x="2382203" y="2117504"/>
                  <a:pt x="2410873" y="2108170"/>
                </a:cubicBezTo>
                <a:cubicBezTo>
                  <a:pt x="2442972" y="2201515"/>
                  <a:pt x="2543651" y="2269618"/>
                  <a:pt x="2662809" y="2269332"/>
                </a:cubicBezTo>
                <a:cubicBezTo>
                  <a:pt x="2719578" y="2269237"/>
                  <a:pt x="2771966" y="2253426"/>
                  <a:pt x="2814733" y="2227041"/>
                </a:cubicBezTo>
                <a:cubicBezTo>
                  <a:pt x="2859786" y="2257998"/>
                  <a:pt x="2916936" y="2276476"/>
                  <a:pt x="2979039" y="2276381"/>
                </a:cubicBezTo>
                <a:cubicBezTo>
                  <a:pt x="3097721" y="2276095"/>
                  <a:pt x="3197638" y="2208182"/>
                  <a:pt x="3229547" y="2115313"/>
                </a:cubicBezTo>
                <a:cubicBezTo>
                  <a:pt x="3273171" y="2142936"/>
                  <a:pt x="3326892" y="2159319"/>
                  <a:pt x="3385280" y="2159223"/>
                </a:cubicBezTo>
                <a:cubicBezTo>
                  <a:pt x="3437859" y="2159128"/>
                  <a:pt x="3486722" y="2145507"/>
                  <a:pt x="3527679" y="2122552"/>
                </a:cubicBezTo>
                <a:cubicBezTo>
                  <a:pt x="3569780" y="2198848"/>
                  <a:pt x="3660172" y="2251616"/>
                  <a:pt x="3765042" y="2251330"/>
                </a:cubicBezTo>
                <a:cubicBezTo>
                  <a:pt x="3854768" y="2251140"/>
                  <a:pt x="3933730" y="2212182"/>
                  <a:pt x="3980784" y="2153128"/>
                </a:cubicBezTo>
                <a:cubicBezTo>
                  <a:pt x="4024217" y="2180179"/>
                  <a:pt x="4077462" y="2196371"/>
                  <a:pt x="4135279" y="2196181"/>
                </a:cubicBezTo>
                <a:cubicBezTo>
                  <a:pt x="4215098" y="2195990"/>
                  <a:pt x="4286345" y="2165129"/>
                  <a:pt x="4334256" y="2116742"/>
                </a:cubicBezTo>
                <a:cubicBezTo>
                  <a:pt x="4343019" y="2117599"/>
                  <a:pt x="4351878" y="2118171"/>
                  <a:pt x="4360926" y="2118171"/>
                </a:cubicBezTo>
                <a:cubicBezTo>
                  <a:pt x="4412552" y="2118075"/>
                  <a:pt x="4459986" y="2102836"/>
                  <a:pt x="4497896" y="2077785"/>
                </a:cubicBezTo>
                <a:cubicBezTo>
                  <a:pt x="4510945" y="2174464"/>
                  <a:pt x="4606671" y="2249425"/>
                  <a:pt x="4722781" y="2249140"/>
                </a:cubicBezTo>
                <a:cubicBezTo>
                  <a:pt x="4804696" y="2248949"/>
                  <a:pt x="4876038" y="2211230"/>
                  <a:pt x="4915472" y="2155128"/>
                </a:cubicBezTo>
                <a:cubicBezTo>
                  <a:pt x="4951000" y="2174940"/>
                  <a:pt x="4993291" y="2186465"/>
                  <a:pt x="5038725" y="2186370"/>
                </a:cubicBezTo>
                <a:cubicBezTo>
                  <a:pt x="5067682" y="2186274"/>
                  <a:pt x="5095304" y="2181417"/>
                  <a:pt x="5120735" y="2172844"/>
                </a:cubicBezTo>
                <a:cubicBezTo>
                  <a:pt x="5159883" y="2200467"/>
                  <a:pt x="5210080" y="2217040"/>
                  <a:pt x="5264753" y="2216850"/>
                </a:cubicBezTo>
                <a:cubicBezTo>
                  <a:pt x="5317808" y="2216755"/>
                  <a:pt x="5366385" y="2200848"/>
                  <a:pt x="5404866" y="2174464"/>
                </a:cubicBezTo>
                <a:cubicBezTo>
                  <a:pt x="5418011" y="2176464"/>
                  <a:pt x="5431536" y="2177702"/>
                  <a:pt x="5445347" y="2177607"/>
                </a:cubicBezTo>
                <a:cubicBezTo>
                  <a:pt x="5570125" y="2177321"/>
                  <a:pt x="5670995" y="2090263"/>
                  <a:pt x="5670614" y="1983297"/>
                </a:cubicBezTo>
                <a:cubicBezTo>
                  <a:pt x="5670709" y="1887856"/>
                  <a:pt x="5590318" y="1809084"/>
                  <a:pt x="5484686" y="1792987"/>
                </a:cubicBezTo>
                <a:close/>
              </a:path>
            </a:pathLst>
          </a:custGeom>
          <a:gradFill>
            <a:gsLst>
              <a:gs pos="0">
                <a:srgbClr val="FFFFFF"/>
              </a:gs>
              <a:gs pos="37910">
                <a:srgbClr val="FAFEFE"/>
              </a:gs>
              <a:gs pos="100000">
                <a:srgbClr val="81D2E7"/>
              </a:gs>
            </a:gsLst>
            <a:lin ang="5258220" scaled="1"/>
          </a:gradFill>
          <a:ln w="9525" cap="flat">
            <a:noFill/>
            <a:prstDash val="solid"/>
            <a:miter/>
          </a:ln>
        </p:spPr>
        <p:txBody>
          <a:bodyPr rtlCol="0" anchor="ctr"/>
          <a:lstStyle/>
          <a:p>
            <a:endParaRPr lang="en-US" sz="1801" dirty="0">
              <a:latin typeface="UTM Avo" panose="02040603050506020204" pitchFamily="18" charset="0"/>
            </a:endParaRPr>
          </a:p>
        </p:txBody>
      </p:sp>
      <p:sp>
        <p:nvSpPr>
          <p:cNvPr id="55" name="Freeform: Shape 54">
            <a:extLst>
              <a:ext uri="{FF2B5EF4-FFF2-40B4-BE49-F238E27FC236}">
                <a16:creationId xmlns:a16="http://schemas.microsoft.com/office/drawing/2014/main" id="{B2EF83D7-390C-8C87-7DA4-4EE4B91EF353}"/>
              </a:ext>
            </a:extLst>
          </p:cNvPr>
          <p:cNvSpPr/>
          <p:nvPr/>
        </p:nvSpPr>
        <p:spPr>
          <a:xfrm>
            <a:off x="8226169" y="3567637"/>
            <a:ext cx="3965831" cy="2269524"/>
          </a:xfrm>
          <a:custGeom>
            <a:avLst/>
            <a:gdLst>
              <a:gd name="connsiteX0" fmla="*/ 3965830 w 3965830"/>
              <a:gd name="connsiteY0" fmla="*/ 483776 h 2269523"/>
              <a:gd name="connsiteX1" fmla="*/ 3947542 w 3965830"/>
              <a:gd name="connsiteY1" fmla="*/ 480823 h 2269523"/>
              <a:gd name="connsiteX2" fmla="*/ 3833052 w 3965830"/>
              <a:gd name="connsiteY2" fmla="*/ 418720 h 2269523"/>
              <a:gd name="connsiteX3" fmla="*/ 3836100 w 3965830"/>
              <a:gd name="connsiteY3" fmla="*/ 385287 h 2269523"/>
              <a:gd name="connsiteX4" fmla="*/ 3573400 w 3965830"/>
              <a:gd name="connsiteY4" fmla="*/ 161069 h 2269523"/>
              <a:gd name="connsiteX5" fmla="*/ 3461767 w 3965830"/>
              <a:gd name="connsiteY5" fmla="*/ 182976 h 2269523"/>
              <a:gd name="connsiteX6" fmla="*/ 3293175 w 3965830"/>
              <a:gd name="connsiteY6" fmla="*/ 130684 h 2269523"/>
              <a:gd name="connsiteX7" fmla="*/ 3093816 w 3965830"/>
              <a:gd name="connsiteY7" fmla="*/ 210504 h 2269523"/>
              <a:gd name="connsiteX8" fmla="*/ 2831974 w 3965830"/>
              <a:gd name="connsiteY8" fmla="*/ 1 h 2269523"/>
              <a:gd name="connsiteX9" fmla="*/ 2626996 w 3965830"/>
              <a:gd name="connsiteY9" fmla="*/ 85726 h 2269523"/>
              <a:gd name="connsiteX10" fmla="*/ 2515839 w 3965830"/>
              <a:gd name="connsiteY10" fmla="*/ 55056 h 2269523"/>
              <a:gd name="connsiteX11" fmla="*/ 2328673 w 3965830"/>
              <a:gd name="connsiteY11" fmla="*/ 195359 h 2269523"/>
              <a:gd name="connsiteX12" fmla="*/ 2146364 w 3965830"/>
              <a:gd name="connsiteY12" fmla="*/ 358332 h 2269523"/>
              <a:gd name="connsiteX13" fmla="*/ 2189894 w 3965830"/>
              <a:gd name="connsiteY13" fmla="*/ 461678 h 2269523"/>
              <a:gd name="connsiteX14" fmla="*/ 2147031 w 3965830"/>
              <a:gd name="connsiteY14" fmla="*/ 583122 h 2269523"/>
              <a:gd name="connsiteX15" fmla="*/ 2159414 w 3965830"/>
              <a:gd name="connsiteY15" fmla="*/ 649511 h 2269523"/>
              <a:gd name="connsiteX16" fmla="*/ 2092739 w 3965830"/>
              <a:gd name="connsiteY16" fmla="*/ 688087 h 2269523"/>
              <a:gd name="connsiteX17" fmla="*/ 1930337 w 3965830"/>
              <a:gd name="connsiteY17" fmla="*/ 637986 h 2269523"/>
              <a:gd name="connsiteX18" fmla="*/ 1678020 w 3965830"/>
              <a:gd name="connsiteY18" fmla="*/ 855632 h 2269523"/>
              <a:gd name="connsiteX19" fmla="*/ 1689831 w 3965830"/>
              <a:gd name="connsiteY19" fmla="*/ 920688 h 2269523"/>
              <a:gd name="connsiteX20" fmla="*/ 1530954 w 3965830"/>
              <a:gd name="connsiteY20" fmla="*/ 1054324 h 2269523"/>
              <a:gd name="connsiteX21" fmla="*/ 1362266 w 3965830"/>
              <a:gd name="connsiteY21" fmla="*/ 1011366 h 2269523"/>
              <a:gd name="connsiteX22" fmla="*/ 1067658 w 3965830"/>
              <a:gd name="connsiteY22" fmla="*/ 1203485 h 2269523"/>
              <a:gd name="connsiteX23" fmla="*/ 983362 w 3965830"/>
              <a:gd name="connsiteY23" fmla="*/ 1190626 h 2269523"/>
              <a:gd name="connsiteX24" fmla="*/ 742951 w 3965830"/>
              <a:gd name="connsiteY24" fmla="*/ 1369791 h 2269523"/>
              <a:gd name="connsiteX25" fmla="*/ 607791 w 3965830"/>
              <a:gd name="connsiteY25" fmla="*/ 1417702 h 2269523"/>
              <a:gd name="connsiteX26" fmla="*/ 441770 w 3965830"/>
              <a:gd name="connsiteY26" fmla="*/ 1346932 h 2269523"/>
              <a:gd name="connsiteX27" fmla="*/ 234697 w 3965830"/>
              <a:gd name="connsiteY27" fmla="*/ 1522668 h 2269523"/>
              <a:gd name="connsiteX28" fmla="*/ 153163 w 3965830"/>
              <a:gd name="connsiteY28" fmla="*/ 1502665 h 2269523"/>
              <a:gd name="connsiteX29" fmla="*/ 1 w 3965830"/>
              <a:gd name="connsiteY29" fmla="*/ 1634872 h 2269523"/>
              <a:gd name="connsiteX30" fmla="*/ 154020 w 3965830"/>
              <a:gd name="connsiteY30" fmla="*/ 1766317 h 2269523"/>
              <a:gd name="connsiteX31" fmla="*/ 191358 w 3965830"/>
              <a:gd name="connsiteY31" fmla="*/ 1762126 h 2269523"/>
              <a:gd name="connsiteX32" fmla="*/ 316802 w 3965830"/>
              <a:gd name="connsiteY32" fmla="*/ 1812418 h 2269523"/>
              <a:gd name="connsiteX33" fmla="*/ 409671 w 3965830"/>
              <a:gd name="connsiteY33" fmla="*/ 1787082 h 2269523"/>
              <a:gd name="connsiteX34" fmla="*/ 551879 w 3965830"/>
              <a:gd name="connsiteY34" fmla="*/ 1858329 h 2269523"/>
              <a:gd name="connsiteX35" fmla="*/ 595218 w 3965830"/>
              <a:gd name="connsiteY35" fmla="*/ 1853090 h 2269523"/>
              <a:gd name="connsiteX36" fmla="*/ 750952 w 3965830"/>
              <a:gd name="connsiteY36" fmla="*/ 1950912 h 2269523"/>
              <a:gd name="connsiteX37" fmla="*/ 802101 w 3965830"/>
              <a:gd name="connsiteY37" fmla="*/ 1943673 h 2269523"/>
              <a:gd name="connsiteX38" fmla="*/ 913734 w 3965830"/>
              <a:gd name="connsiteY38" fmla="*/ 1981582 h 2269523"/>
              <a:gd name="connsiteX39" fmla="*/ 1018223 w 3965830"/>
              <a:gd name="connsiteY39" fmla="*/ 1948531 h 2269523"/>
              <a:gd name="connsiteX40" fmla="*/ 1275589 w 3965830"/>
              <a:gd name="connsiteY40" fmla="*/ 2127982 h 2269523"/>
              <a:gd name="connsiteX41" fmla="*/ 1471518 w 3965830"/>
              <a:gd name="connsiteY41" fmla="*/ 2051400 h 2269523"/>
              <a:gd name="connsiteX42" fmla="*/ 1709453 w 3965830"/>
              <a:gd name="connsiteY42" fmla="*/ 2181226 h 2269523"/>
              <a:gd name="connsiteX43" fmla="*/ 1932052 w 3965830"/>
              <a:gd name="connsiteY43" fmla="*/ 2073594 h 2269523"/>
              <a:gd name="connsiteX44" fmla="*/ 2143126 w 3965830"/>
              <a:gd name="connsiteY44" fmla="*/ 2164748 h 2269523"/>
              <a:gd name="connsiteX45" fmla="*/ 2384680 w 3965830"/>
              <a:gd name="connsiteY45" fmla="*/ 2025492 h 2269523"/>
              <a:gd name="connsiteX46" fmla="*/ 2477072 w 3965830"/>
              <a:gd name="connsiteY46" fmla="*/ 2039875 h 2269523"/>
              <a:gd name="connsiteX47" fmla="*/ 2502981 w 3965830"/>
              <a:gd name="connsiteY47" fmla="*/ 2038732 h 2269523"/>
              <a:gd name="connsiteX48" fmla="*/ 2685003 w 3965830"/>
              <a:gd name="connsiteY48" fmla="*/ 2101502 h 2269523"/>
              <a:gd name="connsiteX49" fmla="*/ 2851024 w 3965830"/>
              <a:gd name="connsiteY49" fmla="*/ 2050067 h 2269523"/>
              <a:gd name="connsiteX50" fmla="*/ 2895411 w 3965830"/>
              <a:gd name="connsiteY50" fmla="*/ 2069498 h 2269523"/>
              <a:gd name="connsiteX51" fmla="*/ 3155348 w 3965830"/>
              <a:gd name="connsiteY51" fmla="*/ 2263236 h 2269523"/>
              <a:gd name="connsiteX52" fmla="*/ 3399283 w 3965830"/>
              <a:gd name="connsiteY52" fmla="*/ 2118361 h 2269523"/>
              <a:gd name="connsiteX53" fmla="*/ 3453004 w 3965830"/>
              <a:gd name="connsiteY53" fmla="*/ 2123028 h 2269523"/>
              <a:gd name="connsiteX54" fmla="*/ 3544920 w 3965830"/>
              <a:gd name="connsiteY54" fmla="*/ 2108265 h 2269523"/>
              <a:gd name="connsiteX55" fmla="*/ 3796856 w 3965830"/>
              <a:gd name="connsiteY55" fmla="*/ 2269523 h 2269523"/>
              <a:gd name="connsiteX56" fmla="*/ 3948780 w 3965830"/>
              <a:gd name="connsiteY56" fmla="*/ 2227232 h 2269523"/>
              <a:gd name="connsiteX57" fmla="*/ 3965544 w 3965830"/>
              <a:gd name="connsiteY57" fmla="*/ 2237805 h 2269523"/>
              <a:gd name="connsiteX58" fmla="*/ 3965544 w 3965830"/>
              <a:gd name="connsiteY58" fmla="*/ 483776 h 226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65830" h="2269523">
                <a:moveTo>
                  <a:pt x="3965830" y="483776"/>
                </a:moveTo>
                <a:cubicBezTo>
                  <a:pt x="3959829" y="482633"/>
                  <a:pt x="3953733" y="481585"/>
                  <a:pt x="3947542" y="480823"/>
                </a:cubicBezTo>
                <a:cubicBezTo>
                  <a:pt x="3916681" y="452248"/>
                  <a:pt x="3877533" y="430531"/>
                  <a:pt x="3833052" y="418720"/>
                </a:cubicBezTo>
                <a:cubicBezTo>
                  <a:pt x="3834956" y="407766"/>
                  <a:pt x="3836194" y="396622"/>
                  <a:pt x="3836100" y="385287"/>
                </a:cubicBezTo>
                <a:cubicBezTo>
                  <a:pt x="3835718" y="261081"/>
                  <a:pt x="3718085" y="160783"/>
                  <a:pt x="3573400" y="161069"/>
                </a:cubicBezTo>
                <a:cubicBezTo>
                  <a:pt x="3533395" y="161164"/>
                  <a:pt x="3495676" y="169165"/>
                  <a:pt x="3461767" y="182976"/>
                </a:cubicBezTo>
                <a:cubicBezTo>
                  <a:pt x="3416142" y="150210"/>
                  <a:pt x="3357373" y="130494"/>
                  <a:pt x="3293175" y="130684"/>
                </a:cubicBezTo>
                <a:cubicBezTo>
                  <a:pt x="3213164" y="130875"/>
                  <a:pt x="3141727" y="161926"/>
                  <a:pt x="3093816" y="210504"/>
                </a:cubicBezTo>
                <a:cubicBezTo>
                  <a:pt x="3085148" y="92775"/>
                  <a:pt x="2971229" y="-380"/>
                  <a:pt x="2831974" y="1"/>
                </a:cubicBezTo>
                <a:cubicBezTo>
                  <a:pt x="2748725" y="192"/>
                  <a:pt x="2674907" y="33720"/>
                  <a:pt x="2626996" y="85726"/>
                </a:cubicBezTo>
                <a:cubicBezTo>
                  <a:pt x="2595754" y="66390"/>
                  <a:pt x="2557368" y="54960"/>
                  <a:pt x="2515839" y="55056"/>
                </a:cubicBezTo>
                <a:cubicBezTo>
                  <a:pt x="2420113" y="55246"/>
                  <a:pt x="2341436" y="116301"/>
                  <a:pt x="2328673" y="195359"/>
                </a:cubicBezTo>
                <a:cubicBezTo>
                  <a:pt x="2227136" y="198788"/>
                  <a:pt x="2146078" y="270416"/>
                  <a:pt x="2146364" y="358332"/>
                </a:cubicBezTo>
                <a:cubicBezTo>
                  <a:pt x="2146460" y="397575"/>
                  <a:pt x="2162843" y="433579"/>
                  <a:pt x="2189894" y="461678"/>
                </a:cubicBezTo>
                <a:cubicBezTo>
                  <a:pt x="2162747" y="496349"/>
                  <a:pt x="2146936" y="538164"/>
                  <a:pt x="2147031" y="583122"/>
                </a:cubicBezTo>
                <a:cubicBezTo>
                  <a:pt x="2147127" y="606267"/>
                  <a:pt x="2151508" y="628556"/>
                  <a:pt x="2159414" y="649511"/>
                </a:cubicBezTo>
                <a:cubicBezTo>
                  <a:pt x="2134744" y="659322"/>
                  <a:pt x="2112265" y="672371"/>
                  <a:pt x="2092739" y="688087"/>
                </a:cubicBezTo>
                <a:cubicBezTo>
                  <a:pt x="2048733" y="656655"/>
                  <a:pt x="1992155" y="637795"/>
                  <a:pt x="1930337" y="637986"/>
                </a:cubicBezTo>
                <a:cubicBezTo>
                  <a:pt x="1790606" y="638367"/>
                  <a:pt x="1677639" y="735807"/>
                  <a:pt x="1678020" y="855632"/>
                </a:cubicBezTo>
                <a:cubicBezTo>
                  <a:pt x="1678116" y="878301"/>
                  <a:pt x="1682306" y="900209"/>
                  <a:pt x="1689831" y="920688"/>
                </a:cubicBezTo>
                <a:cubicBezTo>
                  <a:pt x="1615631" y="941738"/>
                  <a:pt x="1556957" y="991363"/>
                  <a:pt x="1530954" y="1054324"/>
                </a:cubicBezTo>
                <a:cubicBezTo>
                  <a:pt x="1482472" y="1027082"/>
                  <a:pt x="1424560" y="1011175"/>
                  <a:pt x="1362266" y="1011366"/>
                </a:cubicBezTo>
                <a:cubicBezTo>
                  <a:pt x="1221773" y="1011747"/>
                  <a:pt x="1103853" y="1092900"/>
                  <a:pt x="1067658" y="1203485"/>
                </a:cubicBezTo>
                <a:cubicBezTo>
                  <a:pt x="1041369" y="1195198"/>
                  <a:pt x="1012985" y="1190531"/>
                  <a:pt x="983362" y="1190626"/>
                </a:cubicBezTo>
                <a:cubicBezTo>
                  <a:pt x="860870" y="1190912"/>
                  <a:pt x="760001" y="1268731"/>
                  <a:pt x="742951" y="1369791"/>
                </a:cubicBezTo>
                <a:cubicBezTo>
                  <a:pt x="690658" y="1371220"/>
                  <a:pt x="643415" y="1389127"/>
                  <a:pt x="607791" y="1417702"/>
                </a:cubicBezTo>
                <a:cubicBezTo>
                  <a:pt x="569691" y="1374649"/>
                  <a:pt x="509588" y="1346741"/>
                  <a:pt x="441770" y="1346932"/>
                </a:cubicBezTo>
                <a:cubicBezTo>
                  <a:pt x="328137" y="1347217"/>
                  <a:pt x="236316" y="1425608"/>
                  <a:pt x="234697" y="1522668"/>
                </a:cubicBezTo>
                <a:cubicBezTo>
                  <a:pt x="210980" y="1509999"/>
                  <a:pt x="183071" y="1502570"/>
                  <a:pt x="153163" y="1502665"/>
                </a:cubicBezTo>
                <a:cubicBezTo>
                  <a:pt x="68295" y="1502856"/>
                  <a:pt x="-285" y="1562006"/>
                  <a:pt x="1" y="1634872"/>
                </a:cubicBezTo>
                <a:cubicBezTo>
                  <a:pt x="287" y="1707643"/>
                  <a:pt x="69248" y="1766508"/>
                  <a:pt x="154020" y="1766317"/>
                </a:cubicBezTo>
                <a:cubicBezTo>
                  <a:pt x="166879" y="1766317"/>
                  <a:pt x="179357" y="1764698"/>
                  <a:pt x="191358" y="1762126"/>
                </a:cubicBezTo>
                <a:cubicBezTo>
                  <a:pt x="221266" y="1792987"/>
                  <a:pt x="266415" y="1812514"/>
                  <a:pt x="316802" y="1812418"/>
                </a:cubicBezTo>
                <a:cubicBezTo>
                  <a:pt x="351378" y="1812323"/>
                  <a:pt x="383382" y="1802893"/>
                  <a:pt x="409671" y="1787082"/>
                </a:cubicBezTo>
                <a:cubicBezTo>
                  <a:pt x="437579" y="1829754"/>
                  <a:pt x="490824" y="1858519"/>
                  <a:pt x="551879" y="1858329"/>
                </a:cubicBezTo>
                <a:cubicBezTo>
                  <a:pt x="566929" y="1858329"/>
                  <a:pt x="581407" y="1856424"/>
                  <a:pt x="595218" y="1853090"/>
                </a:cubicBezTo>
                <a:cubicBezTo>
                  <a:pt x="615887" y="1909859"/>
                  <a:pt x="677895" y="1951102"/>
                  <a:pt x="750952" y="1950912"/>
                </a:cubicBezTo>
                <a:cubicBezTo>
                  <a:pt x="768859" y="1950912"/>
                  <a:pt x="786004" y="1948245"/>
                  <a:pt x="802101" y="1943673"/>
                </a:cubicBezTo>
                <a:cubicBezTo>
                  <a:pt x="831343" y="1967199"/>
                  <a:pt x="870491" y="1981677"/>
                  <a:pt x="913734" y="1981582"/>
                </a:cubicBezTo>
                <a:cubicBezTo>
                  <a:pt x="953549" y="1981487"/>
                  <a:pt x="990029" y="1969009"/>
                  <a:pt x="1018223" y="1948531"/>
                </a:cubicBezTo>
                <a:cubicBezTo>
                  <a:pt x="1042798" y="2051210"/>
                  <a:pt x="1148716" y="2128267"/>
                  <a:pt x="1275589" y="2127982"/>
                </a:cubicBezTo>
                <a:cubicBezTo>
                  <a:pt x="1353789" y="2127791"/>
                  <a:pt x="1423607" y="2098073"/>
                  <a:pt x="1471518" y="2051400"/>
                </a:cubicBezTo>
                <a:cubicBezTo>
                  <a:pt x="1513428" y="2128172"/>
                  <a:pt x="1604106" y="2181512"/>
                  <a:pt x="1709453" y="2181226"/>
                </a:cubicBezTo>
                <a:cubicBezTo>
                  <a:pt x="1803845" y="2181036"/>
                  <a:pt x="1886141" y="2137888"/>
                  <a:pt x="1932052" y="2073594"/>
                </a:cubicBezTo>
                <a:cubicBezTo>
                  <a:pt x="1979962" y="2128934"/>
                  <a:pt x="2056544" y="2164939"/>
                  <a:pt x="2143126" y="2164748"/>
                </a:cubicBezTo>
                <a:cubicBezTo>
                  <a:pt x="2252282" y="2164462"/>
                  <a:pt x="2345532" y="2107026"/>
                  <a:pt x="2384680" y="2025492"/>
                </a:cubicBezTo>
                <a:cubicBezTo>
                  <a:pt x="2413445" y="2034732"/>
                  <a:pt x="2444497" y="2039971"/>
                  <a:pt x="2477072" y="2039875"/>
                </a:cubicBezTo>
                <a:cubicBezTo>
                  <a:pt x="2485836" y="2039875"/>
                  <a:pt x="2494503" y="2039399"/>
                  <a:pt x="2502981" y="2038732"/>
                </a:cubicBezTo>
                <a:cubicBezTo>
                  <a:pt x="2550225" y="2077690"/>
                  <a:pt x="2614328" y="2101692"/>
                  <a:pt x="2685003" y="2101502"/>
                </a:cubicBezTo>
                <a:cubicBezTo>
                  <a:pt x="2748059" y="2101311"/>
                  <a:pt x="2805875" y="2082071"/>
                  <a:pt x="2851024" y="2050067"/>
                </a:cubicBezTo>
                <a:cubicBezTo>
                  <a:pt x="2864931" y="2057687"/>
                  <a:pt x="2879789" y="2064164"/>
                  <a:pt x="2895411" y="2069498"/>
                </a:cubicBezTo>
                <a:cubicBezTo>
                  <a:pt x="2913127" y="2179131"/>
                  <a:pt x="3022760" y="2263522"/>
                  <a:pt x="3155348" y="2263236"/>
                </a:cubicBezTo>
                <a:cubicBezTo>
                  <a:pt x="3266981" y="2262951"/>
                  <a:pt x="3361754" y="2202753"/>
                  <a:pt x="3399283" y="2118361"/>
                </a:cubicBezTo>
                <a:cubicBezTo>
                  <a:pt x="3416618" y="2121409"/>
                  <a:pt x="3434621" y="2123028"/>
                  <a:pt x="3453004" y="2123028"/>
                </a:cubicBezTo>
                <a:cubicBezTo>
                  <a:pt x="3485484" y="2122933"/>
                  <a:pt x="3516345" y="2117599"/>
                  <a:pt x="3544920" y="2108265"/>
                </a:cubicBezTo>
                <a:cubicBezTo>
                  <a:pt x="3577020" y="2201610"/>
                  <a:pt x="3677699" y="2269714"/>
                  <a:pt x="3796856" y="2269523"/>
                </a:cubicBezTo>
                <a:cubicBezTo>
                  <a:pt x="3853625" y="2269428"/>
                  <a:pt x="3906013" y="2253616"/>
                  <a:pt x="3948780" y="2227232"/>
                </a:cubicBezTo>
                <a:cubicBezTo>
                  <a:pt x="3954209" y="2230947"/>
                  <a:pt x="3959829" y="2234471"/>
                  <a:pt x="3965544" y="2237805"/>
                </a:cubicBezTo>
                <a:lnTo>
                  <a:pt x="3965544" y="483776"/>
                </a:lnTo>
                <a:close/>
              </a:path>
            </a:pathLst>
          </a:custGeom>
          <a:gradFill>
            <a:gsLst>
              <a:gs pos="0">
                <a:srgbClr val="FFFFFF"/>
              </a:gs>
              <a:gs pos="37910">
                <a:srgbClr val="FAFEFE"/>
              </a:gs>
              <a:gs pos="100000">
                <a:srgbClr val="81D2E7"/>
              </a:gs>
            </a:gsLst>
            <a:lin ang="5656845" scaled="1"/>
          </a:gradFill>
          <a:ln w="9525" cap="flat">
            <a:noFill/>
            <a:prstDash val="solid"/>
            <a:miter/>
          </a:ln>
        </p:spPr>
        <p:txBody>
          <a:bodyPr rtlCol="0" anchor="ctr"/>
          <a:lstStyle/>
          <a:p>
            <a:endParaRPr lang="en-US" sz="1801">
              <a:latin typeface="UTM Avo" panose="02040603050506020204" pitchFamily="18" charset="0"/>
            </a:endParaRPr>
          </a:p>
        </p:txBody>
      </p:sp>
      <p:sp>
        <p:nvSpPr>
          <p:cNvPr id="11" name="Arrow: Pentagon 10">
            <a:hlinkClick r:id="rId8" action="ppaction://hlinksldjump"/>
            <a:extLst>
              <a:ext uri="{FF2B5EF4-FFF2-40B4-BE49-F238E27FC236}">
                <a16:creationId xmlns:a16="http://schemas.microsoft.com/office/drawing/2014/main" id="{3F5E0018-06D1-4CC3-8E0E-A698D17C90D4}"/>
              </a:ext>
            </a:extLst>
          </p:cNvPr>
          <p:cNvSpPr/>
          <p:nvPr/>
        </p:nvSpPr>
        <p:spPr>
          <a:xfrm flipH="1">
            <a:off x="9447144" y="564358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23">
              <a:defRPr/>
            </a:pPr>
            <a:r>
              <a:rPr lang="en-US" sz="2801" b="1">
                <a:solidFill>
                  <a:srgbClr val="7030A0"/>
                </a:solidFill>
                <a:latin typeface="Times New Roman" panose="02020603050405020304" pitchFamily="18" charset="0"/>
                <a:cs typeface="Times New Roman" panose="02020603050405020304" pitchFamily="18" charset="0"/>
              </a:rPr>
              <a:t>GO HOME</a:t>
            </a:r>
          </a:p>
        </p:txBody>
      </p:sp>
      <p:pic>
        <p:nvPicPr>
          <p:cNvPr id="53" name="Picture 52" descr="Logo, company name&#10;&#10;Description automatically generated">
            <a:extLst>
              <a:ext uri="{FF2B5EF4-FFF2-40B4-BE49-F238E27FC236}">
                <a16:creationId xmlns:a16="http://schemas.microsoft.com/office/drawing/2014/main" id="{54F59E88-5D68-25B6-A9B6-24ACA2713EB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grpSp>
        <p:nvGrpSpPr>
          <p:cNvPr id="2" name="Group 1">
            <a:extLst>
              <a:ext uri="{FF2B5EF4-FFF2-40B4-BE49-F238E27FC236}">
                <a16:creationId xmlns:a16="http://schemas.microsoft.com/office/drawing/2014/main" id="{B88F22B0-1CB9-CFCC-077F-3BFF4B25084F}"/>
              </a:ext>
            </a:extLst>
          </p:cNvPr>
          <p:cNvGrpSpPr/>
          <p:nvPr/>
        </p:nvGrpSpPr>
        <p:grpSpPr>
          <a:xfrm>
            <a:off x="914404" y="296195"/>
            <a:ext cx="10237493" cy="2016845"/>
            <a:chOff x="313163" y="231911"/>
            <a:chExt cx="11502886" cy="2054087"/>
          </a:xfrm>
        </p:grpSpPr>
        <p:sp>
          <p:nvSpPr>
            <p:cNvPr id="3" name="Rectangle: Diagonal Corners Snipped 2">
              <a:extLst>
                <a:ext uri="{FF2B5EF4-FFF2-40B4-BE49-F238E27FC236}">
                  <a16:creationId xmlns:a16="http://schemas.microsoft.com/office/drawing/2014/main" id="{18D449C3-290B-4FB8-EB26-93A73F21B651}"/>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002060"/>
                </a:solidFill>
                <a:latin typeface="UTM Avo" panose="0204060305050602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B9A0C49-D9DA-3F8D-F1DB-74A5E5676005}"/>
                </a:ext>
              </a:extLst>
            </p:cNvPr>
            <p:cNvSpPr txBox="1"/>
            <p:nvPr/>
          </p:nvSpPr>
          <p:spPr>
            <a:xfrm>
              <a:off x="1105454" y="587719"/>
              <a:ext cx="9918302" cy="1142561"/>
            </a:xfrm>
            <a:prstGeom prst="rect">
              <a:avLst/>
            </a:prstGeom>
            <a:noFill/>
          </p:spPr>
          <p:txBody>
            <a:bodyPr wrap="square" rtlCol="0">
              <a:spAutoFit/>
            </a:bodyPr>
            <a:lstStyle/>
            <a:p>
              <a:pPr algn="ctr">
                <a:lnSpc>
                  <a:spcPct val="150000"/>
                </a:lnSpc>
              </a:pPr>
              <a:r>
                <a:rPr lang="vi-VN" sz="2400" b="1" i="0" dirty="0">
                  <a:solidFill>
                    <a:srgbClr val="333333"/>
                  </a:solidFill>
                  <a:effectLst/>
                </a:rPr>
                <a:t>Câu 3:</a:t>
              </a:r>
              <a:r>
                <a:rPr lang="vi-VN" sz="2400" b="0" i="0" dirty="0">
                  <a:solidFill>
                    <a:srgbClr val="333333"/>
                  </a:solidFill>
                  <a:effectLst/>
                </a:rPr>
                <a:t> Ở người, dịch tiêu </a:t>
              </a:r>
              <a:r>
                <a:rPr lang="vi-VN" sz="2400" b="0" i="0" dirty="0" err="1">
                  <a:solidFill>
                    <a:srgbClr val="333333"/>
                  </a:solidFill>
                  <a:effectLst/>
                </a:rPr>
                <a:t>hoá</a:t>
              </a:r>
              <a:r>
                <a:rPr lang="vi-VN" sz="2400" b="0" i="0" dirty="0">
                  <a:solidFill>
                    <a:srgbClr val="333333"/>
                  </a:solidFill>
                  <a:effectLst/>
                </a:rPr>
                <a:t> từ tuyến </a:t>
              </a:r>
              <a:r>
                <a:rPr lang="vi-VN" sz="2400" b="0" i="0" dirty="0" err="1">
                  <a:solidFill>
                    <a:srgbClr val="333333"/>
                  </a:solidFill>
                  <a:effectLst/>
                </a:rPr>
                <a:t>tuỵ</a:t>
              </a:r>
              <a:r>
                <a:rPr lang="vi-VN" sz="2400" b="0" i="0" dirty="0">
                  <a:solidFill>
                    <a:srgbClr val="333333"/>
                  </a:solidFill>
                  <a:effectLst/>
                </a:rPr>
                <a:t> sẽ đổ vào bộ phận nào?</a:t>
              </a:r>
            </a:p>
          </p:txBody>
        </p:sp>
      </p:grpSp>
      <p:grpSp>
        <p:nvGrpSpPr>
          <p:cNvPr id="5" name="Group 4">
            <a:extLst>
              <a:ext uri="{FF2B5EF4-FFF2-40B4-BE49-F238E27FC236}">
                <a16:creationId xmlns:a16="http://schemas.microsoft.com/office/drawing/2014/main" id="{AC7738D8-6EB4-ED57-FCB4-0795CF3FC54C}"/>
              </a:ext>
            </a:extLst>
          </p:cNvPr>
          <p:cNvGrpSpPr/>
          <p:nvPr/>
        </p:nvGrpSpPr>
        <p:grpSpPr>
          <a:xfrm>
            <a:off x="927464" y="2497522"/>
            <a:ext cx="7354956" cy="918222"/>
            <a:chOff x="689113" y="2497522"/>
            <a:chExt cx="7354957" cy="918222"/>
          </a:xfrm>
          <a:solidFill>
            <a:schemeClr val="accent1">
              <a:lumMod val="60000"/>
              <a:lumOff val="40000"/>
            </a:schemeClr>
          </a:solidFill>
        </p:grpSpPr>
        <p:sp>
          <p:nvSpPr>
            <p:cNvPr id="6" name="Rectangle: Diagonal Corners Snipped 5">
              <a:extLst>
                <a:ext uri="{FF2B5EF4-FFF2-40B4-BE49-F238E27FC236}">
                  <a16:creationId xmlns:a16="http://schemas.microsoft.com/office/drawing/2014/main" id="{20812FA3-EA39-C397-292E-DA67B840BCC6}"/>
                </a:ext>
              </a:extLst>
            </p:cNvPr>
            <p:cNvSpPr/>
            <p:nvPr/>
          </p:nvSpPr>
          <p:spPr>
            <a:xfrm>
              <a:off x="689113" y="2497522"/>
              <a:ext cx="7354957" cy="918222"/>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cs typeface="Times New Roman" panose="02020603050405020304" pitchFamily="18" charset="0"/>
              </a:endParaRPr>
            </a:p>
          </p:txBody>
        </p:sp>
        <p:sp>
          <p:nvSpPr>
            <p:cNvPr id="7" name="TextBox 6">
              <a:extLst>
                <a:ext uri="{FF2B5EF4-FFF2-40B4-BE49-F238E27FC236}">
                  <a16:creationId xmlns:a16="http://schemas.microsoft.com/office/drawing/2014/main" id="{EC920FC5-4138-DDCA-44EE-88215E415CC2}"/>
                </a:ext>
              </a:extLst>
            </p:cNvPr>
            <p:cNvSpPr txBox="1"/>
            <p:nvPr/>
          </p:nvSpPr>
          <p:spPr>
            <a:xfrm>
              <a:off x="908184" y="2685167"/>
              <a:ext cx="4572001" cy="461665"/>
            </a:xfrm>
            <a:prstGeom prst="rect">
              <a:avLst/>
            </a:prstGeom>
            <a:noFill/>
          </p:spPr>
          <p:txBody>
            <a:bodyPr wrap="square" rtlCol="0">
              <a:spAutoFit/>
            </a:bodyPr>
            <a:lstStyle/>
            <a:p>
              <a:r>
                <a:rPr lang="vi-VN" sz="2400" i="0" dirty="0">
                  <a:effectLst/>
                </a:rPr>
                <a:t>A. Thực quản</a:t>
              </a:r>
              <a:r>
                <a:rPr lang="en-US" sz="2400" i="0" dirty="0">
                  <a:effectLst/>
                </a:rPr>
                <a:t>.</a:t>
              </a:r>
              <a:r>
                <a:rPr lang="vi-VN" sz="2400" i="0" dirty="0">
                  <a:effectLst/>
                </a:rPr>
                <a:t> </a:t>
              </a:r>
              <a:endParaRPr lang="en-US" sz="2400" dirty="0"/>
            </a:p>
          </p:txBody>
        </p:sp>
      </p:grpSp>
      <p:grpSp>
        <p:nvGrpSpPr>
          <p:cNvPr id="8" name="Group 7">
            <a:extLst>
              <a:ext uri="{FF2B5EF4-FFF2-40B4-BE49-F238E27FC236}">
                <a16:creationId xmlns:a16="http://schemas.microsoft.com/office/drawing/2014/main" id="{F36947E8-BF43-2514-E948-9CD6ABBA1DC8}"/>
              </a:ext>
            </a:extLst>
          </p:cNvPr>
          <p:cNvGrpSpPr/>
          <p:nvPr/>
        </p:nvGrpSpPr>
        <p:grpSpPr>
          <a:xfrm>
            <a:off x="927464" y="3567638"/>
            <a:ext cx="7354956" cy="918222"/>
            <a:chOff x="689113" y="3567637"/>
            <a:chExt cx="7354957" cy="918222"/>
          </a:xfrm>
          <a:solidFill>
            <a:schemeClr val="accent1">
              <a:lumMod val="60000"/>
              <a:lumOff val="40000"/>
            </a:schemeClr>
          </a:solidFill>
        </p:grpSpPr>
        <p:sp>
          <p:nvSpPr>
            <p:cNvPr id="9" name="Rectangle: Diagonal Corners Snipped 8">
              <a:extLst>
                <a:ext uri="{FF2B5EF4-FFF2-40B4-BE49-F238E27FC236}">
                  <a16:creationId xmlns:a16="http://schemas.microsoft.com/office/drawing/2014/main" id="{74D6E5FA-D840-8570-BE77-F27A377558B4}"/>
                </a:ext>
              </a:extLst>
            </p:cNvPr>
            <p:cNvSpPr/>
            <p:nvPr/>
          </p:nvSpPr>
          <p:spPr>
            <a:xfrm>
              <a:off x="689113" y="3567637"/>
              <a:ext cx="7354957" cy="918222"/>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cs typeface="Times New Roman" panose="02020603050405020304" pitchFamily="18" charset="0"/>
              </a:endParaRPr>
            </a:p>
          </p:txBody>
        </p:sp>
        <p:sp>
          <p:nvSpPr>
            <p:cNvPr id="12" name="TextBox 11">
              <a:extLst>
                <a:ext uri="{FF2B5EF4-FFF2-40B4-BE49-F238E27FC236}">
                  <a16:creationId xmlns:a16="http://schemas.microsoft.com/office/drawing/2014/main" id="{1D8FF753-1B4E-1797-F846-5CCE0E1A17C1}"/>
                </a:ext>
              </a:extLst>
            </p:cNvPr>
            <p:cNvSpPr txBox="1"/>
            <p:nvPr/>
          </p:nvSpPr>
          <p:spPr>
            <a:xfrm>
              <a:off x="908184" y="3759264"/>
              <a:ext cx="4572001" cy="461665"/>
            </a:xfrm>
            <a:prstGeom prst="rect">
              <a:avLst/>
            </a:prstGeom>
            <a:noFill/>
          </p:spPr>
          <p:txBody>
            <a:bodyPr wrap="square" rtlCol="0">
              <a:spAutoFit/>
            </a:bodyPr>
            <a:lstStyle/>
            <a:p>
              <a:pPr algn="l"/>
              <a:r>
                <a:rPr lang="vi-VN" sz="2400" i="0" dirty="0">
                  <a:effectLst/>
                </a:rPr>
                <a:t>B. Ruột già</a:t>
              </a:r>
              <a:r>
                <a:rPr lang="en-US" sz="2400" i="0" dirty="0">
                  <a:effectLst/>
                </a:rPr>
                <a:t>.</a:t>
              </a:r>
              <a:endParaRPr lang="vi-VN" sz="2400" i="0" dirty="0">
                <a:effectLst/>
              </a:endParaRPr>
            </a:p>
          </p:txBody>
        </p:sp>
      </p:grpSp>
      <p:grpSp>
        <p:nvGrpSpPr>
          <p:cNvPr id="13" name="Group 12">
            <a:extLst>
              <a:ext uri="{FF2B5EF4-FFF2-40B4-BE49-F238E27FC236}">
                <a16:creationId xmlns:a16="http://schemas.microsoft.com/office/drawing/2014/main" id="{852558F3-4DE3-33C7-92A0-6B2C14DC9B61}"/>
              </a:ext>
            </a:extLst>
          </p:cNvPr>
          <p:cNvGrpSpPr/>
          <p:nvPr/>
        </p:nvGrpSpPr>
        <p:grpSpPr>
          <a:xfrm>
            <a:off x="927464" y="4637753"/>
            <a:ext cx="7354956" cy="918222"/>
            <a:chOff x="689113" y="4637752"/>
            <a:chExt cx="7354957" cy="918222"/>
          </a:xfrm>
          <a:solidFill>
            <a:schemeClr val="accent1">
              <a:lumMod val="60000"/>
              <a:lumOff val="40000"/>
            </a:schemeClr>
          </a:solidFill>
        </p:grpSpPr>
        <p:sp>
          <p:nvSpPr>
            <p:cNvPr id="14" name="Rectangle: Diagonal Corners Snipped 13">
              <a:extLst>
                <a:ext uri="{FF2B5EF4-FFF2-40B4-BE49-F238E27FC236}">
                  <a16:creationId xmlns:a16="http://schemas.microsoft.com/office/drawing/2014/main" id="{C04BF260-6A56-8DBC-8149-0659A1FDAD96}"/>
                </a:ext>
              </a:extLst>
            </p:cNvPr>
            <p:cNvSpPr/>
            <p:nvPr/>
          </p:nvSpPr>
          <p:spPr>
            <a:xfrm>
              <a:off x="689113" y="4637752"/>
              <a:ext cx="7354957" cy="918222"/>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cs typeface="Times New Roman" panose="02020603050405020304" pitchFamily="18" charset="0"/>
              </a:endParaRPr>
            </a:p>
          </p:txBody>
        </p:sp>
        <p:sp>
          <p:nvSpPr>
            <p:cNvPr id="15" name="TextBox 14">
              <a:extLst>
                <a:ext uri="{FF2B5EF4-FFF2-40B4-BE49-F238E27FC236}">
                  <a16:creationId xmlns:a16="http://schemas.microsoft.com/office/drawing/2014/main" id="{424AB4C0-7C0E-A171-AFAB-05BF656F178B}"/>
                </a:ext>
              </a:extLst>
            </p:cNvPr>
            <p:cNvSpPr txBox="1"/>
            <p:nvPr/>
          </p:nvSpPr>
          <p:spPr>
            <a:xfrm>
              <a:off x="908184" y="4822312"/>
              <a:ext cx="4572001" cy="461665"/>
            </a:xfrm>
            <a:prstGeom prst="rect">
              <a:avLst/>
            </a:prstGeom>
            <a:noFill/>
          </p:spPr>
          <p:txBody>
            <a:bodyPr wrap="square" rtlCol="0">
              <a:spAutoFit/>
            </a:bodyPr>
            <a:lstStyle/>
            <a:p>
              <a:pPr algn="l"/>
              <a:r>
                <a:rPr lang="vi-VN" sz="2400" i="0" dirty="0">
                  <a:effectLst/>
                </a:rPr>
                <a:t>C. Dạ dày</a:t>
              </a:r>
              <a:r>
                <a:rPr lang="en-US" sz="2400" i="0" dirty="0">
                  <a:effectLst/>
                </a:rPr>
                <a:t>.</a:t>
              </a:r>
              <a:r>
                <a:rPr lang="vi-VN" sz="2400" i="0" dirty="0">
                  <a:effectLst/>
                </a:rPr>
                <a:t>      </a:t>
              </a:r>
            </a:p>
          </p:txBody>
        </p:sp>
      </p:grpSp>
      <p:grpSp>
        <p:nvGrpSpPr>
          <p:cNvPr id="16" name="Group 15">
            <a:extLst>
              <a:ext uri="{FF2B5EF4-FFF2-40B4-BE49-F238E27FC236}">
                <a16:creationId xmlns:a16="http://schemas.microsoft.com/office/drawing/2014/main" id="{8989A3B7-6618-321E-7492-FC4FC0C645E1}"/>
              </a:ext>
            </a:extLst>
          </p:cNvPr>
          <p:cNvGrpSpPr/>
          <p:nvPr/>
        </p:nvGrpSpPr>
        <p:grpSpPr>
          <a:xfrm>
            <a:off x="927464" y="5707873"/>
            <a:ext cx="7354956" cy="918223"/>
            <a:chOff x="689113" y="5707867"/>
            <a:chExt cx="7354957" cy="918222"/>
          </a:xfrm>
          <a:solidFill>
            <a:schemeClr val="accent1">
              <a:lumMod val="60000"/>
              <a:lumOff val="40000"/>
            </a:schemeClr>
          </a:solidFill>
        </p:grpSpPr>
        <p:sp>
          <p:nvSpPr>
            <p:cNvPr id="17" name="Rectangle: Diagonal Corners Snipped 16">
              <a:extLst>
                <a:ext uri="{FF2B5EF4-FFF2-40B4-BE49-F238E27FC236}">
                  <a16:creationId xmlns:a16="http://schemas.microsoft.com/office/drawing/2014/main" id="{E54645AD-CBA1-C8F6-0B26-5DEAF639BEE7}"/>
                </a:ext>
              </a:extLst>
            </p:cNvPr>
            <p:cNvSpPr/>
            <p:nvPr/>
          </p:nvSpPr>
          <p:spPr>
            <a:xfrm>
              <a:off x="689113" y="5707867"/>
              <a:ext cx="7354957" cy="918222"/>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cs typeface="Times New Roman" panose="02020603050405020304" pitchFamily="18" charset="0"/>
              </a:endParaRPr>
            </a:p>
          </p:txBody>
        </p:sp>
        <p:sp>
          <p:nvSpPr>
            <p:cNvPr id="18" name="TextBox 17">
              <a:extLst>
                <a:ext uri="{FF2B5EF4-FFF2-40B4-BE49-F238E27FC236}">
                  <a16:creationId xmlns:a16="http://schemas.microsoft.com/office/drawing/2014/main" id="{B40EED98-E61F-5943-601B-8B806DECD32F}"/>
                </a:ext>
              </a:extLst>
            </p:cNvPr>
            <p:cNvSpPr txBox="1"/>
            <p:nvPr/>
          </p:nvSpPr>
          <p:spPr>
            <a:xfrm>
              <a:off x="908184" y="5892409"/>
              <a:ext cx="4572001" cy="461664"/>
            </a:xfrm>
            <a:prstGeom prst="rect">
              <a:avLst/>
            </a:prstGeom>
            <a:noFill/>
          </p:spPr>
          <p:txBody>
            <a:bodyPr wrap="square" rtlCol="0">
              <a:spAutoFit/>
            </a:bodyPr>
            <a:lstStyle/>
            <a:p>
              <a:pPr algn="l"/>
              <a:r>
                <a:rPr lang="vi-VN" sz="2400" i="0" dirty="0">
                  <a:effectLst/>
                </a:rPr>
                <a:t>D. Ruột non</a:t>
              </a:r>
              <a:r>
                <a:rPr lang="en-US" sz="2400" i="0" dirty="0">
                  <a:effectLst/>
                </a:rPr>
                <a:t>.</a:t>
              </a:r>
              <a:endParaRPr lang="vi-VN" sz="2400" i="0" dirty="0">
                <a:effectLst/>
              </a:endParaRPr>
            </a:p>
          </p:txBody>
        </p:sp>
      </p:gr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495548" y="859946"/>
            <a:ext cx="1564104" cy="1545336"/>
          </a:xfrm>
          <a:prstGeom prst="rect">
            <a:avLst/>
          </a:prstGeom>
        </p:spPr>
      </p:pic>
      <p:pic>
        <p:nvPicPr>
          <p:cNvPr id="19" name="âm thanh trả lời sai">
            <a:hlinkClick r:id="" action="ppaction://media"/>
            <a:extLst>
              <a:ext uri="{FF2B5EF4-FFF2-40B4-BE49-F238E27FC236}">
                <a16:creationId xmlns:a16="http://schemas.microsoft.com/office/drawing/2014/main" id="{5B31F4E7-49B2-76A8-7E06-77B2F1050D1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1151322"/>
            <a:ext cx="487363" cy="487363"/>
          </a:xfrm>
          <a:prstGeom prst="rect">
            <a:avLst/>
          </a:prstGeom>
        </p:spPr>
      </p:pic>
      <p:pic>
        <p:nvPicPr>
          <p:cNvPr id="20" name="Am-thanh-tra-loi-dung-chinh-xac-www_tiengdong_com">
            <a:hlinkClick r:id="" action="ppaction://media"/>
            <a:extLst>
              <a:ext uri="{FF2B5EF4-FFF2-40B4-BE49-F238E27FC236}">
                <a16:creationId xmlns:a16="http://schemas.microsoft.com/office/drawing/2014/main" id="{0055B780-10CB-251F-7723-41596483ECE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27933" y="1923990"/>
            <a:ext cx="487363" cy="487363"/>
          </a:xfrm>
          <a:prstGeom prst="rect">
            <a:avLst/>
          </a:prstGeom>
        </p:spPr>
      </p:pic>
      <p:pic>
        <p:nvPicPr>
          <p:cNvPr id="21" name="âm thanh trả lời sai">
            <a:hlinkClick r:id="" action="ppaction://media"/>
            <a:extLst>
              <a:ext uri="{FF2B5EF4-FFF2-40B4-BE49-F238E27FC236}">
                <a16:creationId xmlns:a16="http://schemas.microsoft.com/office/drawing/2014/main" id="{C5A90CBA-FDF6-E6AE-E7A1-FC3EFDD8A6B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9545" y="556165"/>
            <a:ext cx="487363" cy="487363"/>
          </a:xfrm>
          <a:prstGeom prst="rect">
            <a:avLst/>
          </a:prstGeom>
        </p:spPr>
      </p:pic>
      <p:pic>
        <p:nvPicPr>
          <p:cNvPr id="22" name="âm thanh trả lời sai">
            <a:hlinkClick r:id="" action="ppaction://media"/>
            <a:extLst>
              <a:ext uri="{FF2B5EF4-FFF2-40B4-BE49-F238E27FC236}">
                <a16:creationId xmlns:a16="http://schemas.microsoft.com/office/drawing/2014/main" id="{77FC2524-AFF2-4A2C-9A19-AECDEE7B087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2253019"/>
            <a:ext cx="487363" cy="487363"/>
          </a:xfrm>
          <a:prstGeom prst="rect">
            <a:avLst/>
          </a:prstGeom>
        </p:spPr>
      </p:pic>
    </p:spTree>
    <p:extLst>
      <p:ext uri="{BB962C8B-B14F-4D97-AF65-F5344CB8AC3E}">
        <p14:creationId xmlns:p14="http://schemas.microsoft.com/office/powerpoint/2010/main" val="7118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p:cTn id="29" dur="indefinite"/>
                                        <p:tgtEl>
                                          <p:spTgt spid="5"/>
                                        </p:tgtEl>
                                        <p:attrNameLst>
                                          <p:attrName>style.opacity</p:attrName>
                                        </p:attrNameLst>
                                      </p:cBhvr>
                                      <p:to>
                                        <p:strVal val="0.5"/>
                                      </p:to>
                                    </p:set>
                                    <p:animEffect filter="image" prLst="opacity: 0.5">
                                      <p:cBhvr rctx="IE">
                                        <p:cTn id="30" dur="indefinite"/>
                                        <p:tgtEl>
                                          <p:spTgt spid="5"/>
                                        </p:tgtEl>
                                      </p:cBhvr>
                                    </p:animEffect>
                                  </p:childTnLst>
                                </p:cTn>
                              </p:par>
                              <p:par>
                                <p:cTn id="31" presetID="1" presetClass="mediacall" presetSubtype="0" fill="hold" nodeType="withEffect">
                                  <p:stCondLst>
                                    <p:cond delay="0"/>
                                  </p:stCondLst>
                                  <p:childTnLst>
                                    <p:cmd type="call" cmd="playFrom(0.0)">
                                      <p:cBhvr>
                                        <p:cTn id="32" dur="1296" fill="hold"/>
                                        <p:tgtEl>
                                          <p:spTgt spid="22"/>
                                        </p:tgtEl>
                                      </p:cBhvr>
                                    </p:cmd>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9" presetClass="emph" presetSubtype="0" nodeType="clickEffect">
                                  <p:stCondLst>
                                    <p:cond delay="0"/>
                                  </p:stCondLst>
                                  <p:childTnLst>
                                    <p:set>
                                      <p:cBhvr>
                                        <p:cTn id="37" dur="indefinite"/>
                                        <p:tgtEl>
                                          <p:spTgt spid="8"/>
                                        </p:tgtEl>
                                        <p:attrNameLst>
                                          <p:attrName>style.opacity</p:attrName>
                                        </p:attrNameLst>
                                      </p:cBhvr>
                                      <p:to>
                                        <p:strVal val="0.5"/>
                                      </p:to>
                                    </p:set>
                                    <p:animEffect filter="image" prLst="opacity: 0.5">
                                      <p:cBhvr rctx="IE">
                                        <p:cTn id="38" dur="indefinite"/>
                                        <p:tgtEl>
                                          <p:spTgt spid="8"/>
                                        </p:tgtEl>
                                      </p:cBhvr>
                                    </p:animEffect>
                                  </p:childTnLst>
                                </p:cTn>
                              </p:par>
                              <p:par>
                                <p:cTn id="39" presetID="1" presetClass="mediacall" presetSubtype="0" fill="hold" nodeType="withEffect">
                                  <p:stCondLst>
                                    <p:cond delay="0"/>
                                  </p:stCondLst>
                                  <p:childTnLst>
                                    <p:cmd type="call" cmd="playFrom(0.0)">
                                      <p:cBhvr>
                                        <p:cTn id="40" dur="1296" fill="hold"/>
                                        <p:tgtEl>
                                          <p:spTgt spid="19"/>
                                        </p:tgtEl>
                                      </p:cBhvr>
                                    </p:cmd>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9" presetClass="emph" presetSubtype="0" nodeType="clickEffect">
                                  <p:stCondLst>
                                    <p:cond delay="0"/>
                                  </p:stCondLst>
                                  <p:childTnLst>
                                    <p:set>
                                      <p:cBhvr>
                                        <p:cTn id="45" dur="indefinite"/>
                                        <p:tgtEl>
                                          <p:spTgt spid="13"/>
                                        </p:tgtEl>
                                        <p:attrNameLst>
                                          <p:attrName>style.opacity</p:attrName>
                                        </p:attrNameLst>
                                      </p:cBhvr>
                                      <p:to>
                                        <p:strVal val="0.5"/>
                                      </p:to>
                                    </p:set>
                                    <p:animEffect filter="image" prLst="opacity: 0.5">
                                      <p:cBhvr rctx="IE">
                                        <p:cTn id="46" dur="indefinite"/>
                                        <p:tgtEl>
                                          <p:spTgt spid="13"/>
                                        </p:tgtEl>
                                      </p:cBhvr>
                                    </p:animEffect>
                                  </p:childTnLst>
                                </p:cTn>
                              </p:par>
                              <p:par>
                                <p:cTn id="47" presetID="1" presetClass="mediacall" presetSubtype="0" fill="hold" nodeType="withEffect">
                                  <p:stCondLst>
                                    <p:cond delay="0"/>
                                  </p:stCondLst>
                                  <p:childTnLst>
                                    <p:cmd type="call" cmd="playFrom(0.0)">
                                      <p:cBhvr>
                                        <p:cTn id="48" dur="1296" fill="hold"/>
                                        <p:tgtEl>
                                          <p:spTgt spid="21"/>
                                        </p:tgtEl>
                                      </p:cBhvr>
                                    </p:cmd>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1000" tmFilter="0, 0; .2, .5; .8, .5; 1, 0"/>
                                        <p:tgtEl>
                                          <p:spTgt spid="16"/>
                                        </p:tgtEl>
                                      </p:cBhvr>
                                    </p:animEffect>
                                    <p:animScale>
                                      <p:cBhvr>
                                        <p:cTn id="54" dur="500" autoRev="1" fill="hold"/>
                                        <p:tgtEl>
                                          <p:spTgt spid="16"/>
                                        </p:tgtEl>
                                      </p:cBhvr>
                                      <p:by x="105000" y="105000"/>
                                    </p:animScale>
                                  </p:childTnLst>
                                </p:cTn>
                              </p:par>
                              <p:par>
                                <p:cTn id="55" presetID="42" presetClass="path" presetSubtype="0" accel="50000" decel="50000" fill="hold" nodeType="withEffect">
                                  <p:stCondLst>
                                    <p:cond delay="0"/>
                                  </p:stCondLst>
                                  <p:childTnLst>
                                    <p:animMotion origin="layout" path="M 1.11022E-16 -2.96296E-6 L -0.30807 0.6213 " pathEditMode="relative" rAng="0" ptsTypes="AA">
                                      <p:cBhvr>
                                        <p:cTn id="56" dur="2000" fill="hold"/>
                                        <p:tgtEl>
                                          <p:spTgt spid="10"/>
                                        </p:tgtEl>
                                        <p:attrNameLst>
                                          <p:attrName>ppt_x</p:attrName>
                                          <p:attrName>ppt_y</p:attrName>
                                        </p:attrNameLst>
                                      </p:cBhvr>
                                      <p:rCtr x="-15404" y="31065"/>
                                    </p:animMotion>
                                  </p:childTnLst>
                                </p:cTn>
                              </p:par>
                              <p:par>
                                <p:cTn id="57" presetID="1" presetClass="mediacall" presetSubtype="0" fill="hold" nodeType="withEffect">
                                  <p:stCondLst>
                                    <p:cond delay="0"/>
                                  </p:stCondLst>
                                  <p:childTnLst>
                                    <p:cmd type="call" cmd="playFrom(0.0)">
                                      <p:cBhvr>
                                        <p:cTn id="58" dur="1724" fill="hold"/>
                                        <p:tgtEl>
                                          <p:spTgt spid="20"/>
                                        </p:tgtEl>
                                      </p:cBhvr>
                                    </p:cmd>
                                  </p:childTnLst>
                                </p:cTn>
                              </p:par>
                            </p:childTnLst>
                          </p:cTn>
                        </p:par>
                      </p:childTnLst>
                    </p:cTn>
                  </p:par>
                </p:childTnLst>
              </p:cTn>
              <p:nextCondLst>
                <p:cond evt="onClick" delay="0">
                  <p:tgtEl>
                    <p:spTgt spid="16"/>
                  </p:tgtEl>
                </p:cond>
              </p:nextCondLst>
            </p:seq>
            <p:audio>
              <p:cMediaNode vol="80000">
                <p:cTn id="59" fill="hold" display="0">
                  <p:stCondLst>
                    <p:cond delay="indefinite"/>
                  </p:stCondLst>
                  <p:endCondLst>
                    <p:cond evt="onStopAudio" delay="0">
                      <p:tgtEl>
                        <p:sldTgt/>
                      </p:tgtEl>
                    </p:cond>
                  </p:endCondLst>
                </p:cTn>
                <p:tgtEl>
                  <p:spTgt spid="19"/>
                </p:tgtEl>
              </p:cMediaNode>
            </p:audio>
            <p:audio>
              <p:cMediaNode vol="80000">
                <p:cTn id="60" fill="hold" display="0">
                  <p:stCondLst>
                    <p:cond delay="indefinite"/>
                  </p:stCondLst>
                  <p:endCondLst>
                    <p:cond evt="onStopAudio" delay="0">
                      <p:tgtEl>
                        <p:sldTgt/>
                      </p:tgtEl>
                    </p:cond>
                  </p:endCondLst>
                </p:cTn>
                <p:tgtEl>
                  <p:spTgt spid="20"/>
                </p:tgtEl>
              </p:cMediaNode>
            </p:audio>
            <p:audio>
              <p:cMediaNode vol="80000">
                <p:cTn id="61" fill="hold" display="0">
                  <p:stCondLst>
                    <p:cond delay="indefinite"/>
                  </p:stCondLst>
                  <p:endCondLst>
                    <p:cond evt="onStopAudio" delay="0">
                      <p:tgtEl>
                        <p:sldTgt/>
                      </p:tgtEl>
                    </p:cond>
                  </p:endCondLst>
                </p:cTn>
                <p:tgtEl>
                  <p:spTgt spid="21"/>
                </p:tgtEl>
              </p:cMediaNode>
            </p:audio>
            <p:audio>
              <p:cMediaNode vol="80000">
                <p:cTn id="62" fill="hold" display="0">
                  <p:stCondLst>
                    <p:cond delay="indefinite"/>
                  </p:stCondLst>
                  <p:endCondLst>
                    <p:cond evt="onStopAudio" delay="0">
                      <p:tgtEl>
                        <p:sldTgt/>
                      </p:tgtEl>
                    </p:cond>
                  </p:endCondLst>
                </p:cTn>
                <p:tgtEl>
                  <p:spTgt spid="2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68" name="Freeform: Shape 67">
            <a:extLst>
              <a:ext uri="{FF2B5EF4-FFF2-40B4-BE49-F238E27FC236}">
                <a16:creationId xmlns:a16="http://schemas.microsoft.com/office/drawing/2014/main" id="{922C17F2-73F8-E597-3CCD-CA03A31EF8AF}"/>
              </a:ext>
            </a:extLst>
          </p:cNvPr>
          <p:cNvSpPr/>
          <p:nvPr/>
        </p:nvSpPr>
        <p:spPr>
          <a:xfrm>
            <a:off x="0" y="3499564"/>
            <a:ext cx="5670613" cy="2276381"/>
          </a:xfrm>
          <a:custGeom>
            <a:avLst/>
            <a:gdLst>
              <a:gd name="connsiteX0" fmla="*/ 5484686 w 5670614"/>
              <a:gd name="connsiteY0" fmla="*/ 1792987 h 2276381"/>
              <a:gd name="connsiteX1" fmla="*/ 5355717 w 5670614"/>
              <a:gd name="connsiteY1" fmla="*/ 1679830 h 2276381"/>
              <a:gd name="connsiteX2" fmla="*/ 5145501 w 5670614"/>
              <a:gd name="connsiteY2" fmla="*/ 1558005 h 2276381"/>
              <a:gd name="connsiteX3" fmla="*/ 4989576 w 5670614"/>
              <a:gd name="connsiteY3" fmla="*/ 1612298 h 2276381"/>
              <a:gd name="connsiteX4" fmla="*/ 4901660 w 5670614"/>
              <a:gd name="connsiteY4" fmla="*/ 1597344 h 2276381"/>
              <a:gd name="connsiteX5" fmla="*/ 4818507 w 5670614"/>
              <a:gd name="connsiteY5" fmla="*/ 1611250 h 2276381"/>
              <a:gd name="connsiteX6" fmla="*/ 4612196 w 5670614"/>
              <a:gd name="connsiteY6" fmla="*/ 1497236 h 2276381"/>
              <a:gd name="connsiteX7" fmla="*/ 4539329 w 5670614"/>
              <a:gd name="connsiteY7" fmla="*/ 1507904 h 2276381"/>
              <a:gd name="connsiteX8" fmla="*/ 4349877 w 5670614"/>
              <a:gd name="connsiteY8" fmla="*/ 1420274 h 2276381"/>
              <a:gd name="connsiteX9" fmla="*/ 4166235 w 5670614"/>
              <a:gd name="connsiteY9" fmla="*/ 1502284 h 2276381"/>
              <a:gd name="connsiteX10" fmla="*/ 3979164 w 5670614"/>
              <a:gd name="connsiteY10" fmla="*/ 1405986 h 2276381"/>
              <a:gd name="connsiteX11" fmla="*/ 3988308 w 5670614"/>
              <a:gd name="connsiteY11" fmla="*/ 1351313 h 2276381"/>
              <a:gd name="connsiteX12" fmla="*/ 3761804 w 5670614"/>
              <a:gd name="connsiteY12" fmla="*/ 1158051 h 2276381"/>
              <a:gd name="connsiteX13" fmla="*/ 3760851 w 5670614"/>
              <a:gd name="connsiteY13" fmla="*/ 1158051 h 2276381"/>
              <a:gd name="connsiteX14" fmla="*/ 3552920 w 5670614"/>
              <a:gd name="connsiteY14" fmla="*/ 980981 h 2276381"/>
              <a:gd name="connsiteX15" fmla="*/ 3326892 w 5670614"/>
              <a:gd name="connsiteY15" fmla="*/ 794672 h 2276381"/>
              <a:gd name="connsiteX16" fmla="*/ 3234500 w 5670614"/>
              <a:gd name="connsiteY16" fmla="*/ 812007 h 2276381"/>
              <a:gd name="connsiteX17" fmla="*/ 3064478 w 5670614"/>
              <a:gd name="connsiteY17" fmla="*/ 686754 h 2276381"/>
              <a:gd name="connsiteX18" fmla="*/ 3036570 w 5670614"/>
              <a:gd name="connsiteY18" fmla="*/ 688944 h 2276381"/>
              <a:gd name="connsiteX19" fmla="*/ 2813399 w 5670614"/>
              <a:gd name="connsiteY19" fmla="*/ 480823 h 2276381"/>
              <a:gd name="connsiteX20" fmla="*/ 2698909 w 5670614"/>
              <a:gd name="connsiteY20" fmla="*/ 418720 h 2276381"/>
              <a:gd name="connsiteX21" fmla="*/ 2701957 w 5670614"/>
              <a:gd name="connsiteY21" fmla="*/ 385287 h 2276381"/>
              <a:gd name="connsiteX22" fmla="*/ 2439257 w 5670614"/>
              <a:gd name="connsiteY22" fmla="*/ 161069 h 2276381"/>
              <a:gd name="connsiteX23" fmla="*/ 2327624 w 5670614"/>
              <a:gd name="connsiteY23" fmla="*/ 182976 h 2276381"/>
              <a:gd name="connsiteX24" fmla="*/ 2159032 w 5670614"/>
              <a:gd name="connsiteY24" fmla="*/ 130684 h 2276381"/>
              <a:gd name="connsiteX25" fmla="*/ 1959674 w 5670614"/>
              <a:gd name="connsiteY25" fmla="*/ 210504 h 2276381"/>
              <a:gd name="connsiteX26" fmla="*/ 1697736 w 5670614"/>
              <a:gd name="connsiteY26" fmla="*/ 1 h 2276381"/>
              <a:gd name="connsiteX27" fmla="*/ 1492853 w 5670614"/>
              <a:gd name="connsiteY27" fmla="*/ 85726 h 2276381"/>
              <a:gd name="connsiteX28" fmla="*/ 1381697 w 5670614"/>
              <a:gd name="connsiteY28" fmla="*/ 55056 h 2276381"/>
              <a:gd name="connsiteX29" fmla="*/ 1194530 w 5670614"/>
              <a:gd name="connsiteY29" fmla="*/ 195359 h 2276381"/>
              <a:gd name="connsiteX30" fmla="*/ 1012222 w 5670614"/>
              <a:gd name="connsiteY30" fmla="*/ 358332 h 2276381"/>
              <a:gd name="connsiteX31" fmla="*/ 1055751 w 5670614"/>
              <a:gd name="connsiteY31" fmla="*/ 461678 h 2276381"/>
              <a:gd name="connsiteX32" fmla="*/ 1012889 w 5670614"/>
              <a:gd name="connsiteY32" fmla="*/ 583122 h 2276381"/>
              <a:gd name="connsiteX33" fmla="*/ 1025271 w 5670614"/>
              <a:gd name="connsiteY33" fmla="*/ 649511 h 2276381"/>
              <a:gd name="connsiteX34" fmla="*/ 958596 w 5670614"/>
              <a:gd name="connsiteY34" fmla="*/ 688087 h 2276381"/>
              <a:gd name="connsiteX35" fmla="*/ 796290 w 5670614"/>
              <a:gd name="connsiteY35" fmla="*/ 637986 h 2276381"/>
              <a:gd name="connsiteX36" fmla="*/ 543973 w 5670614"/>
              <a:gd name="connsiteY36" fmla="*/ 855632 h 2276381"/>
              <a:gd name="connsiteX37" fmla="*/ 555784 w 5670614"/>
              <a:gd name="connsiteY37" fmla="*/ 920688 h 2276381"/>
              <a:gd name="connsiteX38" fmla="*/ 396907 w 5670614"/>
              <a:gd name="connsiteY38" fmla="*/ 1054323 h 2276381"/>
              <a:gd name="connsiteX39" fmla="*/ 228219 w 5670614"/>
              <a:gd name="connsiteY39" fmla="*/ 1011366 h 2276381"/>
              <a:gd name="connsiteX40" fmla="*/ 0 w 5670614"/>
              <a:gd name="connsiteY40" fmla="*/ 1099853 h 2276381"/>
              <a:gd name="connsiteX41" fmla="*/ 0 w 5670614"/>
              <a:gd name="connsiteY41" fmla="*/ 2092644 h 2276381"/>
              <a:gd name="connsiteX42" fmla="*/ 141446 w 5670614"/>
              <a:gd name="connsiteY42" fmla="*/ 2128077 h 2276381"/>
              <a:gd name="connsiteX43" fmla="*/ 337376 w 5670614"/>
              <a:gd name="connsiteY43" fmla="*/ 2051496 h 2276381"/>
              <a:gd name="connsiteX44" fmla="*/ 575310 w 5670614"/>
              <a:gd name="connsiteY44" fmla="*/ 2181322 h 2276381"/>
              <a:gd name="connsiteX45" fmla="*/ 797909 w 5670614"/>
              <a:gd name="connsiteY45" fmla="*/ 2073594 h 2276381"/>
              <a:gd name="connsiteX46" fmla="*/ 1008983 w 5670614"/>
              <a:gd name="connsiteY46" fmla="*/ 2164748 h 2276381"/>
              <a:gd name="connsiteX47" fmla="*/ 1250537 w 5670614"/>
              <a:gd name="connsiteY47" fmla="*/ 2025492 h 2276381"/>
              <a:gd name="connsiteX48" fmla="*/ 1342930 w 5670614"/>
              <a:gd name="connsiteY48" fmla="*/ 2039875 h 2276381"/>
              <a:gd name="connsiteX49" fmla="*/ 1368933 w 5670614"/>
              <a:gd name="connsiteY49" fmla="*/ 2038637 h 2276381"/>
              <a:gd name="connsiteX50" fmla="*/ 1550956 w 5670614"/>
              <a:gd name="connsiteY50" fmla="*/ 2101407 h 2276381"/>
              <a:gd name="connsiteX51" fmla="*/ 1716977 w 5670614"/>
              <a:gd name="connsiteY51" fmla="*/ 2049972 h 2276381"/>
              <a:gd name="connsiteX52" fmla="*/ 1761363 w 5670614"/>
              <a:gd name="connsiteY52" fmla="*/ 2069403 h 2276381"/>
              <a:gd name="connsiteX53" fmla="*/ 2021300 w 5670614"/>
              <a:gd name="connsiteY53" fmla="*/ 2263141 h 2276381"/>
              <a:gd name="connsiteX54" fmla="*/ 2265236 w 5670614"/>
              <a:gd name="connsiteY54" fmla="*/ 2118266 h 2276381"/>
              <a:gd name="connsiteX55" fmla="*/ 2318957 w 5670614"/>
              <a:gd name="connsiteY55" fmla="*/ 2122933 h 2276381"/>
              <a:gd name="connsiteX56" fmla="*/ 2410873 w 5670614"/>
              <a:gd name="connsiteY56" fmla="*/ 2108170 h 2276381"/>
              <a:gd name="connsiteX57" fmla="*/ 2662809 w 5670614"/>
              <a:gd name="connsiteY57" fmla="*/ 2269332 h 2276381"/>
              <a:gd name="connsiteX58" fmla="*/ 2814733 w 5670614"/>
              <a:gd name="connsiteY58" fmla="*/ 2227041 h 2276381"/>
              <a:gd name="connsiteX59" fmla="*/ 2979039 w 5670614"/>
              <a:gd name="connsiteY59" fmla="*/ 2276381 h 2276381"/>
              <a:gd name="connsiteX60" fmla="*/ 3229547 w 5670614"/>
              <a:gd name="connsiteY60" fmla="*/ 2115313 h 2276381"/>
              <a:gd name="connsiteX61" fmla="*/ 3385280 w 5670614"/>
              <a:gd name="connsiteY61" fmla="*/ 2159223 h 2276381"/>
              <a:gd name="connsiteX62" fmla="*/ 3527679 w 5670614"/>
              <a:gd name="connsiteY62" fmla="*/ 2122552 h 2276381"/>
              <a:gd name="connsiteX63" fmla="*/ 3765042 w 5670614"/>
              <a:gd name="connsiteY63" fmla="*/ 2251330 h 2276381"/>
              <a:gd name="connsiteX64" fmla="*/ 3980784 w 5670614"/>
              <a:gd name="connsiteY64" fmla="*/ 2153128 h 2276381"/>
              <a:gd name="connsiteX65" fmla="*/ 4135279 w 5670614"/>
              <a:gd name="connsiteY65" fmla="*/ 2196181 h 2276381"/>
              <a:gd name="connsiteX66" fmla="*/ 4334256 w 5670614"/>
              <a:gd name="connsiteY66" fmla="*/ 2116742 h 2276381"/>
              <a:gd name="connsiteX67" fmla="*/ 4360926 w 5670614"/>
              <a:gd name="connsiteY67" fmla="*/ 2118171 h 2276381"/>
              <a:gd name="connsiteX68" fmla="*/ 4497896 w 5670614"/>
              <a:gd name="connsiteY68" fmla="*/ 2077785 h 2276381"/>
              <a:gd name="connsiteX69" fmla="*/ 4722781 w 5670614"/>
              <a:gd name="connsiteY69" fmla="*/ 2249140 h 2276381"/>
              <a:gd name="connsiteX70" fmla="*/ 4915472 w 5670614"/>
              <a:gd name="connsiteY70" fmla="*/ 2155128 h 2276381"/>
              <a:gd name="connsiteX71" fmla="*/ 5038725 w 5670614"/>
              <a:gd name="connsiteY71" fmla="*/ 2186370 h 2276381"/>
              <a:gd name="connsiteX72" fmla="*/ 5120735 w 5670614"/>
              <a:gd name="connsiteY72" fmla="*/ 2172844 h 2276381"/>
              <a:gd name="connsiteX73" fmla="*/ 5264753 w 5670614"/>
              <a:gd name="connsiteY73" fmla="*/ 2216850 h 2276381"/>
              <a:gd name="connsiteX74" fmla="*/ 5404866 w 5670614"/>
              <a:gd name="connsiteY74" fmla="*/ 2174464 h 2276381"/>
              <a:gd name="connsiteX75" fmla="*/ 5445347 w 5670614"/>
              <a:gd name="connsiteY75" fmla="*/ 2177607 h 2276381"/>
              <a:gd name="connsiteX76" fmla="*/ 5670614 w 5670614"/>
              <a:gd name="connsiteY76" fmla="*/ 1983297 h 2276381"/>
              <a:gd name="connsiteX77" fmla="*/ 5484686 w 5670614"/>
              <a:gd name="connsiteY77" fmla="*/ 1792987 h 227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670614" h="2276381">
                <a:moveTo>
                  <a:pt x="5484686" y="1792987"/>
                </a:moveTo>
                <a:cubicBezTo>
                  <a:pt x="5462397" y="1741266"/>
                  <a:pt x="5415344" y="1699928"/>
                  <a:pt x="5355717" y="1679830"/>
                </a:cubicBezTo>
                <a:cubicBezTo>
                  <a:pt x="5322380" y="1608297"/>
                  <a:pt x="5240846" y="1557815"/>
                  <a:pt x="5145501" y="1558005"/>
                </a:cubicBezTo>
                <a:cubicBezTo>
                  <a:pt x="5084826" y="1558101"/>
                  <a:pt x="5029962" y="1578865"/>
                  <a:pt x="4989576" y="1612298"/>
                </a:cubicBezTo>
                <a:cubicBezTo>
                  <a:pt x="4962525" y="1602582"/>
                  <a:pt x="4932807" y="1597248"/>
                  <a:pt x="4901660" y="1597344"/>
                </a:cubicBezTo>
                <a:cubicBezTo>
                  <a:pt x="4872228" y="1597439"/>
                  <a:pt x="4844225" y="1602487"/>
                  <a:pt x="4818507" y="1611250"/>
                </a:cubicBezTo>
                <a:cubicBezTo>
                  <a:pt x="4782979" y="1543909"/>
                  <a:pt x="4703921" y="1496950"/>
                  <a:pt x="4612196" y="1497236"/>
                </a:cubicBezTo>
                <a:cubicBezTo>
                  <a:pt x="4586669" y="1497331"/>
                  <a:pt x="4562189" y="1501141"/>
                  <a:pt x="4539329" y="1507904"/>
                </a:cubicBezTo>
                <a:cubicBezTo>
                  <a:pt x="4498848" y="1455040"/>
                  <a:pt x="4429125" y="1420179"/>
                  <a:pt x="4349877" y="1420274"/>
                </a:cubicBezTo>
                <a:cubicBezTo>
                  <a:pt x="4273963" y="1420464"/>
                  <a:pt x="4207002" y="1452850"/>
                  <a:pt x="4166235" y="1502284"/>
                </a:cubicBezTo>
                <a:cubicBezTo>
                  <a:pt x="4128421" y="1446468"/>
                  <a:pt x="4059079" y="1408463"/>
                  <a:pt x="3979164" y="1405986"/>
                </a:cubicBezTo>
                <a:cubicBezTo>
                  <a:pt x="3985070" y="1388651"/>
                  <a:pt x="3988308" y="1370268"/>
                  <a:pt x="3988308" y="1351313"/>
                </a:cubicBezTo>
                <a:cubicBezTo>
                  <a:pt x="3987927" y="1244252"/>
                  <a:pt x="3886581" y="1157765"/>
                  <a:pt x="3761804" y="1158051"/>
                </a:cubicBezTo>
                <a:cubicBezTo>
                  <a:pt x="3761518" y="1158051"/>
                  <a:pt x="3761232" y="1158051"/>
                  <a:pt x="3760851" y="1158051"/>
                </a:cubicBezTo>
                <a:cubicBezTo>
                  <a:pt x="3751802" y="1063277"/>
                  <a:pt x="3663505" y="988029"/>
                  <a:pt x="3552920" y="980981"/>
                </a:cubicBezTo>
                <a:cubicBezTo>
                  <a:pt x="3548253" y="877158"/>
                  <a:pt x="3448907" y="794386"/>
                  <a:pt x="3326892" y="794672"/>
                </a:cubicBezTo>
                <a:cubicBezTo>
                  <a:pt x="3293936" y="794767"/>
                  <a:pt x="3262694" y="801054"/>
                  <a:pt x="3234500" y="812007"/>
                </a:cubicBezTo>
                <a:cubicBezTo>
                  <a:pt x="3222022" y="740951"/>
                  <a:pt x="3150680" y="686563"/>
                  <a:pt x="3064478" y="686754"/>
                </a:cubicBezTo>
                <a:cubicBezTo>
                  <a:pt x="3054953" y="686754"/>
                  <a:pt x="3045714" y="687611"/>
                  <a:pt x="3036570" y="688944"/>
                </a:cubicBezTo>
                <a:cubicBezTo>
                  <a:pt x="3028855" y="582264"/>
                  <a:pt x="2934748" y="495968"/>
                  <a:pt x="2813399" y="480823"/>
                </a:cubicBezTo>
                <a:cubicBezTo>
                  <a:pt x="2782538" y="452248"/>
                  <a:pt x="2743391" y="430531"/>
                  <a:pt x="2698909" y="418720"/>
                </a:cubicBezTo>
                <a:cubicBezTo>
                  <a:pt x="2700719" y="407766"/>
                  <a:pt x="2702052" y="396717"/>
                  <a:pt x="2701957" y="385287"/>
                </a:cubicBezTo>
                <a:cubicBezTo>
                  <a:pt x="2701576" y="261081"/>
                  <a:pt x="2583942" y="160783"/>
                  <a:pt x="2439257" y="161069"/>
                </a:cubicBezTo>
                <a:cubicBezTo>
                  <a:pt x="2399252" y="161164"/>
                  <a:pt x="2361533" y="169165"/>
                  <a:pt x="2327624" y="182976"/>
                </a:cubicBezTo>
                <a:cubicBezTo>
                  <a:pt x="2282000" y="150210"/>
                  <a:pt x="2223230" y="130494"/>
                  <a:pt x="2159032" y="130684"/>
                </a:cubicBezTo>
                <a:cubicBezTo>
                  <a:pt x="2079022" y="130875"/>
                  <a:pt x="2007584" y="161926"/>
                  <a:pt x="1959674" y="210504"/>
                </a:cubicBezTo>
                <a:cubicBezTo>
                  <a:pt x="1951006" y="92775"/>
                  <a:pt x="1837087" y="-380"/>
                  <a:pt x="1697736" y="1"/>
                </a:cubicBezTo>
                <a:cubicBezTo>
                  <a:pt x="1614583" y="192"/>
                  <a:pt x="1540669" y="33720"/>
                  <a:pt x="1492853" y="85726"/>
                </a:cubicBezTo>
                <a:cubicBezTo>
                  <a:pt x="1461516" y="66390"/>
                  <a:pt x="1423226" y="54960"/>
                  <a:pt x="1381697" y="55056"/>
                </a:cubicBezTo>
                <a:cubicBezTo>
                  <a:pt x="1285970" y="55246"/>
                  <a:pt x="1207294" y="116301"/>
                  <a:pt x="1194530" y="195359"/>
                </a:cubicBezTo>
                <a:cubicBezTo>
                  <a:pt x="1092994" y="198788"/>
                  <a:pt x="1011936" y="270416"/>
                  <a:pt x="1012222" y="358332"/>
                </a:cubicBezTo>
                <a:cubicBezTo>
                  <a:pt x="1012317" y="397575"/>
                  <a:pt x="1028700" y="433579"/>
                  <a:pt x="1055751" y="461678"/>
                </a:cubicBezTo>
                <a:cubicBezTo>
                  <a:pt x="1028605" y="496349"/>
                  <a:pt x="1012793" y="538164"/>
                  <a:pt x="1012889" y="583122"/>
                </a:cubicBezTo>
                <a:cubicBezTo>
                  <a:pt x="1012984" y="606267"/>
                  <a:pt x="1017365" y="628556"/>
                  <a:pt x="1025271" y="649511"/>
                </a:cubicBezTo>
                <a:cubicBezTo>
                  <a:pt x="1000601" y="659322"/>
                  <a:pt x="978218" y="672371"/>
                  <a:pt x="958596" y="688087"/>
                </a:cubicBezTo>
                <a:cubicBezTo>
                  <a:pt x="914591" y="656655"/>
                  <a:pt x="858012" y="637795"/>
                  <a:pt x="796290" y="637986"/>
                </a:cubicBezTo>
                <a:cubicBezTo>
                  <a:pt x="656558" y="638367"/>
                  <a:pt x="543592" y="735712"/>
                  <a:pt x="543973" y="855632"/>
                </a:cubicBezTo>
                <a:cubicBezTo>
                  <a:pt x="544068" y="878301"/>
                  <a:pt x="548164" y="900209"/>
                  <a:pt x="555784" y="920688"/>
                </a:cubicBezTo>
                <a:cubicBezTo>
                  <a:pt x="481584" y="941738"/>
                  <a:pt x="422910" y="991363"/>
                  <a:pt x="396907" y="1054323"/>
                </a:cubicBezTo>
                <a:cubicBezTo>
                  <a:pt x="348425" y="1027082"/>
                  <a:pt x="290513" y="1011271"/>
                  <a:pt x="228219" y="1011366"/>
                </a:cubicBezTo>
                <a:cubicBezTo>
                  <a:pt x="137351" y="1011556"/>
                  <a:pt x="56007" y="1045846"/>
                  <a:pt x="0" y="1099853"/>
                </a:cubicBezTo>
                <a:lnTo>
                  <a:pt x="0" y="2092644"/>
                </a:lnTo>
                <a:cubicBezTo>
                  <a:pt x="40862" y="2115028"/>
                  <a:pt x="89345" y="2128172"/>
                  <a:pt x="141446" y="2128077"/>
                </a:cubicBezTo>
                <a:cubicBezTo>
                  <a:pt x="219647" y="2127886"/>
                  <a:pt x="289465" y="2098168"/>
                  <a:pt x="337376" y="2051496"/>
                </a:cubicBezTo>
                <a:cubicBezTo>
                  <a:pt x="379286" y="2128363"/>
                  <a:pt x="469964" y="2181607"/>
                  <a:pt x="575310" y="2181322"/>
                </a:cubicBezTo>
                <a:cubicBezTo>
                  <a:pt x="669703" y="2181131"/>
                  <a:pt x="751999" y="2137983"/>
                  <a:pt x="797909" y="2073594"/>
                </a:cubicBezTo>
                <a:cubicBezTo>
                  <a:pt x="845820" y="2128934"/>
                  <a:pt x="922401" y="2164939"/>
                  <a:pt x="1008983" y="2164748"/>
                </a:cubicBezTo>
                <a:cubicBezTo>
                  <a:pt x="1118140" y="2164462"/>
                  <a:pt x="1211390" y="2107027"/>
                  <a:pt x="1250537" y="2025492"/>
                </a:cubicBezTo>
                <a:cubicBezTo>
                  <a:pt x="1279303" y="2034732"/>
                  <a:pt x="1310354" y="2039971"/>
                  <a:pt x="1342930" y="2039875"/>
                </a:cubicBezTo>
                <a:cubicBezTo>
                  <a:pt x="1351693" y="2039875"/>
                  <a:pt x="1360361" y="2039399"/>
                  <a:pt x="1368933" y="2038637"/>
                </a:cubicBezTo>
                <a:cubicBezTo>
                  <a:pt x="1416177" y="2077594"/>
                  <a:pt x="1480280" y="2101502"/>
                  <a:pt x="1550956" y="2101407"/>
                </a:cubicBezTo>
                <a:cubicBezTo>
                  <a:pt x="1614011" y="2101216"/>
                  <a:pt x="1671923" y="2081976"/>
                  <a:pt x="1716977" y="2049972"/>
                </a:cubicBezTo>
                <a:cubicBezTo>
                  <a:pt x="1730883" y="2057592"/>
                  <a:pt x="1745742" y="2064069"/>
                  <a:pt x="1761363" y="2069403"/>
                </a:cubicBezTo>
                <a:cubicBezTo>
                  <a:pt x="1779080" y="2179036"/>
                  <a:pt x="1888712" y="2263427"/>
                  <a:pt x="2021300" y="2263141"/>
                </a:cubicBezTo>
                <a:cubicBezTo>
                  <a:pt x="2132933" y="2262856"/>
                  <a:pt x="2227802" y="2202657"/>
                  <a:pt x="2265236" y="2118266"/>
                </a:cubicBezTo>
                <a:cubicBezTo>
                  <a:pt x="2282571" y="2121314"/>
                  <a:pt x="2300573" y="2122933"/>
                  <a:pt x="2318957" y="2122933"/>
                </a:cubicBezTo>
                <a:cubicBezTo>
                  <a:pt x="2351342" y="2122838"/>
                  <a:pt x="2382203" y="2117504"/>
                  <a:pt x="2410873" y="2108170"/>
                </a:cubicBezTo>
                <a:cubicBezTo>
                  <a:pt x="2442972" y="2201515"/>
                  <a:pt x="2543651" y="2269618"/>
                  <a:pt x="2662809" y="2269332"/>
                </a:cubicBezTo>
                <a:cubicBezTo>
                  <a:pt x="2719578" y="2269237"/>
                  <a:pt x="2771966" y="2253426"/>
                  <a:pt x="2814733" y="2227041"/>
                </a:cubicBezTo>
                <a:cubicBezTo>
                  <a:pt x="2859786" y="2257998"/>
                  <a:pt x="2916936" y="2276476"/>
                  <a:pt x="2979039" y="2276381"/>
                </a:cubicBezTo>
                <a:cubicBezTo>
                  <a:pt x="3097721" y="2276095"/>
                  <a:pt x="3197638" y="2208182"/>
                  <a:pt x="3229547" y="2115313"/>
                </a:cubicBezTo>
                <a:cubicBezTo>
                  <a:pt x="3273171" y="2142936"/>
                  <a:pt x="3326892" y="2159319"/>
                  <a:pt x="3385280" y="2159223"/>
                </a:cubicBezTo>
                <a:cubicBezTo>
                  <a:pt x="3437859" y="2159128"/>
                  <a:pt x="3486722" y="2145507"/>
                  <a:pt x="3527679" y="2122552"/>
                </a:cubicBezTo>
                <a:cubicBezTo>
                  <a:pt x="3569780" y="2198848"/>
                  <a:pt x="3660172" y="2251616"/>
                  <a:pt x="3765042" y="2251330"/>
                </a:cubicBezTo>
                <a:cubicBezTo>
                  <a:pt x="3854768" y="2251140"/>
                  <a:pt x="3933730" y="2212182"/>
                  <a:pt x="3980784" y="2153128"/>
                </a:cubicBezTo>
                <a:cubicBezTo>
                  <a:pt x="4024217" y="2180179"/>
                  <a:pt x="4077462" y="2196371"/>
                  <a:pt x="4135279" y="2196181"/>
                </a:cubicBezTo>
                <a:cubicBezTo>
                  <a:pt x="4215098" y="2195990"/>
                  <a:pt x="4286345" y="2165129"/>
                  <a:pt x="4334256" y="2116742"/>
                </a:cubicBezTo>
                <a:cubicBezTo>
                  <a:pt x="4343019" y="2117599"/>
                  <a:pt x="4351878" y="2118171"/>
                  <a:pt x="4360926" y="2118171"/>
                </a:cubicBezTo>
                <a:cubicBezTo>
                  <a:pt x="4412552" y="2118075"/>
                  <a:pt x="4459986" y="2102836"/>
                  <a:pt x="4497896" y="2077785"/>
                </a:cubicBezTo>
                <a:cubicBezTo>
                  <a:pt x="4510945" y="2174464"/>
                  <a:pt x="4606671" y="2249425"/>
                  <a:pt x="4722781" y="2249140"/>
                </a:cubicBezTo>
                <a:cubicBezTo>
                  <a:pt x="4804696" y="2248949"/>
                  <a:pt x="4876038" y="2211230"/>
                  <a:pt x="4915472" y="2155128"/>
                </a:cubicBezTo>
                <a:cubicBezTo>
                  <a:pt x="4951000" y="2174940"/>
                  <a:pt x="4993291" y="2186465"/>
                  <a:pt x="5038725" y="2186370"/>
                </a:cubicBezTo>
                <a:cubicBezTo>
                  <a:pt x="5067682" y="2186274"/>
                  <a:pt x="5095304" y="2181417"/>
                  <a:pt x="5120735" y="2172844"/>
                </a:cubicBezTo>
                <a:cubicBezTo>
                  <a:pt x="5159883" y="2200467"/>
                  <a:pt x="5210080" y="2217040"/>
                  <a:pt x="5264753" y="2216850"/>
                </a:cubicBezTo>
                <a:cubicBezTo>
                  <a:pt x="5317808" y="2216755"/>
                  <a:pt x="5366385" y="2200848"/>
                  <a:pt x="5404866" y="2174464"/>
                </a:cubicBezTo>
                <a:cubicBezTo>
                  <a:pt x="5418011" y="2176464"/>
                  <a:pt x="5431536" y="2177702"/>
                  <a:pt x="5445347" y="2177607"/>
                </a:cubicBezTo>
                <a:cubicBezTo>
                  <a:pt x="5570125" y="2177321"/>
                  <a:pt x="5670995" y="2090263"/>
                  <a:pt x="5670614" y="1983297"/>
                </a:cubicBezTo>
                <a:cubicBezTo>
                  <a:pt x="5670709" y="1887856"/>
                  <a:pt x="5590318" y="1809084"/>
                  <a:pt x="5484686" y="1792987"/>
                </a:cubicBezTo>
                <a:close/>
              </a:path>
            </a:pathLst>
          </a:custGeom>
          <a:gradFill>
            <a:gsLst>
              <a:gs pos="0">
                <a:srgbClr val="FFFFFF"/>
              </a:gs>
              <a:gs pos="37910">
                <a:srgbClr val="FAFEFE"/>
              </a:gs>
              <a:gs pos="100000">
                <a:srgbClr val="81D2E7"/>
              </a:gs>
            </a:gsLst>
            <a:lin ang="5258220" scaled="1"/>
          </a:gradFill>
          <a:ln w="9525" cap="flat">
            <a:noFill/>
            <a:prstDash val="solid"/>
            <a:miter/>
          </a:ln>
        </p:spPr>
        <p:txBody>
          <a:bodyPr rtlCol="0" anchor="ctr"/>
          <a:lstStyle/>
          <a:p>
            <a:endParaRPr lang="en-US" sz="1801">
              <a:latin typeface="UTM Avo" panose="02040603050506020204" pitchFamily="18" charset="0"/>
            </a:endParaRPr>
          </a:p>
        </p:txBody>
      </p:sp>
      <p:sp>
        <p:nvSpPr>
          <p:cNvPr id="69" name="Freeform: Shape 68">
            <a:extLst>
              <a:ext uri="{FF2B5EF4-FFF2-40B4-BE49-F238E27FC236}">
                <a16:creationId xmlns:a16="http://schemas.microsoft.com/office/drawing/2014/main" id="{2EC6891C-8FE2-C4B8-313F-26FEDBD9D75C}"/>
              </a:ext>
            </a:extLst>
          </p:cNvPr>
          <p:cNvSpPr/>
          <p:nvPr/>
        </p:nvSpPr>
        <p:spPr>
          <a:xfrm>
            <a:off x="8226169" y="3567637"/>
            <a:ext cx="3965831" cy="2269524"/>
          </a:xfrm>
          <a:custGeom>
            <a:avLst/>
            <a:gdLst>
              <a:gd name="connsiteX0" fmla="*/ 3965830 w 3965830"/>
              <a:gd name="connsiteY0" fmla="*/ 483776 h 2269523"/>
              <a:gd name="connsiteX1" fmla="*/ 3947542 w 3965830"/>
              <a:gd name="connsiteY1" fmla="*/ 480823 h 2269523"/>
              <a:gd name="connsiteX2" fmla="*/ 3833052 w 3965830"/>
              <a:gd name="connsiteY2" fmla="*/ 418720 h 2269523"/>
              <a:gd name="connsiteX3" fmla="*/ 3836100 w 3965830"/>
              <a:gd name="connsiteY3" fmla="*/ 385287 h 2269523"/>
              <a:gd name="connsiteX4" fmla="*/ 3573400 w 3965830"/>
              <a:gd name="connsiteY4" fmla="*/ 161069 h 2269523"/>
              <a:gd name="connsiteX5" fmla="*/ 3461767 w 3965830"/>
              <a:gd name="connsiteY5" fmla="*/ 182976 h 2269523"/>
              <a:gd name="connsiteX6" fmla="*/ 3293175 w 3965830"/>
              <a:gd name="connsiteY6" fmla="*/ 130684 h 2269523"/>
              <a:gd name="connsiteX7" fmla="*/ 3093816 w 3965830"/>
              <a:gd name="connsiteY7" fmla="*/ 210504 h 2269523"/>
              <a:gd name="connsiteX8" fmla="*/ 2831974 w 3965830"/>
              <a:gd name="connsiteY8" fmla="*/ 1 h 2269523"/>
              <a:gd name="connsiteX9" fmla="*/ 2626996 w 3965830"/>
              <a:gd name="connsiteY9" fmla="*/ 85726 h 2269523"/>
              <a:gd name="connsiteX10" fmla="*/ 2515839 w 3965830"/>
              <a:gd name="connsiteY10" fmla="*/ 55056 h 2269523"/>
              <a:gd name="connsiteX11" fmla="*/ 2328673 w 3965830"/>
              <a:gd name="connsiteY11" fmla="*/ 195359 h 2269523"/>
              <a:gd name="connsiteX12" fmla="*/ 2146364 w 3965830"/>
              <a:gd name="connsiteY12" fmla="*/ 358332 h 2269523"/>
              <a:gd name="connsiteX13" fmla="*/ 2189894 w 3965830"/>
              <a:gd name="connsiteY13" fmla="*/ 461678 h 2269523"/>
              <a:gd name="connsiteX14" fmla="*/ 2147031 w 3965830"/>
              <a:gd name="connsiteY14" fmla="*/ 583122 h 2269523"/>
              <a:gd name="connsiteX15" fmla="*/ 2159414 w 3965830"/>
              <a:gd name="connsiteY15" fmla="*/ 649511 h 2269523"/>
              <a:gd name="connsiteX16" fmla="*/ 2092739 w 3965830"/>
              <a:gd name="connsiteY16" fmla="*/ 688087 h 2269523"/>
              <a:gd name="connsiteX17" fmla="*/ 1930337 w 3965830"/>
              <a:gd name="connsiteY17" fmla="*/ 637986 h 2269523"/>
              <a:gd name="connsiteX18" fmla="*/ 1678020 w 3965830"/>
              <a:gd name="connsiteY18" fmla="*/ 855632 h 2269523"/>
              <a:gd name="connsiteX19" fmla="*/ 1689831 w 3965830"/>
              <a:gd name="connsiteY19" fmla="*/ 920688 h 2269523"/>
              <a:gd name="connsiteX20" fmla="*/ 1530954 w 3965830"/>
              <a:gd name="connsiteY20" fmla="*/ 1054324 h 2269523"/>
              <a:gd name="connsiteX21" fmla="*/ 1362266 w 3965830"/>
              <a:gd name="connsiteY21" fmla="*/ 1011366 h 2269523"/>
              <a:gd name="connsiteX22" fmla="*/ 1067658 w 3965830"/>
              <a:gd name="connsiteY22" fmla="*/ 1203485 h 2269523"/>
              <a:gd name="connsiteX23" fmla="*/ 983362 w 3965830"/>
              <a:gd name="connsiteY23" fmla="*/ 1190626 h 2269523"/>
              <a:gd name="connsiteX24" fmla="*/ 742951 w 3965830"/>
              <a:gd name="connsiteY24" fmla="*/ 1369791 h 2269523"/>
              <a:gd name="connsiteX25" fmla="*/ 607791 w 3965830"/>
              <a:gd name="connsiteY25" fmla="*/ 1417702 h 2269523"/>
              <a:gd name="connsiteX26" fmla="*/ 441770 w 3965830"/>
              <a:gd name="connsiteY26" fmla="*/ 1346932 h 2269523"/>
              <a:gd name="connsiteX27" fmla="*/ 234697 w 3965830"/>
              <a:gd name="connsiteY27" fmla="*/ 1522668 h 2269523"/>
              <a:gd name="connsiteX28" fmla="*/ 153163 w 3965830"/>
              <a:gd name="connsiteY28" fmla="*/ 1502665 h 2269523"/>
              <a:gd name="connsiteX29" fmla="*/ 1 w 3965830"/>
              <a:gd name="connsiteY29" fmla="*/ 1634872 h 2269523"/>
              <a:gd name="connsiteX30" fmla="*/ 154020 w 3965830"/>
              <a:gd name="connsiteY30" fmla="*/ 1766317 h 2269523"/>
              <a:gd name="connsiteX31" fmla="*/ 191358 w 3965830"/>
              <a:gd name="connsiteY31" fmla="*/ 1762126 h 2269523"/>
              <a:gd name="connsiteX32" fmla="*/ 316802 w 3965830"/>
              <a:gd name="connsiteY32" fmla="*/ 1812418 h 2269523"/>
              <a:gd name="connsiteX33" fmla="*/ 409671 w 3965830"/>
              <a:gd name="connsiteY33" fmla="*/ 1787082 h 2269523"/>
              <a:gd name="connsiteX34" fmla="*/ 551879 w 3965830"/>
              <a:gd name="connsiteY34" fmla="*/ 1858329 h 2269523"/>
              <a:gd name="connsiteX35" fmla="*/ 595218 w 3965830"/>
              <a:gd name="connsiteY35" fmla="*/ 1853090 h 2269523"/>
              <a:gd name="connsiteX36" fmla="*/ 750952 w 3965830"/>
              <a:gd name="connsiteY36" fmla="*/ 1950912 h 2269523"/>
              <a:gd name="connsiteX37" fmla="*/ 802101 w 3965830"/>
              <a:gd name="connsiteY37" fmla="*/ 1943673 h 2269523"/>
              <a:gd name="connsiteX38" fmla="*/ 913734 w 3965830"/>
              <a:gd name="connsiteY38" fmla="*/ 1981582 h 2269523"/>
              <a:gd name="connsiteX39" fmla="*/ 1018223 w 3965830"/>
              <a:gd name="connsiteY39" fmla="*/ 1948531 h 2269523"/>
              <a:gd name="connsiteX40" fmla="*/ 1275589 w 3965830"/>
              <a:gd name="connsiteY40" fmla="*/ 2127982 h 2269523"/>
              <a:gd name="connsiteX41" fmla="*/ 1471518 w 3965830"/>
              <a:gd name="connsiteY41" fmla="*/ 2051400 h 2269523"/>
              <a:gd name="connsiteX42" fmla="*/ 1709453 w 3965830"/>
              <a:gd name="connsiteY42" fmla="*/ 2181226 h 2269523"/>
              <a:gd name="connsiteX43" fmla="*/ 1932052 w 3965830"/>
              <a:gd name="connsiteY43" fmla="*/ 2073594 h 2269523"/>
              <a:gd name="connsiteX44" fmla="*/ 2143126 w 3965830"/>
              <a:gd name="connsiteY44" fmla="*/ 2164748 h 2269523"/>
              <a:gd name="connsiteX45" fmla="*/ 2384680 w 3965830"/>
              <a:gd name="connsiteY45" fmla="*/ 2025492 h 2269523"/>
              <a:gd name="connsiteX46" fmla="*/ 2477072 w 3965830"/>
              <a:gd name="connsiteY46" fmla="*/ 2039875 h 2269523"/>
              <a:gd name="connsiteX47" fmla="*/ 2502981 w 3965830"/>
              <a:gd name="connsiteY47" fmla="*/ 2038732 h 2269523"/>
              <a:gd name="connsiteX48" fmla="*/ 2685003 w 3965830"/>
              <a:gd name="connsiteY48" fmla="*/ 2101502 h 2269523"/>
              <a:gd name="connsiteX49" fmla="*/ 2851024 w 3965830"/>
              <a:gd name="connsiteY49" fmla="*/ 2050067 h 2269523"/>
              <a:gd name="connsiteX50" fmla="*/ 2895411 w 3965830"/>
              <a:gd name="connsiteY50" fmla="*/ 2069498 h 2269523"/>
              <a:gd name="connsiteX51" fmla="*/ 3155348 w 3965830"/>
              <a:gd name="connsiteY51" fmla="*/ 2263236 h 2269523"/>
              <a:gd name="connsiteX52" fmla="*/ 3399283 w 3965830"/>
              <a:gd name="connsiteY52" fmla="*/ 2118361 h 2269523"/>
              <a:gd name="connsiteX53" fmla="*/ 3453004 w 3965830"/>
              <a:gd name="connsiteY53" fmla="*/ 2123028 h 2269523"/>
              <a:gd name="connsiteX54" fmla="*/ 3544920 w 3965830"/>
              <a:gd name="connsiteY54" fmla="*/ 2108265 h 2269523"/>
              <a:gd name="connsiteX55" fmla="*/ 3796856 w 3965830"/>
              <a:gd name="connsiteY55" fmla="*/ 2269523 h 2269523"/>
              <a:gd name="connsiteX56" fmla="*/ 3948780 w 3965830"/>
              <a:gd name="connsiteY56" fmla="*/ 2227232 h 2269523"/>
              <a:gd name="connsiteX57" fmla="*/ 3965544 w 3965830"/>
              <a:gd name="connsiteY57" fmla="*/ 2237805 h 2269523"/>
              <a:gd name="connsiteX58" fmla="*/ 3965544 w 3965830"/>
              <a:gd name="connsiteY58" fmla="*/ 483776 h 226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65830" h="2269523">
                <a:moveTo>
                  <a:pt x="3965830" y="483776"/>
                </a:moveTo>
                <a:cubicBezTo>
                  <a:pt x="3959829" y="482633"/>
                  <a:pt x="3953733" y="481585"/>
                  <a:pt x="3947542" y="480823"/>
                </a:cubicBezTo>
                <a:cubicBezTo>
                  <a:pt x="3916681" y="452248"/>
                  <a:pt x="3877533" y="430531"/>
                  <a:pt x="3833052" y="418720"/>
                </a:cubicBezTo>
                <a:cubicBezTo>
                  <a:pt x="3834956" y="407766"/>
                  <a:pt x="3836194" y="396622"/>
                  <a:pt x="3836100" y="385287"/>
                </a:cubicBezTo>
                <a:cubicBezTo>
                  <a:pt x="3835718" y="261081"/>
                  <a:pt x="3718085" y="160783"/>
                  <a:pt x="3573400" y="161069"/>
                </a:cubicBezTo>
                <a:cubicBezTo>
                  <a:pt x="3533395" y="161164"/>
                  <a:pt x="3495676" y="169165"/>
                  <a:pt x="3461767" y="182976"/>
                </a:cubicBezTo>
                <a:cubicBezTo>
                  <a:pt x="3416142" y="150210"/>
                  <a:pt x="3357373" y="130494"/>
                  <a:pt x="3293175" y="130684"/>
                </a:cubicBezTo>
                <a:cubicBezTo>
                  <a:pt x="3213164" y="130875"/>
                  <a:pt x="3141727" y="161926"/>
                  <a:pt x="3093816" y="210504"/>
                </a:cubicBezTo>
                <a:cubicBezTo>
                  <a:pt x="3085148" y="92775"/>
                  <a:pt x="2971229" y="-380"/>
                  <a:pt x="2831974" y="1"/>
                </a:cubicBezTo>
                <a:cubicBezTo>
                  <a:pt x="2748725" y="192"/>
                  <a:pt x="2674907" y="33720"/>
                  <a:pt x="2626996" y="85726"/>
                </a:cubicBezTo>
                <a:cubicBezTo>
                  <a:pt x="2595754" y="66390"/>
                  <a:pt x="2557368" y="54960"/>
                  <a:pt x="2515839" y="55056"/>
                </a:cubicBezTo>
                <a:cubicBezTo>
                  <a:pt x="2420113" y="55246"/>
                  <a:pt x="2341436" y="116301"/>
                  <a:pt x="2328673" y="195359"/>
                </a:cubicBezTo>
                <a:cubicBezTo>
                  <a:pt x="2227136" y="198788"/>
                  <a:pt x="2146078" y="270416"/>
                  <a:pt x="2146364" y="358332"/>
                </a:cubicBezTo>
                <a:cubicBezTo>
                  <a:pt x="2146460" y="397575"/>
                  <a:pt x="2162843" y="433579"/>
                  <a:pt x="2189894" y="461678"/>
                </a:cubicBezTo>
                <a:cubicBezTo>
                  <a:pt x="2162747" y="496349"/>
                  <a:pt x="2146936" y="538164"/>
                  <a:pt x="2147031" y="583122"/>
                </a:cubicBezTo>
                <a:cubicBezTo>
                  <a:pt x="2147127" y="606267"/>
                  <a:pt x="2151508" y="628556"/>
                  <a:pt x="2159414" y="649511"/>
                </a:cubicBezTo>
                <a:cubicBezTo>
                  <a:pt x="2134744" y="659322"/>
                  <a:pt x="2112265" y="672371"/>
                  <a:pt x="2092739" y="688087"/>
                </a:cubicBezTo>
                <a:cubicBezTo>
                  <a:pt x="2048733" y="656655"/>
                  <a:pt x="1992155" y="637795"/>
                  <a:pt x="1930337" y="637986"/>
                </a:cubicBezTo>
                <a:cubicBezTo>
                  <a:pt x="1790606" y="638367"/>
                  <a:pt x="1677639" y="735807"/>
                  <a:pt x="1678020" y="855632"/>
                </a:cubicBezTo>
                <a:cubicBezTo>
                  <a:pt x="1678116" y="878301"/>
                  <a:pt x="1682306" y="900209"/>
                  <a:pt x="1689831" y="920688"/>
                </a:cubicBezTo>
                <a:cubicBezTo>
                  <a:pt x="1615631" y="941738"/>
                  <a:pt x="1556957" y="991363"/>
                  <a:pt x="1530954" y="1054324"/>
                </a:cubicBezTo>
                <a:cubicBezTo>
                  <a:pt x="1482472" y="1027082"/>
                  <a:pt x="1424560" y="1011175"/>
                  <a:pt x="1362266" y="1011366"/>
                </a:cubicBezTo>
                <a:cubicBezTo>
                  <a:pt x="1221773" y="1011747"/>
                  <a:pt x="1103853" y="1092900"/>
                  <a:pt x="1067658" y="1203485"/>
                </a:cubicBezTo>
                <a:cubicBezTo>
                  <a:pt x="1041369" y="1195198"/>
                  <a:pt x="1012985" y="1190531"/>
                  <a:pt x="983362" y="1190626"/>
                </a:cubicBezTo>
                <a:cubicBezTo>
                  <a:pt x="860870" y="1190912"/>
                  <a:pt x="760001" y="1268731"/>
                  <a:pt x="742951" y="1369791"/>
                </a:cubicBezTo>
                <a:cubicBezTo>
                  <a:pt x="690658" y="1371220"/>
                  <a:pt x="643415" y="1389127"/>
                  <a:pt x="607791" y="1417702"/>
                </a:cubicBezTo>
                <a:cubicBezTo>
                  <a:pt x="569691" y="1374649"/>
                  <a:pt x="509588" y="1346741"/>
                  <a:pt x="441770" y="1346932"/>
                </a:cubicBezTo>
                <a:cubicBezTo>
                  <a:pt x="328137" y="1347217"/>
                  <a:pt x="236316" y="1425608"/>
                  <a:pt x="234697" y="1522668"/>
                </a:cubicBezTo>
                <a:cubicBezTo>
                  <a:pt x="210980" y="1509999"/>
                  <a:pt x="183071" y="1502570"/>
                  <a:pt x="153163" y="1502665"/>
                </a:cubicBezTo>
                <a:cubicBezTo>
                  <a:pt x="68295" y="1502856"/>
                  <a:pt x="-285" y="1562006"/>
                  <a:pt x="1" y="1634872"/>
                </a:cubicBezTo>
                <a:cubicBezTo>
                  <a:pt x="287" y="1707643"/>
                  <a:pt x="69248" y="1766508"/>
                  <a:pt x="154020" y="1766317"/>
                </a:cubicBezTo>
                <a:cubicBezTo>
                  <a:pt x="166879" y="1766317"/>
                  <a:pt x="179357" y="1764698"/>
                  <a:pt x="191358" y="1762126"/>
                </a:cubicBezTo>
                <a:cubicBezTo>
                  <a:pt x="221266" y="1792987"/>
                  <a:pt x="266415" y="1812514"/>
                  <a:pt x="316802" y="1812418"/>
                </a:cubicBezTo>
                <a:cubicBezTo>
                  <a:pt x="351378" y="1812323"/>
                  <a:pt x="383382" y="1802893"/>
                  <a:pt x="409671" y="1787082"/>
                </a:cubicBezTo>
                <a:cubicBezTo>
                  <a:pt x="437579" y="1829754"/>
                  <a:pt x="490824" y="1858519"/>
                  <a:pt x="551879" y="1858329"/>
                </a:cubicBezTo>
                <a:cubicBezTo>
                  <a:pt x="566929" y="1858329"/>
                  <a:pt x="581407" y="1856424"/>
                  <a:pt x="595218" y="1853090"/>
                </a:cubicBezTo>
                <a:cubicBezTo>
                  <a:pt x="615887" y="1909859"/>
                  <a:pt x="677895" y="1951102"/>
                  <a:pt x="750952" y="1950912"/>
                </a:cubicBezTo>
                <a:cubicBezTo>
                  <a:pt x="768859" y="1950912"/>
                  <a:pt x="786004" y="1948245"/>
                  <a:pt x="802101" y="1943673"/>
                </a:cubicBezTo>
                <a:cubicBezTo>
                  <a:pt x="831343" y="1967199"/>
                  <a:pt x="870491" y="1981677"/>
                  <a:pt x="913734" y="1981582"/>
                </a:cubicBezTo>
                <a:cubicBezTo>
                  <a:pt x="953549" y="1981487"/>
                  <a:pt x="990029" y="1969009"/>
                  <a:pt x="1018223" y="1948531"/>
                </a:cubicBezTo>
                <a:cubicBezTo>
                  <a:pt x="1042798" y="2051210"/>
                  <a:pt x="1148716" y="2128267"/>
                  <a:pt x="1275589" y="2127982"/>
                </a:cubicBezTo>
                <a:cubicBezTo>
                  <a:pt x="1353789" y="2127791"/>
                  <a:pt x="1423607" y="2098073"/>
                  <a:pt x="1471518" y="2051400"/>
                </a:cubicBezTo>
                <a:cubicBezTo>
                  <a:pt x="1513428" y="2128172"/>
                  <a:pt x="1604106" y="2181512"/>
                  <a:pt x="1709453" y="2181226"/>
                </a:cubicBezTo>
                <a:cubicBezTo>
                  <a:pt x="1803845" y="2181036"/>
                  <a:pt x="1886141" y="2137888"/>
                  <a:pt x="1932052" y="2073594"/>
                </a:cubicBezTo>
                <a:cubicBezTo>
                  <a:pt x="1979962" y="2128934"/>
                  <a:pt x="2056544" y="2164939"/>
                  <a:pt x="2143126" y="2164748"/>
                </a:cubicBezTo>
                <a:cubicBezTo>
                  <a:pt x="2252282" y="2164462"/>
                  <a:pt x="2345532" y="2107026"/>
                  <a:pt x="2384680" y="2025492"/>
                </a:cubicBezTo>
                <a:cubicBezTo>
                  <a:pt x="2413445" y="2034732"/>
                  <a:pt x="2444497" y="2039971"/>
                  <a:pt x="2477072" y="2039875"/>
                </a:cubicBezTo>
                <a:cubicBezTo>
                  <a:pt x="2485836" y="2039875"/>
                  <a:pt x="2494503" y="2039399"/>
                  <a:pt x="2502981" y="2038732"/>
                </a:cubicBezTo>
                <a:cubicBezTo>
                  <a:pt x="2550225" y="2077690"/>
                  <a:pt x="2614328" y="2101692"/>
                  <a:pt x="2685003" y="2101502"/>
                </a:cubicBezTo>
                <a:cubicBezTo>
                  <a:pt x="2748059" y="2101311"/>
                  <a:pt x="2805875" y="2082071"/>
                  <a:pt x="2851024" y="2050067"/>
                </a:cubicBezTo>
                <a:cubicBezTo>
                  <a:pt x="2864931" y="2057687"/>
                  <a:pt x="2879789" y="2064164"/>
                  <a:pt x="2895411" y="2069498"/>
                </a:cubicBezTo>
                <a:cubicBezTo>
                  <a:pt x="2913127" y="2179131"/>
                  <a:pt x="3022760" y="2263522"/>
                  <a:pt x="3155348" y="2263236"/>
                </a:cubicBezTo>
                <a:cubicBezTo>
                  <a:pt x="3266981" y="2262951"/>
                  <a:pt x="3361754" y="2202753"/>
                  <a:pt x="3399283" y="2118361"/>
                </a:cubicBezTo>
                <a:cubicBezTo>
                  <a:pt x="3416618" y="2121409"/>
                  <a:pt x="3434621" y="2123028"/>
                  <a:pt x="3453004" y="2123028"/>
                </a:cubicBezTo>
                <a:cubicBezTo>
                  <a:pt x="3485484" y="2122933"/>
                  <a:pt x="3516345" y="2117599"/>
                  <a:pt x="3544920" y="2108265"/>
                </a:cubicBezTo>
                <a:cubicBezTo>
                  <a:pt x="3577020" y="2201610"/>
                  <a:pt x="3677699" y="2269714"/>
                  <a:pt x="3796856" y="2269523"/>
                </a:cubicBezTo>
                <a:cubicBezTo>
                  <a:pt x="3853625" y="2269428"/>
                  <a:pt x="3906013" y="2253616"/>
                  <a:pt x="3948780" y="2227232"/>
                </a:cubicBezTo>
                <a:cubicBezTo>
                  <a:pt x="3954209" y="2230947"/>
                  <a:pt x="3959829" y="2234471"/>
                  <a:pt x="3965544" y="2237805"/>
                </a:cubicBezTo>
                <a:lnTo>
                  <a:pt x="3965544" y="483776"/>
                </a:lnTo>
                <a:close/>
              </a:path>
            </a:pathLst>
          </a:custGeom>
          <a:gradFill>
            <a:gsLst>
              <a:gs pos="0">
                <a:srgbClr val="FFFFFF"/>
              </a:gs>
              <a:gs pos="37910">
                <a:srgbClr val="FAFEFE"/>
              </a:gs>
              <a:gs pos="100000">
                <a:srgbClr val="81D2E7"/>
              </a:gs>
            </a:gsLst>
            <a:lin ang="5656845" scaled="1"/>
          </a:gradFill>
          <a:ln w="9525" cap="flat">
            <a:noFill/>
            <a:prstDash val="solid"/>
            <a:miter/>
          </a:ln>
        </p:spPr>
        <p:txBody>
          <a:bodyPr rtlCol="0" anchor="ctr"/>
          <a:lstStyle/>
          <a:p>
            <a:endParaRPr lang="en-US" sz="1801">
              <a:latin typeface="UTM Avo" panose="02040603050506020204" pitchFamily="18" charset="0"/>
            </a:endParaRPr>
          </a:p>
        </p:txBody>
      </p:sp>
      <p:pic>
        <p:nvPicPr>
          <p:cNvPr id="67" name="Picture 66" descr="Logo, company name&#10;&#10;Description automatically generated">
            <a:extLst>
              <a:ext uri="{FF2B5EF4-FFF2-40B4-BE49-F238E27FC236}">
                <a16:creationId xmlns:a16="http://schemas.microsoft.com/office/drawing/2014/main" id="{AC01FAC6-F396-5B87-B094-E215C0A1373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sp>
        <p:nvSpPr>
          <p:cNvPr id="11" name="Arrow: Pentagon 10">
            <a:hlinkClick r:id="rId9" action="ppaction://hlinksldjump"/>
            <a:extLst>
              <a:ext uri="{FF2B5EF4-FFF2-40B4-BE49-F238E27FC236}">
                <a16:creationId xmlns:a16="http://schemas.microsoft.com/office/drawing/2014/main" id="{3F5E0018-06D1-4CC3-8E0E-A698D17C90D4}"/>
              </a:ext>
            </a:extLst>
          </p:cNvPr>
          <p:cNvSpPr/>
          <p:nvPr/>
        </p:nvSpPr>
        <p:spPr>
          <a:xfrm flipH="1">
            <a:off x="9447144" y="564358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23">
              <a:defRPr/>
            </a:pPr>
            <a:r>
              <a:rPr lang="en-US" sz="2801" b="1">
                <a:solidFill>
                  <a:srgbClr val="7030A0"/>
                </a:solidFill>
                <a:latin typeface="Times New Roman" panose="02020603050405020304" pitchFamily="18" charset="0"/>
                <a:cs typeface="Times New Roman" panose="02020603050405020304" pitchFamily="18" charset="0"/>
              </a:rPr>
              <a:t>GO HOME</a:t>
            </a:r>
          </a:p>
        </p:txBody>
      </p:sp>
      <p:grpSp>
        <p:nvGrpSpPr>
          <p:cNvPr id="2" name="Group 1">
            <a:extLst>
              <a:ext uri="{FF2B5EF4-FFF2-40B4-BE49-F238E27FC236}">
                <a16:creationId xmlns:a16="http://schemas.microsoft.com/office/drawing/2014/main" id="{FD5AF2A8-752B-3A3D-9752-C21B83271598}"/>
              </a:ext>
            </a:extLst>
          </p:cNvPr>
          <p:cNvGrpSpPr/>
          <p:nvPr/>
        </p:nvGrpSpPr>
        <p:grpSpPr>
          <a:xfrm>
            <a:off x="914404" y="296195"/>
            <a:ext cx="10237493" cy="2016845"/>
            <a:chOff x="313163" y="231911"/>
            <a:chExt cx="11502886" cy="2054087"/>
          </a:xfrm>
        </p:grpSpPr>
        <p:sp>
          <p:nvSpPr>
            <p:cNvPr id="3" name="Rectangle: Diagonal Corners Snipped 2">
              <a:extLst>
                <a:ext uri="{FF2B5EF4-FFF2-40B4-BE49-F238E27FC236}">
                  <a16:creationId xmlns:a16="http://schemas.microsoft.com/office/drawing/2014/main" id="{00C5C99E-2FD8-50BE-26BC-C98A8693388E}"/>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002060"/>
                </a:solidFill>
                <a:latin typeface="UTM Avo" panose="0204060305050602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2E4527B-ACEA-B152-CB29-6D7161A87ECB}"/>
                </a:ext>
              </a:extLst>
            </p:cNvPr>
            <p:cNvSpPr txBox="1"/>
            <p:nvPr/>
          </p:nvSpPr>
          <p:spPr>
            <a:xfrm>
              <a:off x="1612923" y="659162"/>
              <a:ext cx="8998043" cy="1142561"/>
            </a:xfrm>
            <a:prstGeom prst="rect">
              <a:avLst/>
            </a:prstGeom>
            <a:noFill/>
          </p:spPr>
          <p:txBody>
            <a:bodyPr wrap="square" rtlCol="0">
              <a:spAutoFit/>
            </a:bodyPr>
            <a:lstStyle/>
            <a:p>
              <a:pPr algn="ctr">
                <a:lnSpc>
                  <a:spcPct val="150000"/>
                </a:lnSpc>
              </a:pPr>
              <a:r>
                <a:rPr lang="vi-VN" sz="2400" b="1" i="0" dirty="0">
                  <a:solidFill>
                    <a:srgbClr val="333333"/>
                  </a:solidFill>
                  <a:effectLst/>
                </a:rPr>
                <a:t>Câu 4:</a:t>
              </a:r>
              <a:r>
                <a:rPr lang="vi-VN" sz="2400" b="0" i="0" dirty="0">
                  <a:solidFill>
                    <a:srgbClr val="333333"/>
                  </a:solidFill>
                  <a:effectLst/>
                </a:rPr>
                <a:t> Cử động nhu động đẩy thức ăn di chuyển là hoạt động của</a:t>
              </a:r>
            </a:p>
          </p:txBody>
        </p:sp>
      </p:grpSp>
      <p:grpSp>
        <p:nvGrpSpPr>
          <p:cNvPr id="31" name="Nhóm 30">
            <a:extLst>
              <a:ext uri="{FF2B5EF4-FFF2-40B4-BE49-F238E27FC236}">
                <a16:creationId xmlns:a16="http://schemas.microsoft.com/office/drawing/2014/main" id="{0AF4596E-92BA-7161-31D8-E1D9BC788931}"/>
              </a:ext>
            </a:extLst>
          </p:cNvPr>
          <p:cNvGrpSpPr/>
          <p:nvPr/>
        </p:nvGrpSpPr>
        <p:grpSpPr>
          <a:xfrm>
            <a:off x="927464" y="2497522"/>
            <a:ext cx="7354956" cy="918222"/>
            <a:chOff x="927464" y="2497522"/>
            <a:chExt cx="7354956" cy="918222"/>
          </a:xfrm>
        </p:grpSpPr>
        <p:sp>
          <p:nvSpPr>
            <p:cNvPr id="20" name="Rectangle: Diagonal Corners Snipped 7">
              <a:extLst>
                <a:ext uri="{FF2B5EF4-FFF2-40B4-BE49-F238E27FC236}">
                  <a16:creationId xmlns:a16="http://schemas.microsoft.com/office/drawing/2014/main" id="{74AB3E18-D40F-09EC-DC5F-E2E37BFFC478}"/>
                </a:ext>
              </a:extLst>
            </p:cNvPr>
            <p:cNvSpPr/>
            <p:nvPr/>
          </p:nvSpPr>
          <p:spPr>
            <a:xfrm>
              <a:off x="927464" y="2497522"/>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21" name="TextBox 8">
              <a:extLst>
                <a:ext uri="{FF2B5EF4-FFF2-40B4-BE49-F238E27FC236}">
                  <a16:creationId xmlns:a16="http://schemas.microsoft.com/office/drawing/2014/main" id="{225E6C48-0D75-51AE-0454-A38ACAF5A1BB}"/>
                </a:ext>
              </a:extLst>
            </p:cNvPr>
            <p:cNvSpPr txBox="1"/>
            <p:nvPr/>
          </p:nvSpPr>
          <p:spPr>
            <a:xfrm>
              <a:off x="1270891" y="2672122"/>
              <a:ext cx="4572000" cy="461665"/>
            </a:xfrm>
            <a:prstGeom prst="rect">
              <a:avLst/>
            </a:prstGeom>
            <a:noFill/>
          </p:spPr>
          <p:txBody>
            <a:bodyPr wrap="square" rtlCol="0">
              <a:spAutoFit/>
            </a:bodyPr>
            <a:lstStyle/>
            <a:p>
              <a:pPr algn="l"/>
              <a:r>
                <a:rPr lang="vi-VN" sz="2400" i="0" dirty="0">
                  <a:effectLst/>
                </a:rPr>
                <a:t>A. Ruột non</a:t>
              </a:r>
              <a:r>
                <a:rPr lang="en-US" sz="2400" i="0" dirty="0">
                  <a:effectLst/>
                </a:rPr>
                <a:t>.</a:t>
              </a:r>
              <a:endParaRPr lang="vi-VN" sz="2400" i="0" dirty="0">
                <a:effectLst/>
              </a:endParaRPr>
            </a:p>
          </p:txBody>
        </p:sp>
      </p:grpSp>
      <p:grpSp>
        <p:nvGrpSpPr>
          <p:cNvPr id="32" name="Nhóm 31">
            <a:extLst>
              <a:ext uri="{FF2B5EF4-FFF2-40B4-BE49-F238E27FC236}">
                <a16:creationId xmlns:a16="http://schemas.microsoft.com/office/drawing/2014/main" id="{CC467B40-3DB3-1314-90EF-8C028B122D65}"/>
              </a:ext>
            </a:extLst>
          </p:cNvPr>
          <p:cNvGrpSpPr/>
          <p:nvPr/>
        </p:nvGrpSpPr>
        <p:grpSpPr>
          <a:xfrm>
            <a:off x="927464" y="3567638"/>
            <a:ext cx="7354956" cy="918222"/>
            <a:chOff x="927464" y="3567638"/>
            <a:chExt cx="7354956" cy="918222"/>
          </a:xfrm>
        </p:grpSpPr>
        <p:sp>
          <p:nvSpPr>
            <p:cNvPr id="23" name="Rectangle: Diagonal Corners Snipped 12">
              <a:extLst>
                <a:ext uri="{FF2B5EF4-FFF2-40B4-BE49-F238E27FC236}">
                  <a16:creationId xmlns:a16="http://schemas.microsoft.com/office/drawing/2014/main" id="{254A913E-74CC-ACD3-CEFE-46A4A6A75C86}"/>
                </a:ext>
              </a:extLst>
            </p:cNvPr>
            <p:cNvSpPr/>
            <p:nvPr/>
          </p:nvSpPr>
          <p:spPr>
            <a:xfrm>
              <a:off x="927464" y="3567638"/>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24" name="TextBox 13">
              <a:extLst>
                <a:ext uri="{FF2B5EF4-FFF2-40B4-BE49-F238E27FC236}">
                  <a16:creationId xmlns:a16="http://schemas.microsoft.com/office/drawing/2014/main" id="{3D29C8C9-8A5D-FA90-C126-7AAADC5AB711}"/>
                </a:ext>
              </a:extLst>
            </p:cNvPr>
            <p:cNvSpPr txBox="1"/>
            <p:nvPr/>
          </p:nvSpPr>
          <p:spPr>
            <a:xfrm>
              <a:off x="1270891" y="3765745"/>
              <a:ext cx="4572000" cy="461665"/>
            </a:xfrm>
            <a:prstGeom prst="rect">
              <a:avLst/>
            </a:prstGeom>
            <a:noFill/>
          </p:spPr>
          <p:txBody>
            <a:bodyPr wrap="square" rtlCol="0">
              <a:spAutoFit/>
            </a:bodyPr>
            <a:lstStyle/>
            <a:p>
              <a:pPr algn="l"/>
              <a:r>
                <a:rPr lang="vi-VN" sz="2400" i="0" dirty="0">
                  <a:effectLst/>
                </a:rPr>
                <a:t>B. Dạ dày</a:t>
              </a:r>
              <a:r>
                <a:rPr lang="en-US" sz="2400" i="0" dirty="0">
                  <a:effectLst/>
                </a:rPr>
                <a:t>.</a:t>
              </a:r>
              <a:endParaRPr lang="vi-VN" sz="2400" i="0" dirty="0">
                <a:effectLst/>
              </a:endParaRPr>
            </a:p>
          </p:txBody>
        </p:sp>
      </p:grpSp>
      <p:grpSp>
        <p:nvGrpSpPr>
          <p:cNvPr id="33" name="Nhóm 32">
            <a:extLst>
              <a:ext uri="{FF2B5EF4-FFF2-40B4-BE49-F238E27FC236}">
                <a16:creationId xmlns:a16="http://schemas.microsoft.com/office/drawing/2014/main" id="{001D0026-379C-CB03-7964-97F14CC0C0D7}"/>
              </a:ext>
            </a:extLst>
          </p:cNvPr>
          <p:cNvGrpSpPr/>
          <p:nvPr/>
        </p:nvGrpSpPr>
        <p:grpSpPr>
          <a:xfrm>
            <a:off x="927464" y="4637753"/>
            <a:ext cx="7354956" cy="918222"/>
            <a:chOff x="927464" y="4637753"/>
            <a:chExt cx="7354956" cy="918222"/>
          </a:xfrm>
        </p:grpSpPr>
        <p:sp>
          <p:nvSpPr>
            <p:cNvPr id="26" name="Rectangle: Diagonal Corners Snipped 15">
              <a:extLst>
                <a:ext uri="{FF2B5EF4-FFF2-40B4-BE49-F238E27FC236}">
                  <a16:creationId xmlns:a16="http://schemas.microsoft.com/office/drawing/2014/main" id="{81ED3BF6-1497-D5DA-0F3B-A5BE24160830}"/>
                </a:ext>
              </a:extLst>
            </p:cNvPr>
            <p:cNvSpPr/>
            <p:nvPr/>
          </p:nvSpPr>
          <p:spPr>
            <a:xfrm>
              <a:off x="927464" y="4637753"/>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27" name="TextBox 16">
              <a:extLst>
                <a:ext uri="{FF2B5EF4-FFF2-40B4-BE49-F238E27FC236}">
                  <a16:creationId xmlns:a16="http://schemas.microsoft.com/office/drawing/2014/main" id="{368632FC-9EDA-37EB-F0E1-F1A74A310162}"/>
                </a:ext>
              </a:extLst>
            </p:cNvPr>
            <p:cNvSpPr txBox="1"/>
            <p:nvPr/>
          </p:nvSpPr>
          <p:spPr>
            <a:xfrm>
              <a:off x="1270891" y="4824293"/>
              <a:ext cx="4572000" cy="461665"/>
            </a:xfrm>
            <a:prstGeom prst="rect">
              <a:avLst/>
            </a:prstGeom>
            <a:noFill/>
          </p:spPr>
          <p:txBody>
            <a:bodyPr wrap="square" rtlCol="0">
              <a:spAutoFit/>
            </a:bodyPr>
            <a:lstStyle/>
            <a:p>
              <a:pPr algn="l"/>
              <a:r>
                <a:rPr lang="vi-VN" sz="2400" i="0" dirty="0">
                  <a:effectLst/>
                </a:rPr>
                <a:t>C. Ruột già</a:t>
              </a:r>
              <a:r>
                <a:rPr lang="en-US" sz="2400" i="0" dirty="0">
                  <a:effectLst/>
                </a:rPr>
                <a:t>.</a:t>
              </a:r>
              <a:endParaRPr lang="vi-VN" sz="2400" i="0" dirty="0">
                <a:effectLst/>
              </a:endParaRPr>
            </a:p>
          </p:txBody>
        </p:sp>
      </p:grpSp>
      <p:grpSp>
        <p:nvGrpSpPr>
          <p:cNvPr id="34" name="Nhóm 33">
            <a:extLst>
              <a:ext uri="{FF2B5EF4-FFF2-40B4-BE49-F238E27FC236}">
                <a16:creationId xmlns:a16="http://schemas.microsoft.com/office/drawing/2014/main" id="{34CF46D9-A37D-74FE-5D69-C02E25D4E70D}"/>
              </a:ext>
            </a:extLst>
          </p:cNvPr>
          <p:cNvGrpSpPr/>
          <p:nvPr/>
        </p:nvGrpSpPr>
        <p:grpSpPr>
          <a:xfrm>
            <a:off x="927464" y="5707873"/>
            <a:ext cx="7354956" cy="918223"/>
            <a:chOff x="927464" y="5707873"/>
            <a:chExt cx="7354956" cy="918223"/>
          </a:xfrm>
        </p:grpSpPr>
        <p:sp>
          <p:nvSpPr>
            <p:cNvPr id="29" name="Rectangle: Diagonal Corners Snipped 18">
              <a:extLst>
                <a:ext uri="{FF2B5EF4-FFF2-40B4-BE49-F238E27FC236}">
                  <a16:creationId xmlns:a16="http://schemas.microsoft.com/office/drawing/2014/main" id="{6E937278-8656-AE50-CF6E-7251DBBB1EE5}"/>
                </a:ext>
              </a:extLst>
            </p:cNvPr>
            <p:cNvSpPr/>
            <p:nvPr/>
          </p:nvSpPr>
          <p:spPr>
            <a:xfrm>
              <a:off x="927464" y="5707873"/>
              <a:ext cx="7354956" cy="918223"/>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30" name="TextBox 19">
              <a:extLst>
                <a:ext uri="{FF2B5EF4-FFF2-40B4-BE49-F238E27FC236}">
                  <a16:creationId xmlns:a16="http://schemas.microsoft.com/office/drawing/2014/main" id="{2492CA82-169D-4CD8-3A91-FD783B16A6BB}"/>
                </a:ext>
              </a:extLst>
            </p:cNvPr>
            <p:cNvSpPr txBox="1"/>
            <p:nvPr/>
          </p:nvSpPr>
          <p:spPr>
            <a:xfrm>
              <a:off x="1270891" y="5905374"/>
              <a:ext cx="4572000" cy="461665"/>
            </a:xfrm>
            <a:prstGeom prst="rect">
              <a:avLst/>
            </a:prstGeom>
            <a:noFill/>
          </p:spPr>
          <p:txBody>
            <a:bodyPr wrap="square" rtlCol="0">
              <a:spAutoFit/>
            </a:bodyPr>
            <a:lstStyle/>
            <a:p>
              <a:pPr algn="l"/>
              <a:r>
                <a:rPr lang="vi-VN" sz="2400" i="0" dirty="0">
                  <a:effectLst/>
                </a:rPr>
                <a:t>D. Thực quản</a:t>
              </a:r>
              <a:r>
                <a:rPr lang="en-US" sz="2400" i="0" dirty="0">
                  <a:effectLst/>
                </a:rPr>
                <a:t>.</a:t>
              </a:r>
              <a:endParaRPr lang="vi-VN" sz="2400" i="0" dirty="0">
                <a:effectLst/>
              </a:endParaRPr>
            </a:p>
          </p:txBody>
        </p:sp>
      </p:gr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6868" y="833787"/>
            <a:ext cx="1589851" cy="1404368"/>
          </a:xfrm>
          <a:prstGeom prst="rect">
            <a:avLst/>
          </a:prstGeom>
        </p:spPr>
      </p:pic>
      <p:pic>
        <p:nvPicPr>
          <p:cNvPr id="35" name="âm thanh trả lời sai">
            <a:hlinkClick r:id="" action="ppaction://media"/>
            <a:extLst>
              <a:ext uri="{FF2B5EF4-FFF2-40B4-BE49-F238E27FC236}">
                <a16:creationId xmlns:a16="http://schemas.microsoft.com/office/drawing/2014/main" id="{1E81B5DE-7EFC-4593-113A-EDF8C303137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1151322"/>
            <a:ext cx="487363" cy="487363"/>
          </a:xfrm>
          <a:prstGeom prst="rect">
            <a:avLst/>
          </a:prstGeom>
        </p:spPr>
      </p:pic>
      <p:pic>
        <p:nvPicPr>
          <p:cNvPr id="36" name="Am-thanh-tra-loi-dung-chinh-xac-www_tiengdong_com">
            <a:hlinkClick r:id="" action="ppaction://media"/>
            <a:extLst>
              <a:ext uri="{FF2B5EF4-FFF2-40B4-BE49-F238E27FC236}">
                <a16:creationId xmlns:a16="http://schemas.microsoft.com/office/drawing/2014/main" id="{978200F0-12E9-14DD-363A-DFAFF598E44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27933" y="1923990"/>
            <a:ext cx="487363" cy="487363"/>
          </a:xfrm>
          <a:prstGeom prst="rect">
            <a:avLst/>
          </a:prstGeom>
        </p:spPr>
      </p:pic>
      <p:pic>
        <p:nvPicPr>
          <p:cNvPr id="37" name="âm thanh trả lời sai">
            <a:hlinkClick r:id="" action="ppaction://media"/>
            <a:extLst>
              <a:ext uri="{FF2B5EF4-FFF2-40B4-BE49-F238E27FC236}">
                <a16:creationId xmlns:a16="http://schemas.microsoft.com/office/drawing/2014/main" id="{0A69915D-ACF4-49D8-8BCB-F1822164487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9545" y="556165"/>
            <a:ext cx="487363" cy="487363"/>
          </a:xfrm>
          <a:prstGeom prst="rect">
            <a:avLst/>
          </a:prstGeom>
        </p:spPr>
      </p:pic>
      <p:pic>
        <p:nvPicPr>
          <p:cNvPr id="38" name="âm thanh trả lời sai">
            <a:hlinkClick r:id="" action="ppaction://media"/>
            <a:extLst>
              <a:ext uri="{FF2B5EF4-FFF2-40B4-BE49-F238E27FC236}">
                <a16:creationId xmlns:a16="http://schemas.microsoft.com/office/drawing/2014/main" id="{672AE18B-D532-745A-A444-7B3EE9F04A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2253019"/>
            <a:ext cx="487363" cy="487363"/>
          </a:xfrm>
          <a:prstGeom prst="rect">
            <a:avLst/>
          </a:prstGeom>
        </p:spPr>
      </p:pic>
    </p:spTree>
    <p:extLst>
      <p:ext uri="{BB962C8B-B14F-4D97-AF65-F5344CB8AC3E}">
        <p14:creationId xmlns:p14="http://schemas.microsoft.com/office/powerpoint/2010/main" val="22221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1"/>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p:cTn id="29" dur="indefinite"/>
                                        <p:tgtEl>
                                          <p:spTgt spid="31"/>
                                        </p:tgtEl>
                                        <p:attrNameLst>
                                          <p:attrName>style.opacity</p:attrName>
                                        </p:attrNameLst>
                                      </p:cBhvr>
                                      <p:to>
                                        <p:strVal val="0.5"/>
                                      </p:to>
                                    </p:set>
                                    <p:animEffect filter="image" prLst="opacity: 0.5">
                                      <p:cBhvr rctx="IE">
                                        <p:cTn id="30" dur="indefinite"/>
                                        <p:tgtEl>
                                          <p:spTgt spid="31"/>
                                        </p:tgtEl>
                                      </p:cBhvr>
                                    </p:animEffect>
                                  </p:childTnLst>
                                </p:cTn>
                              </p:par>
                              <p:par>
                                <p:cTn id="31" presetID="1" presetClass="mediacall" presetSubtype="0" fill="hold" nodeType="withEffect">
                                  <p:stCondLst>
                                    <p:cond delay="0"/>
                                  </p:stCondLst>
                                  <p:childTnLst>
                                    <p:cmd type="call" cmd="playFrom(0.0)">
                                      <p:cBhvr>
                                        <p:cTn id="32" dur="1296" fill="hold"/>
                                        <p:tgtEl>
                                          <p:spTgt spid="35"/>
                                        </p:tgtEl>
                                      </p:cBhvr>
                                    </p:cmd>
                                  </p:childTnLst>
                                </p:cTn>
                              </p:par>
                            </p:childTnLst>
                          </p:cTn>
                        </p:par>
                      </p:childTnLst>
                    </p:cTn>
                  </p:par>
                </p:childTnLst>
              </p:cTn>
              <p:nextCondLst>
                <p:cond evt="onClick" delay="0">
                  <p:tgtEl>
                    <p:spTgt spid="31"/>
                  </p:tgtEl>
                </p:cond>
              </p:nextCondLst>
            </p:seq>
            <p:seq concurrent="1" nextAc="seek">
              <p:cTn id="33" restart="whenNotActive" fill="hold" evtFilter="cancelBubble" nodeType="interactiveSeq">
                <p:stCondLst>
                  <p:cond evt="onClick" delay="0">
                    <p:tgtEl>
                      <p:spTgt spid="32"/>
                    </p:tgtEl>
                  </p:cond>
                </p:stCondLst>
                <p:endSync evt="end" delay="0">
                  <p:rtn val="all"/>
                </p:endSync>
                <p:childTnLst>
                  <p:par>
                    <p:cTn id="34" fill="hold">
                      <p:stCondLst>
                        <p:cond delay="0"/>
                      </p:stCondLst>
                      <p:childTnLst>
                        <p:par>
                          <p:cTn id="35" fill="hold">
                            <p:stCondLst>
                              <p:cond delay="0"/>
                            </p:stCondLst>
                            <p:childTnLst>
                              <p:par>
                                <p:cTn id="36" presetID="9" presetClass="emph" presetSubtype="0" nodeType="clickEffect">
                                  <p:stCondLst>
                                    <p:cond delay="0"/>
                                  </p:stCondLst>
                                  <p:childTnLst>
                                    <p:set>
                                      <p:cBhvr>
                                        <p:cTn id="37" dur="indefinite"/>
                                        <p:tgtEl>
                                          <p:spTgt spid="32"/>
                                        </p:tgtEl>
                                        <p:attrNameLst>
                                          <p:attrName>style.opacity</p:attrName>
                                        </p:attrNameLst>
                                      </p:cBhvr>
                                      <p:to>
                                        <p:strVal val="0.5"/>
                                      </p:to>
                                    </p:set>
                                    <p:animEffect filter="image" prLst="opacity: 0.5">
                                      <p:cBhvr rctx="IE">
                                        <p:cTn id="38" dur="indefinite"/>
                                        <p:tgtEl>
                                          <p:spTgt spid="32"/>
                                        </p:tgtEl>
                                      </p:cBhvr>
                                    </p:animEffect>
                                  </p:childTnLst>
                                </p:cTn>
                              </p:par>
                              <p:par>
                                <p:cTn id="39" presetID="1" presetClass="mediacall" presetSubtype="0" fill="hold" nodeType="withEffect">
                                  <p:stCondLst>
                                    <p:cond delay="0"/>
                                  </p:stCondLst>
                                  <p:childTnLst>
                                    <p:cmd type="call" cmd="playFrom(0.0)">
                                      <p:cBhvr>
                                        <p:cTn id="40" dur="1296" fill="hold"/>
                                        <p:tgtEl>
                                          <p:spTgt spid="37"/>
                                        </p:tgtEl>
                                      </p:cBhvr>
                                    </p:cmd>
                                  </p:childTnLst>
                                </p:cTn>
                              </p:par>
                            </p:childTnLst>
                          </p:cTn>
                        </p:par>
                      </p:childTnLst>
                    </p:cTn>
                  </p:par>
                </p:childTnLst>
              </p:cTn>
              <p:nextCondLst>
                <p:cond evt="onClick" delay="0">
                  <p:tgtEl>
                    <p:spTgt spid="32"/>
                  </p:tgtEl>
                </p:cond>
              </p:nextCondLst>
            </p:seq>
            <p:seq concurrent="1" nextAc="seek">
              <p:cTn id="41" restart="whenNotActive" fill="hold" evtFilter="cancelBubble" nodeType="interactiveSeq">
                <p:stCondLst>
                  <p:cond evt="onClick" delay="0">
                    <p:tgtEl>
                      <p:spTgt spid="3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1000" tmFilter="0, 0; .2, .5; .8, .5; 1, 0"/>
                                        <p:tgtEl>
                                          <p:spTgt spid="33"/>
                                        </p:tgtEl>
                                      </p:cBhvr>
                                    </p:animEffect>
                                    <p:animScale>
                                      <p:cBhvr>
                                        <p:cTn id="46" dur="500" autoRev="1" fill="hold"/>
                                        <p:tgtEl>
                                          <p:spTgt spid="33"/>
                                        </p:tgtEl>
                                      </p:cBhvr>
                                      <p:by x="105000" y="105000"/>
                                    </p:animScale>
                                  </p:childTnLst>
                                </p:cTn>
                              </p:par>
                              <p:par>
                                <p:cTn id="47" presetID="42" presetClass="path" presetSubtype="0" accel="50000" decel="50000" fill="hold" nodeType="withEffect">
                                  <p:stCondLst>
                                    <p:cond delay="0"/>
                                  </p:stCondLst>
                                  <p:childTnLst>
                                    <p:animMotion origin="layout" path="M 3.75E-6 -2.59259E-6 L -0.27461 0.67176 " pathEditMode="relative" rAng="0" ptsTypes="AA">
                                      <p:cBhvr>
                                        <p:cTn id="48" dur="2000" fill="hold"/>
                                        <p:tgtEl>
                                          <p:spTgt spid="10"/>
                                        </p:tgtEl>
                                        <p:attrNameLst>
                                          <p:attrName>ppt_x</p:attrName>
                                          <p:attrName>ppt_y</p:attrName>
                                        </p:attrNameLst>
                                      </p:cBhvr>
                                      <p:rCtr x="-13737" y="33588"/>
                                    </p:animMotion>
                                  </p:childTnLst>
                                </p:cTn>
                              </p:par>
                              <p:par>
                                <p:cTn id="49" presetID="1" presetClass="mediacall" presetSubtype="0" fill="hold" nodeType="withEffect">
                                  <p:stCondLst>
                                    <p:cond delay="0"/>
                                  </p:stCondLst>
                                  <p:childTnLst>
                                    <p:cmd type="call" cmd="playFrom(0.0)">
                                      <p:cBhvr>
                                        <p:cTn id="50" dur="1724" fill="hold"/>
                                        <p:tgtEl>
                                          <p:spTgt spid="36"/>
                                        </p:tgtEl>
                                      </p:cBhvr>
                                    </p:cmd>
                                  </p:childTnLst>
                                </p:cTn>
                              </p:par>
                            </p:childTnLst>
                          </p:cTn>
                        </p:par>
                      </p:childTnLst>
                    </p:cTn>
                  </p:par>
                </p:childTnLst>
              </p:cTn>
              <p:nextCondLst>
                <p:cond evt="onClick" delay="0">
                  <p:tgtEl>
                    <p:spTgt spid="33"/>
                  </p:tgtEl>
                </p:cond>
              </p:nextCondLst>
            </p:seq>
            <p:seq concurrent="1" nextAc="seek">
              <p:cTn id="51" restart="whenNotActive" fill="hold" evtFilter="cancelBubble" nodeType="interactiveSeq">
                <p:stCondLst>
                  <p:cond evt="onClick" delay="0">
                    <p:tgtEl>
                      <p:spTgt spid="34"/>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p:cTn id="55" dur="indefinite"/>
                                        <p:tgtEl>
                                          <p:spTgt spid="34"/>
                                        </p:tgtEl>
                                        <p:attrNameLst>
                                          <p:attrName>style.opacity</p:attrName>
                                        </p:attrNameLst>
                                      </p:cBhvr>
                                      <p:to>
                                        <p:strVal val="0.5"/>
                                      </p:to>
                                    </p:set>
                                    <p:animEffect filter="image" prLst="opacity: 0.5">
                                      <p:cBhvr rctx="IE">
                                        <p:cTn id="56" dur="indefinite"/>
                                        <p:tgtEl>
                                          <p:spTgt spid="34"/>
                                        </p:tgtEl>
                                      </p:cBhvr>
                                    </p:animEffect>
                                  </p:childTnLst>
                                </p:cTn>
                              </p:par>
                              <p:par>
                                <p:cTn id="57" presetID="1" presetClass="mediacall" presetSubtype="0" fill="hold" nodeType="withEffect">
                                  <p:stCondLst>
                                    <p:cond delay="0"/>
                                  </p:stCondLst>
                                  <p:childTnLst>
                                    <p:cmd type="call" cmd="playFrom(0.0)">
                                      <p:cBhvr>
                                        <p:cTn id="58" dur="1296" fill="hold"/>
                                        <p:tgtEl>
                                          <p:spTgt spid="38"/>
                                        </p:tgtEl>
                                      </p:cBhvr>
                                    </p:cmd>
                                  </p:childTnLst>
                                </p:cTn>
                              </p:par>
                            </p:childTnLst>
                          </p:cTn>
                        </p:par>
                      </p:childTnLst>
                    </p:cTn>
                  </p:par>
                </p:childTnLst>
              </p:cTn>
              <p:nextCondLst>
                <p:cond evt="onClick" delay="0">
                  <p:tgtEl>
                    <p:spTgt spid="34"/>
                  </p:tgtEl>
                </p:cond>
              </p:nextCondLst>
            </p:seq>
            <p:audio>
              <p:cMediaNode vol="80000">
                <p:cTn id="59" fill="hold" display="0">
                  <p:stCondLst>
                    <p:cond delay="indefinite"/>
                  </p:stCondLst>
                  <p:endCondLst>
                    <p:cond evt="onStopAudio" delay="0">
                      <p:tgtEl>
                        <p:sldTgt/>
                      </p:tgtEl>
                    </p:cond>
                  </p:endCondLst>
                </p:cTn>
                <p:tgtEl>
                  <p:spTgt spid="35"/>
                </p:tgtEl>
              </p:cMediaNode>
            </p:audio>
            <p:audio>
              <p:cMediaNode vol="80000">
                <p:cTn id="60" fill="hold" display="0">
                  <p:stCondLst>
                    <p:cond delay="indefinite"/>
                  </p:stCondLst>
                  <p:endCondLst>
                    <p:cond evt="onStopAudio" delay="0">
                      <p:tgtEl>
                        <p:sldTgt/>
                      </p:tgtEl>
                    </p:cond>
                  </p:endCondLst>
                </p:cTn>
                <p:tgtEl>
                  <p:spTgt spid="36"/>
                </p:tgtEl>
              </p:cMediaNode>
            </p:audio>
            <p:audio>
              <p:cMediaNode vol="80000">
                <p:cTn id="61" fill="hold" display="0">
                  <p:stCondLst>
                    <p:cond delay="indefinite"/>
                  </p:stCondLst>
                  <p:endCondLst>
                    <p:cond evt="onStopAudio" delay="0">
                      <p:tgtEl>
                        <p:sldTgt/>
                      </p:tgtEl>
                    </p:cond>
                  </p:endCondLst>
                </p:cTn>
                <p:tgtEl>
                  <p:spTgt spid="37"/>
                </p:tgtEl>
              </p:cMediaNode>
            </p:audio>
            <p:audio>
              <p:cMediaNode vol="80000">
                <p:cTn id="62" fill="hold" display="0">
                  <p:stCondLst>
                    <p:cond delay="indefinite"/>
                  </p:stCondLst>
                  <p:endCondLst>
                    <p:cond evt="onStopAudio" delay="0">
                      <p:tgtEl>
                        <p:sldTgt/>
                      </p:tgtEl>
                    </p:cond>
                  </p:endCondLst>
                </p:cTn>
                <p:tgtEl>
                  <p:spTgt spid="3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D161D487-DA90-C2DA-759E-E022245C38C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sp>
        <p:nvSpPr>
          <p:cNvPr id="3" name="Arrow: Pentagon 2">
            <a:hlinkClick r:id="rId9" action="ppaction://hlinksldjump"/>
            <a:extLst>
              <a:ext uri="{FF2B5EF4-FFF2-40B4-BE49-F238E27FC236}">
                <a16:creationId xmlns:a16="http://schemas.microsoft.com/office/drawing/2014/main" id="{372E317B-51A9-85B0-76F4-C2DB0AA0ADE8}"/>
              </a:ext>
            </a:extLst>
          </p:cNvPr>
          <p:cNvSpPr/>
          <p:nvPr/>
        </p:nvSpPr>
        <p:spPr>
          <a:xfrm flipH="1">
            <a:off x="9447144" y="564358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23">
              <a:defRPr/>
            </a:pPr>
            <a:r>
              <a:rPr lang="en-US" sz="2801" b="1">
                <a:solidFill>
                  <a:srgbClr val="7030A0"/>
                </a:solidFill>
                <a:latin typeface="Times New Roman" panose="02020603050405020304" pitchFamily="18" charset="0"/>
                <a:cs typeface="Times New Roman" panose="02020603050405020304" pitchFamily="18" charset="0"/>
              </a:rPr>
              <a:t>GO HOME</a:t>
            </a:r>
          </a:p>
        </p:txBody>
      </p:sp>
      <p:grpSp>
        <p:nvGrpSpPr>
          <p:cNvPr id="4" name="Group 3">
            <a:extLst>
              <a:ext uri="{FF2B5EF4-FFF2-40B4-BE49-F238E27FC236}">
                <a16:creationId xmlns:a16="http://schemas.microsoft.com/office/drawing/2014/main" id="{20244DF0-5E16-EAEA-1C02-78A7834A6886}"/>
              </a:ext>
            </a:extLst>
          </p:cNvPr>
          <p:cNvGrpSpPr/>
          <p:nvPr/>
        </p:nvGrpSpPr>
        <p:grpSpPr>
          <a:xfrm>
            <a:off x="914404" y="296195"/>
            <a:ext cx="10237493" cy="2016845"/>
            <a:chOff x="313163" y="231911"/>
            <a:chExt cx="11502886" cy="2054087"/>
          </a:xfrm>
        </p:grpSpPr>
        <p:sp>
          <p:nvSpPr>
            <p:cNvPr id="5" name="Rectangle: Diagonal Corners Snipped 4">
              <a:extLst>
                <a:ext uri="{FF2B5EF4-FFF2-40B4-BE49-F238E27FC236}">
                  <a16:creationId xmlns:a16="http://schemas.microsoft.com/office/drawing/2014/main" id="{ED016848-4265-91D6-588A-AB1D9BCF7A9C}"/>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002060"/>
                </a:solidFill>
                <a:latin typeface="UTM Avo" panose="0204060305050602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098F38D-1921-35DB-A870-FB950C94BEB5}"/>
                </a:ext>
              </a:extLst>
            </p:cNvPr>
            <p:cNvSpPr txBox="1"/>
            <p:nvPr/>
          </p:nvSpPr>
          <p:spPr>
            <a:xfrm>
              <a:off x="829265" y="682693"/>
              <a:ext cx="10470681" cy="1142561"/>
            </a:xfrm>
            <a:prstGeom prst="rect">
              <a:avLst/>
            </a:prstGeom>
            <a:noFill/>
          </p:spPr>
          <p:txBody>
            <a:bodyPr wrap="square" rtlCol="0">
              <a:spAutoFit/>
            </a:bodyPr>
            <a:lstStyle/>
            <a:p>
              <a:pPr algn="ctr">
                <a:lnSpc>
                  <a:spcPct val="150000"/>
                </a:lnSpc>
              </a:pPr>
              <a:r>
                <a:rPr lang="vi-VN" sz="2400" b="1" i="0" dirty="0">
                  <a:solidFill>
                    <a:srgbClr val="333333"/>
                  </a:solidFill>
                  <a:effectLst/>
                </a:rPr>
                <a:t>Câu 5:</a:t>
              </a:r>
              <a:r>
                <a:rPr lang="vi-VN" sz="2400" b="0" i="0" dirty="0">
                  <a:solidFill>
                    <a:srgbClr val="333333"/>
                  </a:solidFill>
                  <a:effectLst/>
                </a:rPr>
                <a:t> Loại dịch nào đóng vai trò quan trọng nhất trong quá trình tiêu </a:t>
              </a:r>
              <a:r>
                <a:rPr lang="vi-VN" sz="2400" b="0" i="0" dirty="0" err="1">
                  <a:solidFill>
                    <a:srgbClr val="333333"/>
                  </a:solidFill>
                  <a:effectLst/>
                </a:rPr>
                <a:t>hoá</a:t>
              </a:r>
              <a:r>
                <a:rPr lang="vi-VN" sz="2400" b="0" i="0" dirty="0">
                  <a:solidFill>
                    <a:srgbClr val="333333"/>
                  </a:solidFill>
                  <a:effectLst/>
                </a:rPr>
                <a:t> thức ăn ở ruột non?</a:t>
              </a:r>
            </a:p>
          </p:txBody>
        </p:sp>
      </p:grpSp>
      <p:grpSp>
        <p:nvGrpSpPr>
          <p:cNvPr id="23" name="Nhóm 22">
            <a:extLst>
              <a:ext uri="{FF2B5EF4-FFF2-40B4-BE49-F238E27FC236}">
                <a16:creationId xmlns:a16="http://schemas.microsoft.com/office/drawing/2014/main" id="{AB266A60-3997-E69A-E5D0-275C52F11D41}"/>
              </a:ext>
            </a:extLst>
          </p:cNvPr>
          <p:cNvGrpSpPr/>
          <p:nvPr/>
        </p:nvGrpSpPr>
        <p:grpSpPr>
          <a:xfrm>
            <a:off x="927464" y="2497522"/>
            <a:ext cx="7354956" cy="918222"/>
            <a:chOff x="927464" y="2497522"/>
            <a:chExt cx="7354956" cy="918222"/>
          </a:xfrm>
        </p:grpSpPr>
        <p:sp>
          <p:nvSpPr>
            <p:cNvPr id="8" name="Rectangle: Diagonal Corners Snipped 7">
              <a:extLst>
                <a:ext uri="{FF2B5EF4-FFF2-40B4-BE49-F238E27FC236}">
                  <a16:creationId xmlns:a16="http://schemas.microsoft.com/office/drawing/2014/main" id="{2D5923A4-043A-EE55-B633-35B908934BC7}"/>
                </a:ext>
              </a:extLst>
            </p:cNvPr>
            <p:cNvSpPr/>
            <p:nvPr/>
          </p:nvSpPr>
          <p:spPr>
            <a:xfrm>
              <a:off x="927464" y="2497522"/>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1E107EB-0B2C-A85C-2DA1-4F48F3215429}"/>
                </a:ext>
              </a:extLst>
            </p:cNvPr>
            <p:cNvSpPr txBox="1"/>
            <p:nvPr/>
          </p:nvSpPr>
          <p:spPr>
            <a:xfrm>
              <a:off x="1152752" y="2678729"/>
              <a:ext cx="4572000" cy="461665"/>
            </a:xfrm>
            <a:prstGeom prst="rect">
              <a:avLst/>
            </a:prstGeom>
            <a:noFill/>
          </p:spPr>
          <p:txBody>
            <a:bodyPr wrap="square" rtlCol="0">
              <a:spAutoFit/>
            </a:bodyPr>
            <a:lstStyle/>
            <a:p>
              <a:r>
                <a:rPr lang="vi-VN" sz="2400" dirty="0"/>
                <a:t>A. Dịch tuỵ</a:t>
              </a:r>
              <a:r>
                <a:rPr lang="en-US" sz="2400" dirty="0"/>
                <a:t>.</a:t>
              </a:r>
              <a:r>
                <a:rPr lang="vi-VN" sz="2400" dirty="0"/>
                <a:t>      </a:t>
              </a:r>
            </a:p>
          </p:txBody>
        </p:sp>
      </p:grpSp>
      <p:grpSp>
        <p:nvGrpSpPr>
          <p:cNvPr id="22" name="Nhóm 21">
            <a:extLst>
              <a:ext uri="{FF2B5EF4-FFF2-40B4-BE49-F238E27FC236}">
                <a16:creationId xmlns:a16="http://schemas.microsoft.com/office/drawing/2014/main" id="{3170D048-C491-A361-CF19-6ED5D6F93C39}"/>
              </a:ext>
            </a:extLst>
          </p:cNvPr>
          <p:cNvGrpSpPr/>
          <p:nvPr/>
        </p:nvGrpSpPr>
        <p:grpSpPr>
          <a:xfrm>
            <a:off x="927464" y="3567638"/>
            <a:ext cx="7354956" cy="918222"/>
            <a:chOff x="927464" y="3567638"/>
            <a:chExt cx="7354956" cy="918222"/>
          </a:xfrm>
        </p:grpSpPr>
        <p:sp>
          <p:nvSpPr>
            <p:cNvPr id="13" name="Rectangle: Diagonal Corners Snipped 12">
              <a:extLst>
                <a:ext uri="{FF2B5EF4-FFF2-40B4-BE49-F238E27FC236}">
                  <a16:creationId xmlns:a16="http://schemas.microsoft.com/office/drawing/2014/main" id="{D7CF972E-3109-86E4-59FE-702EE1F4B70E}"/>
                </a:ext>
              </a:extLst>
            </p:cNvPr>
            <p:cNvSpPr/>
            <p:nvPr/>
          </p:nvSpPr>
          <p:spPr>
            <a:xfrm>
              <a:off x="927464" y="3567638"/>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7AC1F74-7B12-B554-DEDB-03E571CDC902}"/>
                </a:ext>
              </a:extLst>
            </p:cNvPr>
            <p:cNvSpPr txBox="1"/>
            <p:nvPr/>
          </p:nvSpPr>
          <p:spPr>
            <a:xfrm>
              <a:off x="1152752" y="3748846"/>
              <a:ext cx="4572000" cy="461665"/>
            </a:xfrm>
            <a:prstGeom prst="rect">
              <a:avLst/>
            </a:prstGeom>
            <a:noFill/>
          </p:spPr>
          <p:txBody>
            <a:bodyPr wrap="square" rtlCol="0">
              <a:spAutoFit/>
            </a:bodyPr>
            <a:lstStyle/>
            <a:p>
              <a:r>
                <a:rPr lang="vi-VN" sz="2400" dirty="0"/>
                <a:t>B. Dịch ruột</a:t>
              </a:r>
              <a:r>
                <a:rPr lang="en-US" sz="2400" dirty="0"/>
                <a:t>.</a:t>
              </a:r>
              <a:endParaRPr lang="vi-VN" sz="2400" dirty="0"/>
            </a:p>
          </p:txBody>
        </p:sp>
      </p:grpSp>
      <p:grpSp>
        <p:nvGrpSpPr>
          <p:cNvPr id="21" name="Nhóm 20">
            <a:extLst>
              <a:ext uri="{FF2B5EF4-FFF2-40B4-BE49-F238E27FC236}">
                <a16:creationId xmlns:a16="http://schemas.microsoft.com/office/drawing/2014/main" id="{03F59BB4-677E-F5F4-E49C-FDE48963FDF8}"/>
              </a:ext>
            </a:extLst>
          </p:cNvPr>
          <p:cNvGrpSpPr/>
          <p:nvPr/>
        </p:nvGrpSpPr>
        <p:grpSpPr>
          <a:xfrm>
            <a:off x="927464" y="4637753"/>
            <a:ext cx="7354956" cy="918222"/>
            <a:chOff x="927464" y="4637753"/>
            <a:chExt cx="7354956" cy="918222"/>
          </a:xfrm>
        </p:grpSpPr>
        <p:sp>
          <p:nvSpPr>
            <p:cNvPr id="16" name="Rectangle: Diagonal Corners Snipped 15">
              <a:extLst>
                <a:ext uri="{FF2B5EF4-FFF2-40B4-BE49-F238E27FC236}">
                  <a16:creationId xmlns:a16="http://schemas.microsoft.com/office/drawing/2014/main" id="{D7C5DCFD-6D19-502A-A143-852DC352B387}"/>
                </a:ext>
              </a:extLst>
            </p:cNvPr>
            <p:cNvSpPr/>
            <p:nvPr/>
          </p:nvSpPr>
          <p:spPr>
            <a:xfrm>
              <a:off x="927464" y="4637753"/>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524DB75F-04DE-2582-3071-5F4C7A293E53}"/>
                </a:ext>
              </a:extLst>
            </p:cNvPr>
            <p:cNvSpPr txBox="1"/>
            <p:nvPr/>
          </p:nvSpPr>
          <p:spPr>
            <a:xfrm>
              <a:off x="1152752" y="4835254"/>
              <a:ext cx="4572000" cy="461665"/>
            </a:xfrm>
            <a:prstGeom prst="rect">
              <a:avLst/>
            </a:prstGeom>
            <a:noFill/>
          </p:spPr>
          <p:txBody>
            <a:bodyPr wrap="square" rtlCol="0">
              <a:spAutoFit/>
            </a:bodyPr>
            <a:lstStyle/>
            <a:p>
              <a:r>
                <a:rPr lang="vi-VN" sz="2400" dirty="0"/>
                <a:t>C. Dịch mật</a:t>
              </a:r>
              <a:r>
                <a:rPr lang="en-US" sz="2400" dirty="0"/>
                <a:t>.</a:t>
              </a:r>
              <a:r>
                <a:rPr lang="vi-VN" sz="2400" dirty="0"/>
                <a:t>    </a:t>
              </a:r>
              <a:endParaRPr lang="en-US" sz="2400" dirty="0"/>
            </a:p>
          </p:txBody>
        </p:sp>
      </p:grpSp>
      <p:grpSp>
        <p:nvGrpSpPr>
          <p:cNvPr id="11" name="Nhóm 10">
            <a:extLst>
              <a:ext uri="{FF2B5EF4-FFF2-40B4-BE49-F238E27FC236}">
                <a16:creationId xmlns:a16="http://schemas.microsoft.com/office/drawing/2014/main" id="{CE059D20-D142-FC5C-FA64-1CFF73285671}"/>
              </a:ext>
            </a:extLst>
          </p:cNvPr>
          <p:cNvGrpSpPr/>
          <p:nvPr/>
        </p:nvGrpSpPr>
        <p:grpSpPr>
          <a:xfrm>
            <a:off x="927464" y="5707873"/>
            <a:ext cx="7354956" cy="918223"/>
            <a:chOff x="927464" y="5707873"/>
            <a:chExt cx="7354956" cy="918223"/>
          </a:xfrm>
        </p:grpSpPr>
        <p:sp>
          <p:nvSpPr>
            <p:cNvPr id="19" name="Rectangle: Diagonal Corners Snipped 18">
              <a:extLst>
                <a:ext uri="{FF2B5EF4-FFF2-40B4-BE49-F238E27FC236}">
                  <a16:creationId xmlns:a16="http://schemas.microsoft.com/office/drawing/2014/main" id="{30634B34-4E11-F181-5919-1714C9A9977B}"/>
                </a:ext>
              </a:extLst>
            </p:cNvPr>
            <p:cNvSpPr/>
            <p:nvPr/>
          </p:nvSpPr>
          <p:spPr>
            <a:xfrm>
              <a:off x="927464" y="5707873"/>
              <a:ext cx="7354956" cy="918223"/>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F2459DE-CC62-26E7-9CE2-BC2F8B9C462C}"/>
                </a:ext>
              </a:extLst>
            </p:cNvPr>
            <p:cNvSpPr txBox="1"/>
            <p:nvPr/>
          </p:nvSpPr>
          <p:spPr>
            <a:xfrm>
              <a:off x="1152752" y="5905374"/>
              <a:ext cx="4572000" cy="461665"/>
            </a:xfrm>
            <a:prstGeom prst="rect">
              <a:avLst/>
            </a:prstGeom>
            <a:noFill/>
          </p:spPr>
          <p:txBody>
            <a:bodyPr wrap="square" rtlCol="0">
              <a:spAutoFit/>
            </a:bodyPr>
            <a:lstStyle/>
            <a:p>
              <a:r>
                <a:rPr lang="vi-VN" sz="2400" dirty="0"/>
                <a:t>D. Dịch vị</a:t>
              </a:r>
              <a:r>
                <a:rPr lang="en-US" sz="2400" dirty="0"/>
                <a:t>.</a:t>
              </a:r>
              <a:endParaRPr lang="vi-VN" sz="2400" dirty="0"/>
            </a:p>
          </p:txBody>
        </p:sp>
      </p:gr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226708" flipH="1">
            <a:off x="10697130" y="643080"/>
            <a:ext cx="1226306" cy="1174801"/>
          </a:xfrm>
          <a:prstGeom prst="rect">
            <a:avLst/>
          </a:prstGeom>
        </p:spPr>
      </p:pic>
      <p:pic>
        <p:nvPicPr>
          <p:cNvPr id="24" name="âm thanh trả lời sai">
            <a:hlinkClick r:id="" action="ppaction://media"/>
            <a:extLst>
              <a:ext uri="{FF2B5EF4-FFF2-40B4-BE49-F238E27FC236}">
                <a16:creationId xmlns:a16="http://schemas.microsoft.com/office/drawing/2014/main" id="{51575A32-375D-3FBB-B001-C526F006D8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1151322"/>
            <a:ext cx="487363" cy="487363"/>
          </a:xfrm>
          <a:prstGeom prst="rect">
            <a:avLst/>
          </a:prstGeom>
        </p:spPr>
      </p:pic>
      <p:pic>
        <p:nvPicPr>
          <p:cNvPr id="25" name="Am-thanh-tra-loi-dung-chinh-xac-www_tiengdong_com">
            <a:hlinkClick r:id="" action="ppaction://media"/>
            <a:extLst>
              <a:ext uri="{FF2B5EF4-FFF2-40B4-BE49-F238E27FC236}">
                <a16:creationId xmlns:a16="http://schemas.microsoft.com/office/drawing/2014/main" id="{FC8B7D19-01F0-FFE0-EA4C-8FF8F1A2687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27933" y="1923990"/>
            <a:ext cx="487363" cy="487363"/>
          </a:xfrm>
          <a:prstGeom prst="rect">
            <a:avLst/>
          </a:prstGeom>
        </p:spPr>
      </p:pic>
      <p:pic>
        <p:nvPicPr>
          <p:cNvPr id="26" name="âm thanh trả lời sai">
            <a:hlinkClick r:id="" action="ppaction://media"/>
            <a:extLst>
              <a:ext uri="{FF2B5EF4-FFF2-40B4-BE49-F238E27FC236}">
                <a16:creationId xmlns:a16="http://schemas.microsoft.com/office/drawing/2014/main" id="{946714F1-5A1F-0DB8-026F-24BFE1D795C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9545" y="556165"/>
            <a:ext cx="487363" cy="487363"/>
          </a:xfrm>
          <a:prstGeom prst="rect">
            <a:avLst/>
          </a:prstGeom>
        </p:spPr>
      </p:pic>
      <p:pic>
        <p:nvPicPr>
          <p:cNvPr id="27" name="âm thanh trả lời sai">
            <a:hlinkClick r:id="" action="ppaction://media"/>
            <a:extLst>
              <a:ext uri="{FF2B5EF4-FFF2-40B4-BE49-F238E27FC236}">
                <a16:creationId xmlns:a16="http://schemas.microsoft.com/office/drawing/2014/main" id="{90024305-27E2-9760-BF8A-67E25A13ED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2253019"/>
            <a:ext cx="487363" cy="487363"/>
          </a:xfrm>
          <a:prstGeom prst="rect">
            <a:avLst/>
          </a:prstGeom>
        </p:spPr>
      </p:pic>
    </p:spTree>
    <p:extLst>
      <p:ext uri="{BB962C8B-B14F-4D97-AF65-F5344CB8AC3E}">
        <p14:creationId xmlns:p14="http://schemas.microsoft.com/office/powerpoint/2010/main" val="21722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1000" tmFilter="0, 0; .2, .5; .8, .5; 1, 0"/>
                                        <p:tgtEl>
                                          <p:spTgt spid="23"/>
                                        </p:tgtEl>
                                      </p:cBhvr>
                                    </p:animEffect>
                                    <p:animScale>
                                      <p:cBhvr>
                                        <p:cTn id="30" dur="500" autoRev="1" fill="hold"/>
                                        <p:tgtEl>
                                          <p:spTgt spid="23"/>
                                        </p:tgtEl>
                                      </p:cBhvr>
                                      <p:by x="105000" y="105000"/>
                                    </p:animScale>
                                  </p:childTnLst>
                                </p:cTn>
                              </p:par>
                              <p:par>
                                <p:cTn id="31" presetID="42" presetClass="path" presetSubtype="0" accel="50000" decel="50000" fill="hold" nodeType="withEffect">
                                  <p:stCondLst>
                                    <p:cond delay="0"/>
                                  </p:stCondLst>
                                  <p:childTnLst>
                                    <p:animMotion origin="layout" path="M -4.16667E-6 1.85185E-6 L -0.31393 0.21921 " pathEditMode="relative" rAng="0" ptsTypes="AA">
                                      <p:cBhvr>
                                        <p:cTn id="32" dur="2000" fill="hold"/>
                                        <p:tgtEl>
                                          <p:spTgt spid="10"/>
                                        </p:tgtEl>
                                        <p:attrNameLst>
                                          <p:attrName>ppt_x</p:attrName>
                                          <p:attrName>ppt_y</p:attrName>
                                        </p:attrNameLst>
                                      </p:cBhvr>
                                      <p:rCtr x="-15703" y="10949"/>
                                    </p:animMotion>
                                  </p:childTnLst>
                                </p:cTn>
                              </p:par>
                              <p:par>
                                <p:cTn id="33" presetID="1" presetClass="mediacall" presetSubtype="0" fill="hold" nodeType="withEffect">
                                  <p:stCondLst>
                                    <p:cond delay="0"/>
                                  </p:stCondLst>
                                  <p:childTnLst>
                                    <p:cmd type="call" cmd="playFrom(0.0)">
                                      <p:cBhvr>
                                        <p:cTn id="34" dur="1724" fill="hold"/>
                                        <p:tgtEl>
                                          <p:spTgt spid="25"/>
                                        </p:tgtEl>
                                      </p:cBhvr>
                                    </p:cmd>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9" presetClass="emph" presetSubtype="0" nodeType="clickEffect">
                                  <p:stCondLst>
                                    <p:cond delay="0"/>
                                  </p:stCondLst>
                                  <p:childTnLst>
                                    <p:set>
                                      <p:cBhvr>
                                        <p:cTn id="39" dur="indefinite"/>
                                        <p:tgtEl>
                                          <p:spTgt spid="22"/>
                                        </p:tgtEl>
                                        <p:attrNameLst>
                                          <p:attrName>style.opacity</p:attrName>
                                        </p:attrNameLst>
                                      </p:cBhvr>
                                      <p:to>
                                        <p:strVal val="0.5"/>
                                      </p:to>
                                    </p:set>
                                    <p:animEffect filter="image" prLst="opacity: 0.5">
                                      <p:cBhvr rctx="IE">
                                        <p:cTn id="40" dur="indefinite"/>
                                        <p:tgtEl>
                                          <p:spTgt spid="22"/>
                                        </p:tgtEl>
                                      </p:cBhvr>
                                    </p:animEffect>
                                  </p:childTnLst>
                                </p:cTn>
                              </p:par>
                              <p:par>
                                <p:cTn id="41" presetID="1" presetClass="mediacall" presetSubtype="0" fill="hold" nodeType="withEffect">
                                  <p:stCondLst>
                                    <p:cond delay="0"/>
                                  </p:stCondLst>
                                  <p:childTnLst>
                                    <p:cmd type="call" cmd="playFrom(0.0)">
                                      <p:cBhvr>
                                        <p:cTn id="42" dur="1296" fill="hold"/>
                                        <p:tgtEl>
                                          <p:spTgt spid="26"/>
                                        </p:tgtEl>
                                      </p:cBhvr>
                                    </p:cmd>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9" presetClass="emph" presetSubtype="0" nodeType="clickEffect">
                                  <p:stCondLst>
                                    <p:cond delay="0"/>
                                  </p:stCondLst>
                                  <p:childTnLst>
                                    <p:set>
                                      <p:cBhvr>
                                        <p:cTn id="47" dur="indefinite"/>
                                        <p:tgtEl>
                                          <p:spTgt spid="21"/>
                                        </p:tgtEl>
                                        <p:attrNameLst>
                                          <p:attrName>style.opacity</p:attrName>
                                        </p:attrNameLst>
                                      </p:cBhvr>
                                      <p:to>
                                        <p:strVal val="0.5"/>
                                      </p:to>
                                    </p:set>
                                    <p:animEffect filter="image" prLst="opacity: 0.5">
                                      <p:cBhvr rctx="IE">
                                        <p:cTn id="48" dur="indefinite"/>
                                        <p:tgtEl>
                                          <p:spTgt spid="21"/>
                                        </p:tgtEl>
                                      </p:cBhvr>
                                    </p:animEffect>
                                  </p:childTnLst>
                                </p:cTn>
                              </p:par>
                              <p:par>
                                <p:cTn id="49" presetID="1" presetClass="mediacall" presetSubtype="0" fill="hold" nodeType="withEffect">
                                  <p:stCondLst>
                                    <p:cond delay="0"/>
                                  </p:stCondLst>
                                  <p:childTnLst>
                                    <p:cmd type="call" cmd="playFrom(0.0)">
                                      <p:cBhvr>
                                        <p:cTn id="50" dur="1296" fill="hold"/>
                                        <p:tgtEl>
                                          <p:spTgt spid="24"/>
                                        </p:tgtEl>
                                      </p:cBhvr>
                                    </p:cmd>
                                  </p:childTnLst>
                                </p:cTn>
                              </p:par>
                            </p:childTnLst>
                          </p:cTn>
                        </p:par>
                      </p:childTnLst>
                    </p:cTn>
                  </p:par>
                </p:childTnLst>
              </p:cTn>
              <p:nextCondLst>
                <p:cond evt="onClick" delay="0">
                  <p:tgtEl>
                    <p:spTgt spid="21"/>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p:cTn id="55" dur="indefinite"/>
                                        <p:tgtEl>
                                          <p:spTgt spid="11"/>
                                        </p:tgtEl>
                                        <p:attrNameLst>
                                          <p:attrName>style.opacity</p:attrName>
                                        </p:attrNameLst>
                                      </p:cBhvr>
                                      <p:to>
                                        <p:strVal val="0.5"/>
                                      </p:to>
                                    </p:set>
                                    <p:animEffect filter="image" prLst="opacity: 0.5">
                                      <p:cBhvr rctx="IE">
                                        <p:cTn id="56" dur="indefinite"/>
                                        <p:tgtEl>
                                          <p:spTgt spid="11"/>
                                        </p:tgtEl>
                                      </p:cBhvr>
                                    </p:animEffect>
                                  </p:childTnLst>
                                </p:cTn>
                              </p:par>
                              <p:par>
                                <p:cTn id="57" presetID="1" presetClass="mediacall" presetSubtype="0" fill="hold" nodeType="withEffect">
                                  <p:stCondLst>
                                    <p:cond delay="0"/>
                                  </p:stCondLst>
                                  <p:childTnLst>
                                    <p:cmd type="call" cmd="playFrom(0.0)">
                                      <p:cBhvr>
                                        <p:cTn id="58" dur="1296" fill="hold"/>
                                        <p:tgtEl>
                                          <p:spTgt spid="27"/>
                                        </p:tgtEl>
                                      </p:cBhvr>
                                    </p:cmd>
                                  </p:childTnLst>
                                </p:cTn>
                              </p:par>
                            </p:childTnLst>
                          </p:cTn>
                        </p:par>
                      </p:childTnLst>
                    </p:cTn>
                  </p:par>
                </p:childTnLst>
              </p:cTn>
              <p:nextCondLst>
                <p:cond evt="onClick" delay="0">
                  <p:tgtEl>
                    <p:spTgt spid="11"/>
                  </p:tgtEl>
                </p:cond>
              </p:nextCondLst>
            </p:seq>
            <p:audio>
              <p:cMediaNode vol="80000">
                <p:cTn id="59" fill="hold" display="0">
                  <p:stCondLst>
                    <p:cond delay="indefinite"/>
                  </p:stCondLst>
                  <p:endCondLst>
                    <p:cond evt="onStopAudio" delay="0">
                      <p:tgtEl>
                        <p:sldTgt/>
                      </p:tgtEl>
                    </p:cond>
                  </p:endCondLst>
                </p:cTn>
                <p:tgtEl>
                  <p:spTgt spid="24"/>
                </p:tgtEl>
              </p:cMediaNode>
            </p:audio>
            <p:audio>
              <p:cMediaNode vol="80000">
                <p:cTn id="60" fill="hold" display="0">
                  <p:stCondLst>
                    <p:cond delay="indefinite"/>
                  </p:stCondLst>
                  <p:endCondLst>
                    <p:cond evt="onStopAudio" delay="0">
                      <p:tgtEl>
                        <p:sldTgt/>
                      </p:tgtEl>
                    </p:cond>
                  </p:endCondLst>
                </p:cTn>
                <p:tgtEl>
                  <p:spTgt spid="25"/>
                </p:tgtEl>
              </p:cMediaNode>
            </p:audio>
            <p:audio>
              <p:cMediaNode vol="80000">
                <p:cTn id="61" fill="hold" display="0">
                  <p:stCondLst>
                    <p:cond delay="indefinite"/>
                  </p:stCondLst>
                  <p:endCondLst>
                    <p:cond evt="onStopAudio" delay="0">
                      <p:tgtEl>
                        <p:sldTgt/>
                      </p:tgtEl>
                    </p:cond>
                  </p:endCondLst>
                </p:cTn>
                <p:tgtEl>
                  <p:spTgt spid="26"/>
                </p:tgtEl>
              </p:cMediaNode>
            </p:audio>
            <p:audio>
              <p:cMediaNode vol="80000">
                <p:cTn id="62" fill="hold" display="0">
                  <p:stCondLst>
                    <p:cond delay="indefinite"/>
                  </p:stCondLst>
                  <p:endCondLst>
                    <p:cond evt="onStopAudio" delay="0">
                      <p:tgtEl>
                        <p:sldTgt/>
                      </p:tgtEl>
                    </p:cond>
                  </p:endCondLst>
                </p:cTn>
                <p:tgtEl>
                  <p:spTgt spid="2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AAFB589-9C4C-AC0F-1E9A-17DBDCB5BD4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sp>
        <p:nvSpPr>
          <p:cNvPr id="3" name="Arrow: Pentagon 2">
            <a:hlinkClick r:id="rId9" action="ppaction://hlinksldjump"/>
            <a:extLst>
              <a:ext uri="{FF2B5EF4-FFF2-40B4-BE49-F238E27FC236}">
                <a16:creationId xmlns:a16="http://schemas.microsoft.com/office/drawing/2014/main" id="{0E86BAF0-1C75-753E-6196-AC7D1C0A27FE}"/>
              </a:ext>
            </a:extLst>
          </p:cNvPr>
          <p:cNvSpPr/>
          <p:nvPr/>
        </p:nvSpPr>
        <p:spPr>
          <a:xfrm flipH="1">
            <a:off x="9447144" y="564358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23">
              <a:defRPr/>
            </a:pPr>
            <a:r>
              <a:rPr lang="en-US" sz="2801" b="1">
                <a:solidFill>
                  <a:srgbClr val="7030A0"/>
                </a:solidFill>
                <a:latin typeface="Times New Roman" panose="02020603050405020304" pitchFamily="18" charset="0"/>
                <a:cs typeface="Times New Roman" panose="02020603050405020304" pitchFamily="18" charset="0"/>
              </a:rPr>
              <a:t>GO HOME</a:t>
            </a:r>
          </a:p>
        </p:txBody>
      </p:sp>
      <p:grpSp>
        <p:nvGrpSpPr>
          <p:cNvPr id="4" name="Group 3">
            <a:extLst>
              <a:ext uri="{FF2B5EF4-FFF2-40B4-BE49-F238E27FC236}">
                <a16:creationId xmlns:a16="http://schemas.microsoft.com/office/drawing/2014/main" id="{2E9D2F10-7FD1-FE06-5AAF-5115421E1557}"/>
              </a:ext>
            </a:extLst>
          </p:cNvPr>
          <p:cNvGrpSpPr/>
          <p:nvPr/>
        </p:nvGrpSpPr>
        <p:grpSpPr>
          <a:xfrm>
            <a:off x="914404" y="296195"/>
            <a:ext cx="10237493" cy="2016845"/>
            <a:chOff x="313163" y="231911"/>
            <a:chExt cx="11502886" cy="2054087"/>
          </a:xfrm>
        </p:grpSpPr>
        <p:sp>
          <p:nvSpPr>
            <p:cNvPr id="5" name="Rectangle: Diagonal Corners Snipped 4">
              <a:extLst>
                <a:ext uri="{FF2B5EF4-FFF2-40B4-BE49-F238E27FC236}">
                  <a16:creationId xmlns:a16="http://schemas.microsoft.com/office/drawing/2014/main" id="{74C1162A-76F1-DB3D-AA7A-B31969B2A0A1}"/>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002060"/>
                </a:solidFill>
                <a:latin typeface="UTM Avo" panose="0204060305050602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85FFBA-14B8-97B8-1FBC-13EC02D922A7}"/>
                </a:ext>
              </a:extLst>
            </p:cNvPr>
            <p:cNvSpPr txBox="1"/>
            <p:nvPr/>
          </p:nvSpPr>
          <p:spPr>
            <a:xfrm>
              <a:off x="775548" y="963033"/>
              <a:ext cx="10719351" cy="586562"/>
            </a:xfrm>
            <a:prstGeom prst="rect">
              <a:avLst/>
            </a:prstGeom>
            <a:noFill/>
          </p:spPr>
          <p:txBody>
            <a:bodyPr wrap="square" rtlCol="0">
              <a:spAutoFit/>
            </a:bodyPr>
            <a:lstStyle/>
            <a:p>
              <a:pPr algn="ctr">
                <a:lnSpc>
                  <a:spcPct val="150000"/>
                </a:lnSpc>
              </a:pPr>
              <a:r>
                <a:rPr lang="vi-VN" sz="2400" b="1" i="0" dirty="0">
                  <a:effectLst/>
                  <a:latin typeface="+mj-lt"/>
                </a:rPr>
                <a:t>Câu 6:</a:t>
              </a:r>
              <a:r>
                <a:rPr lang="vi-VN" sz="2400" b="0" i="0" dirty="0">
                  <a:effectLst/>
                  <a:latin typeface="+mj-lt"/>
                </a:rPr>
                <a:t> Sự kiện nào sau đây xảy ra khi chúng ta nuốt thức ăn? </a:t>
              </a:r>
            </a:p>
          </p:txBody>
        </p:sp>
      </p:grpSp>
      <p:grpSp>
        <p:nvGrpSpPr>
          <p:cNvPr id="11" name="Nhóm 10">
            <a:extLst>
              <a:ext uri="{FF2B5EF4-FFF2-40B4-BE49-F238E27FC236}">
                <a16:creationId xmlns:a16="http://schemas.microsoft.com/office/drawing/2014/main" id="{CDDB5A8B-085B-D609-D94B-4F1EC36F9BCB}"/>
              </a:ext>
            </a:extLst>
          </p:cNvPr>
          <p:cNvGrpSpPr/>
          <p:nvPr/>
        </p:nvGrpSpPr>
        <p:grpSpPr>
          <a:xfrm>
            <a:off x="927464" y="2497522"/>
            <a:ext cx="7354956" cy="918222"/>
            <a:chOff x="927464" y="2497522"/>
            <a:chExt cx="7354956" cy="918222"/>
          </a:xfrm>
        </p:grpSpPr>
        <p:sp>
          <p:nvSpPr>
            <p:cNvPr id="8" name="Rectangle: Diagonal Corners Snipped 7">
              <a:extLst>
                <a:ext uri="{FF2B5EF4-FFF2-40B4-BE49-F238E27FC236}">
                  <a16:creationId xmlns:a16="http://schemas.microsoft.com/office/drawing/2014/main" id="{92FB06AC-4172-6F2F-3018-49192236A756}"/>
                </a:ext>
              </a:extLst>
            </p:cNvPr>
            <p:cNvSpPr/>
            <p:nvPr/>
          </p:nvSpPr>
          <p:spPr>
            <a:xfrm>
              <a:off x="927464" y="2497522"/>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B91902E-552E-7340-8DC6-5B78D287FD8E}"/>
                </a:ext>
              </a:extLst>
            </p:cNvPr>
            <p:cNvSpPr txBox="1"/>
            <p:nvPr/>
          </p:nvSpPr>
          <p:spPr>
            <a:xfrm>
              <a:off x="1152752" y="2678729"/>
              <a:ext cx="4572000" cy="461665"/>
            </a:xfrm>
            <a:prstGeom prst="rect">
              <a:avLst/>
            </a:prstGeom>
            <a:noFill/>
          </p:spPr>
          <p:txBody>
            <a:bodyPr wrap="square" rtlCol="0">
              <a:spAutoFit/>
            </a:bodyPr>
            <a:lstStyle/>
            <a:p>
              <a:pPr algn="l"/>
              <a:r>
                <a:rPr lang="vi-VN" sz="2400" i="0" dirty="0">
                  <a:effectLst/>
                </a:rPr>
                <a:t>A. Lưỡi nâng lên</a:t>
              </a:r>
              <a:r>
                <a:rPr lang="en-US" sz="2400" i="0" dirty="0">
                  <a:effectLst/>
                </a:rPr>
                <a:t>.</a:t>
              </a:r>
              <a:endParaRPr lang="vi-VN" sz="2400" i="0" dirty="0">
                <a:effectLst/>
              </a:endParaRPr>
            </a:p>
          </p:txBody>
        </p:sp>
      </p:grpSp>
      <p:grpSp>
        <p:nvGrpSpPr>
          <p:cNvPr id="21" name="Nhóm 20">
            <a:extLst>
              <a:ext uri="{FF2B5EF4-FFF2-40B4-BE49-F238E27FC236}">
                <a16:creationId xmlns:a16="http://schemas.microsoft.com/office/drawing/2014/main" id="{3B141678-29D2-AEB7-90EE-AB9FC2B22390}"/>
              </a:ext>
            </a:extLst>
          </p:cNvPr>
          <p:cNvGrpSpPr/>
          <p:nvPr/>
        </p:nvGrpSpPr>
        <p:grpSpPr>
          <a:xfrm>
            <a:off x="927464" y="3567638"/>
            <a:ext cx="7354956" cy="918222"/>
            <a:chOff x="927464" y="3567638"/>
            <a:chExt cx="7354956" cy="918222"/>
          </a:xfrm>
        </p:grpSpPr>
        <p:sp>
          <p:nvSpPr>
            <p:cNvPr id="13" name="Rectangle: Diagonal Corners Snipped 12">
              <a:extLst>
                <a:ext uri="{FF2B5EF4-FFF2-40B4-BE49-F238E27FC236}">
                  <a16:creationId xmlns:a16="http://schemas.microsoft.com/office/drawing/2014/main" id="{649A5B57-99CC-8310-912A-524C6B85B1D6}"/>
                </a:ext>
              </a:extLst>
            </p:cNvPr>
            <p:cNvSpPr/>
            <p:nvPr/>
          </p:nvSpPr>
          <p:spPr>
            <a:xfrm>
              <a:off x="927464" y="3567638"/>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D168C9F-0ECA-6ACB-9E21-97FC1EC3D86B}"/>
                </a:ext>
              </a:extLst>
            </p:cNvPr>
            <p:cNvSpPr txBox="1"/>
            <p:nvPr/>
          </p:nvSpPr>
          <p:spPr>
            <a:xfrm>
              <a:off x="1152752" y="3765139"/>
              <a:ext cx="5759325" cy="461665"/>
            </a:xfrm>
            <a:prstGeom prst="rect">
              <a:avLst/>
            </a:prstGeom>
            <a:noFill/>
          </p:spPr>
          <p:txBody>
            <a:bodyPr wrap="square" rtlCol="0">
              <a:spAutoFit/>
            </a:bodyPr>
            <a:lstStyle/>
            <a:p>
              <a:pPr algn="l"/>
              <a:r>
                <a:rPr lang="vi-VN" sz="2400" i="0" dirty="0">
                  <a:effectLst/>
                </a:rPr>
                <a:t>B. Khẩu cái mềm hạ xuống</a:t>
              </a:r>
              <a:r>
                <a:rPr lang="en-US" sz="2400" i="0" dirty="0">
                  <a:effectLst/>
                </a:rPr>
                <a:t>.</a:t>
              </a:r>
              <a:endParaRPr lang="vi-VN" sz="2400" i="0" dirty="0">
                <a:effectLst/>
              </a:endParaRPr>
            </a:p>
          </p:txBody>
        </p:sp>
      </p:grpSp>
      <p:grpSp>
        <p:nvGrpSpPr>
          <p:cNvPr id="22" name="Nhóm 21">
            <a:extLst>
              <a:ext uri="{FF2B5EF4-FFF2-40B4-BE49-F238E27FC236}">
                <a16:creationId xmlns:a16="http://schemas.microsoft.com/office/drawing/2014/main" id="{EC23F078-C068-A6CA-6DF8-3FF5181BF1AA}"/>
              </a:ext>
            </a:extLst>
          </p:cNvPr>
          <p:cNvGrpSpPr/>
          <p:nvPr/>
        </p:nvGrpSpPr>
        <p:grpSpPr>
          <a:xfrm>
            <a:off x="927464" y="4637753"/>
            <a:ext cx="7354956" cy="918222"/>
            <a:chOff x="927464" y="4637753"/>
            <a:chExt cx="7354956" cy="918222"/>
          </a:xfrm>
        </p:grpSpPr>
        <p:sp>
          <p:nvSpPr>
            <p:cNvPr id="16" name="Rectangle: Diagonal Corners Snipped 15">
              <a:extLst>
                <a:ext uri="{FF2B5EF4-FFF2-40B4-BE49-F238E27FC236}">
                  <a16:creationId xmlns:a16="http://schemas.microsoft.com/office/drawing/2014/main" id="{6AD67DEE-7EC3-B251-E554-84AC07719E03}"/>
                </a:ext>
              </a:extLst>
            </p:cNvPr>
            <p:cNvSpPr/>
            <p:nvPr/>
          </p:nvSpPr>
          <p:spPr>
            <a:xfrm>
              <a:off x="927464" y="4637753"/>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21FDF28-33B8-FD2F-0182-AD71B3CFE3CC}"/>
                </a:ext>
              </a:extLst>
            </p:cNvPr>
            <p:cNvSpPr txBox="1"/>
            <p:nvPr/>
          </p:nvSpPr>
          <p:spPr>
            <a:xfrm>
              <a:off x="1152752" y="4866031"/>
              <a:ext cx="7057183" cy="461665"/>
            </a:xfrm>
            <a:prstGeom prst="rect">
              <a:avLst/>
            </a:prstGeom>
            <a:noFill/>
          </p:spPr>
          <p:txBody>
            <a:bodyPr wrap="square" rtlCol="0">
              <a:spAutoFit/>
            </a:bodyPr>
            <a:lstStyle/>
            <a:p>
              <a:pPr algn="l"/>
              <a:r>
                <a:rPr lang="vi-VN" sz="2400" i="0" dirty="0">
                  <a:effectLst/>
                </a:rPr>
                <a:t>C. Nắp thanh quản đóng kín đường tiêu hóa</a:t>
              </a:r>
              <a:r>
                <a:rPr lang="en-US" sz="2400" i="0" dirty="0">
                  <a:effectLst/>
                </a:rPr>
                <a:t>.</a:t>
              </a:r>
              <a:endParaRPr lang="vi-VN" sz="2400" i="0" dirty="0">
                <a:effectLst/>
              </a:endParaRPr>
            </a:p>
          </p:txBody>
        </p:sp>
      </p:grpSp>
      <p:grpSp>
        <p:nvGrpSpPr>
          <p:cNvPr id="23" name="Nhóm 22">
            <a:extLst>
              <a:ext uri="{FF2B5EF4-FFF2-40B4-BE49-F238E27FC236}">
                <a16:creationId xmlns:a16="http://schemas.microsoft.com/office/drawing/2014/main" id="{0FBB7B4D-4B88-3F20-3F1F-B95933F8244A}"/>
              </a:ext>
            </a:extLst>
          </p:cNvPr>
          <p:cNvGrpSpPr/>
          <p:nvPr/>
        </p:nvGrpSpPr>
        <p:grpSpPr>
          <a:xfrm>
            <a:off x="927464" y="5707873"/>
            <a:ext cx="7354956" cy="918223"/>
            <a:chOff x="927464" y="5707873"/>
            <a:chExt cx="7354956" cy="918223"/>
          </a:xfrm>
        </p:grpSpPr>
        <p:sp>
          <p:nvSpPr>
            <p:cNvPr id="19" name="Rectangle: Diagonal Corners Snipped 18">
              <a:extLst>
                <a:ext uri="{FF2B5EF4-FFF2-40B4-BE49-F238E27FC236}">
                  <a16:creationId xmlns:a16="http://schemas.microsoft.com/office/drawing/2014/main" id="{92296B3B-7DA0-88A4-FF82-184CF44176FC}"/>
                </a:ext>
              </a:extLst>
            </p:cNvPr>
            <p:cNvSpPr/>
            <p:nvPr/>
          </p:nvSpPr>
          <p:spPr>
            <a:xfrm>
              <a:off x="927464" y="5707873"/>
              <a:ext cx="7354956" cy="918223"/>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0F3747C-4F4D-521A-03F7-2ABF143EAA9C}"/>
                </a:ext>
              </a:extLst>
            </p:cNvPr>
            <p:cNvSpPr txBox="1"/>
            <p:nvPr/>
          </p:nvSpPr>
          <p:spPr>
            <a:xfrm>
              <a:off x="1152752" y="5905374"/>
              <a:ext cx="4572000" cy="461665"/>
            </a:xfrm>
            <a:prstGeom prst="rect">
              <a:avLst/>
            </a:prstGeom>
            <a:noFill/>
          </p:spPr>
          <p:txBody>
            <a:bodyPr wrap="square" rtlCol="0">
              <a:spAutoFit/>
            </a:bodyPr>
            <a:lstStyle/>
            <a:p>
              <a:pPr algn="l"/>
              <a:r>
                <a:rPr lang="vi-VN" sz="2400" i="0" dirty="0">
                  <a:effectLst/>
                </a:rPr>
                <a:t>D. Tất cả đều đúng</a:t>
              </a:r>
              <a:r>
                <a:rPr lang="en-US" sz="2400" i="0" dirty="0">
                  <a:effectLst/>
                </a:rPr>
                <a:t>.</a:t>
              </a:r>
              <a:endParaRPr lang="vi-VN" sz="2400" i="0" dirty="0">
                <a:effectLst/>
              </a:endParaRPr>
            </a:p>
          </p:txBody>
        </p:sp>
      </p:gr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3811233" flipH="1">
            <a:off x="10891300" y="1488600"/>
            <a:ext cx="1313643" cy="1174801"/>
          </a:xfrm>
          <a:prstGeom prst="rect">
            <a:avLst/>
          </a:prstGeom>
        </p:spPr>
      </p:pic>
      <p:pic>
        <p:nvPicPr>
          <p:cNvPr id="24" name="âm thanh trả lời sai">
            <a:hlinkClick r:id="" action="ppaction://media"/>
            <a:extLst>
              <a:ext uri="{FF2B5EF4-FFF2-40B4-BE49-F238E27FC236}">
                <a16:creationId xmlns:a16="http://schemas.microsoft.com/office/drawing/2014/main" id="{392ACED0-9020-B4B7-5665-A1A5A6825C2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1151322"/>
            <a:ext cx="487363" cy="487363"/>
          </a:xfrm>
          <a:prstGeom prst="rect">
            <a:avLst/>
          </a:prstGeom>
        </p:spPr>
      </p:pic>
      <p:pic>
        <p:nvPicPr>
          <p:cNvPr id="25" name="Am-thanh-tra-loi-dung-chinh-xac-www_tiengdong_com">
            <a:hlinkClick r:id="" action="ppaction://media"/>
            <a:extLst>
              <a:ext uri="{FF2B5EF4-FFF2-40B4-BE49-F238E27FC236}">
                <a16:creationId xmlns:a16="http://schemas.microsoft.com/office/drawing/2014/main" id="{F9EF2DA5-EEB2-0AE1-9535-683E71B672B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27933" y="1923990"/>
            <a:ext cx="487363" cy="487363"/>
          </a:xfrm>
          <a:prstGeom prst="rect">
            <a:avLst/>
          </a:prstGeom>
        </p:spPr>
      </p:pic>
      <p:pic>
        <p:nvPicPr>
          <p:cNvPr id="26" name="âm thanh trả lời sai">
            <a:hlinkClick r:id="" action="ppaction://media"/>
            <a:extLst>
              <a:ext uri="{FF2B5EF4-FFF2-40B4-BE49-F238E27FC236}">
                <a16:creationId xmlns:a16="http://schemas.microsoft.com/office/drawing/2014/main" id="{933747AB-8129-097E-7637-7CA12063C03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9545" y="556165"/>
            <a:ext cx="487363" cy="487363"/>
          </a:xfrm>
          <a:prstGeom prst="rect">
            <a:avLst/>
          </a:prstGeom>
        </p:spPr>
      </p:pic>
      <p:pic>
        <p:nvPicPr>
          <p:cNvPr id="27" name="âm thanh trả lời sai">
            <a:hlinkClick r:id="" action="ppaction://media"/>
            <a:extLst>
              <a:ext uri="{FF2B5EF4-FFF2-40B4-BE49-F238E27FC236}">
                <a16:creationId xmlns:a16="http://schemas.microsoft.com/office/drawing/2014/main" id="{70260D9C-E26A-7A9C-6503-14FB2446CC8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2253019"/>
            <a:ext cx="487363" cy="487363"/>
          </a:xfrm>
          <a:prstGeom prst="rect">
            <a:avLst/>
          </a:prstGeom>
        </p:spPr>
      </p:pic>
    </p:spTree>
    <p:extLst>
      <p:ext uri="{BB962C8B-B14F-4D97-AF65-F5344CB8AC3E}">
        <p14:creationId xmlns:p14="http://schemas.microsoft.com/office/powerpoint/2010/main" val="192580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p:cTn id="29" dur="indefinite"/>
                                        <p:tgtEl>
                                          <p:spTgt spid="11"/>
                                        </p:tgtEl>
                                        <p:attrNameLst>
                                          <p:attrName>style.opacity</p:attrName>
                                        </p:attrNameLst>
                                      </p:cBhvr>
                                      <p:to>
                                        <p:strVal val="0.5"/>
                                      </p:to>
                                    </p:set>
                                    <p:animEffect filter="image" prLst="opacity: 0.5">
                                      <p:cBhvr rctx="IE">
                                        <p:cTn id="30" dur="indefinite"/>
                                        <p:tgtEl>
                                          <p:spTgt spid="11"/>
                                        </p:tgtEl>
                                      </p:cBhvr>
                                    </p:animEffect>
                                  </p:childTnLst>
                                </p:cTn>
                              </p:par>
                              <p:par>
                                <p:cTn id="31" presetID="1" presetClass="mediacall" presetSubtype="0" fill="hold" nodeType="withEffect">
                                  <p:stCondLst>
                                    <p:cond delay="0"/>
                                  </p:stCondLst>
                                  <p:childTnLst>
                                    <p:cmd type="call" cmd="playFrom(0.0)">
                                      <p:cBhvr>
                                        <p:cTn id="32" dur="1296" fill="hold"/>
                                        <p:tgtEl>
                                          <p:spTgt spid="27"/>
                                        </p:tgtEl>
                                      </p:cBhvr>
                                    </p:cmd>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9" presetClass="emph" presetSubtype="0" nodeType="clickEffect">
                                  <p:stCondLst>
                                    <p:cond delay="0"/>
                                  </p:stCondLst>
                                  <p:childTnLst>
                                    <p:set>
                                      <p:cBhvr>
                                        <p:cTn id="37" dur="indefinite"/>
                                        <p:tgtEl>
                                          <p:spTgt spid="21"/>
                                        </p:tgtEl>
                                        <p:attrNameLst>
                                          <p:attrName>style.opacity</p:attrName>
                                        </p:attrNameLst>
                                      </p:cBhvr>
                                      <p:to>
                                        <p:strVal val="0.5"/>
                                      </p:to>
                                    </p:set>
                                    <p:animEffect filter="image" prLst="opacity: 0.5">
                                      <p:cBhvr rctx="IE">
                                        <p:cTn id="38" dur="indefinite"/>
                                        <p:tgtEl>
                                          <p:spTgt spid="21"/>
                                        </p:tgtEl>
                                      </p:cBhvr>
                                    </p:animEffect>
                                  </p:childTnLst>
                                </p:cTn>
                              </p:par>
                              <p:par>
                                <p:cTn id="39" presetID="1" presetClass="mediacall" presetSubtype="0" fill="hold" nodeType="withEffect">
                                  <p:stCondLst>
                                    <p:cond delay="0"/>
                                  </p:stCondLst>
                                  <p:childTnLst>
                                    <p:cmd type="call" cmd="playFrom(0.0)">
                                      <p:cBhvr>
                                        <p:cTn id="40" dur="1296" fill="hold"/>
                                        <p:tgtEl>
                                          <p:spTgt spid="24"/>
                                        </p:tgtEl>
                                      </p:cBhvr>
                                    </p:cmd>
                                  </p:childTnLst>
                                </p:cTn>
                              </p:par>
                            </p:childTnLst>
                          </p:cTn>
                        </p:par>
                      </p:childTnLst>
                    </p:cTn>
                  </p:par>
                </p:childTnLst>
              </p:cTn>
              <p:nextCondLst>
                <p:cond evt="onClick" delay="0">
                  <p:tgtEl>
                    <p:spTgt spid="21"/>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9" presetClass="emph" presetSubtype="0" nodeType="clickEffect">
                                  <p:stCondLst>
                                    <p:cond delay="0"/>
                                  </p:stCondLst>
                                  <p:childTnLst>
                                    <p:set>
                                      <p:cBhvr>
                                        <p:cTn id="45" dur="indefinite"/>
                                        <p:tgtEl>
                                          <p:spTgt spid="22"/>
                                        </p:tgtEl>
                                        <p:attrNameLst>
                                          <p:attrName>style.opacity</p:attrName>
                                        </p:attrNameLst>
                                      </p:cBhvr>
                                      <p:to>
                                        <p:strVal val="0.5"/>
                                      </p:to>
                                    </p:set>
                                    <p:animEffect filter="image" prLst="opacity: 0.5">
                                      <p:cBhvr rctx="IE">
                                        <p:cTn id="46" dur="indefinite"/>
                                        <p:tgtEl>
                                          <p:spTgt spid="22"/>
                                        </p:tgtEl>
                                      </p:cBhvr>
                                    </p:animEffect>
                                  </p:childTnLst>
                                </p:cTn>
                              </p:par>
                              <p:par>
                                <p:cTn id="47" presetID="1" presetClass="mediacall" presetSubtype="0" fill="hold" nodeType="withEffect">
                                  <p:stCondLst>
                                    <p:cond delay="0"/>
                                  </p:stCondLst>
                                  <p:childTnLst>
                                    <p:cmd type="call" cmd="playFrom(0.0)">
                                      <p:cBhvr>
                                        <p:cTn id="48" dur="1296" fill="hold"/>
                                        <p:tgtEl>
                                          <p:spTgt spid="26"/>
                                        </p:tgtEl>
                                      </p:cBhvr>
                                    </p:cmd>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1000" tmFilter="0, 0; .2, .5; .8, .5; 1, 0"/>
                                        <p:tgtEl>
                                          <p:spTgt spid="23"/>
                                        </p:tgtEl>
                                      </p:cBhvr>
                                    </p:animEffect>
                                    <p:animScale>
                                      <p:cBhvr>
                                        <p:cTn id="54" dur="500" autoRev="1" fill="hold"/>
                                        <p:tgtEl>
                                          <p:spTgt spid="23"/>
                                        </p:tgtEl>
                                      </p:cBhvr>
                                      <p:by x="105000" y="105000"/>
                                    </p:animScale>
                                  </p:childTnLst>
                                </p:cTn>
                              </p:par>
                              <p:par>
                                <p:cTn id="55" presetID="42" presetClass="path" presetSubtype="0" accel="50000" decel="50000" fill="hold" nodeType="withEffect">
                                  <p:stCondLst>
                                    <p:cond delay="0"/>
                                  </p:stCondLst>
                                  <p:childTnLst>
                                    <p:animMotion origin="layout" path="M 4.58333E-6 2.22222E-6 L -0.33269 0.58032 " pathEditMode="relative" rAng="0" ptsTypes="AA">
                                      <p:cBhvr>
                                        <p:cTn id="56" dur="2000" fill="hold"/>
                                        <p:tgtEl>
                                          <p:spTgt spid="10"/>
                                        </p:tgtEl>
                                        <p:attrNameLst>
                                          <p:attrName>ppt_x</p:attrName>
                                          <p:attrName>ppt_y</p:attrName>
                                        </p:attrNameLst>
                                      </p:cBhvr>
                                      <p:rCtr x="-16641" y="29005"/>
                                    </p:animMotion>
                                  </p:childTnLst>
                                </p:cTn>
                              </p:par>
                              <p:par>
                                <p:cTn id="57" presetID="1" presetClass="mediacall" presetSubtype="0" fill="hold" nodeType="withEffect">
                                  <p:stCondLst>
                                    <p:cond delay="0"/>
                                  </p:stCondLst>
                                  <p:childTnLst>
                                    <p:cmd type="call" cmd="playFrom(0.0)">
                                      <p:cBhvr>
                                        <p:cTn id="58" dur="1724" fill="hold"/>
                                        <p:tgtEl>
                                          <p:spTgt spid="25"/>
                                        </p:tgtEl>
                                      </p:cBhvr>
                                    </p:cmd>
                                  </p:childTnLst>
                                </p:cTn>
                              </p:par>
                            </p:childTnLst>
                          </p:cTn>
                        </p:par>
                      </p:childTnLst>
                    </p:cTn>
                  </p:par>
                </p:childTnLst>
              </p:cTn>
              <p:nextCondLst>
                <p:cond evt="onClick" delay="0">
                  <p:tgtEl>
                    <p:spTgt spid="23"/>
                  </p:tgtEl>
                </p:cond>
              </p:nextCondLst>
            </p:seq>
            <p:audio>
              <p:cMediaNode vol="80000">
                <p:cTn id="59" fill="hold" display="0">
                  <p:stCondLst>
                    <p:cond delay="indefinite"/>
                  </p:stCondLst>
                  <p:endCondLst>
                    <p:cond evt="onStopAudio" delay="0">
                      <p:tgtEl>
                        <p:sldTgt/>
                      </p:tgtEl>
                    </p:cond>
                  </p:endCondLst>
                </p:cTn>
                <p:tgtEl>
                  <p:spTgt spid="24"/>
                </p:tgtEl>
              </p:cMediaNode>
            </p:audio>
            <p:audio>
              <p:cMediaNode vol="80000">
                <p:cTn id="60" fill="hold" display="0">
                  <p:stCondLst>
                    <p:cond delay="indefinite"/>
                  </p:stCondLst>
                  <p:endCondLst>
                    <p:cond evt="onStopAudio" delay="0">
                      <p:tgtEl>
                        <p:sldTgt/>
                      </p:tgtEl>
                    </p:cond>
                  </p:endCondLst>
                </p:cTn>
                <p:tgtEl>
                  <p:spTgt spid="25"/>
                </p:tgtEl>
              </p:cMediaNode>
            </p:audio>
            <p:audio>
              <p:cMediaNode vol="80000">
                <p:cTn id="61" fill="hold" display="0">
                  <p:stCondLst>
                    <p:cond delay="indefinite"/>
                  </p:stCondLst>
                  <p:endCondLst>
                    <p:cond evt="onStopAudio" delay="0">
                      <p:tgtEl>
                        <p:sldTgt/>
                      </p:tgtEl>
                    </p:cond>
                  </p:endCondLst>
                </p:cTn>
                <p:tgtEl>
                  <p:spTgt spid="26"/>
                </p:tgtEl>
              </p:cMediaNode>
            </p:audio>
            <p:audio>
              <p:cMediaNode vol="80000">
                <p:cTn id="62" fill="hold" display="0">
                  <p:stCondLst>
                    <p:cond delay="indefinite"/>
                  </p:stCondLst>
                  <p:endCondLst>
                    <p:cond evt="onStopAudio" delay="0">
                      <p:tgtEl>
                        <p:sldTgt/>
                      </p:tgtEl>
                    </p:cond>
                  </p:endCondLst>
                </p:cTn>
                <p:tgtEl>
                  <p:spTgt spid="2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8678865C-02C4-FAAC-4131-5D872E566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sp>
        <p:nvSpPr>
          <p:cNvPr id="3" name="Arrow: Pentagon 2">
            <a:hlinkClick r:id="rId9" action="ppaction://hlinksldjump"/>
            <a:extLst>
              <a:ext uri="{FF2B5EF4-FFF2-40B4-BE49-F238E27FC236}">
                <a16:creationId xmlns:a16="http://schemas.microsoft.com/office/drawing/2014/main" id="{8449B524-716A-FF5B-2CCC-6E2B91F752D6}"/>
              </a:ext>
            </a:extLst>
          </p:cNvPr>
          <p:cNvSpPr/>
          <p:nvPr/>
        </p:nvSpPr>
        <p:spPr>
          <a:xfrm flipH="1">
            <a:off x="9447144" y="564358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23">
              <a:defRPr/>
            </a:pPr>
            <a:r>
              <a:rPr lang="en-US" sz="2801" b="1">
                <a:solidFill>
                  <a:srgbClr val="7030A0"/>
                </a:solidFill>
                <a:latin typeface="Times New Roman" panose="02020603050405020304" pitchFamily="18" charset="0"/>
                <a:cs typeface="Times New Roman" panose="02020603050405020304" pitchFamily="18" charset="0"/>
              </a:rPr>
              <a:t>GO HOME</a:t>
            </a:r>
          </a:p>
        </p:txBody>
      </p:sp>
      <p:grpSp>
        <p:nvGrpSpPr>
          <p:cNvPr id="4" name="Group 3">
            <a:extLst>
              <a:ext uri="{FF2B5EF4-FFF2-40B4-BE49-F238E27FC236}">
                <a16:creationId xmlns:a16="http://schemas.microsoft.com/office/drawing/2014/main" id="{664A4FE4-8235-27BE-EEEA-28FBA168ACD5}"/>
              </a:ext>
            </a:extLst>
          </p:cNvPr>
          <p:cNvGrpSpPr/>
          <p:nvPr/>
        </p:nvGrpSpPr>
        <p:grpSpPr>
          <a:xfrm>
            <a:off x="977253" y="296195"/>
            <a:ext cx="10237493" cy="2016845"/>
            <a:chOff x="383780" y="231911"/>
            <a:chExt cx="11502886" cy="2054087"/>
          </a:xfrm>
        </p:grpSpPr>
        <p:sp>
          <p:nvSpPr>
            <p:cNvPr id="5" name="Rectangle: Diagonal Corners Snipped 4">
              <a:extLst>
                <a:ext uri="{FF2B5EF4-FFF2-40B4-BE49-F238E27FC236}">
                  <a16:creationId xmlns:a16="http://schemas.microsoft.com/office/drawing/2014/main" id="{817A987D-BDAB-1B26-794F-73824BDA5A10}"/>
                </a:ext>
              </a:extLst>
            </p:cNvPr>
            <p:cNvSpPr/>
            <p:nvPr/>
          </p:nvSpPr>
          <p:spPr>
            <a:xfrm>
              <a:off x="383780"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2060"/>
                </a:solidFill>
                <a:latin typeface="UTM Avo" panose="0204060305050602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68CFE21-2363-EA55-332F-1A2B1D9F8B8C}"/>
                </a:ext>
              </a:extLst>
            </p:cNvPr>
            <p:cNvSpPr txBox="1"/>
            <p:nvPr/>
          </p:nvSpPr>
          <p:spPr>
            <a:xfrm>
              <a:off x="1188770" y="539823"/>
              <a:ext cx="10060305" cy="1142561"/>
            </a:xfrm>
            <a:prstGeom prst="rect">
              <a:avLst/>
            </a:prstGeom>
            <a:noFill/>
          </p:spPr>
          <p:txBody>
            <a:bodyPr wrap="square" rtlCol="0">
              <a:spAutoFit/>
            </a:bodyPr>
            <a:lstStyle/>
            <a:p>
              <a:pPr algn="ctr">
                <a:lnSpc>
                  <a:spcPct val="150000"/>
                </a:lnSpc>
              </a:pPr>
              <a:r>
                <a:rPr lang="vi-VN" sz="2400" b="1" i="0" dirty="0">
                  <a:solidFill>
                    <a:srgbClr val="333333"/>
                  </a:solidFill>
                  <a:effectLst/>
                </a:rPr>
                <a:t>Câu 7:</a:t>
              </a:r>
              <a:r>
                <a:rPr lang="vi-VN" sz="2400" b="0" i="0" dirty="0">
                  <a:solidFill>
                    <a:srgbClr val="333333"/>
                  </a:solidFill>
                  <a:effectLst/>
                </a:rPr>
                <a:t> Thành phần nào dưới đây của thức ăn hầu như</a:t>
              </a:r>
              <a:r>
                <a:rPr lang="en-US" sz="2400" b="0" i="0" dirty="0">
                  <a:solidFill>
                    <a:srgbClr val="333333"/>
                  </a:solidFill>
                  <a:effectLst/>
                </a:rPr>
                <a:t> </a:t>
              </a:r>
              <a:r>
                <a:rPr lang="vi-VN" sz="2400" b="0" i="0" dirty="0">
                  <a:solidFill>
                    <a:srgbClr val="333333"/>
                  </a:solidFill>
                  <a:effectLst/>
                </a:rPr>
                <a:t>không bị tiêu hoá trong khoang miệng?</a:t>
              </a:r>
            </a:p>
          </p:txBody>
        </p:sp>
      </p:grpSp>
      <p:grpSp>
        <p:nvGrpSpPr>
          <p:cNvPr id="23" name="Nhóm 22">
            <a:extLst>
              <a:ext uri="{FF2B5EF4-FFF2-40B4-BE49-F238E27FC236}">
                <a16:creationId xmlns:a16="http://schemas.microsoft.com/office/drawing/2014/main" id="{533FE111-F82F-C2CB-5A74-AE2143538506}"/>
              </a:ext>
            </a:extLst>
          </p:cNvPr>
          <p:cNvGrpSpPr/>
          <p:nvPr/>
        </p:nvGrpSpPr>
        <p:grpSpPr>
          <a:xfrm>
            <a:off x="927464" y="2497522"/>
            <a:ext cx="7354956" cy="918222"/>
            <a:chOff x="927464" y="2497522"/>
            <a:chExt cx="7354956" cy="918222"/>
          </a:xfrm>
        </p:grpSpPr>
        <p:sp>
          <p:nvSpPr>
            <p:cNvPr id="8" name="Rectangle: Diagonal Corners Snipped 7">
              <a:extLst>
                <a:ext uri="{FF2B5EF4-FFF2-40B4-BE49-F238E27FC236}">
                  <a16:creationId xmlns:a16="http://schemas.microsoft.com/office/drawing/2014/main" id="{DFE60486-1BD8-5524-5014-57095457F58B}"/>
                </a:ext>
              </a:extLst>
            </p:cNvPr>
            <p:cNvSpPr/>
            <p:nvPr/>
          </p:nvSpPr>
          <p:spPr>
            <a:xfrm>
              <a:off x="927464" y="2497522"/>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068429B-7415-DA35-DABB-E2F8492D5FC7}"/>
                </a:ext>
              </a:extLst>
            </p:cNvPr>
            <p:cNvSpPr txBox="1"/>
            <p:nvPr/>
          </p:nvSpPr>
          <p:spPr>
            <a:xfrm>
              <a:off x="1152752" y="2695023"/>
              <a:ext cx="4572000" cy="461665"/>
            </a:xfrm>
            <a:prstGeom prst="rect">
              <a:avLst/>
            </a:prstGeom>
            <a:noFill/>
          </p:spPr>
          <p:txBody>
            <a:bodyPr wrap="square" rtlCol="0">
              <a:spAutoFit/>
            </a:bodyPr>
            <a:lstStyle/>
            <a:p>
              <a:pPr algn="l"/>
              <a:r>
                <a:rPr lang="vi-VN" sz="2400" i="0" dirty="0">
                  <a:effectLst/>
                </a:rPr>
                <a:t>A. Nước</a:t>
              </a:r>
              <a:r>
                <a:rPr lang="en-US" sz="2400" i="0" dirty="0">
                  <a:effectLst/>
                </a:rPr>
                <a:t>.</a:t>
              </a:r>
              <a:endParaRPr lang="vi-VN" sz="2400" i="0" dirty="0">
                <a:effectLst/>
              </a:endParaRPr>
            </a:p>
          </p:txBody>
        </p:sp>
      </p:grpSp>
      <p:grpSp>
        <p:nvGrpSpPr>
          <p:cNvPr id="22" name="Nhóm 21">
            <a:extLst>
              <a:ext uri="{FF2B5EF4-FFF2-40B4-BE49-F238E27FC236}">
                <a16:creationId xmlns:a16="http://schemas.microsoft.com/office/drawing/2014/main" id="{73E75D6A-6504-1A83-FF75-EAA82B0F1F4D}"/>
              </a:ext>
            </a:extLst>
          </p:cNvPr>
          <p:cNvGrpSpPr/>
          <p:nvPr/>
        </p:nvGrpSpPr>
        <p:grpSpPr>
          <a:xfrm>
            <a:off x="927464" y="3567638"/>
            <a:ext cx="7354956" cy="918222"/>
            <a:chOff x="927464" y="3567638"/>
            <a:chExt cx="7354956" cy="918222"/>
          </a:xfrm>
        </p:grpSpPr>
        <p:sp>
          <p:nvSpPr>
            <p:cNvPr id="13" name="Rectangle: Diagonal Corners Snipped 12">
              <a:extLst>
                <a:ext uri="{FF2B5EF4-FFF2-40B4-BE49-F238E27FC236}">
                  <a16:creationId xmlns:a16="http://schemas.microsoft.com/office/drawing/2014/main" id="{CED43A3D-5B0F-C56C-32F6-D9D09DF70111}"/>
                </a:ext>
              </a:extLst>
            </p:cNvPr>
            <p:cNvSpPr/>
            <p:nvPr/>
          </p:nvSpPr>
          <p:spPr>
            <a:xfrm>
              <a:off x="927464" y="3567638"/>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48AF911-E865-E81E-54B6-4594588B3F22}"/>
                </a:ext>
              </a:extLst>
            </p:cNvPr>
            <p:cNvSpPr txBox="1"/>
            <p:nvPr/>
          </p:nvSpPr>
          <p:spPr>
            <a:xfrm>
              <a:off x="1152752" y="3748846"/>
              <a:ext cx="4572000" cy="461665"/>
            </a:xfrm>
            <a:prstGeom prst="rect">
              <a:avLst/>
            </a:prstGeom>
            <a:noFill/>
          </p:spPr>
          <p:txBody>
            <a:bodyPr wrap="square" rtlCol="0">
              <a:spAutoFit/>
            </a:bodyPr>
            <a:lstStyle/>
            <a:p>
              <a:pPr algn="l"/>
              <a:r>
                <a:rPr lang="vi-VN" sz="2400" i="0" dirty="0">
                  <a:effectLst/>
                </a:rPr>
                <a:t>B. Lipid</a:t>
              </a:r>
              <a:r>
                <a:rPr lang="en-US" sz="2400" i="0" dirty="0">
                  <a:effectLst/>
                </a:rPr>
                <a:t>.</a:t>
              </a:r>
              <a:endParaRPr lang="vi-VN" sz="2400" i="0" dirty="0">
                <a:effectLst/>
              </a:endParaRPr>
            </a:p>
          </p:txBody>
        </p:sp>
      </p:grpSp>
      <p:grpSp>
        <p:nvGrpSpPr>
          <p:cNvPr id="21" name="Nhóm 20">
            <a:extLst>
              <a:ext uri="{FF2B5EF4-FFF2-40B4-BE49-F238E27FC236}">
                <a16:creationId xmlns:a16="http://schemas.microsoft.com/office/drawing/2014/main" id="{44A005C4-AF0A-BCDA-00F5-735B0D5DC37A}"/>
              </a:ext>
            </a:extLst>
          </p:cNvPr>
          <p:cNvGrpSpPr/>
          <p:nvPr/>
        </p:nvGrpSpPr>
        <p:grpSpPr>
          <a:xfrm>
            <a:off x="927464" y="4637753"/>
            <a:ext cx="7354956" cy="918222"/>
            <a:chOff x="927464" y="4637753"/>
            <a:chExt cx="7354956" cy="918222"/>
          </a:xfrm>
        </p:grpSpPr>
        <p:sp>
          <p:nvSpPr>
            <p:cNvPr id="16" name="Rectangle: Diagonal Corners Snipped 15">
              <a:extLst>
                <a:ext uri="{FF2B5EF4-FFF2-40B4-BE49-F238E27FC236}">
                  <a16:creationId xmlns:a16="http://schemas.microsoft.com/office/drawing/2014/main" id="{CA6EEEEE-F028-13F1-136C-02C452DDDBDE}"/>
                </a:ext>
              </a:extLst>
            </p:cNvPr>
            <p:cNvSpPr/>
            <p:nvPr/>
          </p:nvSpPr>
          <p:spPr>
            <a:xfrm>
              <a:off x="927464" y="4637753"/>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B52E232-A3DD-63ED-2C5E-0414397FDFE1}"/>
                </a:ext>
              </a:extLst>
            </p:cNvPr>
            <p:cNvSpPr txBox="1"/>
            <p:nvPr/>
          </p:nvSpPr>
          <p:spPr>
            <a:xfrm>
              <a:off x="1152752" y="4835254"/>
              <a:ext cx="4572000" cy="461665"/>
            </a:xfrm>
            <a:prstGeom prst="rect">
              <a:avLst/>
            </a:prstGeom>
            <a:noFill/>
          </p:spPr>
          <p:txBody>
            <a:bodyPr wrap="square" rtlCol="0">
              <a:spAutoFit/>
            </a:bodyPr>
            <a:lstStyle/>
            <a:p>
              <a:pPr algn="l"/>
              <a:r>
                <a:rPr lang="vi-VN" sz="2400" i="0" dirty="0">
                  <a:effectLst/>
                </a:rPr>
                <a:t>C. Vitamin</a:t>
              </a:r>
              <a:r>
                <a:rPr lang="en-US" sz="2400" i="0" dirty="0">
                  <a:effectLst/>
                </a:rPr>
                <a:t>.</a:t>
              </a:r>
              <a:endParaRPr lang="vi-VN" sz="2400" i="0" dirty="0">
                <a:effectLst/>
              </a:endParaRPr>
            </a:p>
          </p:txBody>
        </p:sp>
      </p:grpSp>
      <p:grpSp>
        <p:nvGrpSpPr>
          <p:cNvPr id="11" name="Nhóm 10">
            <a:extLst>
              <a:ext uri="{FF2B5EF4-FFF2-40B4-BE49-F238E27FC236}">
                <a16:creationId xmlns:a16="http://schemas.microsoft.com/office/drawing/2014/main" id="{542E1A26-D589-C990-6BB2-31CF18100919}"/>
              </a:ext>
            </a:extLst>
          </p:cNvPr>
          <p:cNvGrpSpPr/>
          <p:nvPr/>
        </p:nvGrpSpPr>
        <p:grpSpPr>
          <a:xfrm>
            <a:off x="927464" y="5707873"/>
            <a:ext cx="7354956" cy="918223"/>
            <a:chOff x="927464" y="5707873"/>
            <a:chExt cx="7354956" cy="918223"/>
          </a:xfrm>
        </p:grpSpPr>
        <p:sp>
          <p:nvSpPr>
            <p:cNvPr id="19" name="Rectangle: Diagonal Corners Snipped 18">
              <a:extLst>
                <a:ext uri="{FF2B5EF4-FFF2-40B4-BE49-F238E27FC236}">
                  <a16:creationId xmlns:a16="http://schemas.microsoft.com/office/drawing/2014/main" id="{6914826B-683D-0473-C25C-456326DEBDC4}"/>
                </a:ext>
              </a:extLst>
            </p:cNvPr>
            <p:cNvSpPr/>
            <p:nvPr/>
          </p:nvSpPr>
          <p:spPr>
            <a:xfrm>
              <a:off x="927464" y="5707873"/>
              <a:ext cx="7354956" cy="918223"/>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896BD79-F283-AB32-9392-4CCC5681A387}"/>
                </a:ext>
              </a:extLst>
            </p:cNvPr>
            <p:cNvSpPr txBox="1"/>
            <p:nvPr/>
          </p:nvSpPr>
          <p:spPr>
            <a:xfrm>
              <a:off x="1152752" y="5841084"/>
              <a:ext cx="7129668" cy="461665"/>
            </a:xfrm>
            <a:prstGeom prst="rect">
              <a:avLst/>
            </a:prstGeom>
            <a:noFill/>
          </p:spPr>
          <p:txBody>
            <a:bodyPr wrap="square" rtlCol="0">
              <a:spAutoFit/>
            </a:bodyPr>
            <a:lstStyle/>
            <a:p>
              <a:pPr algn="l"/>
              <a:r>
                <a:rPr lang="vi-VN" sz="2400" i="0" dirty="0">
                  <a:effectLst/>
                </a:rPr>
                <a:t>D. Tất cả các phương án trên</a:t>
              </a:r>
              <a:r>
                <a:rPr lang="en-US" sz="2400" i="0" dirty="0">
                  <a:effectLst/>
                </a:rPr>
                <a:t>.</a:t>
              </a:r>
              <a:endParaRPr lang="vi-VN" sz="2400" i="0" dirty="0">
                <a:effectLst/>
              </a:endParaRPr>
            </a:p>
          </p:txBody>
        </p:sp>
      </p:gr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697130" y="717219"/>
            <a:ext cx="1226306" cy="1174801"/>
          </a:xfrm>
          <a:prstGeom prst="rect">
            <a:avLst/>
          </a:prstGeom>
        </p:spPr>
      </p:pic>
      <p:pic>
        <p:nvPicPr>
          <p:cNvPr id="24" name="âm thanh trả lời sai">
            <a:hlinkClick r:id="" action="ppaction://media"/>
            <a:extLst>
              <a:ext uri="{FF2B5EF4-FFF2-40B4-BE49-F238E27FC236}">
                <a16:creationId xmlns:a16="http://schemas.microsoft.com/office/drawing/2014/main" id="{4D388703-2026-2CC8-64AC-123A9687AB0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1151322"/>
            <a:ext cx="487363" cy="487363"/>
          </a:xfrm>
          <a:prstGeom prst="rect">
            <a:avLst/>
          </a:prstGeom>
        </p:spPr>
      </p:pic>
      <p:pic>
        <p:nvPicPr>
          <p:cNvPr id="25" name="Am-thanh-tra-loi-dung-chinh-xac-www_tiengdong_com">
            <a:hlinkClick r:id="" action="ppaction://media"/>
            <a:extLst>
              <a:ext uri="{FF2B5EF4-FFF2-40B4-BE49-F238E27FC236}">
                <a16:creationId xmlns:a16="http://schemas.microsoft.com/office/drawing/2014/main" id="{887D615C-0EF9-E7E6-75D0-730C689A0D3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27933" y="1923990"/>
            <a:ext cx="487363" cy="487363"/>
          </a:xfrm>
          <a:prstGeom prst="rect">
            <a:avLst/>
          </a:prstGeom>
        </p:spPr>
      </p:pic>
      <p:pic>
        <p:nvPicPr>
          <p:cNvPr id="26" name="âm thanh trả lời sai">
            <a:hlinkClick r:id="" action="ppaction://media"/>
            <a:extLst>
              <a:ext uri="{FF2B5EF4-FFF2-40B4-BE49-F238E27FC236}">
                <a16:creationId xmlns:a16="http://schemas.microsoft.com/office/drawing/2014/main" id="{57671349-8EFF-973F-D235-464F047659F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9545" y="556165"/>
            <a:ext cx="487363" cy="487363"/>
          </a:xfrm>
          <a:prstGeom prst="rect">
            <a:avLst/>
          </a:prstGeom>
        </p:spPr>
      </p:pic>
      <p:pic>
        <p:nvPicPr>
          <p:cNvPr id="27" name="âm thanh trả lời sai">
            <a:hlinkClick r:id="" action="ppaction://media"/>
            <a:extLst>
              <a:ext uri="{FF2B5EF4-FFF2-40B4-BE49-F238E27FC236}">
                <a16:creationId xmlns:a16="http://schemas.microsoft.com/office/drawing/2014/main" id="{B69EF7A9-0D86-14AC-CC37-35819B35F8C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2253019"/>
            <a:ext cx="487363" cy="487363"/>
          </a:xfrm>
          <a:prstGeom prst="rect">
            <a:avLst/>
          </a:prstGeom>
        </p:spPr>
      </p:pic>
    </p:spTree>
    <p:extLst>
      <p:ext uri="{BB962C8B-B14F-4D97-AF65-F5344CB8AC3E}">
        <p14:creationId xmlns:p14="http://schemas.microsoft.com/office/powerpoint/2010/main" val="13286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p:cTn id="29" dur="indefinite"/>
                                        <p:tgtEl>
                                          <p:spTgt spid="23"/>
                                        </p:tgtEl>
                                        <p:attrNameLst>
                                          <p:attrName>style.opacity</p:attrName>
                                        </p:attrNameLst>
                                      </p:cBhvr>
                                      <p:to>
                                        <p:strVal val="0.5"/>
                                      </p:to>
                                    </p:set>
                                    <p:animEffect filter="image" prLst="opacity: 0.5">
                                      <p:cBhvr rctx="IE">
                                        <p:cTn id="30" dur="indefinite"/>
                                        <p:tgtEl>
                                          <p:spTgt spid="23"/>
                                        </p:tgtEl>
                                      </p:cBhvr>
                                    </p:animEffect>
                                  </p:childTnLst>
                                </p:cTn>
                              </p:par>
                              <p:par>
                                <p:cTn id="31" presetID="1" presetClass="mediacall" presetSubtype="0" fill="hold" nodeType="withEffect">
                                  <p:stCondLst>
                                    <p:cond delay="0"/>
                                  </p:stCondLst>
                                  <p:childTnLst>
                                    <p:cmd type="call" cmd="playFrom(0.0)">
                                      <p:cBhvr>
                                        <p:cTn id="32" dur="1296" fill="hold"/>
                                        <p:tgtEl>
                                          <p:spTgt spid="24"/>
                                        </p:tgtEl>
                                      </p:cBhvr>
                                    </p:cmd>
                                  </p:child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9" presetClass="emph" presetSubtype="0" nodeType="clickEffect">
                                  <p:stCondLst>
                                    <p:cond delay="0"/>
                                  </p:stCondLst>
                                  <p:childTnLst>
                                    <p:set>
                                      <p:cBhvr>
                                        <p:cTn id="37" dur="indefinite"/>
                                        <p:tgtEl>
                                          <p:spTgt spid="22"/>
                                        </p:tgtEl>
                                        <p:attrNameLst>
                                          <p:attrName>style.opacity</p:attrName>
                                        </p:attrNameLst>
                                      </p:cBhvr>
                                      <p:to>
                                        <p:strVal val="0.5"/>
                                      </p:to>
                                    </p:set>
                                    <p:animEffect filter="image" prLst="opacity: 0.5">
                                      <p:cBhvr rctx="IE">
                                        <p:cTn id="38" dur="indefinite"/>
                                        <p:tgtEl>
                                          <p:spTgt spid="22"/>
                                        </p:tgtEl>
                                      </p:cBhvr>
                                    </p:animEffect>
                                  </p:childTnLst>
                                </p:cTn>
                              </p:par>
                              <p:par>
                                <p:cTn id="39" presetID="1" presetClass="mediacall" presetSubtype="0" fill="hold" nodeType="withEffect">
                                  <p:stCondLst>
                                    <p:cond delay="0"/>
                                  </p:stCondLst>
                                  <p:childTnLst>
                                    <p:cmd type="call" cmd="playFrom(0.0)">
                                      <p:cBhvr>
                                        <p:cTn id="40" dur="1296" fill="hold"/>
                                        <p:tgtEl>
                                          <p:spTgt spid="26"/>
                                        </p:tgtEl>
                                      </p:cBhvr>
                                    </p:cmd>
                                  </p:childTnLst>
                                </p:cTn>
                              </p:par>
                            </p:childTnLst>
                          </p:cTn>
                        </p:par>
                      </p:childTnLst>
                    </p:cTn>
                  </p:par>
                </p:childTnLst>
              </p:cTn>
              <p:nextCondLst>
                <p:cond evt="onClick" delay="0">
                  <p:tgtEl>
                    <p:spTgt spid="22"/>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9" presetClass="emph" presetSubtype="0" nodeType="clickEffect">
                                  <p:stCondLst>
                                    <p:cond delay="0"/>
                                  </p:stCondLst>
                                  <p:childTnLst>
                                    <p:set>
                                      <p:cBhvr>
                                        <p:cTn id="45" dur="indefinite"/>
                                        <p:tgtEl>
                                          <p:spTgt spid="21"/>
                                        </p:tgtEl>
                                        <p:attrNameLst>
                                          <p:attrName>style.opacity</p:attrName>
                                        </p:attrNameLst>
                                      </p:cBhvr>
                                      <p:to>
                                        <p:strVal val="0.5"/>
                                      </p:to>
                                    </p:set>
                                    <p:animEffect filter="image" prLst="opacity: 0.5">
                                      <p:cBhvr rctx="IE">
                                        <p:cTn id="46" dur="indefinite"/>
                                        <p:tgtEl>
                                          <p:spTgt spid="21"/>
                                        </p:tgtEl>
                                      </p:cBhvr>
                                    </p:animEffect>
                                  </p:childTnLst>
                                </p:cTn>
                              </p:par>
                              <p:par>
                                <p:cTn id="47" presetID="1" presetClass="mediacall" presetSubtype="0" fill="hold" nodeType="withEffect">
                                  <p:stCondLst>
                                    <p:cond delay="0"/>
                                  </p:stCondLst>
                                  <p:childTnLst>
                                    <p:cmd type="call" cmd="playFrom(0.0)">
                                      <p:cBhvr>
                                        <p:cTn id="48" dur="1296" fill="hold"/>
                                        <p:tgtEl>
                                          <p:spTgt spid="27"/>
                                        </p:tgtEl>
                                      </p:cBhvr>
                                    </p:cmd>
                                  </p:child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1000" tmFilter="0, 0; .2, .5; .8, .5; 1, 0"/>
                                        <p:tgtEl>
                                          <p:spTgt spid="11"/>
                                        </p:tgtEl>
                                      </p:cBhvr>
                                    </p:animEffect>
                                    <p:animScale>
                                      <p:cBhvr>
                                        <p:cTn id="54" dur="500" autoRev="1" fill="hold"/>
                                        <p:tgtEl>
                                          <p:spTgt spid="11"/>
                                        </p:tgtEl>
                                      </p:cBhvr>
                                      <p:by x="105000" y="105000"/>
                                    </p:animScale>
                                  </p:childTnLst>
                                </p:cTn>
                              </p:par>
                              <p:par>
                                <p:cTn id="55" presetID="42" presetClass="path" presetSubtype="0" accel="50000" decel="50000" fill="hold" nodeType="withEffect">
                                  <p:stCondLst>
                                    <p:cond delay="0"/>
                                  </p:stCondLst>
                                  <p:childTnLst>
                                    <p:animMotion origin="layout" path="M -4.16667E-6 2.22222E-6 L -0.32513 0.67847 " pathEditMode="relative" rAng="0" ptsTypes="AA">
                                      <p:cBhvr>
                                        <p:cTn id="56" dur="2000" fill="hold"/>
                                        <p:tgtEl>
                                          <p:spTgt spid="10"/>
                                        </p:tgtEl>
                                        <p:attrNameLst>
                                          <p:attrName>ppt_x</p:attrName>
                                          <p:attrName>ppt_y</p:attrName>
                                        </p:attrNameLst>
                                      </p:cBhvr>
                                      <p:rCtr x="-16263" y="33912"/>
                                    </p:animMotion>
                                  </p:childTnLst>
                                </p:cTn>
                              </p:par>
                              <p:par>
                                <p:cTn id="57" presetID="1" presetClass="mediacall" presetSubtype="0" fill="hold" nodeType="withEffect">
                                  <p:stCondLst>
                                    <p:cond delay="0"/>
                                  </p:stCondLst>
                                  <p:childTnLst>
                                    <p:cmd type="call" cmd="playFrom(0.0)">
                                      <p:cBhvr>
                                        <p:cTn id="58" dur="1724" fill="hold"/>
                                        <p:tgtEl>
                                          <p:spTgt spid="25"/>
                                        </p:tgtEl>
                                      </p:cBhvr>
                                    </p:cmd>
                                  </p:childTnLst>
                                </p:cTn>
                              </p:par>
                            </p:childTnLst>
                          </p:cTn>
                        </p:par>
                      </p:childTnLst>
                    </p:cTn>
                  </p:par>
                </p:childTnLst>
              </p:cTn>
              <p:nextCondLst>
                <p:cond evt="onClick" delay="0">
                  <p:tgtEl>
                    <p:spTgt spid="11"/>
                  </p:tgtEl>
                </p:cond>
              </p:nextCondLst>
            </p:seq>
            <p:audio>
              <p:cMediaNode vol="80000">
                <p:cTn id="59" fill="hold" display="0">
                  <p:stCondLst>
                    <p:cond delay="indefinite"/>
                  </p:stCondLst>
                  <p:endCondLst>
                    <p:cond evt="onStopAudio" delay="0">
                      <p:tgtEl>
                        <p:sldTgt/>
                      </p:tgtEl>
                    </p:cond>
                  </p:endCondLst>
                </p:cTn>
                <p:tgtEl>
                  <p:spTgt spid="24"/>
                </p:tgtEl>
              </p:cMediaNode>
            </p:audio>
            <p:audio>
              <p:cMediaNode vol="80000">
                <p:cTn id="60" fill="hold" display="0">
                  <p:stCondLst>
                    <p:cond delay="indefinite"/>
                  </p:stCondLst>
                  <p:endCondLst>
                    <p:cond evt="onStopAudio" delay="0">
                      <p:tgtEl>
                        <p:sldTgt/>
                      </p:tgtEl>
                    </p:cond>
                  </p:endCondLst>
                </p:cTn>
                <p:tgtEl>
                  <p:spTgt spid="25"/>
                </p:tgtEl>
              </p:cMediaNode>
            </p:audio>
            <p:audio>
              <p:cMediaNode vol="80000">
                <p:cTn id="61" fill="hold" display="0">
                  <p:stCondLst>
                    <p:cond delay="indefinite"/>
                  </p:stCondLst>
                  <p:endCondLst>
                    <p:cond evt="onStopAudio" delay="0">
                      <p:tgtEl>
                        <p:sldTgt/>
                      </p:tgtEl>
                    </p:cond>
                  </p:endCondLst>
                </p:cTn>
                <p:tgtEl>
                  <p:spTgt spid="26"/>
                </p:tgtEl>
              </p:cMediaNode>
            </p:audio>
            <p:audio>
              <p:cMediaNode vol="80000">
                <p:cTn id="62" fill="hold" display="0">
                  <p:stCondLst>
                    <p:cond delay="indefinite"/>
                  </p:stCondLst>
                  <p:endCondLst>
                    <p:cond evt="onStopAudio" delay="0">
                      <p:tgtEl>
                        <p:sldTgt/>
                      </p:tgtEl>
                    </p:cond>
                  </p:endCondLst>
                </p:cTn>
                <p:tgtEl>
                  <p:spTgt spid="2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666FD64A-9B4D-81D7-476E-78BF87448D1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sp>
        <p:nvSpPr>
          <p:cNvPr id="6" name="Arrow: Pentagon 5">
            <a:hlinkClick r:id="rId9" action="ppaction://hlinksldjump"/>
            <a:extLst>
              <a:ext uri="{FF2B5EF4-FFF2-40B4-BE49-F238E27FC236}">
                <a16:creationId xmlns:a16="http://schemas.microsoft.com/office/drawing/2014/main" id="{153BA5DD-F549-834E-90F7-B08825917559}"/>
              </a:ext>
            </a:extLst>
          </p:cNvPr>
          <p:cNvSpPr/>
          <p:nvPr/>
        </p:nvSpPr>
        <p:spPr>
          <a:xfrm flipH="1">
            <a:off x="9447144" y="564358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23">
              <a:defRPr/>
            </a:pPr>
            <a:r>
              <a:rPr lang="en-US" sz="2801" b="1">
                <a:solidFill>
                  <a:srgbClr val="7030A0"/>
                </a:solidFill>
                <a:latin typeface="Times New Roman" panose="02020603050405020304" pitchFamily="18" charset="0"/>
                <a:cs typeface="Times New Roman" panose="02020603050405020304" pitchFamily="18" charset="0"/>
              </a:rPr>
              <a:t>GO HOME</a:t>
            </a:r>
          </a:p>
        </p:txBody>
      </p:sp>
      <p:grpSp>
        <p:nvGrpSpPr>
          <p:cNvPr id="7" name="Group 6">
            <a:extLst>
              <a:ext uri="{FF2B5EF4-FFF2-40B4-BE49-F238E27FC236}">
                <a16:creationId xmlns:a16="http://schemas.microsoft.com/office/drawing/2014/main" id="{10237483-6664-34E0-6952-4292F2257E58}"/>
              </a:ext>
            </a:extLst>
          </p:cNvPr>
          <p:cNvGrpSpPr/>
          <p:nvPr/>
        </p:nvGrpSpPr>
        <p:grpSpPr>
          <a:xfrm>
            <a:off x="914404" y="296195"/>
            <a:ext cx="10237493" cy="2016845"/>
            <a:chOff x="313163" y="231911"/>
            <a:chExt cx="11502886" cy="2054087"/>
          </a:xfrm>
        </p:grpSpPr>
        <p:sp>
          <p:nvSpPr>
            <p:cNvPr id="8" name="Rectangle: Diagonal Corners Snipped 7">
              <a:extLst>
                <a:ext uri="{FF2B5EF4-FFF2-40B4-BE49-F238E27FC236}">
                  <a16:creationId xmlns:a16="http://schemas.microsoft.com/office/drawing/2014/main" id="{8D2DE108-8F5C-7D7B-3436-E3513ACD44EE}"/>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002060"/>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FB0CA84-8AAD-F6F7-DCD8-6888EB9EC61A}"/>
                </a:ext>
              </a:extLst>
            </p:cNvPr>
            <p:cNvSpPr txBox="1"/>
            <p:nvPr/>
          </p:nvSpPr>
          <p:spPr>
            <a:xfrm>
              <a:off x="2204195" y="704076"/>
              <a:ext cx="7862057" cy="1142561"/>
            </a:xfrm>
            <a:prstGeom prst="rect">
              <a:avLst/>
            </a:prstGeom>
            <a:noFill/>
          </p:spPr>
          <p:txBody>
            <a:bodyPr wrap="square" rtlCol="0">
              <a:spAutoFit/>
            </a:bodyPr>
            <a:lstStyle/>
            <a:p>
              <a:pPr algn="ctr">
                <a:lnSpc>
                  <a:spcPct val="150000"/>
                </a:lnSpc>
              </a:pPr>
              <a:r>
                <a:rPr lang="vi-VN" sz="2400" b="1" i="0" dirty="0">
                  <a:solidFill>
                    <a:srgbClr val="333333"/>
                  </a:solidFill>
                  <a:effectLst/>
                </a:rPr>
                <a:t>Câu 8:</a:t>
              </a:r>
              <a:r>
                <a:rPr lang="vi-VN" sz="2400" b="0" i="0" dirty="0">
                  <a:solidFill>
                    <a:srgbClr val="333333"/>
                  </a:solidFill>
                  <a:effectLst/>
                </a:rPr>
                <a:t> Hoạt động đảo trộn thức ăn được thực hiện bởi các cơ quan?</a:t>
              </a:r>
            </a:p>
          </p:txBody>
        </p:sp>
      </p:grpSp>
      <p:grpSp>
        <p:nvGrpSpPr>
          <p:cNvPr id="2" name="Nhóm 1">
            <a:extLst>
              <a:ext uri="{FF2B5EF4-FFF2-40B4-BE49-F238E27FC236}">
                <a16:creationId xmlns:a16="http://schemas.microsoft.com/office/drawing/2014/main" id="{58A133A1-3A30-27DC-C0AA-47B6FFF92723}"/>
              </a:ext>
            </a:extLst>
          </p:cNvPr>
          <p:cNvGrpSpPr/>
          <p:nvPr/>
        </p:nvGrpSpPr>
        <p:grpSpPr>
          <a:xfrm>
            <a:off x="927464" y="2497522"/>
            <a:ext cx="7354956" cy="918222"/>
            <a:chOff x="927464" y="2497522"/>
            <a:chExt cx="7354956" cy="918222"/>
          </a:xfrm>
        </p:grpSpPr>
        <p:sp>
          <p:nvSpPr>
            <p:cNvPr id="26" name="Rectangle: Diagonal Corners Snipped 25">
              <a:extLst>
                <a:ext uri="{FF2B5EF4-FFF2-40B4-BE49-F238E27FC236}">
                  <a16:creationId xmlns:a16="http://schemas.microsoft.com/office/drawing/2014/main" id="{13DA99BF-579C-0E9B-5D55-DBE906CE5EF3}"/>
                </a:ext>
              </a:extLst>
            </p:cNvPr>
            <p:cNvSpPr/>
            <p:nvPr/>
          </p:nvSpPr>
          <p:spPr>
            <a:xfrm>
              <a:off x="927464" y="2497522"/>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6F3FB62-D405-5E40-35F1-C268439B8A72}"/>
                </a:ext>
              </a:extLst>
            </p:cNvPr>
            <p:cNvSpPr txBox="1"/>
            <p:nvPr/>
          </p:nvSpPr>
          <p:spPr>
            <a:xfrm>
              <a:off x="1152752" y="2683360"/>
              <a:ext cx="4572000" cy="461665"/>
            </a:xfrm>
            <a:prstGeom prst="rect">
              <a:avLst/>
            </a:prstGeom>
            <a:noFill/>
          </p:spPr>
          <p:txBody>
            <a:bodyPr wrap="square" rtlCol="0">
              <a:spAutoFit/>
            </a:bodyPr>
            <a:lstStyle/>
            <a:p>
              <a:pPr algn="l"/>
              <a:r>
                <a:rPr lang="vi-VN" sz="2400" i="0" dirty="0">
                  <a:effectLst/>
                </a:rPr>
                <a:t>A. Răng, lưỡi, cơ má.</a:t>
              </a:r>
            </a:p>
          </p:txBody>
        </p:sp>
      </p:grpSp>
      <p:grpSp>
        <p:nvGrpSpPr>
          <p:cNvPr id="3" name="Nhóm 2">
            <a:extLst>
              <a:ext uri="{FF2B5EF4-FFF2-40B4-BE49-F238E27FC236}">
                <a16:creationId xmlns:a16="http://schemas.microsoft.com/office/drawing/2014/main" id="{E4B1F53F-A499-D313-FED9-0BE2ADD4C88B}"/>
              </a:ext>
            </a:extLst>
          </p:cNvPr>
          <p:cNvGrpSpPr/>
          <p:nvPr/>
        </p:nvGrpSpPr>
        <p:grpSpPr>
          <a:xfrm>
            <a:off x="927464" y="3567638"/>
            <a:ext cx="7354956" cy="918222"/>
            <a:chOff x="927464" y="3567638"/>
            <a:chExt cx="7354956" cy="918222"/>
          </a:xfrm>
        </p:grpSpPr>
        <p:sp>
          <p:nvSpPr>
            <p:cNvPr id="29" name="Rectangle: Diagonal Corners Snipped 28">
              <a:extLst>
                <a:ext uri="{FF2B5EF4-FFF2-40B4-BE49-F238E27FC236}">
                  <a16:creationId xmlns:a16="http://schemas.microsoft.com/office/drawing/2014/main" id="{B8658BDC-D917-0D79-0F60-F18FEF3B7ED4}"/>
                </a:ext>
              </a:extLst>
            </p:cNvPr>
            <p:cNvSpPr/>
            <p:nvPr/>
          </p:nvSpPr>
          <p:spPr>
            <a:xfrm>
              <a:off x="927464" y="3567638"/>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D877F04-3BF2-AE0D-C0C4-BEA0EAD463B9}"/>
                </a:ext>
              </a:extLst>
            </p:cNvPr>
            <p:cNvSpPr txBox="1"/>
            <p:nvPr/>
          </p:nvSpPr>
          <p:spPr>
            <a:xfrm>
              <a:off x="1152752" y="3765139"/>
              <a:ext cx="4572000" cy="461665"/>
            </a:xfrm>
            <a:prstGeom prst="rect">
              <a:avLst/>
            </a:prstGeom>
            <a:noFill/>
          </p:spPr>
          <p:txBody>
            <a:bodyPr wrap="square" rtlCol="0">
              <a:spAutoFit/>
            </a:bodyPr>
            <a:lstStyle/>
            <a:p>
              <a:pPr algn="l"/>
              <a:r>
                <a:rPr lang="vi-VN" sz="2400" i="0" dirty="0">
                  <a:effectLst/>
                </a:rPr>
                <a:t>B. Răng và lưỡi.</a:t>
              </a:r>
            </a:p>
          </p:txBody>
        </p:sp>
      </p:grpSp>
      <p:grpSp>
        <p:nvGrpSpPr>
          <p:cNvPr id="4" name="Nhóm 3">
            <a:extLst>
              <a:ext uri="{FF2B5EF4-FFF2-40B4-BE49-F238E27FC236}">
                <a16:creationId xmlns:a16="http://schemas.microsoft.com/office/drawing/2014/main" id="{525A298F-5CA1-6213-E4BA-685475780FF9}"/>
              </a:ext>
            </a:extLst>
          </p:cNvPr>
          <p:cNvGrpSpPr/>
          <p:nvPr/>
        </p:nvGrpSpPr>
        <p:grpSpPr>
          <a:xfrm>
            <a:off x="927464" y="4637753"/>
            <a:ext cx="7354956" cy="918222"/>
            <a:chOff x="927464" y="4637753"/>
            <a:chExt cx="7354956" cy="918222"/>
          </a:xfrm>
        </p:grpSpPr>
        <p:sp>
          <p:nvSpPr>
            <p:cNvPr id="32" name="Rectangle: Diagonal Corners Snipped 31">
              <a:extLst>
                <a:ext uri="{FF2B5EF4-FFF2-40B4-BE49-F238E27FC236}">
                  <a16:creationId xmlns:a16="http://schemas.microsoft.com/office/drawing/2014/main" id="{49E5922B-8465-91F7-C2F2-0C9FCA9987D3}"/>
                </a:ext>
              </a:extLst>
            </p:cNvPr>
            <p:cNvSpPr/>
            <p:nvPr/>
          </p:nvSpPr>
          <p:spPr>
            <a:xfrm>
              <a:off x="927464" y="4637753"/>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11C5B522-7B18-0727-E319-C29BE518F820}"/>
                </a:ext>
              </a:extLst>
            </p:cNvPr>
            <p:cNvSpPr txBox="1"/>
            <p:nvPr/>
          </p:nvSpPr>
          <p:spPr>
            <a:xfrm>
              <a:off x="1152752" y="4857934"/>
              <a:ext cx="6378758" cy="461665"/>
            </a:xfrm>
            <a:prstGeom prst="rect">
              <a:avLst/>
            </a:prstGeom>
            <a:noFill/>
          </p:spPr>
          <p:txBody>
            <a:bodyPr wrap="square" rtlCol="0">
              <a:spAutoFit/>
            </a:bodyPr>
            <a:lstStyle/>
            <a:p>
              <a:pPr algn="l"/>
              <a:r>
                <a:rPr lang="vi-VN" sz="2400" i="0" dirty="0">
                  <a:effectLst/>
                </a:rPr>
                <a:t>C. Răng, lưỡi, cơ môi, cơ má.</a:t>
              </a:r>
            </a:p>
          </p:txBody>
        </p:sp>
      </p:grpSp>
      <p:grpSp>
        <p:nvGrpSpPr>
          <p:cNvPr id="11" name="Nhóm 10">
            <a:extLst>
              <a:ext uri="{FF2B5EF4-FFF2-40B4-BE49-F238E27FC236}">
                <a16:creationId xmlns:a16="http://schemas.microsoft.com/office/drawing/2014/main" id="{062B7012-579D-DA86-A279-9EA451EB9185}"/>
              </a:ext>
            </a:extLst>
          </p:cNvPr>
          <p:cNvGrpSpPr/>
          <p:nvPr/>
        </p:nvGrpSpPr>
        <p:grpSpPr>
          <a:xfrm>
            <a:off x="927464" y="5707873"/>
            <a:ext cx="7354956" cy="918223"/>
            <a:chOff x="927464" y="5707873"/>
            <a:chExt cx="7354956" cy="918223"/>
          </a:xfrm>
        </p:grpSpPr>
        <p:sp>
          <p:nvSpPr>
            <p:cNvPr id="35" name="Rectangle: Diagonal Corners Snipped 34">
              <a:extLst>
                <a:ext uri="{FF2B5EF4-FFF2-40B4-BE49-F238E27FC236}">
                  <a16:creationId xmlns:a16="http://schemas.microsoft.com/office/drawing/2014/main" id="{29320ADB-F99D-0E7A-24D7-1F432C4738E3}"/>
                </a:ext>
              </a:extLst>
            </p:cNvPr>
            <p:cNvSpPr/>
            <p:nvPr/>
          </p:nvSpPr>
          <p:spPr>
            <a:xfrm>
              <a:off x="927464" y="5707873"/>
              <a:ext cx="7354956" cy="918223"/>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909B9FD7-FEF4-0CAB-FC21-F6CF0AF6BB91}"/>
                </a:ext>
              </a:extLst>
            </p:cNvPr>
            <p:cNvSpPr txBox="1"/>
            <p:nvPr/>
          </p:nvSpPr>
          <p:spPr>
            <a:xfrm>
              <a:off x="1152752" y="5905374"/>
              <a:ext cx="4572000" cy="461665"/>
            </a:xfrm>
            <a:prstGeom prst="rect">
              <a:avLst/>
            </a:prstGeom>
            <a:noFill/>
          </p:spPr>
          <p:txBody>
            <a:bodyPr wrap="square" rtlCol="0">
              <a:spAutoFit/>
            </a:bodyPr>
            <a:lstStyle/>
            <a:p>
              <a:pPr algn="l"/>
              <a:r>
                <a:rPr lang="vi-VN" sz="2400" i="0" dirty="0">
                  <a:effectLst/>
                </a:rPr>
                <a:t>D. Răng, lưỡi, cơ môi.</a:t>
              </a:r>
            </a:p>
          </p:txBody>
        </p:sp>
      </p:gr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394150" y="-17979"/>
            <a:ext cx="1255129" cy="1174801"/>
          </a:xfrm>
          <a:prstGeom prst="rect">
            <a:avLst/>
          </a:prstGeom>
        </p:spPr>
      </p:pic>
      <p:pic>
        <p:nvPicPr>
          <p:cNvPr id="12" name="âm thanh trả lời sai">
            <a:hlinkClick r:id="" action="ppaction://media"/>
            <a:extLst>
              <a:ext uri="{FF2B5EF4-FFF2-40B4-BE49-F238E27FC236}">
                <a16:creationId xmlns:a16="http://schemas.microsoft.com/office/drawing/2014/main" id="{3D21C913-FCE2-8208-2327-374678CBCA8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1151322"/>
            <a:ext cx="487363" cy="487363"/>
          </a:xfrm>
          <a:prstGeom prst="rect">
            <a:avLst/>
          </a:prstGeom>
        </p:spPr>
      </p:pic>
      <p:pic>
        <p:nvPicPr>
          <p:cNvPr id="13" name="Am-thanh-tra-loi-dung-chinh-xac-www_tiengdong_com">
            <a:hlinkClick r:id="" action="ppaction://media"/>
            <a:extLst>
              <a:ext uri="{FF2B5EF4-FFF2-40B4-BE49-F238E27FC236}">
                <a16:creationId xmlns:a16="http://schemas.microsoft.com/office/drawing/2014/main" id="{C7DA8670-87C3-F0B7-61CB-1E1B7F8AB0B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27933" y="1923990"/>
            <a:ext cx="487363" cy="487363"/>
          </a:xfrm>
          <a:prstGeom prst="rect">
            <a:avLst/>
          </a:prstGeom>
        </p:spPr>
      </p:pic>
      <p:pic>
        <p:nvPicPr>
          <p:cNvPr id="14" name="âm thanh trả lời sai">
            <a:hlinkClick r:id="" action="ppaction://media"/>
            <a:extLst>
              <a:ext uri="{FF2B5EF4-FFF2-40B4-BE49-F238E27FC236}">
                <a16:creationId xmlns:a16="http://schemas.microsoft.com/office/drawing/2014/main" id="{8CA409EB-0DC6-04CB-8D40-993CDD15B1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9545" y="556165"/>
            <a:ext cx="487363" cy="487363"/>
          </a:xfrm>
          <a:prstGeom prst="rect">
            <a:avLst/>
          </a:prstGeom>
        </p:spPr>
      </p:pic>
      <p:pic>
        <p:nvPicPr>
          <p:cNvPr id="15" name="âm thanh trả lời sai">
            <a:hlinkClick r:id="" action="ppaction://media"/>
            <a:extLst>
              <a:ext uri="{FF2B5EF4-FFF2-40B4-BE49-F238E27FC236}">
                <a16:creationId xmlns:a16="http://schemas.microsoft.com/office/drawing/2014/main" id="{5201E36F-F835-143D-1C9C-FDF133A7642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33" y="2253019"/>
            <a:ext cx="487363" cy="487363"/>
          </a:xfrm>
          <a:prstGeom prst="rect">
            <a:avLst/>
          </a:prstGeom>
        </p:spPr>
      </p:pic>
    </p:spTree>
    <p:extLst>
      <p:ext uri="{BB962C8B-B14F-4D97-AF65-F5344CB8AC3E}">
        <p14:creationId xmlns:p14="http://schemas.microsoft.com/office/powerpoint/2010/main" val="342006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1000" tmFilter="0, 0; .2, .5; .8, .5; 1, 0"/>
                                        <p:tgtEl>
                                          <p:spTgt spid="2"/>
                                        </p:tgtEl>
                                      </p:cBhvr>
                                    </p:animEffect>
                                    <p:animScale>
                                      <p:cBhvr>
                                        <p:cTn id="30" dur="500" autoRev="1" fill="hold"/>
                                        <p:tgtEl>
                                          <p:spTgt spid="2"/>
                                        </p:tgtEl>
                                      </p:cBhvr>
                                      <p:by x="105000" y="105000"/>
                                    </p:animScale>
                                  </p:childTnLst>
                                </p:cTn>
                              </p:par>
                              <p:par>
                                <p:cTn id="31" presetID="42" presetClass="path" presetSubtype="0" accel="50000" decel="50000" fill="hold" nodeType="withEffect">
                                  <p:stCondLst>
                                    <p:cond delay="0"/>
                                  </p:stCondLst>
                                  <p:childTnLst>
                                    <p:animMotion origin="layout" path="M 3.75E-6 -1.85185E-6 L -0.2862 0.33704 " pathEditMode="relative" rAng="0" ptsTypes="AA">
                                      <p:cBhvr>
                                        <p:cTn id="32" dur="2000" fill="hold"/>
                                        <p:tgtEl>
                                          <p:spTgt spid="10"/>
                                        </p:tgtEl>
                                        <p:attrNameLst>
                                          <p:attrName>ppt_x</p:attrName>
                                          <p:attrName>ppt_y</p:attrName>
                                        </p:attrNameLst>
                                      </p:cBhvr>
                                      <p:rCtr x="-14310" y="16852"/>
                                    </p:animMotion>
                                  </p:childTnLst>
                                </p:cTn>
                              </p:par>
                              <p:par>
                                <p:cTn id="33" presetID="1" presetClass="mediacall" presetSubtype="0" fill="hold" nodeType="withEffect">
                                  <p:stCondLst>
                                    <p:cond delay="0"/>
                                  </p:stCondLst>
                                  <p:childTnLst>
                                    <p:cmd type="call" cmd="playFrom(0.0)">
                                      <p:cBhvr>
                                        <p:cTn id="34" dur="1724" fill="hold"/>
                                        <p:tgtEl>
                                          <p:spTgt spid="13"/>
                                        </p:tgtEl>
                                      </p:cBhvr>
                                    </p:cmd>
                                  </p:child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9" presetClass="emph" presetSubtype="0" nodeType="clickEffect">
                                  <p:stCondLst>
                                    <p:cond delay="0"/>
                                  </p:stCondLst>
                                  <p:childTnLst>
                                    <p:set>
                                      <p:cBhvr>
                                        <p:cTn id="39" dur="indefinite"/>
                                        <p:tgtEl>
                                          <p:spTgt spid="3"/>
                                        </p:tgtEl>
                                        <p:attrNameLst>
                                          <p:attrName>style.opacity</p:attrName>
                                        </p:attrNameLst>
                                      </p:cBhvr>
                                      <p:to>
                                        <p:strVal val="0.5"/>
                                      </p:to>
                                    </p:set>
                                    <p:animEffect filter="image" prLst="opacity: 0.5">
                                      <p:cBhvr rctx="IE">
                                        <p:cTn id="40" dur="indefinite"/>
                                        <p:tgtEl>
                                          <p:spTgt spid="3"/>
                                        </p:tgtEl>
                                      </p:cBhvr>
                                    </p:animEffect>
                                  </p:childTnLst>
                                </p:cTn>
                              </p:par>
                              <p:par>
                                <p:cTn id="41" presetID="1" presetClass="mediacall" presetSubtype="0" fill="hold" nodeType="withEffect">
                                  <p:stCondLst>
                                    <p:cond delay="0"/>
                                  </p:stCondLst>
                                  <p:childTnLst>
                                    <p:cmd type="call" cmd="playFrom(0.0)">
                                      <p:cBhvr>
                                        <p:cTn id="42" dur="1296" fill="hold"/>
                                        <p:tgtEl>
                                          <p:spTgt spid="12"/>
                                        </p:tgtEl>
                                      </p:cBhvr>
                                    </p:cmd>
                                  </p:childTnLst>
                                </p:cTn>
                              </p:par>
                            </p:childTnLst>
                          </p:cTn>
                        </p:par>
                      </p:childTnLst>
                    </p:cTn>
                  </p:par>
                </p:childTnLst>
              </p:cTn>
              <p:nextCondLst>
                <p:cond evt="onClick" delay="0">
                  <p:tgtEl>
                    <p:spTgt spid="3"/>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9" presetClass="emph" presetSubtype="0" nodeType="clickEffect">
                                  <p:stCondLst>
                                    <p:cond delay="0"/>
                                  </p:stCondLst>
                                  <p:childTnLst>
                                    <p:set>
                                      <p:cBhvr>
                                        <p:cTn id="47" dur="indefinite"/>
                                        <p:tgtEl>
                                          <p:spTgt spid="4"/>
                                        </p:tgtEl>
                                        <p:attrNameLst>
                                          <p:attrName>style.opacity</p:attrName>
                                        </p:attrNameLst>
                                      </p:cBhvr>
                                      <p:to>
                                        <p:strVal val="0.5"/>
                                      </p:to>
                                    </p:set>
                                    <p:animEffect filter="image" prLst="opacity: 0.5">
                                      <p:cBhvr rctx="IE">
                                        <p:cTn id="48" dur="indefinite"/>
                                        <p:tgtEl>
                                          <p:spTgt spid="4"/>
                                        </p:tgtEl>
                                      </p:cBhvr>
                                    </p:animEffect>
                                  </p:childTnLst>
                                </p:cTn>
                              </p:par>
                              <p:par>
                                <p:cTn id="49" presetID="1" presetClass="mediacall" presetSubtype="0" fill="hold" nodeType="withEffect">
                                  <p:stCondLst>
                                    <p:cond delay="0"/>
                                  </p:stCondLst>
                                  <p:childTnLst>
                                    <p:cmd type="call" cmd="playFrom(0.0)">
                                      <p:cBhvr>
                                        <p:cTn id="50" dur="1296" fill="hold"/>
                                        <p:tgtEl>
                                          <p:spTgt spid="14"/>
                                        </p:tgtEl>
                                      </p:cBhvr>
                                    </p:cmd>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p:cTn id="55" dur="indefinite"/>
                                        <p:tgtEl>
                                          <p:spTgt spid="11"/>
                                        </p:tgtEl>
                                        <p:attrNameLst>
                                          <p:attrName>style.opacity</p:attrName>
                                        </p:attrNameLst>
                                      </p:cBhvr>
                                      <p:to>
                                        <p:strVal val="0.5"/>
                                      </p:to>
                                    </p:set>
                                    <p:animEffect filter="image" prLst="opacity: 0.5">
                                      <p:cBhvr rctx="IE">
                                        <p:cTn id="56" dur="indefinite"/>
                                        <p:tgtEl>
                                          <p:spTgt spid="11"/>
                                        </p:tgtEl>
                                      </p:cBhvr>
                                    </p:animEffect>
                                  </p:childTnLst>
                                </p:cTn>
                              </p:par>
                              <p:par>
                                <p:cTn id="57" presetID="1" presetClass="mediacall" presetSubtype="0" fill="hold" nodeType="withEffect">
                                  <p:stCondLst>
                                    <p:cond delay="0"/>
                                  </p:stCondLst>
                                  <p:childTnLst>
                                    <p:cmd type="call" cmd="playFrom(0.0)">
                                      <p:cBhvr>
                                        <p:cTn id="58" dur="1296" fill="hold"/>
                                        <p:tgtEl>
                                          <p:spTgt spid="15"/>
                                        </p:tgtEl>
                                      </p:cBhvr>
                                    </p:cmd>
                                  </p:childTnLst>
                                </p:cTn>
                              </p:par>
                            </p:childTnLst>
                          </p:cTn>
                        </p:par>
                      </p:childTnLst>
                    </p:cTn>
                  </p:par>
                </p:childTnLst>
              </p:cTn>
              <p:nextCondLst>
                <p:cond evt="onClick" delay="0">
                  <p:tgtEl>
                    <p:spTgt spid="11"/>
                  </p:tgtEl>
                </p:cond>
              </p:nextCondLst>
            </p:seq>
            <p:audio>
              <p:cMediaNode vol="80000">
                <p:cTn id="59" fill="hold" display="0">
                  <p:stCondLst>
                    <p:cond delay="indefinite"/>
                  </p:stCondLst>
                  <p:endCondLst>
                    <p:cond evt="onStopAudio" delay="0">
                      <p:tgtEl>
                        <p:sldTgt/>
                      </p:tgtEl>
                    </p:cond>
                  </p:endCondLst>
                </p:cTn>
                <p:tgtEl>
                  <p:spTgt spid="12"/>
                </p:tgtEl>
              </p:cMediaNode>
            </p:audio>
            <p:audio>
              <p:cMediaNode vol="80000">
                <p:cTn id="60" fill="hold" display="0">
                  <p:stCondLst>
                    <p:cond delay="indefinite"/>
                  </p:stCondLst>
                  <p:endCondLst>
                    <p:cond evt="onStopAudio" delay="0">
                      <p:tgtEl>
                        <p:sldTgt/>
                      </p:tgtEl>
                    </p:cond>
                  </p:endCondLst>
                </p:cTn>
                <p:tgtEl>
                  <p:spTgt spid="13"/>
                </p:tgtEl>
              </p:cMediaNode>
            </p:audio>
            <p:audio>
              <p:cMediaNode vol="80000">
                <p:cTn id="61" fill="hold" display="0">
                  <p:stCondLst>
                    <p:cond delay="indefinite"/>
                  </p:stCondLst>
                  <p:endCondLst>
                    <p:cond evt="onStopAudio" delay="0">
                      <p:tgtEl>
                        <p:sldTgt/>
                      </p:tgtEl>
                    </p:cond>
                  </p:endCondLst>
                </p:cTn>
                <p:tgtEl>
                  <p:spTgt spid="14"/>
                </p:tgtEl>
              </p:cMediaNode>
            </p:audio>
            <p:audio>
              <p:cMediaNode vol="80000">
                <p:cTn id="62"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Choáng với _công nghệ_ sản xuất xúc xích, giò chả kém chất lượng _ VTV24">
            <a:hlinkClick r:id="" action="ppaction://media"/>
            <a:extLst>
              <a:ext uri="{FF2B5EF4-FFF2-40B4-BE49-F238E27FC236}">
                <a16:creationId xmlns:a16="http://schemas.microsoft.com/office/drawing/2014/main" id="{ABC0E84A-FABE-4423-BF32-F77FEFA43B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2710" y="2648888"/>
            <a:ext cx="7166580" cy="4031203"/>
          </a:xfrm>
          <a:prstGeom prst="rect">
            <a:avLst/>
          </a:prstGeom>
        </p:spPr>
      </p:pic>
      <p:sp>
        <p:nvSpPr>
          <p:cNvPr id="3" name="Rectangle 2">
            <a:extLst>
              <a:ext uri="{FF2B5EF4-FFF2-40B4-BE49-F238E27FC236}">
                <a16:creationId xmlns:a16="http://schemas.microsoft.com/office/drawing/2014/main" id="{3DA69B7A-C2DB-4474-BB40-18DB3E65DB4E}"/>
              </a:ext>
            </a:extLst>
          </p:cNvPr>
          <p:cNvSpPr/>
          <p:nvPr/>
        </p:nvSpPr>
        <p:spPr>
          <a:xfrm>
            <a:off x="1806253" y="1607447"/>
            <a:ext cx="8579495" cy="652294"/>
          </a:xfrm>
          <a:prstGeom prst="rect">
            <a:avLst/>
          </a:prstGeom>
        </p:spPr>
        <p:txBody>
          <a:bodyPr wrap="square">
            <a:spAutoFit/>
          </a:bodyPr>
          <a:lstStyle/>
          <a:p>
            <a:pPr algn="ctr" defTabSz="2322302">
              <a:lnSpc>
                <a:spcPct val="150000"/>
              </a:lnSpc>
              <a:buClr>
                <a:srgbClr val="000000"/>
              </a:buClr>
            </a:pPr>
            <a:r>
              <a:rPr lang="en-US" sz="2794" kern="0" dirty="0" err="1">
                <a:solidFill>
                  <a:srgbClr val="000000"/>
                </a:solidFill>
                <a:cs typeface="Arial" panose="020B0604020202020204" pitchFamily="34" charset="0"/>
                <a:sym typeface="Arial"/>
              </a:rPr>
              <a:t>Nêu</a:t>
            </a:r>
            <a:r>
              <a:rPr lang="en-US" sz="2794" kern="0" dirty="0">
                <a:solidFill>
                  <a:srgbClr val="000000"/>
                </a:solidFill>
                <a:cs typeface="Arial" panose="020B0604020202020204" pitchFamily="34" charset="0"/>
                <a:sym typeface="Arial"/>
              </a:rPr>
              <a:t> </a:t>
            </a:r>
            <a:r>
              <a:rPr lang="en-US" sz="2794" kern="0" dirty="0" err="1">
                <a:solidFill>
                  <a:srgbClr val="000000"/>
                </a:solidFill>
                <a:cs typeface="Arial" panose="020B0604020202020204" pitchFamily="34" charset="0"/>
                <a:sym typeface="Arial"/>
              </a:rPr>
              <a:t>cảm</a:t>
            </a:r>
            <a:r>
              <a:rPr lang="en-US" sz="2794" kern="0" dirty="0">
                <a:solidFill>
                  <a:srgbClr val="000000"/>
                </a:solidFill>
                <a:cs typeface="Arial" panose="020B0604020202020204" pitchFamily="34" charset="0"/>
                <a:sym typeface="Arial"/>
              </a:rPr>
              <a:t> </a:t>
            </a:r>
            <a:r>
              <a:rPr lang="en-US" sz="2794" kern="0" dirty="0" err="1">
                <a:solidFill>
                  <a:srgbClr val="000000"/>
                </a:solidFill>
                <a:cs typeface="Arial" panose="020B0604020202020204" pitchFamily="34" charset="0"/>
                <a:sym typeface="Arial"/>
              </a:rPr>
              <a:t>nhận</a:t>
            </a:r>
            <a:r>
              <a:rPr lang="en-US" sz="2794" kern="0" dirty="0">
                <a:solidFill>
                  <a:srgbClr val="000000"/>
                </a:solidFill>
                <a:cs typeface="Arial" panose="020B0604020202020204" pitchFamily="34" charset="0"/>
                <a:sym typeface="Arial"/>
              </a:rPr>
              <a:t> </a:t>
            </a:r>
            <a:r>
              <a:rPr lang="en-US" sz="2794" kern="0" dirty="0" err="1">
                <a:solidFill>
                  <a:srgbClr val="000000"/>
                </a:solidFill>
                <a:cs typeface="Arial" panose="020B0604020202020204" pitchFamily="34" charset="0"/>
                <a:sym typeface="Arial"/>
              </a:rPr>
              <a:t>của</a:t>
            </a:r>
            <a:r>
              <a:rPr lang="en-US" sz="2794" kern="0" dirty="0">
                <a:solidFill>
                  <a:srgbClr val="000000"/>
                </a:solidFill>
                <a:cs typeface="Arial" panose="020B0604020202020204" pitchFamily="34" charset="0"/>
                <a:sym typeface="Arial"/>
              </a:rPr>
              <a:t> </a:t>
            </a:r>
            <a:r>
              <a:rPr lang="en-US" sz="2794" kern="0" dirty="0" err="1">
                <a:solidFill>
                  <a:srgbClr val="000000"/>
                </a:solidFill>
                <a:cs typeface="Arial" panose="020B0604020202020204" pitchFamily="34" charset="0"/>
                <a:sym typeface="Arial"/>
              </a:rPr>
              <a:t>em</a:t>
            </a:r>
            <a:r>
              <a:rPr lang="en-US" sz="2794" kern="0" dirty="0">
                <a:solidFill>
                  <a:srgbClr val="000000"/>
                </a:solidFill>
                <a:cs typeface="Arial" panose="020B0604020202020204" pitchFamily="34" charset="0"/>
                <a:sym typeface="Arial"/>
              </a:rPr>
              <a:t> </a:t>
            </a:r>
            <a:r>
              <a:rPr lang="en-US" sz="2794" kern="0" dirty="0" err="1">
                <a:solidFill>
                  <a:srgbClr val="000000"/>
                </a:solidFill>
                <a:cs typeface="Arial" panose="020B0604020202020204" pitchFamily="34" charset="0"/>
                <a:sym typeface="Arial"/>
              </a:rPr>
              <a:t>sau</a:t>
            </a:r>
            <a:r>
              <a:rPr lang="en-US" sz="2794" kern="0" dirty="0">
                <a:solidFill>
                  <a:srgbClr val="000000"/>
                </a:solidFill>
                <a:cs typeface="Arial" panose="020B0604020202020204" pitchFamily="34" charset="0"/>
                <a:sym typeface="Arial"/>
              </a:rPr>
              <a:t> </a:t>
            </a:r>
            <a:r>
              <a:rPr lang="en-US" sz="2794" kern="0" dirty="0" err="1">
                <a:solidFill>
                  <a:srgbClr val="000000"/>
                </a:solidFill>
                <a:cs typeface="Arial" panose="020B0604020202020204" pitchFamily="34" charset="0"/>
                <a:sym typeface="Arial"/>
              </a:rPr>
              <a:t>khi</a:t>
            </a:r>
            <a:r>
              <a:rPr lang="en-US" sz="2794" kern="0" dirty="0">
                <a:solidFill>
                  <a:srgbClr val="000000"/>
                </a:solidFill>
                <a:cs typeface="Arial" panose="020B0604020202020204" pitchFamily="34" charset="0"/>
                <a:sym typeface="Arial"/>
              </a:rPr>
              <a:t> </a:t>
            </a:r>
            <a:r>
              <a:rPr lang="en-US" sz="2794" kern="0" dirty="0" err="1">
                <a:solidFill>
                  <a:srgbClr val="000000"/>
                </a:solidFill>
                <a:cs typeface="Arial" panose="020B0604020202020204" pitchFamily="34" charset="0"/>
                <a:sym typeface="Arial"/>
              </a:rPr>
              <a:t>xem</a:t>
            </a:r>
            <a:r>
              <a:rPr lang="en-US" sz="2794" kern="0" dirty="0">
                <a:solidFill>
                  <a:srgbClr val="000000"/>
                </a:solidFill>
                <a:cs typeface="Arial" panose="020B0604020202020204" pitchFamily="34" charset="0"/>
                <a:sym typeface="Arial"/>
              </a:rPr>
              <a:t> video.</a:t>
            </a:r>
            <a:endParaRPr lang="vi-VN" sz="2794" b="1" kern="0" dirty="0">
              <a:solidFill>
                <a:srgbClr val="000000"/>
              </a:solidFill>
              <a:cs typeface="Arial" panose="020B0604020202020204" pitchFamily="34" charset="0"/>
              <a:sym typeface="Arial"/>
            </a:endParaRPr>
          </a:p>
        </p:txBody>
      </p:sp>
    </p:spTree>
    <p:extLst>
      <p:ext uri="{BB962C8B-B14F-4D97-AF65-F5344CB8AC3E}">
        <p14:creationId xmlns:p14="http://schemas.microsoft.com/office/powerpoint/2010/main" val="117120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0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fullScrn="1">
              <p:cMediaNode vol="80000">
                <p:cTn id="19" fill="hold" display="0">
                  <p:stCondLst>
                    <p:cond delay="indefinite"/>
                  </p:stCondLst>
                </p:cTn>
                <p:tgtEl>
                  <p:spTgt spid="2"/>
                </p:tgtEl>
              </p:cMediaNode>
            </p:vide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666FD64A-9B4D-81D7-476E-78BF87448D1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sp>
        <p:nvSpPr>
          <p:cNvPr id="6" name="Arrow: Pentagon 5">
            <a:hlinkClick r:id="rId9" action="ppaction://hlinksldjump"/>
            <a:extLst>
              <a:ext uri="{FF2B5EF4-FFF2-40B4-BE49-F238E27FC236}">
                <a16:creationId xmlns:a16="http://schemas.microsoft.com/office/drawing/2014/main" id="{153BA5DD-F549-834E-90F7-B08825917559}"/>
              </a:ext>
            </a:extLst>
          </p:cNvPr>
          <p:cNvSpPr/>
          <p:nvPr/>
        </p:nvSpPr>
        <p:spPr>
          <a:xfrm flipH="1">
            <a:off x="9447144" y="564358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23">
              <a:defRPr/>
            </a:pPr>
            <a:r>
              <a:rPr lang="en-US" sz="2801" b="1">
                <a:solidFill>
                  <a:srgbClr val="7030A0"/>
                </a:solidFill>
                <a:latin typeface="Times New Roman" panose="02020603050405020304" pitchFamily="18" charset="0"/>
                <a:cs typeface="Times New Roman" panose="02020603050405020304" pitchFamily="18" charset="0"/>
              </a:rPr>
              <a:t>GO HOME</a:t>
            </a:r>
          </a:p>
        </p:txBody>
      </p:sp>
      <p:grpSp>
        <p:nvGrpSpPr>
          <p:cNvPr id="7" name="Group 6">
            <a:extLst>
              <a:ext uri="{FF2B5EF4-FFF2-40B4-BE49-F238E27FC236}">
                <a16:creationId xmlns:a16="http://schemas.microsoft.com/office/drawing/2014/main" id="{10237483-6664-34E0-6952-4292F2257E58}"/>
              </a:ext>
            </a:extLst>
          </p:cNvPr>
          <p:cNvGrpSpPr/>
          <p:nvPr/>
        </p:nvGrpSpPr>
        <p:grpSpPr>
          <a:xfrm>
            <a:off x="914404" y="296195"/>
            <a:ext cx="10237493" cy="2016845"/>
            <a:chOff x="313163" y="231911"/>
            <a:chExt cx="11502886" cy="2054087"/>
          </a:xfrm>
        </p:grpSpPr>
        <p:sp>
          <p:nvSpPr>
            <p:cNvPr id="8" name="Rectangle: Diagonal Corners Snipped 7">
              <a:extLst>
                <a:ext uri="{FF2B5EF4-FFF2-40B4-BE49-F238E27FC236}">
                  <a16:creationId xmlns:a16="http://schemas.microsoft.com/office/drawing/2014/main" id="{8D2DE108-8F5C-7D7B-3436-E3513ACD44EE}"/>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002060"/>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FB0CA84-8AAD-F6F7-DCD8-6888EB9EC61A}"/>
                </a:ext>
              </a:extLst>
            </p:cNvPr>
            <p:cNvSpPr txBox="1"/>
            <p:nvPr/>
          </p:nvSpPr>
          <p:spPr>
            <a:xfrm>
              <a:off x="1421086" y="979218"/>
              <a:ext cx="7979412" cy="470190"/>
            </a:xfrm>
            <a:prstGeom prst="rect">
              <a:avLst/>
            </a:prstGeom>
            <a:noFill/>
          </p:spPr>
          <p:txBody>
            <a:bodyPr wrap="none" rtlCol="0">
              <a:spAutoFit/>
            </a:bodyPr>
            <a:lstStyle/>
            <a:p>
              <a:pPr algn="l"/>
              <a:r>
                <a:rPr lang="vi-VN" sz="2400" b="1" i="0" dirty="0">
                  <a:solidFill>
                    <a:srgbClr val="333333"/>
                  </a:solidFill>
                  <a:effectLst/>
                </a:rPr>
                <a:t>Câu 9:</a:t>
              </a:r>
              <a:r>
                <a:rPr lang="vi-VN" sz="2400" b="0" i="0" dirty="0">
                  <a:solidFill>
                    <a:srgbClr val="333333"/>
                  </a:solidFill>
                  <a:effectLst/>
                </a:rPr>
                <a:t> Đâu không phải thực phẩm bị ô nhiễm</a:t>
              </a:r>
            </a:p>
          </p:txBody>
        </p:sp>
      </p:grpSp>
      <p:grpSp>
        <p:nvGrpSpPr>
          <p:cNvPr id="3" name="Nhóm 2">
            <a:extLst>
              <a:ext uri="{FF2B5EF4-FFF2-40B4-BE49-F238E27FC236}">
                <a16:creationId xmlns:a16="http://schemas.microsoft.com/office/drawing/2014/main" id="{EE00D1B9-87FD-8109-90A5-E04BC3428637}"/>
              </a:ext>
            </a:extLst>
          </p:cNvPr>
          <p:cNvGrpSpPr/>
          <p:nvPr/>
        </p:nvGrpSpPr>
        <p:grpSpPr>
          <a:xfrm>
            <a:off x="927464" y="2347042"/>
            <a:ext cx="7354956" cy="1121846"/>
            <a:chOff x="927464" y="2347042"/>
            <a:chExt cx="7354956" cy="1121846"/>
          </a:xfrm>
        </p:grpSpPr>
        <p:sp>
          <p:nvSpPr>
            <p:cNvPr id="26" name="Rectangle: Diagonal Corners Snipped 25">
              <a:extLst>
                <a:ext uri="{FF2B5EF4-FFF2-40B4-BE49-F238E27FC236}">
                  <a16:creationId xmlns:a16="http://schemas.microsoft.com/office/drawing/2014/main" id="{13DA99BF-579C-0E9B-5D55-DBE906CE5EF3}"/>
                </a:ext>
              </a:extLst>
            </p:cNvPr>
            <p:cNvSpPr/>
            <p:nvPr/>
          </p:nvSpPr>
          <p:spPr>
            <a:xfrm>
              <a:off x="927464" y="2497522"/>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400" b="1" dirty="0">
                <a:solidFill>
                  <a:schemeClr val="bg1"/>
                </a:solidFill>
                <a:latin typeface="UTM Avo" panose="0204060305050602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6F3FB62-D405-5E40-35F1-C268439B8A72}"/>
                </a:ext>
              </a:extLst>
            </p:cNvPr>
            <p:cNvSpPr txBox="1"/>
            <p:nvPr/>
          </p:nvSpPr>
          <p:spPr>
            <a:xfrm>
              <a:off x="1152751" y="2347042"/>
              <a:ext cx="5500598" cy="1121846"/>
            </a:xfrm>
            <a:prstGeom prst="rect">
              <a:avLst/>
            </a:prstGeom>
            <a:noFill/>
          </p:spPr>
          <p:txBody>
            <a:bodyPr wrap="square" rtlCol="0">
              <a:spAutoFit/>
            </a:bodyPr>
            <a:lstStyle/>
            <a:p>
              <a:pPr>
                <a:lnSpc>
                  <a:spcPct val="150000"/>
                </a:lnSpc>
              </a:pPr>
              <a:r>
                <a:rPr lang="vi-VN" sz="2400" i="0" dirty="0">
                  <a:effectLst/>
                </a:rPr>
                <a:t>A. Thực phẩm chứa kim loại nặng (như chì, thủy ngân,…)</a:t>
              </a:r>
              <a:r>
                <a:rPr lang="en-US" sz="2400" i="0" dirty="0">
                  <a:effectLst/>
                </a:rPr>
                <a:t>.</a:t>
              </a:r>
              <a:endParaRPr lang="en-US" sz="2400" dirty="0"/>
            </a:p>
          </p:txBody>
        </p:sp>
      </p:grpSp>
      <p:grpSp>
        <p:nvGrpSpPr>
          <p:cNvPr id="4" name="Nhóm 3">
            <a:extLst>
              <a:ext uri="{FF2B5EF4-FFF2-40B4-BE49-F238E27FC236}">
                <a16:creationId xmlns:a16="http://schemas.microsoft.com/office/drawing/2014/main" id="{6053DAFF-E2FE-977A-CADA-C16DD404AC4E}"/>
              </a:ext>
            </a:extLst>
          </p:cNvPr>
          <p:cNvGrpSpPr/>
          <p:nvPr/>
        </p:nvGrpSpPr>
        <p:grpSpPr>
          <a:xfrm>
            <a:off x="927464" y="3411868"/>
            <a:ext cx="7354956" cy="1121846"/>
            <a:chOff x="927464" y="3411868"/>
            <a:chExt cx="7354956" cy="1121846"/>
          </a:xfrm>
        </p:grpSpPr>
        <p:sp>
          <p:nvSpPr>
            <p:cNvPr id="29" name="Rectangle: Diagonal Corners Snipped 28">
              <a:extLst>
                <a:ext uri="{FF2B5EF4-FFF2-40B4-BE49-F238E27FC236}">
                  <a16:creationId xmlns:a16="http://schemas.microsoft.com/office/drawing/2014/main" id="{B8658BDC-D917-0D79-0F60-F18FEF3B7ED4}"/>
                </a:ext>
              </a:extLst>
            </p:cNvPr>
            <p:cNvSpPr/>
            <p:nvPr/>
          </p:nvSpPr>
          <p:spPr>
            <a:xfrm>
              <a:off x="927464" y="3567638"/>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400" b="1" dirty="0">
                <a:solidFill>
                  <a:schemeClr val="bg1"/>
                </a:solidFill>
                <a:latin typeface="UTM Avo" panose="020406030505060202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D877F04-3BF2-AE0D-C0C4-BEA0EAD463B9}"/>
                </a:ext>
              </a:extLst>
            </p:cNvPr>
            <p:cNvSpPr txBox="1"/>
            <p:nvPr/>
          </p:nvSpPr>
          <p:spPr>
            <a:xfrm>
              <a:off x="1152751" y="3411868"/>
              <a:ext cx="3985306" cy="1121846"/>
            </a:xfrm>
            <a:prstGeom prst="rect">
              <a:avLst/>
            </a:prstGeom>
            <a:noFill/>
          </p:spPr>
          <p:txBody>
            <a:bodyPr wrap="square" rtlCol="0">
              <a:spAutoFit/>
            </a:bodyPr>
            <a:lstStyle/>
            <a:p>
              <a:pPr algn="l">
                <a:lnSpc>
                  <a:spcPct val="150000"/>
                </a:lnSpc>
              </a:pPr>
              <a:r>
                <a:rPr lang="vi-VN" sz="2400" i="0" dirty="0">
                  <a:effectLst/>
                </a:rPr>
                <a:t>B. Thực phẩm lên men (như mẻ, dưa muối,…)</a:t>
              </a:r>
              <a:r>
                <a:rPr lang="en-US" sz="2400" i="0" dirty="0">
                  <a:effectLst/>
                </a:rPr>
                <a:t>.</a:t>
              </a:r>
              <a:endParaRPr lang="vi-VN" sz="2400" i="0" dirty="0">
                <a:effectLst/>
              </a:endParaRPr>
            </a:p>
          </p:txBody>
        </p:sp>
      </p:grpSp>
      <p:grpSp>
        <p:nvGrpSpPr>
          <p:cNvPr id="10" name="Nhóm 9">
            <a:extLst>
              <a:ext uri="{FF2B5EF4-FFF2-40B4-BE49-F238E27FC236}">
                <a16:creationId xmlns:a16="http://schemas.microsoft.com/office/drawing/2014/main" id="{50E36EEF-6108-D54B-BA3E-9FDD39EF44B9}"/>
              </a:ext>
            </a:extLst>
          </p:cNvPr>
          <p:cNvGrpSpPr/>
          <p:nvPr/>
        </p:nvGrpSpPr>
        <p:grpSpPr>
          <a:xfrm>
            <a:off x="927464" y="4637753"/>
            <a:ext cx="7354956" cy="918222"/>
            <a:chOff x="927464" y="4637753"/>
            <a:chExt cx="7354956" cy="918222"/>
          </a:xfrm>
        </p:grpSpPr>
        <p:sp>
          <p:nvSpPr>
            <p:cNvPr id="32" name="Rectangle: Diagonal Corners Snipped 31">
              <a:extLst>
                <a:ext uri="{FF2B5EF4-FFF2-40B4-BE49-F238E27FC236}">
                  <a16:creationId xmlns:a16="http://schemas.microsoft.com/office/drawing/2014/main" id="{49E5922B-8465-91F7-C2F2-0C9FCA9987D3}"/>
                </a:ext>
              </a:extLst>
            </p:cNvPr>
            <p:cNvSpPr/>
            <p:nvPr/>
          </p:nvSpPr>
          <p:spPr>
            <a:xfrm>
              <a:off x="927464" y="4637753"/>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400" b="1" dirty="0">
                <a:solidFill>
                  <a:schemeClr val="bg1"/>
                </a:solidFill>
                <a:latin typeface="UTM Avo" panose="020406030505060202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11C5B522-7B18-0727-E319-C29BE518F820}"/>
                </a:ext>
              </a:extLst>
            </p:cNvPr>
            <p:cNvSpPr txBox="1"/>
            <p:nvPr/>
          </p:nvSpPr>
          <p:spPr>
            <a:xfrm>
              <a:off x="1152751" y="4835254"/>
              <a:ext cx="4572000" cy="567848"/>
            </a:xfrm>
            <a:prstGeom prst="rect">
              <a:avLst/>
            </a:prstGeom>
            <a:noFill/>
          </p:spPr>
          <p:txBody>
            <a:bodyPr wrap="square" rtlCol="0">
              <a:spAutoFit/>
            </a:bodyPr>
            <a:lstStyle/>
            <a:p>
              <a:pPr algn="l">
                <a:lnSpc>
                  <a:spcPct val="150000"/>
                </a:lnSpc>
              </a:pPr>
              <a:r>
                <a:rPr lang="vi-VN" sz="2400" i="0" dirty="0">
                  <a:effectLst/>
                </a:rPr>
                <a:t>C. Thực phẩm ôi th</a:t>
              </a:r>
              <a:r>
                <a:rPr lang="en-US" sz="2400" i="0" dirty="0" err="1">
                  <a:effectLst/>
                </a:rPr>
                <a:t>iu</a:t>
              </a:r>
              <a:r>
                <a:rPr lang="en-US" sz="2400" i="0" dirty="0">
                  <a:effectLst/>
                </a:rPr>
                <a:t>.</a:t>
              </a:r>
              <a:endParaRPr lang="vi-VN" sz="2400" i="0" dirty="0">
                <a:effectLst/>
              </a:endParaRPr>
            </a:p>
          </p:txBody>
        </p:sp>
      </p:grpSp>
      <p:grpSp>
        <p:nvGrpSpPr>
          <p:cNvPr id="11" name="Nhóm 10">
            <a:extLst>
              <a:ext uri="{FF2B5EF4-FFF2-40B4-BE49-F238E27FC236}">
                <a16:creationId xmlns:a16="http://schemas.microsoft.com/office/drawing/2014/main" id="{EA4A1AF2-406F-962B-BB0C-8BAF33BA4AA6}"/>
              </a:ext>
            </a:extLst>
          </p:cNvPr>
          <p:cNvGrpSpPr/>
          <p:nvPr/>
        </p:nvGrpSpPr>
        <p:grpSpPr>
          <a:xfrm>
            <a:off x="927464" y="5541771"/>
            <a:ext cx="7354956" cy="1121846"/>
            <a:chOff x="927464" y="5541771"/>
            <a:chExt cx="7354956" cy="1121846"/>
          </a:xfrm>
        </p:grpSpPr>
        <p:sp>
          <p:nvSpPr>
            <p:cNvPr id="35" name="Rectangle: Diagonal Corners Snipped 34">
              <a:extLst>
                <a:ext uri="{FF2B5EF4-FFF2-40B4-BE49-F238E27FC236}">
                  <a16:creationId xmlns:a16="http://schemas.microsoft.com/office/drawing/2014/main" id="{29320ADB-F99D-0E7A-24D7-1F432C4738E3}"/>
                </a:ext>
              </a:extLst>
            </p:cNvPr>
            <p:cNvSpPr/>
            <p:nvPr/>
          </p:nvSpPr>
          <p:spPr>
            <a:xfrm>
              <a:off x="927464" y="5707873"/>
              <a:ext cx="7354956" cy="918223"/>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400" b="1" dirty="0">
                <a:solidFill>
                  <a:schemeClr val="bg1"/>
                </a:solidFill>
                <a:latin typeface="UTM Avo" panose="020406030505060202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909B9FD7-FEF4-0CAB-FC21-F6CF0AF6BB91}"/>
                </a:ext>
              </a:extLst>
            </p:cNvPr>
            <p:cNvSpPr txBox="1"/>
            <p:nvPr/>
          </p:nvSpPr>
          <p:spPr>
            <a:xfrm>
              <a:off x="1152751" y="5541771"/>
              <a:ext cx="5787980" cy="1121846"/>
            </a:xfrm>
            <a:prstGeom prst="rect">
              <a:avLst/>
            </a:prstGeom>
            <a:noFill/>
          </p:spPr>
          <p:txBody>
            <a:bodyPr wrap="square" rtlCol="0">
              <a:spAutoFit/>
            </a:bodyPr>
            <a:lstStyle/>
            <a:p>
              <a:pPr algn="l">
                <a:lnSpc>
                  <a:spcPct val="150000"/>
                </a:lnSpc>
              </a:pPr>
              <a:r>
                <a:rPr lang="vi-VN" sz="2400" i="0" dirty="0">
                  <a:effectLst/>
                </a:rPr>
                <a:t>D. Thực phẩm chứa độc tố tự nhiên (như cá nóc, lá ngón,…)</a:t>
              </a:r>
              <a:r>
                <a:rPr lang="en-US" sz="2400" i="0" dirty="0">
                  <a:effectLst/>
                </a:rPr>
                <a:t>.</a:t>
              </a:r>
              <a:endParaRPr lang="vi-VN" sz="2400" i="0" dirty="0">
                <a:effectLst/>
              </a:endParaRPr>
            </a:p>
          </p:txBody>
        </p:sp>
      </p:grpSp>
      <p:pic>
        <p:nvPicPr>
          <p:cNvPr id="2" name="2">
            <a:hlinkClick r:id="rId10" action="ppaction://hlinksldjump"/>
            <a:extLst>
              <a:ext uri="{FF2B5EF4-FFF2-40B4-BE49-F238E27FC236}">
                <a16:creationId xmlns:a16="http://schemas.microsoft.com/office/drawing/2014/main" id="{354AC9FD-ADAA-800E-E1A2-1D0F11A249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0191577" y="111716"/>
            <a:ext cx="1325844" cy="979716"/>
          </a:xfrm>
          <a:prstGeom prst="rect">
            <a:avLst/>
          </a:prstGeom>
        </p:spPr>
      </p:pic>
      <p:pic>
        <p:nvPicPr>
          <p:cNvPr id="12" name="âm thanh trả lời sai">
            <a:hlinkClick r:id="" action="ppaction://media"/>
            <a:extLst>
              <a:ext uri="{FF2B5EF4-FFF2-40B4-BE49-F238E27FC236}">
                <a16:creationId xmlns:a16="http://schemas.microsoft.com/office/drawing/2014/main" id="{E0C58CFB-DFDD-B09D-9C5A-1676B9B44A2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7933" y="1151322"/>
            <a:ext cx="487363" cy="487363"/>
          </a:xfrm>
          <a:prstGeom prst="rect">
            <a:avLst/>
          </a:prstGeom>
        </p:spPr>
      </p:pic>
      <p:pic>
        <p:nvPicPr>
          <p:cNvPr id="13" name="Am-thanh-tra-loi-dung-chinh-xac-www_tiengdong_com">
            <a:hlinkClick r:id="" action="ppaction://media"/>
            <a:extLst>
              <a:ext uri="{FF2B5EF4-FFF2-40B4-BE49-F238E27FC236}">
                <a16:creationId xmlns:a16="http://schemas.microsoft.com/office/drawing/2014/main" id="{CC0B0074-66A1-4264-9A69-4FDEF2ACB12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27933" y="1923990"/>
            <a:ext cx="487363" cy="487363"/>
          </a:xfrm>
          <a:prstGeom prst="rect">
            <a:avLst/>
          </a:prstGeom>
        </p:spPr>
      </p:pic>
      <p:pic>
        <p:nvPicPr>
          <p:cNvPr id="14" name="âm thanh trả lời sai">
            <a:hlinkClick r:id="" action="ppaction://media"/>
            <a:extLst>
              <a:ext uri="{FF2B5EF4-FFF2-40B4-BE49-F238E27FC236}">
                <a16:creationId xmlns:a16="http://schemas.microsoft.com/office/drawing/2014/main" id="{D87236E8-5F6B-DB46-4886-EEE86234567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9545" y="556165"/>
            <a:ext cx="487363" cy="487363"/>
          </a:xfrm>
          <a:prstGeom prst="rect">
            <a:avLst/>
          </a:prstGeom>
        </p:spPr>
      </p:pic>
      <p:pic>
        <p:nvPicPr>
          <p:cNvPr id="15" name="âm thanh trả lời sai">
            <a:hlinkClick r:id="" action="ppaction://media"/>
            <a:extLst>
              <a:ext uri="{FF2B5EF4-FFF2-40B4-BE49-F238E27FC236}">
                <a16:creationId xmlns:a16="http://schemas.microsoft.com/office/drawing/2014/main" id="{188CF903-6402-EA81-86E7-A4A950DEE1B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7933" y="2253019"/>
            <a:ext cx="487363" cy="487363"/>
          </a:xfrm>
          <a:prstGeom prst="rect">
            <a:avLst/>
          </a:prstGeom>
        </p:spPr>
      </p:pic>
    </p:spTree>
    <p:extLst>
      <p:ext uri="{BB962C8B-B14F-4D97-AF65-F5344CB8AC3E}">
        <p14:creationId xmlns:p14="http://schemas.microsoft.com/office/powerpoint/2010/main" val="19315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p:cTn id="29" dur="indefinite"/>
                                        <p:tgtEl>
                                          <p:spTgt spid="3"/>
                                        </p:tgtEl>
                                        <p:attrNameLst>
                                          <p:attrName>style.opacity</p:attrName>
                                        </p:attrNameLst>
                                      </p:cBhvr>
                                      <p:to>
                                        <p:strVal val="0.5"/>
                                      </p:to>
                                    </p:set>
                                    <p:animEffect filter="image" prLst="opacity: 0.5">
                                      <p:cBhvr rctx="IE">
                                        <p:cTn id="30" dur="indefinite"/>
                                        <p:tgtEl>
                                          <p:spTgt spid="3"/>
                                        </p:tgtEl>
                                      </p:cBhvr>
                                    </p:animEffect>
                                  </p:childTnLst>
                                </p:cTn>
                              </p:par>
                              <p:par>
                                <p:cTn id="31" presetID="1" presetClass="mediacall" presetSubtype="0" fill="hold" nodeType="withEffect">
                                  <p:stCondLst>
                                    <p:cond delay="0"/>
                                  </p:stCondLst>
                                  <p:childTnLst>
                                    <p:cmd type="call" cmd="playFrom(0.0)">
                                      <p:cBhvr>
                                        <p:cTn id="32" dur="1296" fill="hold"/>
                                        <p:tgtEl>
                                          <p:spTgt spid="12"/>
                                        </p:tgtEl>
                                      </p:cBhvr>
                                    </p:cmd>
                                  </p:child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1000" tmFilter="0, 0; .2, .5; .8, .5; 1, 0"/>
                                        <p:tgtEl>
                                          <p:spTgt spid="4"/>
                                        </p:tgtEl>
                                      </p:cBhvr>
                                    </p:animEffect>
                                    <p:animScale>
                                      <p:cBhvr>
                                        <p:cTn id="38" dur="500" autoRev="1" fill="hold"/>
                                        <p:tgtEl>
                                          <p:spTgt spid="4"/>
                                        </p:tgtEl>
                                      </p:cBhvr>
                                      <p:by x="105000" y="105000"/>
                                    </p:animScale>
                                  </p:childTnLst>
                                </p:cTn>
                              </p:par>
                              <p:par>
                                <p:cTn id="39" presetID="42" presetClass="path" presetSubtype="0" accel="50000" decel="50000" fill="hold" nodeType="withEffect">
                                  <p:stCondLst>
                                    <p:cond delay="0"/>
                                  </p:stCondLst>
                                  <p:childTnLst>
                                    <p:animMotion origin="layout" path="M -4.375E-6 -1.48148E-6 L -0.29596 0.49514 " pathEditMode="relative" rAng="0" ptsTypes="AA">
                                      <p:cBhvr>
                                        <p:cTn id="40" dur="2000" fill="hold"/>
                                        <p:tgtEl>
                                          <p:spTgt spid="2"/>
                                        </p:tgtEl>
                                        <p:attrNameLst>
                                          <p:attrName>ppt_x</p:attrName>
                                          <p:attrName>ppt_y</p:attrName>
                                        </p:attrNameLst>
                                      </p:cBhvr>
                                      <p:rCtr x="-14805" y="24745"/>
                                    </p:animMotion>
                                  </p:childTnLst>
                                </p:cTn>
                              </p:par>
                              <p:par>
                                <p:cTn id="41" presetID="1" presetClass="mediacall" presetSubtype="0" fill="hold" nodeType="withEffect">
                                  <p:stCondLst>
                                    <p:cond delay="0"/>
                                  </p:stCondLst>
                                  <p:childTnLst>
                                    <p:cmd type="call" cmd="playFrom(0.0)">
                                      <p:cBhvr>
                                        <p:cTn id="42" dur="1724" fill="hold"/>
                                        <p:tgtEl>
                                          <p:spTgt spid="13"/>
                                        </p:tgtEl>
                                      </p:cBhvr>
                                    </p:cmd>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9" presetClass="emph" presetSubtype="0" nodeType="clickEffect">
                                  <p:stCondLst>
                                    <p:cond delay="0"/>
                                  </p:stCondLst>
                                  <p:childTnLst>
                                    <p:set>
                                      <p:cBhvr>
                                        <p:cTn id="47" dur="indefinite"/>
                                        <p:tgtEl>
                                          <p:spTgt spid="10"/>
                                        </p:tgtEl>
                                        <p:attrNameLst>
                                          <p:attrName>style.opacity</p:attrName>
                                        </p:attrNameLst>
                                      </p:cBhvr>
                                      <p:to>
                                        <p:strVal val="0.5"/>
                                      </p:to>
                                    </p:set>
                                    <p:animEffect filter="image" prLst="opacity: 0.5">
                                      <p:cBhvr rctx="IE">
                                        <p:cTn id="48" dur="indefinite"/>
                                        <p:tgtEl>
                                          <p:spTgt spid="10"/>
                                        </p:tgtEl>
                                      </p:cBhvr>
                                    </p:animEffect>
                                  </p:childTnLst>
                                </p:cTn>
                              </p:par>
                              <p:par>
                                <p:cTn id="49" presetID="1" presetClass="mediacall" presetSubtype="0" fill="hold" nodeType="withEffect">
                                  <p:stCondLst>
                                    <p:cond delay="0"/>
                                  </p:stCondLst>
                                  <p:childTnLst>
                                    <p:cmd type="call" cmd="playFrom(0.0)">
                                      <p:cBhvr>
                                        <p:cTn id="50" dur="1296" fill="hold"/>
                                        <p:tgtEl>
                                          <p:spTgt spid="14"/>
                                        </p:tgtEl>
                                      </p:cBhvr>
                                    </p:cmd>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p:cTn id="55" dur="indefinite"/>
                                        <p:tgtEl>
                                          <p:spTgt spid="11"/>
                                        </p:tgtEl>
                                        <p:attrNameLst>
                                          <p:attrName>style.opacity</p:attrName>
                                        </p:attrNameLst>
                                      </p:cBhvr>
                                      <p:to>
                                        <p:strVal val="0.5"/>
                                      </p:to>
                                    </p:set>
                                    <p:animEffect filter="image" prLst="opacity: 0.5">
                                      <p:cBhvr rctx="IE">
                                        <p:cTn id="56" dur="indefinite"/>
                                        <p:tgtEl>
                                          <p:spTgt spid="11"/>
                                        </p:tgtEl>
                                      </p:cBhvr>
                                    </p:animEffect>
                                  </p:childTnLst>
                                </p:cTn>
                              </p:par>
                              <p:par>
                                <p:cTn id="57" presetID="1" presetClass="mediacall" presetSubtype="0" fill="hold" nodeType="withEffect">
                                  <p:stCondLst>
                                    <p:cond delay="0"/>
                                  </p:stCondLst>
                                  <p:childTnLst>
                                    <p:cmd type="call" cmd="playFrom(0.0)">
                                      <p:cBhvr>
                                        <p:cTn id="58" dur="1296" fill="hold"/>
                                        <p:tgtEl>
                                          <p:spTgt spid="15"/>
                                        </p:tgtEl>
                                      </p:cBhvr>
                                    </p:cmd>
                                  </p:childTnLst>
                                </p:cTn>
                              </p:par>
                            </p:childTnLst>
                          </p:cTn>
                        </p:par>
                      </p:childTnLst>
                    </p:cTn>
                  </p:par>
                </p:childTnLst>
              </p:cTn>
              <p:nextCondLst>
                <p:cond evt="onClick" delay="0">
                  <p:tgtEl>
                    <p:spTgt spid="11"/>
                  </p:tgtEl>
                </p:cond>
              </p:nextCondLst>
            </p:seq>
            <p:audio>
              <p:cMediaNode vol="80000">
                <p:cTn id="59" fill="hold" display="0">
                  <p:stCondLst>
                    <p:cond delay="indefinite"/>
                  </p:stCondLst>
                  <p:endCondLst>
                    <p:cond evt="onStopAudio" delay="0">
                      <p:tgtEl>
                        <p:sldTgt/>
                      </p:tgtEl>
                    </p:cond>
                  </p:endCondLst>
                </p:cTn>
                <p:tgtEl>
                  <p:spTgt spid="12"/>
                </p:tgtEl>
              </p:cMediaNode>
            </p:audio>
            <p:audio>
              <p:cMediaNode vol="80000">
                <p:cTn id="60" fill="hold" display="0">
                  <p:stCondLst>
                    <p:cond delay="indefinite"/>
                  </p:stCondLst>
                  <p:endCondLst>
                    <p:cond evt="onStopAudio" delay="0">
                      <p:tgtEl>
                        <p:sldTgt/>
                      </p:tgtEl>
                    </p:cond>
                  </p:endCondLst>
                </p:cTn>
                <p:tgtEl>
                  <p:spTgt spid="13"/>
                </p:tgtEl>
              </p:cMediaNode>
            </p:audio>
            <p:audio>
              <p:cMediaNode vol="80000">
                <p:cTn id="61" fill="hold" display="0">
                  <p:stCondLst>
                    <p:cond delay="indefinite"/>
                  </p:stCondLst>
                  <p:endCondLst>
                    <p:cond evt="onStopAudio" delay="0">
                      <p:tgtEl>
                        <p:sldTgt/>
                      </p:tgtEl>
                    </p:cond>
                  </p:endCondLst>
                </p:cTn>
                <p:tgtEl>
                  <p:spTgt spid="14"/>
                </p:tgtEl>
              </p:cMediaNode>
            </p:audio>
            <p:audio>
              <p:cMediaNode vol="80000">
                <p:cTn id="62"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666FD64A-9B4D-81D7-476E-78BF87448D1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 y="0"/>
            <a:ext cx="756015" cy="843677"/>
          </a:xfrm>
          <a:prstGeom prst="rect">
            <a:avLst/>
          </a:prstGeom>
        </p:spPr>
      </p:pic>
      <p:sp>
        <p:nvSpPr>
          <p:cNvPr id="6" name="Arrow: Pentagon 5">
            <a:hlinkClick r:id="rId9" action="ppaction://hlinksldjump"/>
            <a:extLst>
              <a:ext uri="{FF2B5EF4-FFF2-40B4-BE49-F238E27FC236}">
                <a16:creationId xmlns:a16="http://schemas.microsoft.com/office/drawing/2014/main" id="{153BA5DD-F549-834E-90F7-B08825917559}"/>
              </a:ext>
            </a:extLst>
          </p:cNvPr>
          <p:cNvSpPr/>
          <p:nvPr/>
        </p:nvSpPr>
        <p:spPr>
          <a:xfrm flipH="1">
            <a:off x="9447144" y="564358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23">
              <a:defRPr/>
            </a:pPr>
            <a:r>
              <a:rPr lang="en-US" sz="2801" b="1">
                <a:solidFill>
                  <a:srgbClr val="7030A0"/>
                </a:solidFill>
                <a:latin typeface="Times New Roman" panose="02020603050405020304" pitchFamily="18" charset="0"/>
                <a:cs typeface="Times New Roman" panose="02020603050405020304" pitchFamily="18" charset="0"/>
              </a:rPr>
              <a:t>GO HOME</a:t>
            </a:r>
          </a:p>
        </p:txBody>
      </p:sp>
      <p:grpSp>
        <p:nvGrpSpPr>
          <p:cNvPr id="7" name="Group 6">
            <a:extLst>
              <a:ext uri="{FF2B5EF4-FFF2-40B4-BE49-F238E27FC236}">
                <a16:creationId xmlns:a16="http://schemas.microsoft.com/office/drawing/2014/main" id="{10237483-6664-34E0-6952-4292F2257E58}"/>
              </a:ext>
            </a:extLst>
          </p:cNvPr>
          <p:cNvGrpSpPr/>
          <p:nvPr/>
        </p:nvGrpSpPr>
        <p:grpSpPr>
          <a:xfrm>
            <a:off x="914404" y="296195"/>
            <a:ext cx="10237493" cy="2016845"/>
            <a:chOff x="313163" y="231911"/>
            <a:chExt cx="11502886" cy="2054087"/>
          </a:xfrm>
        </p:grpSpPr>
        <p:sp>
          <p:nvSpPr>
            <p:cNvPr id="8" name="Rectangle: Diagonal Corners Snipped 7">
              <a:extLst>
                <a:ext uri="{FF2B5EF4-FFF2-40B4-BE49-F238E27FC236}">
                  <a16:creationId xmlns:a16="http://schemas.microsoft.com/office/drawing/2014/main" id="{8D2DE108-8F5C-7D7B-3436-E3513ACD44EE}"/>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002060"/>
                </a:solidFill>
                <a:cs typeface="Times New Roman" panose="02020603050405020304" pitchFamily="18" charset="0"/>
              </a:endParaRPr>
            </a:p>
          </p:txBody>
        </p:sp>
        <p:sp>
          <p:nvSpPr>
            <p:cNvPr id="9" name="TextBox 8">
              <a:extLst>
                <a:ext uri="{FF2B5EF4-FFF2-40B4-BE49-F238E27FC236}">
                  <a16:creationId xmlns:a16="http://schemas.microsoft.com/office/drawing/2014/main" id="{3FB0CA84-8AAD-F6F7-DCD8-6888EB9EC61A}"/>
                </a:ext>
              </a:extLst>
            </p:cNvPr>
            <p:cNvSpPr txBox="1"/>
            <p:nvPr/>
          </p:nvSpPr>
          <p:spPr>
            <a:xfrm>
              <a:off x="2411186" y="1105468"/>
              <a:ext cx="7448075" cy="470190"/>
            </a:xfrm>
            <a:prstGeom prst="rect">
              <a:avLst/>
            </a:prstGeom>
            <a:noFill/>
          </p:spPr>
          <p:txBody>
            <a:bodyPr wrap="none" rtlCol="0">
              <a:spAutoFit/>
            </a:bodyPr>
            <a:lstStyle/>
            <a:p>
              <a:pPr algn="l"/>
              <a:r>
                <a:rPr lang="vi-VN" sz="2400" b="1" i="0" dirty="0">
                  <a:solidFill>
                    <a:srgbClr val="333333"/>
                  </a:solidFill>
                  <a:effectLst/>
                </a:rPr>
                <a:t>Câu 10:</a:t>
              </a:r>
              <a:r>
                <a:rPr lang="vi-VN" sz="2400" b="0" i="0" dirty="0">
                  <a:solidFill>
                    <a:srgbClr val="333333"/>
                  </a:solidFill>
                  <a:effectLst/>
                </a:rPr>
                <a:t> Đâu không phải bệnh về tiêu hóa</a:t>
              </a:r>
              <a:r>
                <a:rPr lang="en-US" sz="2400" b="0" i="0" dirty="0">
                  <a:solidFill>
                    <a:srgbClr val="333333"/>
                  </a:solidFill>
                  <a:effectLst/>
                </a:rPr>
                <a:t>:</a:t>
              </a:r>
              <a:endParaRPr lang="vi-VN" sz="2400" b="0" i="0" dirty="0">
                <a:solidFill>
                  <a:srgbClr val="333333"/>
                </a:solidFill>
                <a:effectLst/>
              </a:endParaRPr>
            </a:p>
          </p:txBody>
        </p:sp>
      </p:grpSp>
      <p:grpSp>
        <p:nvGrpSpPr>
          <p:cNvPr id="3" name="Nhóm 2">
            <a:extLst>
              <a:ext uri="{FF2B5EF4-FFF2-40B4-BE49-F238E27FC236}">
                <a16:creationId xmlns:a16="http://schemas.microsoft.com/office/drawing/2014/main" id="{82A7AAAD-240B-1E18-F1D1-BBDF587F451A}"/>
              </a:ext>
            </a:extLst>
          </p:cNvPr>
          <p:cNvGrpSpPr/>
          <p:nvPr/>
        </p:nvGrpSpPr>
        <p:grpSpPr>
          <a:xfrm>
            <a:off x="927464" y="2497522"/>
            <a:ext cx="7354956" cy="918222"/>
            <a:chOff x="927464" y="2497522"/>
            <a:chExt cx="7354956" cy="918222"/>
          </a:xfrm>
        </p:grpSpPr>
        <p:sp>
          <p:nvSpPr>
            <p:cNvPr id="26" name="Rectangle: Diagonal Corners Snipped 25">
              <a:extLst>
                <a:ext uri="{FF2B5EF4-FFF2-40B4-BE49-F238E27FC236}">
                  <a16:creationId xmlns:a16="http://schemas.microsoft.com/office/drawing/2014/main" id="{13DA99BF-579C-0E9B-5D55-DBE906CE5EF3}"/>
                </a:ext>
              </a:extLst>
            </p:cNvPr>
            <p:cNvSpPr/>
            <p:nvPr/>
          </p:nvSpPr>
          <p:spPr>
            <a:xfrm>
              <a:off x="927464" y="2497522"/>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6F3FB62-D405-5E40-35F1-C268439B8A72}"/>
                </a:ext>
              </a:extLst>
            </p:cNvPr>
            <p:cNvSpPr txBox="1"/>
            <p:nvPr/>
          </p:nvSpPr>
          <p:spPr>
            <a:xfrm>
              <a:off x="1152752" y="2678729"/>
              <a:ext cx="4572000" cy="461665"/>
            </a:xfrm>
            <a:prstGeom prst="rect">
              <a:avLst/>
            </a:prstGeom>
            <a:noFill/>
          </p:spPr>
          <p:txBody>
            <a:bodyPr wrap="square" rtlCol="0">
              <a:spAutoFit/>
            </a:bodyPr>
            <a:lstStyle/>
            <a:p>
              <a:pPr algn="l"/>
              <a:r>
                <a:rPr lang="vi-VN" sz="2400" dirty="0">
                  <a:effectLst/>
                </a:rPr>
                <a:t>A. Ngộ độc thực phẩm</a:t>
              </a:r>
              <a:r>
                <a:rPr lang="en-US" sz="2400" dirty="0">
                  <a:effectLst/>
                </a:rPr>
                <a:t>.</a:t>
              </a:r>
              <a:endParaRPr lang="vi-VN" sz="2400" dirty="0">
                <a:effectLst/>
              </a:endParaRPr>
            </a:p>
          </p:txBody>
        </p:sp>
      </p:grpSp>
      <p:grpSp>
        <p:nvGrpSpPr>
          <p:cNvPr id="4" name="Nhóm 3">
            <a:extLst>
              <a:ext uri="{FF2B5EF4-FFF2-40B4-BE49-F238E27FC236}">
                <a16:creationId xmlns:a16="http://schemas.microsoft.com/office/drawing/2014/main" id="{83670685-7760-C5AF-9E28-C3F0E0B71253}"/>
              </a:ext>
            </a:extLst>
          </p:cNvPr>
          <p:cNvGrpSpPr/>
          <p:nvPr/>
        </p:nvGrpSpPr>
        <p:grpSpPr>
          <a:xfrm>
            <a:off x="927464" y="3567638"/>
            <a:ext cx="7354956" cy="918222"/>
            <a:chOff x="927464" y="3567638"/>
            <a:chExt cx="7354956" cy="918222"/>
          </a:xfrm>
        </p:grpSpPr>
        <p:sp>
          <p:nvSpPr>
            <p:cNvPr id="29" name="Rectangle: Diagonal Corners Snipped 28">
              <a:extLst>
                <a:ext uri="{FF2B5EF4-FFF2-40B4-BE49-F238E27FC236}">
                  <a16:creationId xmlns:a16="http://schemas.microsoft.com/office/drawing/2014/main" id="{B8658BDC-D917-0D79-0F60-F18FEF3B7ED4}"/>
                </a:ext>
              </a:extLst>
            </p:cNvPr>
            <p:cNvSpPr/>
            <p:nvPr/>
          </p:nvSpPr>
          <p:spPr>
            <a:xfrm>
              <a:off x="927464" y="3567638"/>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D877F04-3BF2-AE0D-C0C4-BEA0EAD463B9}"/>
                </a:ext>
              </a:extLst>
            </p:cNvPr>
            <p:cNvSpPr txBox="1"/>
            <p:nvPr/>
          </p:nvSpPr>
          <p:spPr>
            <a:xfrm>
              <a:off x="1152752" y="3765139"/>
              <a:ext cx="4572000" cy="461665"/>
            </a:xfrm>
            <a:prstGeom prst="rect">
              <a:avLst/>
            </a:prstGeom>
            <a:noFill/>
          </p:spPr>
          <p:txBody>
            <a:bodyPr wrap="square" rtlCol="0">
              <a:spAutoFit/>
            </a:bodyPr>
            <a:lstStyle/>
            <a:p>
              <a:pPr algn="l"/>
              <a:r>
                <a:rPr lang="vi-VN" sz="2400" dirty="0">
                  <a:effectLst/>
                </a:rPr>
                <a:t>B. Sỏi thận</a:t>
              </a:r>
              <a:r>
                <a:rPr lang="en-US" sz="2400" dirty="0">
                  <a:effectLst/>
                </a:rPr>
                <a:t>.</a:t>
              </a:r>
              <a:endParaRPr lang="vi-VN" sz="2400" dirty="0">
                <a:effectLst/>
              </a:endParaRPr>
            </a:p>
          </p:txBody>
        </p:sp>
      </p:grpSp>
      <p:grpSp>
        <p:nvGrpSpPr>
          <p:cNvPr id="10" name="Nhóm 9">
            <a:extLst>
              <a:ext uri="{FF2B5EF4-FFF2-40B4-BE49-F238E27FC236}">
                <a16:creationId xmlns:a16="http://schemas.microsoft.com/office/drawing/2014/main" id="{5B0B43CD-FC15-E207-6A5F-E176A086C850}"/>
              </a:ext>
            </a:extLst>
          </p:cNvPr>
          <p:cNvGrpSpPr/>
          <p:nvPr/>
        </p:nvGrpSpPr>
        <p:grpSpPr>
          <a:xfrm>
            <a:off x="927464" y="4637753"/>
            <a:ext cx="7354956" cy="918222"/>
            <a:chOff x="927464" y="4637753"/>
            <a:chExt cx="7354956" cy="918222"/>
          </a:xfrm>
        </p:grpSpPr>
        <p:sp>
          <p:nvSpPr>
            <p:cNvPr id="32" name="Rectangle: Diagonal Corners Snipped 31">
              <a:extLst>
                <a:ext uri="{FF2B5EF4-FFF2-40B4-BE49-F238E27FC236}">
                  <a16:creationId xmlns:a16="http://schemas.microsoft.com/office/drawing/2014/main" id="{49E5922B-8465-91F7-C2F2-0C9FCA9987D3}"/>
                </a:ext>
              </a:extLst>
            </p:cNvPr>
            <p:cNvSpPr/>
            <p:nvPr/>
          </p:nvSpPr>
          <p:spPr>
            <a:xfrm>
              <a:off x="927464" y="4637753"/>
              <a:ext cx="7354956" cy="918222"/>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11C5B522-7B18-0727-E319-C29BE518F820}"/>
                </a:ext>
              </a:extLst>
            </p:cNvPr>
            <p:cNvSpPr txBox="1"/>
            <p:nvPr/>
          </p:nvSpPr>
          <p:spPr>
            <a:xfrm>
              <a:off x="1152752" y="4835254"/>
              <a:ext cx="4572000" cy="461665"/>
            </a:xfrm>
            <a:prstGeom prst="rect">
              <a:avLst/>
            </a:prstGeom>
            <a:noFill/>
          </p:spPr>
          <p:txBody>
            <a:bodyPr wrap="square" rtlCol="0">
              <a:spAutoFit/>
            </a:bodyPr>
            <a:lstStyle/>
            <a:p>
              <a:pPr algn="l"/>
              <a:r>
                <a:rPr lang="vi-VN" sz="2400" dirty="0">
                  <a:effectLst/>
                </a:rPr>
                <a:t>C. Tiêu chảy</a:t>
              </a:r>
              <a:r>
                <a:rPr lang="en-US" sz="2400" dirty="0">
                  <a:effectLst/>
                </a:rPr>
                <a:t>.</a:t>
              </a:r>
              <a:endParaRPr lang="vi-VN" sz="2400" dirty="0">
                <a:effectLst/>
              </a:endParaRPr>
            </a:p>
          </p:txBody>
        </p:sp>
      </p:grpSp>
      <p:grpSp>
        <p:nvGrpSpPr>
          <p:cNvPr id="11" name="Nhóm 10">
            <a:extLst>
              <a:ext uri="{FF2B5EF4-FFF2-40B4-BE49-F238E27FC236}">
                <a16:creationId xmlns:a16="http://schemas.microsoft.com/office/drawing/2014/main" id="{7C500E2C-56E3-E9C5-F11B-FA5EA035362E}"/>
              </a:ext>
            </a:extLst>
          </p:cNvPr>
          <p:cNvGrpSpPr/>
          <p:nvPr/>
        </p:nvGrpSpPr>
        <p:grpSpPr>
          <a:xfrm>
            <a:off x="927464" y="5707873"/>
            <a:ext cx="7354956" cy="918223"/>
            <a:chOff x="927464" y="5707873"/>
            <a:chExt cx="7354956" cy="918223"/>
          </a:xfrm>
        </p:grpSpPr>
        <p:sp>
          <p:nvSpPr>
            <p:cNvPr id="35" name="Rectangle: Diagonal Corners Snipped 34">
              <a:extLst>
                <a:ext uri="{FF2B5EF4-FFF2-40B4-BE49-F238E27FC236}">
                  <a16:creationId xmlns:a16="http://schemas.microsoft.com/office/drawing/2014/main" id="{29320ADB-F99D-0E7A-24D7-1F432C4738E3}"/>
                </a:ext>
              </a:extLst>
            </p:cNvPr>
            <p:cNvSpPr/>
            <p:nvPr/>
          </p:nvSpPr>
          <p:spPr>
            <a:xfrm>
              <a:off x="927464" y="5707873"/>
              <a:ext cx="7354956" cy="918223"/>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UTM Avo" panose="020406030505060202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909B9FD7-FEF4-0CAB-FC21-F6CF0AF6BB91}"/>
                </a:ext>
              </a:extLst>
            </p:cNvPr>
            <p:cNvSpPr txBox="1"/>
            <p:nvPr/>
          </p:nvSpPr>
          <p:spPr>
            <a:xfrm>
              <a:off x="1152752" y="5905374"/>
              <a:ext cx="4572000" cy="461665"/>
            </a:xfrm>
            <a:prstGeom prst="rect">
              <a:avLst/>
            </a:prstGeom>
            <a:noFill/>
          </p:spPr>
          <p:txBody>
            <a:bodyPr wrap="square" rtlCol="0">
              <a:spAutoFit/>
            </a:bodyPr>
            <a:lstStyle/>
            <a:p>
              <a:pPr algn="l"/>
              <a:r>
                <a:rPr lang="vi-VN" sz="2400" dirty="0">
                  <a:effectLst/>
                </a:rPr>
                <a:t>D. Táo bón</a:t>
              </a:r>
              <a:r>
                <a:rPr lang="en-US" sz="2400" dirty="0">
                  <a:effectLst/>
                </a:rPr>
                <a:t>.</a:t>
              </a:r>
              <a:endParaRPr lang="en-US" sz="2400" dirty="0"/>
            </a:p>
          </p:txBody>
        </p:sp>
      </p:grpSp>
      <p:pic>
        <p:nvPicPr>
          <p:cNvPr id="2" name="1">
            <a:hlinkClick r:id="rId10" action="ppaction://hlinksldjump"/>
            <a:extLst>
              <a:ext uri="{FF2B5EF4-FFF2-40B4-BE49-F238E27FC236}">
                <a16:creationId xmlns:a16="http://schemas.microsoft.com/office/drawing/2014/main" id="{A46ED5EB-C834-1FA5-70D9-0018030A58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257593" y="40954"/>
            <a:ext cx="1589851" cy="1545336"/>
          </a:xfrm>
          <a:prstGeom prst="rect">
            <a:avLst/>
          </a:prstGeom>
        </p:spPr>
      </p:pic>
      <p:pic>
        <p:nvPicPr>
          <p:cNvPr id="12" name="âm thanh trả lời sai">
            <a:hlinkClick r:id="" action="ppaction://media"/>
            <a:extLst>
              <a:ext uri="{FF2B5EF4-FFF2-40B4-BE49-F238E27FC236}">
                <a16:creationId xmlns:a16="http://schemas.microsoft.com/office/drawing/2014/main" id="{66C433AE-E2A0-5163-9796-A78536E4121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7933" y="1151322"/>
            <a:ext cx="487363" cy="487363"/>
          </a:xfrm>
          <a:prstGeom prst="rect">
            <a:avLst/>
          </a:prstGeom>
        </p:spPr>
      </p:pic>
      <p:pic>
        <p:nvPicPr>
          <p:cNvPr id="13" name="Am-thanh-tra-loi-dung-chinh-xac-www_tiengdong_com">
            <a:hlinkClick r:id="" action="ppaction://media"/>
            <a:extLst>
              <a:ext uri="{FF2B5EF4-FFF2-40B4-BE49-F238E27FC236}">
                <a16:creationId xmlns:a16="http://schemas.microsoft.com/office/drawing/2014/main" id="{55D330C8-A30B-FC0E-833A-F6AD540125B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27933" y="1923990"/>
            <a:ext cx="487363" cy="487363"/>
          </a:xfrm>
          <a:prstGeom prst="rect">
            <a:avLst/>
          </a:prstGeom>
        </p:spPr>
      </p:pic>
      <p:pic>
        <p:nvPicPr>
          <p:cNvPr id="14" name="âm thanh trả lời sai">
            <a:hlinkClick r:id="" action="ppaction://media"/>
            <a:extLst>
              <a:ext uri="{FF2B5EF4-FFF2-40B4-BE49-F238E27FC236}">
                <a16:creationId xmlns:a16="http://schemas.microsoft.com/office/drawing/2014/main" id="{0F83A3FE-8D0A-611D-DCDB-6417D509C89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9545" y="556165"/>
            <a:ext cx="487363" cy="487363"/>
          </a:xfrm>
          <a:prstGeom prst="rect">
            <a:avLst/>
          </a:prstGeom>
        </p:spPr>
      </p:pic>
      <p:pic>
        <p:nvPicPr>
          <p:cNvPr id="15" name="âm thanh trả lời sai">
            <a:hlinkClick r:id="" action="ppaction://media"/>
            <a:extLst>
              <a:ext uri="{FF2B5EF4-FFF2-40B4-BE49-F238E27FC236}">
                <a16:creationId xmlns:a16="http://schemas.microsoft.com/office/drawing/2014/main" id="{50EFA588-1297-7D71-62B5-9C1F5AD413A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7933" y="2253019"/>
            <a:ext cx="487363" cy="487363"/>
          </a:xfrm>
          <a:prstGeom prst="rect">
            <a:avLst/>
          </a:prstGeom>
        </p:spPr>
      </p:pic>
    </p:spTree>
    <p:extLst>
      <p:ext uri="{BB962C8B-B14F-4D97-AF65-F5344CB8AC3E}">
        <p14:creationId xmlns:p14="http://schemas.microsoft.com/office/powerpoint/2010/main" val="148062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p:cTn id="29" dur="indefinite"/>
                                        <p:tgtEl>
                                          <p:spTgt spid="3"/>
                                        </p:tgtEl>
                                        <p:attrNameLst>
                                          <p:attrName>style.opacity</p:attrName>
                                        </p:attrNameLst>
                                      </p:cBhvr>
                                      <p:to>
                                        <p:strVal val="0.5"/>
                                      </p:to>
                                    </p:set>
                                    <p:animEffect filter="image" prLst="opacity: 0.5">
                                      <p:cBhvr rctx="IE">
                                        <p:cTn id="30" dur="indefinite"/>
                                        <p:tgtEl>
                                          <p:spTgt spid="3"/>
                                        </p:tgtEl>
                                      </p:cBhvr>
                                    </p:animEffect>
                                  </p:childTnLst>
                                </p:cTn>
                              </p:par>
                              <p:par>
                                <p:cTn id="31" presetID="1" presetClass="mediacall" presetSubtype="0" fill="hold" nodeType="withEffect">
                                  <p:stCondLst>
                                    <p:cond delay="0"/>
                                  </p:stCondLst>
                                  <p:childTnLst>
                                    <p:cmd type="call" cmd="playFrom(0.0)">
                                      <p:cBhvr>
                                        <p:cTn id="32" dur="1296" fill="hold"/>
                                        <p:tgtEl>
                                          <p:spTgt spid="12"/>
                                        </p:tgtEl>
                                      </p:cBhvr>
                                    </p:cmd>
                                  </p:child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1000" tmFilter="0, 0; .2, .5; .8, .5; 1, 0"/>
                                        <p:tgtEl>
                                          <p:spTgt spid="4"/>
                                        </p:tgtEl>
                                      </p:cBhvr>
                                    </p:animEffect>
                                    <p:animScale>
                                      <p:cBhvr>
                                        <p:cTn id="38" dur="500" autoRev="1" fill="hold"/>
                                        <p:tgtEl>
                                          <p:spTgt spid="4"/>
                                        </p:tgtEl>
                                      </p:cBhvr>
                                      <p:by x="105000" y="105000"/>
                                    </p:animScale>
                                  </p:childTnLst>
                                </p:cTn>
                              </p:par>
                              <p:par>
                                <p:cTn id="39" presetID="42" presetClass="path" presetSubtype="0" accel="50000" decel="50000" fill="hold" nodeType="withEffect">
                                  <p:stCondLst>
                                    <p:cond delay="0"/>
                                  </p:stCondLst>
                                  <p:childTnLst>
                                    <p:animMotion origin="layout" path="M -4.16667E-7 1.48148E-6 L -0.3293 0.43055 " pathEditMode="relative" rAng="0" ptsTypes="AA">
                                      <p:cBhvr>
                                        <p:cTn id="40" dur="2000" fill="hold"/>
                                        <p:tgtEl>
                                          <p:spTgt spid="2"/>
                                        </p:tgtEl>
                                        <p:attrNameLst>
                                          <p:attrName>ppt_x</p:attrName>
                                          <p:attrName>ppt_y</p:attrName>
                                        </p:attrNameLst>
                                      </p:cBhvr>
                                      <p:rCtr x="-16471" y="21528"/>
                                    </p:animMotion>
                                  </p:childTnLst>
                                </p:cTn>
                              </p:par>
                              <p:par>
                                <p:cTn id="41" presetID="1" presetClass="mediacall" presetSubtype="0" fill="hold" nodeType="withEffect">
                                  <p:stCondLst>
                                    <p:cond delay="0"/>
                                  </p:stCondLst>
                                  <p:childTnLst>
                                    <p:cmd type="call" cmd="playFrom(0.0)">
                                      <p:cBhvr>
                                        <p:cTn id="42" dur="1724" fill="hold"/>
                                        <p:tgtEl>
                                          <p:spTgt spid="13"/>
                                        </p:tgtEl>
                                      </p:cBhvr>
                                    </p:cmd>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9" presetClass="emph" presetSubtype="0" nodeType="clickEffect">
                                  <p:stCondLst>
                                    <p:cond delay="0"/>
                                  </p:stCondLst>
                                  <p:childTnLst>
                                    <p:set>
                                      <p:cBhvr>
                                        <p:cTn id="47" dur="indefinite"/>
                                        <p:tgtEl>
                                          <p:spTgt spid="10"/>
                                        </p:tgtEl>
                                        <p:attrNameLst>
                                          <p:attrName>style.opacity</p:attrName>
                                        </p:attrNameLst>
                                      </p:cBhvr>
                                      <p:to>
                                        <p:strVal val="0.5"/>
                                      </p:to>
                                    </p:set>
                                    <p:animEffect filter="image" prLst="opacity: 0.5">
                                      <p:cBhvr rctx="IE">
                                        <p:cTn id="48" dur="indefinite"/>
                                        <p:tgtEl>
                                          <p:spTgt spid="10"/>
                                        </p:tgtEl>
                                      </p:cBhvr>
                                    </p:animEffect>
                                  </p:childTnLst>
                                </p:cTn>
                              </p:par>
                              <p:par>
                                <p:cTn id="49" presetID="1" presetClass="mediacall" presetSubtype="0" fill="hold" nodeType="withEffect">
                                  <p:stCondLst>
                                    <p:cond delay="0"/>
                                  </p:stCondLst>
                                  <p:childTnLst>
                                    <p:cmd type="call" cmd="playFrom(0.0)">
                                      <p:cBhvr>
                                        <p:cTn id="50" dur="1296" fill="hold"/>
                                        <p:tgtEl>
                                          <p:spTgt spid="14"/>
                                        </p:tgtEl>
                                      </p:cBhvr>
                                    </p:cmd>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p:cTn id="55" dur="indefinite"/>
                                        <p:tgtEl>
                                          <p:spTgt spid="11"/>
                                        </p:tgtEl>
                                        <p:attrNameLst>
                                          <p:attrName>style.opacity</p:attrName>
                                        </p:attrNameLst>
                                      </p:cBhvr>
                                      <p:to>
                                        <p:strVal val="0.5"/>
                                      </p:to>
                                    </p:set>
                                    <p:animEffect filter="image" prLst="opacity: 0.5">
                                      <p:cBhvr rctx="IE">
                                        <p:cTn id="56" dur="indefinite"/>
                                        <p:tgtEl>
                                          <p:spTgt spid="11"/>
                                        </p:tgtEl>
                                      </p:cBhvr>
                                    </p:animEffect>
                                  </p:childTnLst>
                                </p:cTn>
                              </p:par>
                              <p:par>
                                <p:cTn id="57" presetID="1" presetClass="mediacall" presetSubtype="0" fill="hold" nodeType="withEffect">
                                  <p:stCondLst>
                                    <p:cond delay="0"/>
                                  </p:stCondLst>
                                  <p:childTnLst>
                                    <p:cmd type="call" cmd="playFrom(0.0)">
                                      <p:cBhvr>
                                        <p:cTn id="58" dur="1296" fill="hold"/>
                                        <p:tgtEl>
                                          <p:spTgt spid="15"/>
                                        </p:tgtEl>
                                      </p:cBhvr>
                                    </p:cmd>
                                  </p:childTnLst>
                                </p:cTn>
                              </p:par>
                            </p:childTnLst>
                          </p:cTn>
                        </p:par>
                      </p:childTnLst>
                    </p:cTn>
                  </p:par>
                </p:childTnLst>
              </p:cTn>
              <p:nextCondLst>
                <p:cond evt="onClick" delay="0">
                  <p:tgtEl>
                    <p:spTgt spid="11"/>
                  </p:tgtEl>
                </p:cond>
              </p:nextCondLst>
            </p:seq>
            <p:audio>
              <p:cMediaNode vol="80000">
                <p:cTn id="59" fill="hold" display="0">
                  <p:stCondLst>
                    <p:cond delay="indefinite"/>
                  </p:stCondLst>
                  <p:endCondLst>
                    <p:cond evt="onStopAudio" delay="0">
                      <p:tgtEl>
                        <p:sldTgt/>
                      </p:tgtEl>
                    </p:cond>
                  </p:endCondLst>
                </p:cTn>
                <p:tgtEl>
                  <p:spTgt spid="12"/>
                </p:tgtEl>
              </p:cMediaNode>
            </p:audio>
            <p:audio>
              <p:cMediaNode vol="80000">
                <p:cTn id="60" fill="hold" display="0">
                  <p:stCondLst>
                    <p:cond delay="indefinite"/>
                  </p:stCondLst>
                  <p:endCondLst>
                    <p:cond evt="onStopAudio" delay="0">
                      <p:tgtEl>
                        <p:sldTgt/>
                      </p:tgtEl>
                    </p:cond>
                  </p:endCondLst>
                </p:cTn>
                <p:tgtEl>
                  <p:spTgt spid="13"/>
                </p:tgtEl>
              </p:cMediaNode>
            </p:audio>
            <p:audio>
              <p:cMediaNode vol="80000">
                <p:cTn id="61" fill="hold" display="0">
                  <p:stCondLst>
                    <p:cond delay="indefinite"/>
                  </p:stCondLst>
                  <p:endCondLst>
                    <p:cond evt="onStopAudio" delay="0">
                      <p:tgtEl>
                        <p:sldTgt/>
                      </p:tgtEl>
                    </p:cond>
                  </p:endCondLst>
                </p:cTn>
                <p:tgtEl>
                  <p:spTgt spid="14"/>
                </p:tgtEl>
              </p:cMediaNode>
            </p:audio>
            <p:audio>
              <p:cMediaNode vol="80000">
                <p:cTn id="62"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71AB95E-72B5-471F-B498-E098168D90B0}"/>
              </a:ext>
            </a:extLst>
          </p:cNvPr>
          <p:cNvPicPr>
            <a:picLocks noChangeAspect="1"/>
          </p:cNvPicPr>
          <p:nvPr/>
        </p:nvPicPr>
        <p:blipFill>
          <a:blip r:embed="rId4"/>
          <a:stretch>
            <a:fillRect/>
          </a:stretch>
        </p:blipFill>
        <p:spPr>
          <a:xfrm>
            <a:off x="5176629" y="3062346"/>
            <a:ext cx="2177775" cy="1204856"/>
          </a:xfrm>
          <a:prstGeom prst="rect">
            <a:avLst/>
          </a:prstGeom>
        </p:spPr>
      </p:pic>
    </p:spTree>
    <p:extLst>
      <p:ext uri="{BB962C8B-B14F-4D97-AF65-F5344CB8AC3E}">
        <p14:creationId xmlns:p14="http://schemas.microsoft.com/office/powerpoint/2010/main" val="96588990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72566E0F-A31A-0671-362C-5903C476C2E6}"/>
              </a:ext>
            </a:extLst>
          </p:cNvPr>
          <p:cNvSpPr txBox="1"/>
          <p:nvPr/>
        </p:nvSpPr>
        <p:spPr>
          <a:xfrm>
            <a:off x="3040066" y="1487104"/>
            <a:ext cx="5856225" cy="561051"/>
          </a:xfrm>
          <a:prstGeom prst="rect">
            <a:avLst/>
          </a:prstGeom>
        </p:spPr>
        <p:txBody>
          <a:bodyPr wrap="square" lIns="0" tIns="0" rIns="0" bIns="0" rtlCol="0" anchor="t">
            <a:spAutoFit/>
          </a:bodyPr>
          <a:lstStyle/>
          <a:p>
            <a:pPr algn="ctr" defTabSz="914400">
              <a:lnSpc>
                <a:spcPct val="150000"/>
              </a:lnSpc>
              <a:buClr>
                <a:srgbClr val="000000"/>
              </a:buClr>
              <a:buFont typeface="Arial"/>
              <a:buNone/>
            </a:pPr>
            <a:r>
              <a:rPr lang="nl-NL" sz="2800" b="1" kern="0" dirty="0">
                <a:solidFill>
                  <a:srgbClr val="023276"/>
                </a:solidFill>
                <a:cs typeface="Arial" panose="020B0604020202020204" pitchFamily="34" charset="0"/>
                <a:sym typeface="Arial"/>
              </a:rPr>
              <a:t>Hướng dẫn về nhà</a:t>
            </a:r>
            <a:endParaRPr lang="en-US" sz="2800" kern="0" dirty="0">
              <a:solidFill>
                <a:srgbClr val="023276"/>
              </a:solidFill>
              <a:cs typeface="Arial" panose="020B0604020202020204" pitchFamily="34" charset="0"/>
              <a:sym typeface="Arial"/>
            </a:endParaRPr>
          </a:p>
        </p:txBody>
      </p:sp>
      <p:pic>
        <p:nvPicPr>
          <p:cNvPr id="3" name="Picture 4">
            <a:extLst>
              <a:ext uri="{FF2B5EF4-FFF2-40B4-BE49-F238E27FC236}">
                <a16:creationId xmlns:a16="http://schemas.microsoft.com/office/drawing/2014/main" id="{86B0B41D-7F19-1B0C-77C5-2DB7205947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56660">
            <a:off x="9869531" y="1698807"/>
            <a:ext cx="1190095" cy="965059"/>
          </a:xfrm>
          <a:prstGeom prst="rect">
            <a:avLst/>
          </a:prstGeom>
        </p:spPr>
      </p:pic>
      <p:pic>
        <p:nvPicPr>
          <p:cNvPr id="4" name="Picture 5">
            <a:extLst>
              <a:ext uri="{FF2B5EF4-FFF2-40B4-BE49-F238E27FC236}">
                <a16:creationId xmlns:a16="http://schemas.microsoft.com/office/drawing/2014/main" id="{4362206E-7CEE-A46A-08AF-3D20D3F020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25658">
            <a:off x="515562" y="3786482"/>
            <a:ext cx="869841" cy="705362"/>
          </a:xfrm>
          <a:prstGeom prst="rect">
            <a:avLst/>
          </a:prstGeom>
        </p:spPr>
      </p:pic>
      <p:sp>
        <p:nvSpPr>
          <p:cNvPr id="5" name="Rectangle 4">
            <a:extLst>
              <a:ext uri="{FF2B5EF4-FFF2-40B4-BE49-F238E27FC236}">
                <a16:creationId xmlns:a16="http://schemas.microsoft.com/office/drawing/2014/main" id="{0678073A-2B13-5087-482A-C389660E8759}"/>
              </a:ext>
            </a:extLst>
          </p:cNvPr>
          <p:cNvSpPr/>
          <p:nvPr/>
        </p:nvSpPr>
        <p:spPr>
          <a:xfrm>
            <a:off x="2934798" y="2285475"/>
            <a:ext cx="6322404" cy="1682384"/>
          </a:xfrm>
          <a:prstGeom prst="rect">
            <a:avLst/>
          </a:prstGeom>
        </p:spPr>
        <p:txBody>
          <a:bodyPr wrap="square">
            <a:spAutoFit/>
          </a:bodyPr>
          <a:lstStyle/>
          <a:p>
            <a:pPr marL="285750" indent="-285750" algn="just" defTabSz="914400">
              <a:lnSpc>
                <a:spcPct val="150000"/>
              </a:lnSpc>
              <a:buClr>
                <a:srgbClr val="000000"/>
              </a:buClr>
              <a:buFont typeface="Wingdings" panose="05000000000000000000" pitchFamily="2" charset="2"/>
              <a:buChar char="§"/>
            </a:pPr>
            <a:r>
              <a:rPr lang="en-US" sz="2400" kern="0" dirty="0">
                <a:solidFill>
                  <a:srgbClr val="000000"/>
                </a:solidFill>
                <a:cs typeface="Arial" panose="020B0604020202020204" pitchFamily="34" charset="0"/>
                <a:sym typeface="Arial"/>
              </a:rPr>
              <a:t>Hoàn </a:t>
            </a:r>
            <a:r>
              <a:rPr lang="en-US" sz="2400" kern="0" dirty="0" err="1">
                <a:solidFill>
                  <a:srgbClr val="000000"/>
                </a:solidFill>
                <a:cs typeface="Arial" panose="020B0604020202020204" pitchFamily="34" charset="0"/>
                <a:sym typeface="Arial"/>
              </a:rPr>
              <a:t>thành</a:t>
            </a:r>
            <a:r>
              <a:rPr lang="en-US" sz="2400" kern="0" dirty="0">
                <a:solidFill>
                  <a:srgbClr val="000000"/>
                </a:solidFill>
                <a:cs typeface="Arial" panose="020B0604020202020204" pitchFamily="34" charset="0"/>
                <a:sym typeface="Arial"/>
              </a:rPr>
              <a:t> </a:t>
            </a:r>
            <a:r>
              <a:rPr lang="en-US" sz="2400" kern="0" dirty="0" err="1">
                <a:solidFill>
                  <a:srgbClr val="000000"/>
                </a:solidFill>
                <a:cs typeface="Arial" panose="020B0604020202020204" pitchFamily="34" charset="0"/>
                <a:sym typeface="Arial"/>
              </a:rPr>
              <a:t>bài</a:t>
            </a:r>
            <a:r>
              <a:rPr lang="en-US" sz="2400" kern="0" dirty="0">
                <a:solidFill>
                  <a:srgbClr val="000000"/>
                </a:solidFill>
                <a:cs typeface="Arial" panose="020B0604020202020204" pitchFamily="34" charset="0"/>
                <a:sym typeface="Arial"/>
              </a:rPr>
              <a:t> </a:t>
            </a:r>
            <a:r>
              <a:rPr lang="en-US" sz="2400" kern="0" dirty="0" err="1">
                <a:solidFill>
                  <a:srgbClr val="000000"/>
                </a:solidFill>
                <a:cs typeface="Arial" panose="020B0604020202020204" pitchFamily="34" charset="0"/>
                <a:sym typeface="Arial"/>
              </a:rPr>
              <a:t>tập</a:t>
            </a:r>
            <a:r>
              <a:rPr lang="en-US" sz="2400" kern="0" dirty="0">
                <a:solidFill>
                  <a:srgbClr val="000000"/>
                </a:solidFill>
                <a:cs typeface="Arial" panose="020B0604020202020204" pitchFamily="34" charset="0"/>
                <a:sym typeface="Arial"/>
              </a:rPr>
              <a:t> </a:t>
            </a:r>
            <a:r>
              <a:rPr lang="en-US" sz="2400" kern="0" dirty="0" err="1">
                <a:solidFill>
                  <a:srgbClr val="000000"/>
                </a:solidFill>
                <a:cs typeface="Arial" panose="020B0604020202020204" pitchFamily="34" charset="0"/>
                <a:sym typeface="Arial"/>
              </a:rPr>
              <a:t>trong</a:t>
            </a:r>
            <a:r>
              <a:rPr lang="en-US" sz="2400" kern="0" dirty="0">
                <a:solidFill>
                  <a:srgbClr val="000000"/>
                </a:solidFill>
                <a:cs typeface="Arial" panose="020B0604020202020204" pitchFamily="34" charset="0"/>
                <a:sym typeface="Arial"/>
              </a:rPr>
              <a:t> </a:t>
            </a:r>
            <a:r>
              <a:rPr lang="en-US" sz="2400" kern="0" dirty="0" err="1">
                <a:solidFill>
                  <a:srgbClr val="000000"/>
                </a:solidFill>
                <a:cs typeface="Arial" panose="020B0604020202020204" pitchFamily="34" charset="0"/>
                <a:sym typeface="Arial"/>
              </a:rPr>
              <a:t>sách</a:t>
            </a:r>
            <a:r>
              <a:rPr lang="en-US" sz="2400" kern="0" dirty="0">
                <a:solidFill>
                  <a:srgbClr val="000000"/>
                </a:solidFill>
                <a:cs typeface="Arial" panose="020B0604020202020204" pitchFamily="34" charset="0"/>
                <a:sym typeface="Arial"/>
              </a:rPr>
              <a:t> </a:t>
            </a:r>
            <a:r>
              <a:rPr lang="en-US" sz="2400" kern="0" dirty="0" err="1">
                <a:solidFill>
                  <a:srgbClr val="000000"/>
                </a:solidFill>
                <a:cs typeface="Arial" panose="020B0604020202020204" pitchFamily="34" charset="0"/>
                <a:sym typeface="Arial"/>
              </a:rPr>
              <a:t>bài</a:t>
            </a:r>
            <a:r>
              <a:rPr lang="en-US" sz="2400" kern="0" dirty="0">
                <a:solidFill>
                  <a:srgbClr val="000000"/>
                </a:solidFill>
                <a:cs typeface="Arial" panose="020B0604020202020204" pitchFamily="34" charset="0"/>
                <a:sym typeface="Arial"/>
              </a:rPr>
              <a:t> </a:t>
            </a:r>
            <a:r>
              <a:rPr lang="en-US" sz="2400" kern="0" dirty="0" err="1">
                <a:solidFill>
                  <a:srgbClr val="000000"/>
                </a:solidFill>
                <a:cs typeface="Arial" panose="020B0604020202020204" pitchFamily="34" charset="0"/>
                <a:sym typeface="Arial"/>
              </a:rPr>
              <a:t>tập</a:t>
            </a:r>
            <a:endParaRPr lang="en-US" sz="2400" kern="0" dirty="0">
              <a:solidFill>
                <a:srgbClr val="000000"/>
              </a:solidFill>
              <a:cs typeface="Arial" panose="020B0604020202020204" pitchFamily="34" charset="0"/>
              <a:sym typeface="Arial"/>
            </a:endParaRPr>
          </a:p>
          <a:p>
            <a:pPr marL="285750" indent="-285750" algn="just" defTabSz="914400">
              <a:lnSpc>
                <a:spcPct val="150000"/>
              </a:lnSpc>
              <a:buClr>
                <a:srgbClr val="000000"/>
              </a:buClr>
              <a:buFont typeface="Wingdings" panose="05000000000000000000" pitchFamily="2" charset="2"/>
              <a:buChar char="§"/>
            </a:pPr>
            <a:r>
              <a:rPr lang="en-US" sz="2400" kern="0" dirty="0" err="1">
                <a:solidFill>
                  <a:srgbClr val="000000"/>
                </a:solidFill>
                <a:cs typeface="Arial" panose="020B0604020202020204" pitchFamily="34" charset="0"/>
                <a:sym typeface="Arial"/>
              </a:rPr>
              <a:t>Đọc</a:t>
            </a:r>
            <a:r>
              <a:rPr lang="en-US" sz="2400" kern="0" dirty="0">
                <a:solidFill>
                  <a:srgbClr val="000000"/>
                </a:solidFill>
                <a:cs typeface="Arial" panose="020B0604020202020204" pitchFamily="34" charset="0"/>
                <a:sym typeface="Arial"/>
              </a:rPr>
              <a:t> </a:t>
            </a:r>
            <a:r>
              <a:rPr lang="en-US" sz="2400" kern="0" dirty="0" err="1">
                <a:solidFill>
                  <a:srgbClr val="000000"/>
                </a:solidFill>
                <a:cs typeface="Arial" panose="020B0604020202020204" pitchFamily="34" charset="0"/>
                <a:sym typeface="Arial"/>
              </a:rPr>
              <a:t>và</a:t>
            </a:r>
            <a:r>
              <a:rPr lang="en-US" sz="2400" kern="0" dirty="0">
                <a:solidFill>
                  <a:srgbClr val="000000"/>
                </a:solidFill>
                <a:cs typeface="Arial" panose="020B0604020202020204" pitchFamily="34" charset="0"/>
                <a:sym typeface="Arial"/>
              </a:rPr>
              <a:t> </a:t>
            </a:r>
            <a:r>
              <a:rPr lang="en-US" sz="2400" kern="0" dirty="0" err="1">
                <a:solidFill>
                  <a:srgbClr val="000000"/>
                </a:solidFill>
                <a:cs typeface="Arial" panose="020B0604020202020204" pitchFamily="34" charset="0"/>
                <a:sym typeface="Arial"/>
              </a:rPr>
              <a:t>chuẩn</a:t>
            </a:r>
            <a:r>
              <a:rPr lang="en-US" sz="2400" kern="0" dirty="0">
                <a:solidFill>
                  <a:srgbClr val="000000"/>
                </a:solidFill>
                <a:cs typeface="Arial" panose="020B0604020202020204" pitchFamily="34" charset="0"/>
                <a:sym typeface="Arial"/>
              </a:rPr>
              <a:t> </a:t>
            </a:r>
            <a:r>
              <a:rPr lang="en-US" sz="2400" kern="0" dirty="0" err="1">
                <a:solidFill>
                  <a:srgbClr val="000000"/>
                </a:solidFill>
                <a:cs typeface="Arial" panose="020B0604020202020204" pitchFamily="34" charset="0"/>
                <a:sym typeface="Arial"/>
              </a:rPr>
              <a:t>bị</a:t>
            </a:r>
            <a:r>
              <a:rPr lang="en-US" sz="2400" kern="0" dirty="0">
                <a:solidFill>
                  <a:srgbClr val="000000"/>
                </a:solidFill>
                <a:cs typeface="Arial" panose="020B0604020202020204" pitchFamily="34" charset="0"/>
                <a:sym typeface="Arial"/>
              </a:rPr>
              <a:t> </a:t>
            </a:r>
            <a:r>
              <a:rPr lang="en-US" sz="2400" kern="0" dirty="0" err="1">
                <a:solidFill>
                  <a:srgbClr val="000000"/>
                </a:solidFill>
                <a:cs typeface="Arial" panose="020B0604020202020204" pitchFamily="34" charset="0"/>
                <a:sym typeface="Arial"/>
              </a:rPr>
              <a:t>trước</a:t>
            </a:r>
            <a:r>
              <a:rPr lang="en-US" sz="2400" kern="0" dirty="0">
                <a:solidFill>
                  <a:srgbClr val="000000"/>
                </a:solidFill>
                <a:cs typeface="Arial" panose="020B0604020202020204" pitchFamily="34" charset="0"/>
                <a:sym typeface="Arial"/>
              </a:rPr>
              <a:t> </a:t>
            </a:r>
            <a:r>
              <a:rPr lang="en-US" sz="2400" b="1" kern="0" dirty="0" err="1">
                <a:solidFill>
                  <a:srgbClr val="000000"/>
                </a:solidFill>
                <a:cs typeface="Arial" panose="020B0604020202020204" pitchFamily="34" charset="0"/>
                <a:sym typeface="Arial"/>
              </a:rPr>
              <a:t>Bài</a:t>
            </a:r>
            <a:r>
              <a:rPr lang="en-US" sz="2400" b="1" kern="0" dirty="0">
                <a:solidFill>
                  <a:srgbClr val="000000"/>
                </a:solidFill>
                <a:cs typeface="Arial" panose="020B0604020202020204" pitchFamily="34" charset="0"/>
                <a:sym typeface="Arial"/>
              </a:rPr>
              <a:t> 30. </a:t>
            </a:r>
            <a:r>
              <a:rPr lang="en-US" sz="2400" b="1" kern="0" dirty="0" err="1">
                <a:solidFill>
                  <a:srgbClr val="000000"/>
                </a:solidFill>
                <a:cs typeface="Arial" panose="020B0604020202020204" pitchFamily="34" charset="0"/>
                <a:sym typeface="Arial"/>
              </a:rPr>
              <a:t>Máu</a:t>
            </a:r>
            <a:r>
              <a:rPr lang="en-US" sz="2400" b="1" kern="0" dirty="0">
                <a:solidFill>
                  <a:srgbClr val="000000"/>
                </a:solidFill>
                <a:cs typeface="Arial" panose="020B0604020202020204" pitchFamily="34" charset="0"/>
                <a:sym typeface="Arial"/>
              </a:rPr>
              <a:t> </a:t>
            </a:r>
            <a:r>
              <a:rPr lang="en-US" sz="2400" b="1" kern="0" dirty="0" err="1">
                <a:solidFill>
                  <a:srgbClr val="000000"/>
                </a:solidFill>
                <a:cs typeface="Arial" panose="020B0604020202020204" pitchFamily="34" charset="0"/>
                <a:sym typeface="Arial"/>
              </a:rPr>
              <a:t>và</a:t>
            </a:r>
            <a:r>
              <a:rPr lang="en-US" sz="2400" b="1" kern="0" dirty="0">
                <a:solidFill>
                  <a:srgbClr val="000000"/>
                </a:solidFill>
                <a:cs typeface="Arial" panose="020B0604020202020204" pitchFamily="34" charset="0"/>
                <a:sym typeface="Arial"/>
              </a:rPr>
              <a:t> </a:t>
            </a:r>
            <a:r>
              <a:rPr lang="en-US" sz="2400" b="1" kern="0" dirty="0" err="1">
                <a:solidFill>
                  <a:srgbClr val="000000"/>
                </a:solidFill>
                <a:cs typeface="Arial" panose="020B0604020202020204" pitchFamily="34" charset="0"/>
                <a:sym typeface="Arial"/>
              </a:rPr>
              <a:t>hệ</a:t>
            </a:r>
            <a:r>
              <a:rPr lang="en-US" sz="2400" b="1" kern="0" dirty="0">
                <a:solidFill>
                  <a:srgbClr val="000000"/>
                </a:solidFill>
                <a:cs typeface="Arial" panose="020B0604020202020204" pitchFamily="34" charset="0"/>
                <a:sym typeface="Arial"/>
              </a:rPr>
              <a:t> </a:t>
            </a:r>
            <a:r>
              <a:rPr lang="en-US" sz="2400" b="1" kern="0" dirty="0" err="1">
                <a:solidFill>
                  <a:srgbClr val="000000"/>
                </a:solidFill>
                <a:cs typeface="Arial" panose="020B0604020202020204" pitchFamily="34" charset="0"/>
                <a:sym typeface="Arial"/>
              </a:rPr>
              <a:t>tuần</a:t>
            </a:r>
            <a:r>
              <a:rPr lang="en-US" sz="2400" b="1" kern="0" dirty="0">
                <a:solidFill>
                  <a:srgbClr val="000000"/>
                </a:solidFill>
                <a:cs typeface="Arial" panose="020B0604020202020204" pitchFamily="34" charset="0"/>
                <a:sym typeface="Arial"/>
              </a:rPr>
              <a:t> </a:t>
            </a:r>
            <a:r>
              <a:rPr lang="en-US" sz="2400" b="1" kern="0" dirty="0" err="1">
                <a:solidFill>
                  <a:srgbClr val="000000"/>
                </a:solidFill>
                <a:cs typeface="Arial" panose="020B0604020202020204" pitchFamily="34" charset="0"/>
                <a:sym typeface="Arial"/>
              </a:rPr>
              <a:t>hoàn</a:t>
            </a:r>
            <a:r>
              <a:rPr lang="en-US" sz="2400" b="1" kern="0" dirty="0">
                <a:solidFill>
                  <a:srgbClr val="000000"/>
                </a:solidFill>
                <a:cs typeface="Arial" panose="020B0604020202020204" pitchFamily="34" charset="0"/>
                <a:sym typeface="Arial"/>
              </a:rPr>
              <a:t> ở </a:t>
            </a:r>
            <a:r>
              <a:rPr lang="en-US" sz="2400" b="1" kern="0" dirty="0" err="1">
                <a:solidFill>
                  <a:srgbClr val="000000"/>
                </a:solidFill>
                <a:cs typeface="Arial" panose="020B0604020202020204" pitchFamily="34" charset="0"/>
                <a:sym typeface="Arial"/>
              </a:rPr>
              <a:t>người</a:t>
            </a:r>
            <a:endParaRPr lang="vi-VN" sz="2400" b="1" kern="0" dirty="0">
              <a:solidFill>
                <a:srgbClr val="000000"/>
              </a:solidFill>
              <a:cs typeface="Arial" panose="020B0604020202020204" pitchFamily="34" charset="0"/>
              <a:sym typeface="Arial"/>
            </a:endParaRPr>
          </a:p>
        </p:txBody>
      </p:sp>
      <p:pic>
        <p:nvPicPr>
          <p:cNvPr id="6" name="Picture 2">
            <a:extLst>
              <a:ext uri="{FF2B5EF4-FFF2-40B4-BE49-F238E27FC236}">
                <a16:creationId xmlns:a16="http://schemas.microsoft.com/office/drawing/2014/main" id="{EB0CA025-DE51-BA65-72D0-63C2BCE574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1009" y="3967859"/>
            <a:ext cx="5054341" cy="304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870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25016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34DEF7-9890-5A02-A7A7-0ABE8D566571}"/>
              </a:ext>
            </a:extLst>
          </p:cNvPr>
          <p:cNvSpPr/>
          <p:nvPr/>
        </p:nvSpPr>
        <p:spPr>
          <a:xfrm>
            <a:off x="4775420" y="3585180"/>
            <a:ext cx="2944536" cy="2958471"/>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523">
              <a:defRPr/>
            </a:pPr>
            <a:endParaRPr lang="en-US" sz="11609">
              <a:solidFill>
                <a:prstClr val="white"/>
              </a:solidFill>
              <a:latin typeface="Calibri" panose="020F0502020204030204"/>
            </a:endParaRPr>
          </a:p>
        </p:txBody>
      </p:sp>
      <p:sp>
        <p:nvSpPr>
          <p:cNvPr id="3" name="TextBox 2">
            <a:extLst>
              <a:ext uri="{FF2B5EF4-FFF2-40B4-BE49-F238E27FC236}">
                <a16:creationId xmlns:a16="http://schemas.microsoft.com/office/drawing/2014/main" id="{5B1ED0E6-599E-A8FA-F809-B2EFDB33EBC0}"/>
              </a:ext>
            </a:extLst>
          </p:cNvPr>
          <p:cNvSpPr txBox="1"/>
          <p:nvPr/>
        </p:nvSpPr>
        <p:spPr>
          <a:xfrm>
            <a:off x="462107" y="912741"/>
            <a:ext cx="11367083" cy="950709"/>
          </a:xfrm>
          <a:prstGeom prst="rect">
            <a:avLst/>
          </a:prstGeom>
          <a:noFill/>
        </p:spPr>
        <p:txBody>
          <a:bodyPr wrap="square" rtlCol="0">
            <a:spAutoFit/>
          </a:bodyPr>
          <a:lstStyle/>
          <a:p>
            <a:pPr algn="ctr" defTabSz="914523">
              <a:lnSpc>
                <a:spcPct val="150000"/>
              </a:lnSpc>
              <a:defRPr/>
            </a:pPr>
            <a:r>
              <a:rPr lang="en-US" sz="2001" b="1">
                <a:solidFill>
                  <a:srgbClr val="ED7D31">
                    <a:lumMod val="50000"/>
                  </a:srgbClr>
                </a:solidFill>
                <a:latin typeface="UTM Avo" panose="02040603050506020204" pitchFamily="18" charset="0"/>
              </a:rPr>
              <a:t>Like fanpage Hoc10 - Học 1 biết 10 để nhận thêm nhiều tài liệu giảng dạy</a:t>
            </a:r>
          </a:p>
          <a:p>
            <a:pPr algn="ctr" defTabSz="914523">
              <a:lnSpc>
                <a:spcPct val="150000"/>
              </a:lnSpc>
              <a:defRPr/>
            </a:pPr>
            <a:r>
              <a:rPr lang="en-US" sz="2001">
                <a:solidFill>
                  <a:srgbClr val="ED7D31">
                    <a:lumMod val="50000"/>
                  </a:srgb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ECADC447-2C06-D96B-11DA-1BFDE03D8390}"/>
              </a:ext>
            </a:extLst>
          </p:cNvPr>
          <p:cNvSpPr/>
          <p:nvPr/>
        </p:nvSpPr>
        <p:spPr>
          <a:xfrm>
            <a:off x="2392262" y="2000036"/>
            <a:ext cx="7407477" cy="461666"/>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2400"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a:t>
            </a:r>
            <a:r>
              <a:rPr lang="en-US" sz="2400" b="1" u="sng" dirty="0" err="1">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Học</a:t>
            </a:r>
            <a:r>
              <a:rPr lang="en-US" sz="2400"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 1 </a:t>
            </a:r>
            <a:r>
              <a:rPr lang="en-US" sz="2400" b="1" u="sng" dirty="0" err="1">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biết</a:t>
            </a:r>
            <a:r>
              <a:rPr lang="en-US" sz="2400"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 10</a:t>
            </a:r>
            <a:endParaRPr lang="en-US" sz="2400" b="1" u="sng" dirty="0">
              <a:solidFill>
                <a:srgbClr val="843C0C"/>
              </a:solidFill>
              <a:latin typeface="UTM Avo" panose="02040603050506020204" pitchFamily="18" charset="0"/>
            </a:endParaRPr>
          </a:p>
        </p:txBody>
      </p:sp>
      <p:sp>
        <p:nvSpPr>
          <p:cNvPr id="6" name="TextBox 5">
            <a:extLst>
              <a:ext uri="{FF2B5EF4-FFF2-40B4-BE49-F238E27FC236}">
                <a16:creationId xmlns:a16="http://schemas.microsoft.com/office/drawing/2014/main" id="{0BDE06FA-8823-B0E3-45F9-9CE4556F037F}"/>
              </a:ext>
            </a:extLst>
          </p:cNvPr>
          <p:cNvSpPr txBox="1"/>
          <p:nvPr/>
        </p:nvSpPr>
        <p:spPr>
          <a:xfrm>
            <a:off x="4011327" y="2381351"/>
            <a:ext cx="4321722" cy="488852"/>
          </a:xfrm>
          <a:prstGeom prst="rect">
            <a:avLst/>
          </a:prstGeom>
          <a:noFill/>
        </p:spPr>
        <p:txBody>
          <a:bodyPr wrap="square" rtlCol="0">
            <a:spAutoFit/>
          </a:bodyPr>
          <a:lstStyle/>
          <a:p>
            <a:pPr algn="ctr" defTabSz="914523">
              <a:lnSpc>
                <a:spcPct val="150000"/>
              </a:lnSpc>
              <a:defRPr/>
            </a:pPr>
            <a:r>
              <a:rPr lang="en-US" sz="2001">
                <a:solidFill>
                  <a:srgbClr val="ED7D31">
                    <a:lumMod val="50000"/>
                  </a:srgbClr>
                </a:solidFill>
                <a:latin typeface="UTM Avo" panose="02040603050506020204" pitchFamily="18" charset="0"/>
              </a:rPr>
              <a:t>Hoặc truy cập qua QR code</a:t>
            </a:r>
          </a:p>
        </p:txBody>
      </p:sp>
      <p:pic>
        <p:nvPicPr>
          <p:cNvPr id="7" name="Picture 2" descr="Ngón Trỏ, ngón tay, Máy tính Biểu tượng Tay - tay png tải về - Miễn phí  trong suốt Tay png Tải về.">
            <a:extLst>
              <a:ext uri="{FF2B5EF4-FFF2-40B4-BE49-F238E27FC236}">
                <a16:creationId xmlns:a16="http://schemas.microsoft.com/office/drawing/2014/main" id="{E87B9E9A-F844-87CB-1ABA-C7417DC5C6E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7" y="2851980"/>
            <a:ext cx="1053310" cy="7490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9236809-A62F-8E2A-86BA-73371CF596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50"/>
            <a:ext cx="2684531" cy="2684531"/>
          </a:xfrm>
          <a:prstGeom prst="roundRect">
            <a:avLst>
              <a:gd name="adj" fmla="val 12957"/>
            </a:avLst>
          </a:prstGeom>
        </p:spPr>
      </p:pic>
    </p:spTree>
    <p:extLst>
      <p:ext uri="{BB962C8B-B14F-4D97-AF65-F5344CB8AC3E}">
        <p14:creationId xmlns:p14="http://schemas.microsoft.com/office/powerpoint/2010/main" val="1184701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repeatCount="indefinite" fill="hold" nodeType="withEffect">
                                  <p:stCondLst>
                                    <p:cond delay="0"/>
                                  </p:stCondLst>
                                  <p:childTnLst>
                                    <p:animClr clrSpc="rgb" dir="cw">
                                      <p:cBhvr>
                                        <p:cTn id="6" dur="1000" fill="hold"/>
                                        <p:tgtEl>
                                          <p:spTgt spid="4"/>
                                        </p:tgtEl>
                                        <p:attrNameLst>
                                          <p:attrName>fillcolor</p:attrName>
                                        </p:attrNameLst>
                                      </p:cBhvr>
                                      <p:to>
                                        <a:srgbClr val="C5E0B3"/>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cTn>
                              </p:par>
                              <p:par>
                                <p:cTn id="9" presetID="21" presetClass="emph" presetSubtype="0" repeatCount="indefinite" fill="hold" grpId="0" nodeType="withEffect">
                                  <p:stCondLst>
                                    <p:cond delay="0"/>
                                  </p:stCondLst>
                                  <p:childTnLst>
                                    <p:animClr clrSpc="hsl" dir="cw">
                                      <p:cBhvr override="childStyle">
                                        <p:cTn id="10" dur="1000" fill="hold"/>
                                        <p:tgtEl>
                                          <p:spTgt spid="2"/>
                                        </p:tgtEl>
                                        <p:attrNameLst>
                                          <p:attrName>style.color</p:attrName>
                                        </p:attrNameLst>
                                      </p:cBhvr>
                                      <p:by>
                                        <p:hsl h="7200000" s="0" l="0"/>
                                      </p:by>
                                    </p:animClr>
                                    <p:animClr clrSpc="hsl" dir="cw">
                                      <p:cBhvr>
                                        <p:cTn id="11" dur="1000" fill="hold"/>
                                        <p:tgtEl>
                                          <p:spTgt spid="2"/>
                                        </p:tgtEl>
                                        <p:attrNameLst>
                                          <p:attrName>fillcolor</p:attrName>
                                        </p:attrNameLst>
                                      </p:cBhvr>
                                      <p:by>
                                        <p:hsl h="7200000" s="0" l="0"/>
                                      </p:by>
                                    </p:animClr>
                                    <p:animClr clrSpc="hsl" dir="cw">
                                      <p:cBhvr>
                                        <p:cTn id="12" dur="1000" fill="hold"/>
                                        <p:tgtEl>
                                          <p:spTgt spid="2"/>
                                        </p:tgtEl>
                                        <p:attrNameLst>
                                          <p:attrName>stroke.color</p:attrName>
                                        </p:attrNameLst>
                                      </p:cBhvr>
                                      <p:by>
                                        <p:hsl h="7200000" s="0" l="0"/>
                                      </p:by>
                                    </p:animClr>
                                    <p:set>
                                      <p:cBhvr>
                                        <p:cTn id="13"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D30BD0AB-B8E0-49BA-A3AA-2A908C1BA9F4}"/>
              </a:ext>
            </a:extLst>
          </p:cNvPr>
          <p:cNvPicPr>
            <a:picLocks noChangeAspect="1"/>
          </p:cNvPicPr>
          <p:nvPr/>
        </p:nvPicPr>
        <p:blipFill>
          <a:blip r:embed="rId4"/>
          <a:stretch>
            <a:fillRect/>
          </a:stretch>
        </p:blipFill>
        <p:spPr>
          <a:xfrm>
            <a:off x="5176629" y="3062346"/>
            <a:ext cx="2177775" cy="1204856"/>
          </a:xfrm>
          <a:prstGeom prst="rect">
            <a:avLst/>
          </a:prstGeom>
        </p:spPr>
      </p:pic>
    </p:spTree>
    <p:extLst>
      <p:ext uri="{BB962C8B-B14F-4D97-AF65-F5344CB8AC3E}">
        <p14:creationId xmlns:p14="http://schemas.microsoft.com/office/powerpoint/2010/main" val="41234016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FF13-99E9-42A4-9B49-3FE4943D57AD}"/>
              </a:ext>
            </a:extLst>
          </p:cNvPr>
          <p:cNvSpPr txBox="1">
            <a:spLocks/>
          </p:cNvSpPr>
          <p:nvPr/>
        </p:nvSpPr>
        <p:spPr>
          <a:xfrm>
            <a:off x="3311923" y="1090473"/>
            <a:ext cx="5701293" cy="752401"/>
          </a:xfrm>
          <a:prstGeom prst="rect">
            <a:avLst/>
          </a:prstGeom>
          <a:noFill/>
          <a:ln>
            <a:noFill/>
          </a:ln>
        </p:spPr>
        <p:txBody>
          <a:bodyPr spcFirstLastPara="1" vert="horz" wrap="square" lIns="121900" tIns="121900" rIns="121900" bIns="121900" rtlCol="0" anchor="b" anchorCtr="0">
            <a:noAutofit/>
          </a:bodyPr>
          <a:lstStyle>
            <a:lvl1pPr lvl="0" algn="r" defTabSz="914400" rtl="0" eaLnBrk="1" latinLnBrk="0" hangingPunct="1">
              <a:spcBef>
                <a:spcPts val="0"/>
              </a:spcBef>
              <a:spcAft>
                <a:spcPts val="0"/>
              </a:spcAft>
              <a:buSzPts val="5200"/>
              <a:buNone/>
              <a:defRPr sz="6500" kern="1200">
                <a:solidFill>
                  <a:schemeClr val="tx1"/>
                </a:solidFill>
                <a:latin typeface="+mj-lt"/>
                <a:ea typeface="+mj-ea"/>
                <a:cs typeface="+mj-c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pPr algn="ctr"/>
            <a:r>
              <a:rPr lang="en-US" sz="2540" b="1" dirty="0">
                <a:solidFill>
                  <a:prstClr val="black"/>
                </a:solidFill>
                <a:latin typeface="+mn-lt"/>
                <a:cs typeface="Arial" panose="020B0604020202020204" pitchFamily="34" charset="0"/>
                <a:sym typeface="Arial"/>
              </a:rPr>
              <a:t>III. BẢO VỆ HỆ TIÊU HÓA</a:t>
            </a:r>
          </a:p>
        </p:txBody>
      </p:sp>
      <p:sp>
        <p:nvSpPr>
          <p:cNvPr id="3" name="TextBox 2">
            <a:extLst>
              <a:ext uri="{FF2B5EF4-FFF2-40B4-BE49-F238E27FC236}">
                <a16:creationId xmlns:a16="http://schemas.microsoft.com/office/drawing/2014/main" id="{955BC28D-38B6-400F-8642-C849485EA3D2}"/>
              </a:ext>
            </a:extLst>
          </p:cNvPr>
          <p:cNvSpPr txBox="1"/>
          <p:nvPr/>
        </p:nvSpPr>
        <p:spPr>
          <a:xfrm>
            <a:off x="2883207" y="1720251"/>
            <a:ext cx="6460419" cy="550407"/>
          </a:xfrm>
          <a:prstGeom prst="rect">
            <a:avLst/>
          </a:prstGeom>
          <a:noFill/>
        </p:spPr>
        <p:txBody>
          <a:bodyPr wrap="square">
            <a:spAutoFit/>
          </a:bodyPr>
          <a:lstStyle/>
          <a:p>
            <a:pPr algn="ctr" defTabSz="1219208">
              <a:lnSpc>
                <a:spcPct val="150000"/>
              </a:lnSpc>
              <a:buClr>
                <a:srgbClr val="000000"/>
              </a:buClr>
              <a:defRPr/>
            </a:pPr>
            <a:r>
              <a:rPr lang="en-US" sz="2286" b="1" kern="0" dirty="0">
                <a:solidFill>
                  <a:srgbClr val="000000"/>
                </a:solidFill>
                <a:ea typeface="Times New Roman" panose="02020603050405020304" pitchFamily="18" charset="0"/>
                <a:cs typeface="Arial"/>
                <a:sym typeface="Arial"/>
              </a:rPr>
              <a:t>1. An </a:t>
            </a:r>
            <a:r>
              <a:rPr lang="en-US" sz="2286" b="1" kern="0" dirty="0" err="1">
                <a:solidFill>
                  <a:srgbClr val="000000"/>
                </a:solidFill>
                <a:ea typeface="Times New Roman" panose="02020603050405020304" pitchFamily="18" charset="0"/>
                <a:cs typeface="Arial"/>
                <a:sym typeface="Arial"/>
              </a:rPr>
              <a:t>toàn</a:t>
            </a:r>
            <a:r>
              <a:rPr lang="en-US" sz="2286" b="1" kern="0" dirty="0">
                <a:solidFill>
                  <a:srgbClr val="000000"/>
                </a:solidFill>
                <a:ea typeface="Times New Roman" panose="02020603050405020304" pitchFamily="18" charset="0"/>
                <a:cs typeface="Arial"/>
                <a:sym typeface="Arial"/>
              </a:rPr>
              <a:t> </a:t>
            </a:r>
            <a:r>
              <a:rPr lang="en-US" sz="2286" b="1" kern="0" dirty="0" err="1">
                <a:solidFill>
                  <a:srgbClr val="000000"/>
                </a:solidFill>
                <a:ea typeface="Times New Roman" panose="02020603050405020304" pitchFamily="18" charset="0"/>
                <a:cs typeface="Arial"/>
                <a:sym typeface="Arial"/>
              </a:rPr>
              <a:t>vệ</a:t>
            </a:r>
            <a:r>
              <a:rPr lang="en-US" sz="2286" b="1" kern="0" dirty="0">
                <a:solidFill>
                  <a:srgbClr val="000000"/>
                </a:solidFill>
                <a:ea typeface="Times New Roman" panose="02020603050405020304" pitchFamily="18" charset="0"/>
                <a:cs typeface="Arial"/>
                <a:sym typeface="Arial"/>
              </a:rPr>
              <a:t> </a:t>
            </a:r>
            <a:r>
              <a:rPr lang="en-US" sz="2286" b="1" kern="0" dirty="0" err="1">
                <a:solidFill>
                  <a:srgbClr val="000000"/>
                </a:solidFill>
                <a:ea typeface="Times New Roman" panose="02020603050405020304" pitchFamily="18" charset="0"/>
                <a:cs typeface="Arial"/>
                <a:sym typeface="Arial"/>
              </a:rPr>
              <a:t>sinh</a:t>
            </a:r>
            <a:r>
              <a:rPr lang="en-US" sz="2286" b="1" kern="0" dirty="0">
                <a:solidFill>
                  <a:srgbClr val="000000"/>
                </a:solidFill>
                <a:ea typeface="Times New Roman" panose="02020603050405020304" pitchFamily="18" charset="0"/>
                <a:cs typeface="Arial"/>
                <a:sym typeface="Arial"/>
              </a:rPr>
              <a:t> </a:t>
            </a:r>
            <a:r>
              <a:rPr lang="en-US" sz="2286" b="1" kern="0" dirty="0" err="1">
                <a:solidFill>
                  <a:srgbClr val="000000"/>
                </a:solidFill>
                <a:ea typeface="Times New Roman" panose="02020603050405020304" pitchFamily="18" charset="0"/>
                <a:cs typeface="Arial"/>
                <a:sym typeface="Arial"/>
              </a:rPr>
              <a:t>thực</a:t>
            </a:r>
            <a:r>
              <a:rPr lang="en-US" sz="2286" b="1" kern="0" dirty="0">
                <a:solidFill>
                  <a:srgbClr val="000000"/>
                </a:solidFill>
                <a:ea typeface="Times New Roman" panose="02020603050405020304" pitchFamily="18" charset="0"/>
                <a:cs typeface="Arial"/>
                <a:sym typeface="Arial"/>
              </a:rPr>
              <a:t> </a:t>
            </a:r>
            <a:r>
              <a:rPr lang="en-US" sz="2286" b="1" kern="0" dirty="0" err="1">
                <a:solidFill>
                  <a:srgbClr val="000000"/>
                </a:solidFill>
                <a:ea typeface="Times New Roman" panose="02020603050405020304" pitchFamily="18" charset="0"/>
                <a:cs typeface="Arial"/>
                <a:sym typeface="Arial"/>
              </a:rPr>
              <a:t>phẩm</a:t>
            </a:r>
            <a:endParaRPr lang="en-US" sz="2286" kern="0" dirty="0">
              <a:solidFill>
                <a:srgbClr val="000000"/>
              </a:solidFill>
              <a:ea typeface="Calibri" panose="020F0502020204030204" pitchFamily="34" charset="0"/>
              <a:cs typeface="Arial"/>
              <a:sym typeface="Arial"/>
            </a:endParaRPr>
          </a:p>
        </p:txBody>
      </p:sp>
      <p:sp>
        <p:nvSpPr>
          <p:cNvPr id="4" name="TextBox 3">
            <a:extLst>
              <a:ext uri="{FF2B5EF4-FFF2-40B4-BE49-F238E27FC236}">
                <a16:creationId xmlns:a16="http://schemas.microsoft.com/office/drawing/2014/main" id="{C9B9A5BD-1A25-483A-9C1B-F3D69317DD8A}"/>
              </a:ext>
            </a:extLst>
          </p:cNvPr>
          <p:cNvSpPr txBox="1"/>
          <p:nvPr/>
        </p:nvSpPr>
        <p:spPr>
          <a:xfrm>
            <a:off x="742174" y="2423808"/>
            <a:ext cx="11005689" cy="3183500"/>
          </a:xfrm>
          <a:prstGeom prst="rect">
            <a:avLst/>
          </a:prstGeom>
          <a:noFill/>
        </p:spPr>
        <p:txBody>
          <a:bodyPr wrap="square">
            <a:spAutoFit/>
          </a:bodyPr>
          <a:lstStyle/>
          <a:p>
            <a:pPr algn="just" defTabSz="2322302">
              <a:lnSpc>
                <a:spcPct val="150000"/>
              </a:lnSpc>
              <a:buClr>
                <a:srgbClr val="000000"/>
              </a:buClr>
            </a:pPr>
            <a:r>
              <a:rPr lang="en-US" sz="2286" kern="0" dirty="0">
                <a:solidFill>
                  <a:srgbClr val="000000"/>
                </a:solidFill>
                <a:cs typeface="Arial"/>
                <a:sym typeface="Arial"/>
              </a:rPr>
              <a:t>Khi </a:t>
            </a:r>
            <a:r>
              <a:rPr lang="en-US" sz="2286" kern="0" dirty="0" err="1">
                <a:solidFill>
                  <a:srgbClr val="000000"/>
                </a:solidFill>
                <a:cs typeface="Arial"/>
                <a:sym typeface="Arial"/>
              </a:rPr>
              <a:t>sử</a:t>
            </a:r>
            <a:r>
              <a:rPr lang="en-US" sz="2286" kern="0" dirty="0">
                <a:solidFill>
                  <a:srgbClr val="000000"/>
                </a:solidFill>
                <a:cs typeface="Arial"/>
                <a:sym typeface="Arial"/>
              </a:rPr>
              <a:t> </a:t>
            </a:r>
            <a:r>
              <a:rPr lang="en-US" sz="2286" kern="0" dirty="0" err="1">
                <a:solidFill>
                  <a:srgbClr val="000000"/>
                </a:solidFill>
                <a:cs typeface="Arial"/>
                <a:sym typeface="Arial"/>
              </a:rPr>
              <a:t>dụng</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bị</a:t>
            </a:r>
            <a:r>
              <a:rPr lang="en-US" sz="2286" kern="0" dirty="0">
                <a:solidFill>
                  <a:srgbClr val="000000"/>
                </a:solidFill>
                <a:cs typeface="Arial"/>
                <a:sym typeface="Arial"/>
              </a:rPr>
              <a:t> ô </a:t>
            </a:r>
            <a:r>
              <a:rPr lang="en-US" sz="2286" kern="0" dirty="0" err="1">
                <a:solidFill>
                  <a:srgbClr val="000000"/>
                </a:solidFill>
                <a:cs typeface="Arial"/>
                <a:sym typeface="Arial"/>
              </a:rPr>
              <a:t>nhiễm</a:t>
            </a:r>
            <a:r>
              <a:rPr lang="en-US" sz="2286" kern="0" dirty="0">
                <a:solidFill>
                  <a:srgbClr val="000000"/>
                </a:solidFill>
                <a:cs typeface="Arial"/>
                <a:sym typeface="Arial"/>
              </a:rPr>
              <a:t> </a:t>
            </a:r>
            <a:r>
              <a:rPr lang="en-US" sz="2286" kern="0" dirty="0" err="1">
                <a:solidFill>
                  <a:srgbClr val="000000"/>
                </a:solidFill>
                <a:cs typeface="Arial"/>
                <a:sym typeface="Arial"/>
              </a:rPr>
              <a:t>hoặc</a:t>
            </a:r>
            <a:r>
              <a:rPr lang="en-US" sz="2286" kern="0" dirty="0">
                <a:solidFill>
                  <a:srgbClr val="000000"/>
                </a:solidFill>
                <a:cs typeface="Arial"/>
                <a:sym typeface="Arial"/>
              </a:rPr>
              <a:t> </a:t>
            </a:r>
            <a:r>
              <a:rPr lang="en-US" sz="2286" kern="0" dirty="0" err="1">
                <a:solidFill>
                  <a:srgbClr val="000000"/>
                </a:solidFill>
                <a:cs typeface="Arial"/>
                <a:sym typeface="Arial"/>
              </a:rPr>
              <a:t>chứa</a:t>
            </a:r>
            <a:r>
              <a:rPr lang="en-US" sz="2286" kern="0" dirty="0">
                <a:solidFill>
                  <a:srgbClr val="000000"/>
                </a:solidFill>
                <a:cs typeface="Arial"/>
                <a:sym typeface="Arial"/>
              </a:rPr>
              <a:t> </a:t>
            </a:r>
            <a:r>
              <a:rPr lang="en-US" sz="2286" kern="0" dirty="0" err="1">
                <a:solidFill>
                  <a:srgbClr val="000000"/>
                </a:solidFill>
                <a:cs typeface="Arial"/>
                <a:sym typeface="Arial"/>
              </a:rPr>
              <a:t>độc</a:t>
            </a:r>
            <a:r>
              <a:rPr lang="en-US" sz="2286" kern="0" dirty="0">
                <a:solidFill>
                  <a:srgbClr val="000000"/>
                </a:solidFill>
                <a:cs typeface="Arial"/>
                <a:sym typeface="Arial"/>
              </a:rPr>
              <a:t> </a:t>
            </a:r>
            <a:r>
              <a:rPr lang="en-US" sz="2286" kern="0" dirty="0" err="1">
                <a:solidFill>
                  <a:srgbClr val="000000"/>
                </a:solidFill>
                <a:cs typeface="Arial"/>
                <a:sym typeface="Arial"/>
              </a:rPr>
              <a:t>tố</a:t>
            </a:r>
            <a:r>
              <a:rPr lang="en-US" sz="2286" kern="0" dirty="0">
                <a:solidFill>
                  <a:srgbClr val="000000"/>
                </a:solidFill>
                <a:cs typeface="Arial"/>
                <a:sym typeface="Arial"/>
              </a:rPr>
              <a:t> </a:t>
            </a:r>
            <a:r>
              <a:rPr lang="en-US" sz="2286" kern="0" dirty="0" err="1">
                <a:solidFill>
                  <a:srgbClr val="000000"/>
                </a:solidFill>
                <a:cs typeface="Arial"/>
                <a:sym typeface="Arial"/>
              </a:rPr>
              <a:t>sẽ</a:t>
            </a:r>
            <a:r>
              <a:rPr lang="en-US" sz="2286" kern="0" dirty="0">
                <a:solidFill>
                  <a:srgbClr val="000000"/>
                </a:solidFill>
                <a:cs typeface="Arial"/>
                <a:sym typeface="Arial"/>
              </a:rPr>
              <a:t> </a:t>
            </a:r>
            <a:r>
              <a:rPr lang="en-US" sz="2286" kern="0" dirty="0" err="1">
                <a:solidFill>
                  <a:srgbClr val="000000"/>
                </a:solidFill>
                <a:cs typeface="Arial"/>
                <a:sym typeface="Arial"/>
              </a:rPr>
              <a:t>gây</a:t>
            </a:r>
            <a:r>
              <a:rPr lang="en-US" sz="2286" kern="0" dirty="0">
                <a:solidFill>
                  <a:srgbClr val="000000"/>
                </a:solidFill>
                <a:cs typeface="Arial"/>
                <a:sym typeface="Arial"/>
              </a:rPr>
              <a:t> </a:t>
            </a:r>
            <a:r>
              <a:rPr lang="en-US" sz="2286" kern="0" dirty="0" err="1">
                <a:solidFill>
                  <a:srgbClr val="000000"/>
                </a:solidFill>
                <a:cs typeface="Arial"/>
                <a:sym typeface="Arial"/>
              </a:rPr>
              <a:t>ngộ</a:t>
            </a:r>
            <a:r>
              <a:rPr lang="en-US" sz="2286" kern="0" dirty="0">
                <a:solidFill>
                  <a:srgbClr val="000000"/>
                </a:solidFill>
                <a:cs typeface="Arial"/>
                <a:sym typeface="Arial"/>
              </a:rPr>
              <a:t> </a:t>
            </a:r>
            <a:r>
              <a:rPr lang="en-US" sz="2286" kern="0" dirty="0" err="1">
                <a:solidFill>
                  <a:srgbClr val="000000"/>
                </a:solidFill>
                <a:cs typeface="Arial"/>
                <a:sym typeface="Arial"/>
              </a:rPr>
              <a:t>độc</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bị</a:t>
            </a:r>
            <a:r>
              <a:rPr lang="en-US" sz="2286" kern="0" dirty="0">
                <a:solidFill>
                  <a:srgbClr val="000000"/>
                </a:solidFill>
                <a:cs typeface="Arial"/>
                <a:sym typeface="Arial"/>
              </a:rPr>
              <a:t> ô </a:t>
            </a:r>
            <a:r>
              <a:rPr lang="en-US" sz="2286" kern="0" dirty="0" err="1">
                <a:solidFill>
                  <a:srgbClr val="000000"/>
                </a:solidFill>
                <a:cs typeface="Arial"/>
                <a:sym typeface="Arial"/>
              </a:rPr>
              <a:t>nhiễm</a:t>
            </a:r>
            <a:r>
              <a:rPr lang="en-US" sz="2286" kern="0" dirty="0">
                <a:solidFill>
                  <a:srgbClr val="000000"/>
                </a:solidFill>
                <a:cs typeface="Arial"/>
                <a:sym typeface="Arial"/>
              </a:rPr>
              <a:t> </a:t>
            </a:r>
            <a:r>
              <a:rPr lang="en-US" sz="2286" kern="0" dirty="0" err="1">
                <a:solidFill>
                  <a:srgbClr val="000000"/>
                </a:solidFill>
                <a:cs typeface="Arial"/>
                <a:sym typeface="Arial"/>
              </a:rPr>
              <a:t>là</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chứa</a:t>
            </a:r>
            <a:r>
              <a:rPr lang="en-US" sz="2286" kern="0" dirty="0">
                <a:solidFill>
                  <a:srgbClr val="000000"/>
                </a:solidFill>
                <a:cs typeface="Arial"/>
                <a:sym typeface="Arial"/>
              </a:rPr>
              <a:t> </a:t>
            </a:r>
            <a:r>
              <a:rPr lang="en-US" sz="2286" kern="0" dirty="0" err="1">
                <a:solidFill>
                  <a:srgbClr val="000000"/>
                </a:solidFill>
                <a:cs typeface="Arial"/>
                <a:sym typeface="Arial"/>
              </a:rPr>
              <a:t>kim</a:t>
            </a:r>
            <a:r>
              <a:rPr lang="en-US" sz="2286" kern="0" dirty="0">
                <a:solidFill>
                  <a:srgbClr val="000000"/>
                </a:solidFill>
                <a:cs typeface="Arial"/>
                <a:sym typeface="Arial"/>
              </a:rPr>
              <a:t> </a:t>
            </a:r>
            <a:r>
              <a:rPr lang="en-US" sz="2286" kern="0" dirty="0" err="1">
                <a:solidFill>
                  <a:srgbClr val="000000"/>
                </a:solidFill>
                <a:cs typeface="Arial"/>
                <a:sym typeface="Arial"/>
              </a:rPr>
              <a:t>loại</a:t>
            </a:r>
            <a:r>
              <a:rPr lang="en-US" sz="2286" kern="0" dirty="0">
                <a:solidFill>
                  <a:srgbClr val="000000"/>
                </a:solidFill>
                <a:cs typeface="Arial"/>
                <a:sym typeface="Arial"/>
              </a:rPr>
              <a:t> </a:t>
            </a:r>
            <a:r>
              <a:rPr lang="en-US" sz="2286" kern="0" dirty="0" err="1">
                <a:solidFill>
                  <a:srgbClr val="000000"/>
                </a:solidFill>
                <a:cs typeface="Arial"/>
                <a:sym typeface="Arial"/>
              </a:rPr>
              <a:t>nặng</a:t>
            </a:r>
            <a:r>
              <a:rPr lang="en-US" sz="2286" kern="0" dirty="0">
                <a:solidFill>
                  <a:srgbClr val="000000"/>
                </a:solidFill>
                <a:cs typeface="Arial"/>
                <a:sym typeface="Arial"/>
              </a:rPr>
              <a:t> (arsenic, </a:t>
            </a:r>
            <a:r>
              <a:rPr lang="en-US" sz="2286" kern="0" dirty="0" err="1">
                <a:solidFill>
                  <a:srgbClr val="000000"/>
                </a:solidFill>
                <a:cs typeface="Arial"/>
                <a:sym typeface="Arial"/>
              </a:rPr>
              <a:t>chì</a:t>
            </a:r>
            <a:r>
              <a:rPr lang="en-US" sz="2286" kern="0" dirty="0">
                <a:solidFill>
                  <a:srgbClr val="000000"/>
                </a:solidFill>
                <a:cs typeface="Arial"/>
                <a:sym typeface="Arial"/>
              </a:rPr>
              <a:t>, </a:t>
            </a:r>
            <a:r>
              <a:rPr lang="en-US" sz="2286" kern="0" dirty="0" err="1">
                <a:solidFill>
                  <a:srgbClr val="000000"/>
                </a:solidFill>
                <a:cs typeface="Arial"/>
                <a:sym typeface="Arial"/>
              </a:rPr>
              <a:t>thuỷ</a:t>
            </a:r>
            <a:r>
              <a:rPr lang="en-US" sz="2286" kern="0" dirty="0">
                <a:solidFill>
                  <a:srgbClr val="000000"/>
                </a:solidFill>
                <a:cs typeface="Arial"/>
                <a:sym typeface="Arial"/>
              </a:rPr>
              <a:t> </a:t>
            </a:r>
            <a:r>
              <a:rPr lang="en-US" sz="2286" kern="0" dirty="0" err="1">
                <a:solidFill>
                  <a:srgbClr val="000000"/>
                </a:solidFill>
                <a:cs typeface="Arial"/>
                <a:sym typeface="Arial"/>
              </a:rPr>
              <a:t>ngân</a:t>
            </a:r>
            <a:r>
              <a:rPr lang="en-US" sz="2286" kern="0" dirty="0">
                <a:solidFill>
                  <a:srgbClr val="000000"/>
                </a:solidFill>
                <a:cs typeface="Arial"/>
                <a:sym typeface="Arial"/>
              </a:rPr>
              <a:t>,...) </a:t>
            </a:r>
            <a:r>
              <a:rPr lang="en-US" sz="2286" kern="0" dirty="0" err="1">
                <a:solidFill>
                  <a:srgbClr val="000000"/>
                </a:solidFill>
                <a:cs typeface="Arial"/>
                <a:sym typeface="Arial"/>
              </a:rPr>
              <a:t>vượt</a:t>
            </a:r>
            <a:r>
              <a:rPr lang="en-US" sz="2286" kern="0" dirty="0">
                <a:solidFill>
                  <a:srgbClr val="000000"/>
                </a:solidFill>
                <a:cs typeface="Arial"/>
                <a:sym typeface="Arial"/>
              </a:rPr>
              <a:t> </a:t>
            </a:r>
            <a:r>
              <a:rPr lang="en-US" sz="2286" kern="0" dirty="0" err="1">
                <a:solidFill>
                  <a:srgbClr val="000000"/>
                </a:solidFill>
                <a:cs typeface="Arial"/>
                <a:sym typeface="Arial"/>
              </a:rPr>
              <a:t>ngưỡng</a:t>
            </a:r>
            <a:r>
              <a:rPr lang="en-US" sz="2286" kern="0" dirty="0">
                <a:solidFill>
                  <a:srgbClr val="000000"/>
                </a:solidFill>
                <a:cs typeface="Arial"/>
                <a:sym typeface="Arial"/>
              </a:rPr>
              <a:t> </a:t>
            </a:r>
            <a:r>
              <a:rPr lang="en-US" sz="2286" kern="0" dirty="0" err="1">
                <a:solidFill>
                  <a:srgbClr val="000000"/>
                </a:solidFill>
                <a:cs typeface="Arial"/>
                <a:sym typeface="Arial"/>
              </a:rPr>
              <a:t>cho</a:t>
            </a:r>
            <a:r>
              <a:rPr lang="en-US" sz="2286" kern="0" dirty="0">
                <a:solidFill>
                  <a:srgbClr val="000000"/>
                </a:solidFill>
                <a:cs typeface="Arial"/>
                <a:sym typeface="Arial"/>
              </a:rPr>
              <a:t> </a:t>
            </a:r>
            <a:r>
              <a:rPr lang="en-US" sz="2286" kern="0" dirty="0" err="1">
                <a:solidFill>
                  <a:srgbClr val="000000"/>
                </a:solidFill>
                <a:cs typeface="Arial"/>
                <a:sym typeface="Arial"/>
              </a:rPr>
              <a:t>phép</a:t>
            </a:r>
            <a:r>
              <a:rPr lang="en-US" sz="2286" kern="0" dirty="0">
                <a:solidFill>
                  <a:srgbClr val="000000"/>
                </a:solidFill>
                <a:cs typeface="Arial"/>
                <a:sym typeface="Arial"/>
              </a:rPr>
              <a:t>, </a:t>
            </a:r>
            <a:r>
              <a:rPr lang="en-US" sz="2286" kern="0" dirty="0" err="1">
                <a:solidFill>
                  <a:srgbClr val="000000"/>
                </a:solidFill>
                <a:cs typeface="Arial"/>
                <a:sym typeface="Arial"/>
              </a:rPr>
              <a:t>thuốc</a:t>
            </a:r>
            <a:r>
              <a:rPr lang="en-US" sz="2286" kern="0" dirty="0">
                <a:solidFill>
                  <a:srgbClr val="000000"/>
                </a:solidFill>
                <a:cs typeface="Arial"/>
                <a:sym typeface="Arial"/>
              </a:rPr>
              <a:t> </a:t>
            </a:r>
            <a:r>
              <a:rPr lang="en-US" sz="2286" kern="0" dirty="0" err="1">
                <a:solidFill>
                  <a:srgbClr val="000000"/>
                </a:solidFill>
                <a:cs typeface="Arial"/>
                <a:sym typeface="Arial"/>
              </a:rPr>
              <a:t>bảo</a:t>
            </a:r>
            <a:r>
              <a:rPr lang="en-US" sz="2286" kern="0" dirty="0">
                <a:solidFill>
                  <a:srgbClr val="000000"/>
                </a:solidFill>
                <a:cs typeface="Arial"/>
                <a:sym typeface="Arial"/>
              </a:rPr>
              <a:t> </a:t>
            </a:r>
            <a:r>
              <a:rPr lang="en-US" sz="2286" kern="0" dirty="0" err="1">
                <a:solidFill>
                  <a:srgbClr val="000000"/>
                </a:solidFill>
                <a:cs typeface="Arial"/>
                <a:sym typeface="Arial"/>
              </a:rPr>
              <a:t>vệ</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vật</a:t>
            </a:r>
            <a:r>
              <a:rPr lang="en-US" sz="2286" kern="0" dirty="0">
                <a:solidFill>
                  <a:srgbClr val="000000"/>
                </a:solidFill>
                <a:cs typeface="Arial"/>
                <a:sym typeface="Arial"/>
              </a:rPr>
              <a:t>, </a:t>
            </a:r>
            <a:r>
              <a:rPr lang="en-US" sz="2286" kern="0" dirty="0" err="1">
                <a:solidFill>
                  <a:srgbClr val="000000"/>
                </a:solidFill>
                <a:cs typeface="Arial"/>
                <a:sym typeface="Arial"/>
              </a:rPr>
              <a:t>chất</a:t>
            </a:r>
            <a:r>
              <a:rPr lang="en-US" sz="2286" kern="0" dirty="0">
                <a:solidFill>
                  <a:srgbClr val="000000"/>
                </a:solidFill>
                <a:cs typeface="Arial"/>
                <a:sym typeface="Arial"/>
              </a:rPr>
              <a:t> </a:t>
            </a:r>
            <a:r>
              <a:rPr lang="en-US" sz="2286" kern="0" dirty="0" err="1">
                <a:solidFill>
                  <a:srgbClr val="000000"/>
                </a:solidFill>
                <a:cs typeface="Arial"/>
                <a:sym typeface="Arial"/>
              </a:rPr>
              <a:t>phụ</a:t>
            </a:r>
            <a:r>
              <a:rPr lang="en-US" sz="2286" kern="0" dirty="0">
                <a:solidFill>
                  <a:srgbClr val="000000"/>
                </a:solidFill>
                <a:cs typeface="Arial"/>
                <a:sym typeface="Arial"/>
              </a:rPr>
              <a:t> </a:t>
            </a:r>
            <a:r>
              <a:rPr lang="en-US" sz="2286" kern="0" dirty="0" err="1">
                <a:solidFill>
                  <a:srgbClr val="000000"/>
                </a:solidFill>
                <a:cs typeface="Arial"/>
                <a:sym typeface="Arial"/>
              </a:rPr>
              <a:t>gia</a:t>
            </a:r>
            <a:r>
              <a:rPr lang="en-US" sz="2286" kern="0" dirty="0">
                <a:solidFill>
                  <a:srgbClr val="000000"/>
                </a:solidFill>
                <a:cs typeface="Arial"/>
                <a:sym typeface="Arial"/>
              </a:rPr>
              <a:t> </a:t>
            </a:r>
            <a:r>
              <a:rPr lang="en-US" sz="2286" kern="0" dirty="0" err="1">
                <a:solidFill>
                  <a:srgbClr val="000000"/>
                </a:solidFill>
                <a:cs typeface="Arial"/>
                <a:sym typeface="Arial"/>
              </a:rPr>
              <a:t>và</a:t>
            </a:r>
            <a:r>
              <a:rPr lang="en-US" sz="2286" kern="0" dirty="0">
                <a:solidFill>
                  <a:srgbClr val="000000"/>
                </a:solidFill>
                <a:cs typeface="Arial"/>
                <a:sym typeface="Arial"/>
              </a:rPr>
              <a:t> </a:t>
            </a:r>
            <a:r>
              <a:rPr lang="en-US" sz="2286" kern="0" dirty="0" err="1">
                <a:solidFill>
                  <a:srgbClr val="000000"/>
                </a:solidFill>
                <a:cs typeface="Arial"/>
                <a:sym typeface="Arial"/>
              </a:rPr>
              <a:t>chất</a:t>
            </a:r>
            <a:r>
              <a:rPr lang="en-US" sz="2286" kern="0" dirty="0">
                <a:solidFill>
                  <a:srgbClr val="000000"/>
                </a:solidFill>
                <a:cs typeface="Arial"/>
                <a:sym typeface="Arial"/>
              </a:rPr>
              <a:t> </a:t>
            </a:r>
            <a:r>
              <a:rPr lang="en-US" sz="2286" kern="0" dirty="0" err="1">
                <a:solidFill>
                  <a:srgbClr val="000000"/>
                </a:solidFill>
                <a:cs typeface="Arial"/>
                <a:sym typeface="Arial"/>
              </a:rPr>
              <a:t>bảo</a:t>
            </a:r>
            <a:r>
              <a:rPr lang="en-US" sz="2286" kern="0" dirty="0">
                <a:solidFill>
                  <a:srgbClr val="000000"/>
                </a:solidFill>
                <a:cs typeface="Arial"/>
                <a:sym typeface="Arial"/>
              </a:rPr>
              <a:t> </a:t>
            </a:r>
            <a:r>
              <a:rPr lang="en-US" sz="2286" kern="0" dirty="0" err="1">
                <a:solidFill>
                  <a:srgbClr val="000000"/>
                </a:solidFill>
                <a:cs typeface="Arial"/>
                <a:sym typeface="Arial"/>
              </a:rPr>
              <a:t>quản</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không</a:t>
            </a:r>
            <a:r>
              <a:rPr lang="en-US" sz="2286" kern="0" dirty="0">
                <a:solidFill>
                  <a:srgbClr val="000000"/>
                </a:solidFill>
                <a:cs typeface="Arial"/>
                <a:sym typeface="Arial"/>
              </a:rPr>
              <a:t> </a:t>
            </a:r>
            <a:r>
              <a:rPr lang="en-US" sz="2286" kern="0" dirty="0" err="1">
                <a:solidFill>
                  <a:srgbClr val="000000"/>
                </a:solidFill>
                <a:cs typeface="Arial"/>
                <a:sym typeface="Arial"/>
              </a:rPr>
              <a:t>được</a:t>
            </a:r>
            <a:r>
              <a:rPr lang="en-US" sz="2286" kern="0" dirty="0">
                <a:solidFill>
                  <a:srgbClr val="000000"/>
                </a:solidFill>
                <a:cs typeface="Arial"/>
                <a:sym typeface="Arial"/>
              </a:rPr>
              <a:t> </a:t>
            </a:r>
            <a:r>
              <a:rPr lang="en-US" sz="2286" kern="0" dirty="0" err="1">
                <a:solidFill>
                  <a:srgbClr val="000000"/>
                </a:solidFill>
                <a:cs typeface="Arial"/>
                <a:sym typeface="Arial"/>
              </a:rPr>
              <a:t>phép</a:t>
            </a:r>
            <a:r>
              <a:rPr lang="en-US" sz="2286" kern="0" dirty="0">
                <a:solidFill>
                  <a:srgbClr val="000000"/>
                </a:solidFill>
                <a:cs typeface="Arial"/>
                <a:sym typeface="Arial"/>
              </a:rPr>
              <a:t> </a:t>
            </a:r>
            <a:r>
              <a:rPr lang="en-US" sz="2286" kern="0" dirty="0" err="1">
                <a:solidFill>
                  <a:srgbClr val="000000"/>
                </a:solidFill>
                <a:cs typeface="Arial"/>
                <a:sym typeface="Arial"/>
              </a:rPr>
              <a:t>sử</a:t>
            </a:r>
            <a:r>
              <a:rPr lang="en-US" sz="2286" kern="0" dirty="0">
                <a:solidFill>
                  <a:srgbClr val="000000"/>
                </a:solidFill>
                <a:cs typeface="Arial"/>
                <a:sym typeface="Arial"/>
              </a:rPr>
              <a:t> </a:t>
            </a:r>
            <a:r>
              <a:rPr lang="en-US" sz="2286" kern="0" dirty="0" err="1">
                <a:solidFill>
                  <a:srgbClr val="000000"/>
                </a:solidFill>
                <a:cs typeface="Arial"/>
                <a:sym typeface="Arial"/>
              </a:rPr>
              <a:t>dụng</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ôi</a:t>
            </a:r>
            <a:r>
              <a:rPr lang="en-US" sz="2286" kern="0" dirty="0">
                <a:solidFill>
                  <a:srgbClr val="000000"/>
                </a:solidFill>
                <a:cs typeface="Arial"/>
                <a:sym typeface="Arial"/>
              </a:rPr>
              <a:t> </a:t>
            </a:r>
            <a:r>
              <a:rPr lang="en-US" sz="2286" kern="0" dirty="0" err="1">
                <a:solidFill>
                  <a:srgbClr val="000000"/>
                </a:solidFill>
                <a:cs typeface="Arial"/>
                <a:sym typeface="Arial"/>
              </a:rPr>
              <a:t>thiu</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bị</a:t>
            </a:r>
            <a:r>
              <a:rPr lang="en-US" sz="2286" kern="0" dirty="0">
                <a:solidFill>
                  <a:srgbClr val="000000"/>
                </a:solidFill>
                <a:cs typeface="Arial"/>
                <a:sym typeface="Arial"/>
              </a:rPr>
              <a:t> </a:t>
            </a:r>
            <a:r>
              <a:rPr lang="en-US" sz="2286" kern="0" dirty="0" err="1">
                <a:solidFill>
                  <a:srgbClr val="000000"/>
                </a:solidFill>
                <a:cs typeface="Arial"/>
                <a:sym typeface="Arial"/>
              </a:rPr>
              <a:t>nấm</a:t>
            </a:r>
            <a:r>
              <a:rPr lang="en-US" sz="2286" kern="0" dirty="0">
                <a:solidFill>
                  <a:srgbClr val="000000"/>
                </a:solidFill>
                <a:cs typeface="Arial"/>
                <a:sym typeface="Arial"/>
              </a:rPr>
              <a:t> </a:t>
            </a:r>
            <a:r>
              <a:rPr lang="en-US" sz="2286" kern="0" dirty="0" err="1">
                <a:solidFill>
                  <a:srgbClr val="000000"/>
                </a:solidFill>
                <a:cs typeface="Arial"/>
                <a:sym typeface="Arial"/>
              </a:rPr>
              <a:t>mốc</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có</a:t>
            </a:r>
            <a:r>
              <a:rPr lang="en-US" sz="2286" kern="0" dirty="0">
                <a:solidFill>
                  <a:srgbClr val="000000"/>
                </a:solidFill>
                <a:cs typeface="Arial"/>
                <a:sym typeface="Arial"/>
              </a:rPr>
              <a:t> </a:t>
            </a:r>
            <a:r>
              <a:rPr lang="en-US" sz="2286" kern="0" dirty="0" err="1">
                <a:solidFill>
                  <a:srgbClr val="000000"/>
                </a:solidFill>
                <a:cs typeface="Arial"/>
                <a:sym typeface="Arial"/>
              </a:rPr>
              <a:t>chứa</a:t>
            </a:r>
            <a:r>
              <a:rPr lang="en-US" sz="2286" kern="0" dirty="0">
                <a:solidFill>
                  <a:srgbClr val="000000"/>
                </a:solidFill>
                <a:cs typeface="Arial"/>
                <a:sym typeface="Arial"/>
              </a:rPr>
              <a:t> </a:t>
            </a:r>
            <a:r>
              <a:rPr lang="en-US" sz="2286" kern="0" dirty="0" err="1">
                <a:solidFill>
                  <a:srgbClr val="000000"/>
                </a:solidFill>
                <a:cs typeface="Arial"/>
                <a:sym typeface="Arial"/>
              </a:rPr>
              <a:t>độc</a:t>
            </a:r>
            <a:r>
              <a:rPr lang="en-US" sz="2286" kern="0" dirty="0">
                <a:solidFill>
                  <a:srgbClr val="000000"/>
                </a:solidFill>
                <a:cs typeface="Arial"/>
                <a:sym typeface="Arial"/>
              </a:rPr>
              <a:t> </a:t>
            </a:r>
            <a:r>
              <a:rPr lang="en-US" sz="2286" kern="0" dirty="0" err="1">
                <a:solidFill>
                  <a:srgbClr val="000000"/>
                </a:solidFill>
                <a:cs typeface="Arial"/>
                <a:sym typeface="Arial"/>
              </a:rPr>
              <a:t>tố</a:t>
            </a:r>
            <a:r>
              <a:rPr lang="en-US" sz="2286" kern="0" dirty="0">
                <a:solidFill>
                  <a:srgbClr val="000000"/>
                </a:solidFill>
                <a:cs typeface="Arial"/>
                <a:sym typeface="Arial"/>
              </a:rPr>
              <a:t> </a:t>
            </a:r>
            <a:r>
              <a:rPr lang="en-US" sz="2286" kern="0" dirty="0" err="1">
                <a:solidFill>
                  <a:srgbClr val="000000"/>
                </a:solidFill>
                <a:cs typeface="Arial"/>
                <a:sym typeface="Arial"/>
              </a:rPr>
              <a:t>tự</a:t>
            </a:r>
            <a:r>
              <a:rPr lang="en-US" sz="2286" kern="0" dirty="0">
                <a:solidFill>
                  <a:srgbClr val="000000"/>
                </a:solidFill>
                <a:cs typeface="Arial"/>
                <a:sym typeface="Arial"/>
              </a:rPr>
              <a:t> </a:t>
            </a:r>
            <a:r>
              <a:rPr lang="en-US" sz="2286" kern="0" dirty="0" err="1">
                <a:solidFill>
                  <a:srgbClr val="000000"/>
                </a:solidFill>
                <a:cs typeface="Arial"/>
                <a:sym typeface="Arial"/>
              </a:rPr>
              <a:t>nhiên</a:t>
            </a:r>
            <a:r>
              <a:rPr lang="en-US" sz="2286" kern="0" dirty="0">
                <a:solidFill>
                  <a:srgbClr val="000000"/>
                </a:solidFill>
                <a:cs typeface="Arial"/>
                <a:sym typeface="Arial"/>
              </a:rPr>
              <a:t> </a:t>
            </a:r>
            <a:r>
              <a:rPr lang="en-US" sz="2286" kern="0" dirty="0" err="1">
                <a:solidFill>
                  <a:srgbClr val="000000"/>
                </a:solidFill>
                <a:cs typeface="Arial"/>
                <a:sym typeface="Arial"/>
              </a:rPr>
              <a:t>như</a:t>
            </a:r>
            <a:r>
              <a:rPr lang="en-US" sz="2286" kern="0" dirty="0">
                <a:solidFill>
                  <a:srgbClr val="000000"/>
                </a:solidFill>
                <a:cs typeface="Arial"/>
                <a:sym typeface="Arial"/>
              </a:rPr>
              <a:t> </a:t>
            </a:r>
            <a:r>
              <a:rPr lang="en-US" sz="2286" kern="0" dirty="0" err="1">
                <a:solidFill>
                  <a:srgbClr val="000000"/>
                </a:solidFill>
                <a:cs typeface="Arial"/>
                <a:sym typeface="Arial"/>
              </a:rPr>
              <a:t>cá</a:t>
            </a:r>
            <a:r>
              <a:rPr lang="en-US" sz="2286" kern="0" dirty="0">
                <a:solidFill>
                  <a:srgbClr val="000000"/>
                </a:solidFill>
                <a:cs typeface="Arial"/>
                <a:sym typeface="Arial"/>
              </a:rPr>
              <a:t> </a:t>
            </a:r>
            <a:r>
              <a:rPr lang="en-US" sz="2286" kern="0" dirty="0" err="1">
                <a:solidFill>
                  <a:srgbClr val="000000"/>
                </a:solidFill>
                <a:cs typeface="Arial"/>
                <a:sym typeface="Arial"/>
              </a:rPr>
              <a:t>nóc</a:t>
            </a:r>
            <a:r>
              <a:rPr lang="en-US" sz="2286" kern="0" dirty="0">
                <a:solidFill>
                  <a:srgbClr val="000000"/>
                </a:solidFill>
                <a:cs typeface="Arial"/>
                <a:sym typeface="Arial"/>
              </a:rPr>
              <a:t>, </a:t>
            </a:r>
            <a:r>
              <a:rPr lang="en-US" sz="2286" kern="0" dirty="0" err="1">
                <a:solidFill>
                  <a:srgbClr val="000000"/>
                </a:solidFill>
                <a:cs typeface="Arial"/>
                <a:sym typeface="Arial"/>
              </a:rPr>
              <a:t>củ</a:t>
            </a:r>
            <a:r>
              <a:rPr lang="en-US" sz="2286" kern="0" dirty="0">
                <a:solidFill>
                  <a:srgbClr val="000000"/>
                </a:solidFill>
                <a:cs typeface="Arial"/>
                <a:sym typeface="Arial"/>
              </a:rPr>
              <a:t> </a:t>
            </a:r>
            <a:r>
              <a:rPr lang="en-US" sz="2286" kern="0" dirty="0" err="1">
                <a:solidFill>
                  <a:srgbClr val="000000"/>
                </a:solidFill>
                <a:cs typeface="Arial"/>
                <a:sym typeface="Arial"/>
              </a:rPr>
              <a:t>khoai</a:t>
            </a:r>
            <a:r>
              <a:rPr lang="en-US" sz="2286" kern="0" dirty="0">
                <a:solidFill>
                  <a:srgbClr val="000000"/>
                </a:solidFill>
                <a:cs typeface="Arial"/>
                <a:sym typeface="Arial"/>
              </a:rPr>
              <a:t> </a:t>
            </a:r>
            <a:r>
              <a:rPr lang="en-US" sz="2286" kern="0" dirty="0" err="1">
                <a:solidFill>
                  <a:srgbClr val="000000"/>
                </a:solidFill>
                <a:cs typeface="Arial"/>
                <a:sym typeface="Arial"/>
              </a:rPr>
              <a:t>tây</a:t>
            </a:r>
            <a:r>
              <a:rPr lang="en-US" sz="2286" kern="0" dirty="0">
                <a:solidFill>
                  <a:srgbClr val="000000"/>
                </a:solidFill>
                <a:cs typeface="Arial"/>
                <a:sym typeface="Arial"/>
              </a:rPr>
              <a:t> </a:t>
            </a:r>
            <a:r>
              <a:rPr lang="en-US" sz="2286" kern="0" dirty="0" err="1">
                <a:solidFill>
                  <a:srgbClr val="000000"/>
                </a:solidFill>
                <a:cs typeface="Arial"/>
                <a:sym typeface="Arial"/>
              </a:rPr>
              <a:t>mọc</a:t>
            </a:r>
            <a:r>
              <a:rPr lang="en-US" sz="2286" kern="0" dirty="0">
                <a:solidFill>
                  <a:srgbClr val="000000"/>
                </a:solidFill>
                <a:cs typeface="Arial"/>
                <a:sym typeface="Arial"/>
              </a:rPr>
              <a:t> </a:t>
            </a:r>
            <a:r>
              <a:rPr lang="en-US" sz="2286" kern="0" dirty="0" err="1">
                <a:solidFill>
                  <a:srgbClr val="000000"/>
                </a:solidFill>
                <a:cs typeface="Arial"/>
                <a:sym typeface="Arial"/>
              </a:rPr>
              <a:t>mầm</a:t>
            </a:r>
            <a:r>
              <a:rPr lang="en-US" sz="2286" kern="0" dirty="0">
                <a:solidFill>
                  <a:srgbClr val="000000"/>
                </a:solidFill>
                <a:cs typeface="Arial"/>
                <a:sym typeface="Arial"/>
              </a:rPr>
              <a:t>, </a:t>
            </a:r>
            <a:r>
              <a:rPr lang="en-US" sz="2286" kern="0" dirty="0" err="1">
                <a:solidFill>
                  <a:srgbClr val="000000"/>
                </a:solidFill>
                <a:cs typeface="Arial"/>
                <a:sym typeface="Arial"/>
              </a:rPr>
              <a:t>nấm</a:t>
            </a:r>
            <a:r>
              <a:rPr lang="en-US" sz="2286" kern="0" dirty="0">
                <a:solidFill>
                  <a:srgbClr val="000000"/>
                </a:solidFill>
                <a:cs typeface="Arial"/>
                <a:sym typeface="Arial"/>
              </a:rPr>
              <a:t> </a:t>
            </a:r>
            <a:r>
              <a:rPr lang="en-US" sz="2286" kern="0" dirty="0" err="1">
                <a:solidFill>
                  <a:srgbClr val="000000"/>
                </a:solidFill>
                <a:cs typeface="Arial"/>
                <a:sym typeface="Arial"/>
              </a:rPr>
              <a:t>độc</a:t>
            </a:r>
            <a:r>
              <a:rPr lang="en-US" sz="2286" kern="0" dirty="0">
                <a:solidFill>
                  <a:srgbClr val="000000"/>
                </a:solidFill>
                <a:cs typeface="Arial"/>
                <a:sym typeface="Arial"/>
              </a:rPr>
              <a:t>, </a:t>
            </a:r>
            <a:r>
              <a:rPr lang="en-US" sz="2286" kern="0" dirty="0" err="1">
                <a:solidFill>
                  <a:srgbClr val="000000"/>
                </a:solidFill>
                <a:cs typeface="Arial"/>
                <a:sym typeface="Arial"/>
              </a:rPr>
              <a:t>lá</a:t>
            </a:r>
            <a:r>
              <a:rPr lang="en-US" sz="2286" kern="0" dirty="0">
                <a:solidFill>
                  <a:srgbClr val="000000"/>
                </a:solidFill>
                <a:cs typeface="Arial"/>
                <a:sym typeface="Arial"/>
              </a:rPr>
              <a:t> </a:t>
            </a:r>
            <a:r>
              <a:rPr lang="en-US" sz="2286" kern="0" dirty="0" err="1">
                <a:solidFill>
                  <a:srgbClr val="000000"/>
                </a:solidFill>
                <a:cs typeface="Arial"/>
                <a:sym typeface="Arial"/>
              </a:rPr>
              <a:t>ngón</a:t>
            </a:r>
            <a:r>
              <a:rPr lang="en-US" sz="2286" kern="0" dirty="0">
                <a:solidFill>
                  <a:srgbClr val="000000"/>
                </a:solidFill>
                <a:cs typeface="Arial"/>
                <a:sym typeface="Arial"/>
              </a:rPr>
              <a:t>,...</a:t>
            </a:r>
          </a:p>
        </p:txBody>
      </p:sp>
      <p:pic>
        <p:nvPicPr>
          <p:cNvPr id="5" name="Picture 2">
            <a:extLst>
              <a:ext uri="{FF2B5EF4-FFF2-40B4-BE49-F238E27FC236}">
                <a16:creationId xmlns:a16="http://schemas.microsoft.com/office/drawing/2014/main" id="{6A3FB750-BE81-423A-98FC-5C04CE13A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983" y="5186593"/>
            <a:ext cx="3746017" cy="175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023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C0D92E-00F9-4026-BE86-A6D00E55DA8B}"/>
              </a:ext>
            </a:extLst>
          </p:cNvPr>
          <p:cNvSpPr txBox="1"/>
          <p:nvPr/>
        </p:nvSpPr>
        <p:spPr>
          <a:xfrm>
            <a:off x="173192" y="2250569"/>
            <a:ext cx="11633735" cy="2787751"/>
          </a:xfrm>
          <a:prstGeom prst="rect">
            <a:avLst/>
          </a:prstGeom>
          <a:noFill/>
        </p:spPr>
        <p:txBody>
          <a:bodyPr wrap="square">
            <a:spAutoFit/>
          </a:bodyPr>
          <a:lstStyle/>
          <a:p>
            <a:pPr marL="435432" indent="-435432" algn="just" defTabSz="2322302">
              <a:lnSpc>
                <a:spcPct val="200000"/>
              </a:lnSpc>
              <a:buClr>
                <a:srgbClr val="000000"/>
              </a:buClr>
              <a:buFont typeface="Arial" panose="020B0604020202020204" pitchFamily="34" charset="0"/>
              <a:buChar char="•"/>
            </a:pPr>
            <a:r>
              <a:rPr lang="en-US" sz="2286" kern="0" dirty="0">
                <a:solidFill>
                  <a:srgbClr val="000000"/>
                </a:solidFill>
                <a:cs typeface="Arial"/>
                <a:sym typeface="Arial"/>
              </a:rPr>
              <a:t>An </a:t>
            </a:r>
            <a:r>
              <a:rPr lang="en-US" sz="2286" kern="0" dirty="0" err="1">
                <a:solidFill>
                  <a:srgbClr val="000000"/>
                </a:solidFill>
                <a:cs typeface="Arial"/>
                <a:sym typeface="Arial"/>
              </a:rPr>
              <a:t>toàn</a:t>
            </a:r>
            <a:r>
              <a:rPr lang="en-US" sz="2286" kern="0" dirty="0">
                <a:solidFill>
                  <a:srgbClr val="000000"/>
                </a:solidFill>
                <a:cs typeface="Arial"/>
                <a:sym typeface="Arial"/>
              </a:rPr>
              <a:t> </a:t>
            </a:r>
            <a:r>
              <a:rPr lang="en-US" sz="2286" kern="0" dirty="0" err="1">
                <a:solidFill>
                  <a:srgbClr val="000000"/>
                </a:solidFill>
                <a:cs typeface="Arial"/>
                <a:sym typeface="Arial"/>
              </a:rPr>
              <a:t>vệ</a:t>
            </a:r>
            <a:r>
              <a:rPr lang="en-US" sz="2286" kern="0" dirty="0">
                <a:solidFill>
                  <a:srgbClr val="000000"/>
                </a:solidFill>
                <a:cs typeface="Arial"/>
                <a:sym typeface="Arial"/>
              </a:rPr>
              <a:t> </a:t>
            </a:r>
            <a:r>
              <a:rPr lang="en-US" sz="2286" kern="0" dirty="0" err="1">
                <a:solidFill>
                  <a:srgbClr val="000000"/>
                </a:solidFill>
                <a:cs typeface="Arial"/>
                <a:sym typeface="Arial"/>
              </a:rPr>
              <a:t>sinh</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là</a:t>
            </a:r>
            <a:r>
              <a:rPr lang="en-US" sz="2286" kern="0" dirty="0">
                <a:solidFill>
                  <a:srgbClr val="000000"/>
                </a:solidFill>
                <a:cs typeface="Arial"/>
                <a:sym typeface="Arial"/>
              </a:rPr>
              <a:t> </a:t>
            </a:r>
            <a:r>
              <a:rPr lang="en-US" sz="2286" kern="0" dirty="0" err="1">
                <a:solidFill>
                  <a:srgbClr val="000000"/>
                </a:solidFill>
                <a:cs typeface="Arial"/>
                <a:sym typeface="Arial"/>
              </a:rPr>
              <a:t>các</a:t>
            </a:r>
            <a:r>
              <a:rPr lang="en-US" sz="2286" kern="0" dirty="0">
                <a:solidFill>
                  <a:srgbClr val="000000"/>
                </a:solidFill>
                <a:cs typeface="Arial"/>
                <a:sym typeface="Arial"/>
              </a:rPr>
              <a:t> </a:t>
            </a:r>
            <a:r>
              <a:rPr lang="en-US" sz="2286" kern="0" dirty="0" err="1">
                <a:solidFill>
                  <a:srgbClr val="000000"/>
                </a:solidFill>
                <a:cs typeface="Arial"/>
                <a:sym typeface="Arial"/>
              </a:rPr>
              <a:t>điều</a:t>
            </a:r>
            <a:r>
              <a:rPr lang="en-US" sz="2286" kern="0" dirty="0">
                <a:solidFill>
                  <a:srgbClr val="000000"/>
                </a:solidFill>
                <a:cs typeface="Arial"/>
                <a:sym typeface="Arial"/>
              </a:rPr>
              <a:t> </a:t>
            </a:r>
            <a:r>
              <a:rPr lang="en-US" sz="2286" kern="0" dirty="0" err="1">
                <a:solidFill>
                  <a:srgbClr val="000000"/>
                </a:solidFill>
                <a:cs typeface="Arial"/>
                <a:sym typeface="Arial"/>
              </a:rPr>
              <a:t>kiện</a:t>
            </a:r>
            <a:r>
              <a:rPr lang="en-US" sz="2286" kern="0" dirty="0">
                <a:solidFill>
                  <a:srgbClr val="000000"/>
                </a:solidFill>
                <a:cs typeface="Arial"/>
                <a:sym typeface="Arial"/>
              </a:rPr>
              <a:t> </a:t>
            </a:r>
            <a:r>
              <a:rPr lang="en-US" sz="2286" kern="0" dirty="0" err="1">
                <a:solidFill>
                  <a:srgbClr val="000000"/>
                </a:solidFill>
                <a:cs typeface="Arial"/>
                <a:sym typeface="Arial"/>
              </a:rPr>
              <a:t>và</a:t>
            </a:r>
            <a:r>
              <a:rPr lang="en-US" sz="2286" kern="0" dirty="0">
                <a:solidFill>
                  <a:srgbClr val="000000"/>
                </a:solidFill>
                <a:cs typeface="Arial"/>
                <a:sym typeface="Arial"/>
              </a:rPr>
              <a:t> </a:t>
            </a:r>
            <a:r>
              <a:rPr lang="en-US" sz="2286" kern="0" dirty="0" err="1">
                <a:solidFill>
                  <a:srgbClr val="000000"/>
                </a:solidFill>
                <a:cs typeface="Arial"/>
                <a:sym typeface="Arial"/>
              </a:rPr>
              <a:t>biện</a:t>
            </a:r>
            <a:r>
              <a:rPr lang="en-US" sz="2286" kern="0" dirty="0">
                <a:solidFill>
                  <a:srgbClr val="000000"/>
                </a:solidFill>
                <a:cs typeface="Arial"/>
                <a:sym typeface="Arial"/>
              </a:rPr>
              <a:t> </a:t>
            </a:r>
            <a:r>
              <a:rPr lang="en-US" sz="2286" kern="0" dirty="0" err="1">
                <a:solidFill>
                  <a:srgbClr val="000000"/>
                </a:solidFill>
                <a:cs typeface="Arial"/>
                <a:sym typeface="Arial"/>
              </a:rPr>
              <a:t>pháp</a:t>
            </a:r>
            <a:r>
              <a:rPr lang="en-US" sz="2286" kern="0" dirty="0">
                <a:solidFill>
                  <a:srgbClr val="000000"/>
                </a:solidFill>
                <a:cs typeface="Arial"/>
                <a:sym typeface="Arial"/>
              </a:rPr>
              <a:t> </a:t>
            </a:r>
            <a:r>
              <a:rPr lang="en-US" sz="2286" kern="0" dirty="0" err="1">
                <a:solidFill>
                  <a:srgbClr val="000000"/>
                </a:solidFill>
                <a:cs typeface="Arial"/>
                <a:sym typeface="Arial"/>
              </a:rPr>
              <a:t>cần</a:t>
            </a:r>
            <a:r>
              <a:rPr lang="en-US" sz="2286" kern="0" dirty="0">
                <a:solidFill>
                  <a:srgbClr val="000000"/>
                </a:solidFill>
                <a:cs typeface="Arial"/>
                <a:sym typeface="Arial"/>
              </a:rPr>
              <a:t> </a:t>
            </a:r>
            <a:r>
              <a:rPr lang="en-US" sz="2286" kern="0" dirty="0" err="1">
                <a:solidFill>
                  <a:srgbClr val="000000"/>
                </a:solidFill>
                <a:cs typeface="Arial"/>
                <a:sym typeface="Arial"/>
              </a:rPr>
              <a:t>thiết</a:t>
            </a:r>
            <a:r>
              <a:rPr lang="en-US" sz="2286" kern="0" dirty="0">
                <a:solidFill>
                  <a:srgbClr val="000000"/>
                </a:solidFill>
                <a:cs typeface="Arial"/>
                <a:sym typeface="Arial"/>
              </a:rPr>
              <a:t> </a:t>
            </a:r>
            <a:r>
              <a:rPr lang="en-US" sz="2286" kern="0" dirty="0" err="1">
                <a:solidFill>
                  <a:srgbClr val="000000"/>
                </a:solidFill>
                <a:cs typeface="Arial"/>
                <a:sym typeface="Arial"/>
              </a:rPr>
              <a:t>để</a:t>
            </a:r>
            <a:r>
              <a:rPr lang="en-US" sz="2286" kern="0" dirty="0">
                <a:solidFill>
                  <a:srgbClr val="000000"/>
                </a:solidFill>
                <a:cs typeface="Arial"/>
                <a:sym typeface="Arial"/>
              </a:rPr>
              <a:t> </a:t>
            </a:r>
            <a:r>
              <a:rPr lang="en-US" sz="2286" kern="0" dirty="0" err="1">
                <a:solidFill>
                  <a:srgbClr val="000000"/>
                </a:solidFill>
                <a:cs typeface="Arial"/>
                <a:sym typeface="Arial"/>
              </a:rPr>
              <a:t>đảm</a:t>
            </a:r>
            <a:r>
              <a:rPr lang="en-US" sz="2286" kern="0" dirty="0">
                <a:solidFill>
                  <a:srgbClr val="000000"/>
                </a:solidFill>
                <a:cs typeface="Arial"/>
                <a:sym typeface="Arial"/>
              </a:rPr>
              <a:t> </a:t>
            </a:r>
            <a:r>
              <a:rPr lang="en-US" sz="2286" kern="0" dirty="0" err="1">
                <a:solidFill>
                  <a:srgbClr val="000000"/>
                </a:solidFill>
                <a:cs typeface="Arial"/>
                <a:sym typeface="Arial"/>
              </a:rPr>
              <a:t>bảo</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không</a:t>
            </a:r>
            <a:r>
              <a:rPr lang="en-US" sz="2286" kern="0" dirty="0">
                <a:solidFill>
                  <a:srgbClr val="000000"/>
                </a:solidFill>
                <a:cs typeface="Arial"/>
                <a:sym typeface="Arial"/>
              </a:rPr>
              <a:t> </a:t>
            </a:r>
            <a:r>
              <a:rPr lang="en-US" sz="2286" kern="0" dirty="0" err="1">
                <a:solidFill>
                  <a:srgbClr val="000000"/>
                </a:solidFill>
                <a:cs typeface="Arial"/>
                <a:sym typeface="Arial"/>
              </a:rPr>
              <a:t>gây</a:t>
            </a:r>
            <a:r>
              <a:rPr lang="en-US" sz="2286" kern="0" dirty="0">
                <a:solidFill>
                  <a:srgbClr val="000000"/>
                </a:solidFill>
                <a:cs typeface="Arial"/>
                <a:sym typeface="Arial"/>
              </a:rPr>
              <a:t> </a:t>
            </a:r>
            <a:r>
              <a:rPr lang="en-US" sz="2286" kern="0" dirty="0" err="1">
                <a:solidFill>
                  <a:srgbClr val="000000"/>
                </a:solidFill>
                <a:cs typeface="Arial"/>
                <a:sym typeface="Arial"/>
              </a:rPr>
              <a:t>hại</a:t>
            </a:r>
            <a:r>
              <a:rPr lang="en-US" sz="2286" kern="0" dirty="0">
                <a:solidFill>
                  <a:srgbClr val="000000"/>
                </a:solidFill>
                <a:cs typeface="Arial"/>
                <a:sym typeface="Arial"/>
              </a:rPr>
              <a:t> </a:t>
            </a:r>
            <a:r>
              <a:rPr lang="en-US" sz="2286" kern="0" dirty="0" err="1">
                <a:solidFill>
                  <a:srgbClr val="000000"/>
                </a:solidFill>
                <a:cs typeface="Arial"/>
                <a:sym typeface="Arial"/>
              </a:rPr>
              <a:t>đến</a:t>
            </a:r>
            <a:r>
              <a:rPr lang="en-US" sz="2286" kern="0" dirty="0">
                <a:solidFill>
                  <a:srgbClr val="000000"/>
                </a:solidFill>
                <a:cs typeface="Arial"/>
                <a:sym typeface="Arial"/>
              </a:rPr>
              <a:t> </a:t>
            </a:r>
            <a:r>
              <a:rPr lang="en-US" sz="2286" kern="0" dirty="0" err="1">
                <a:solidFill>
                  <a:srgbClr val="000000"/>
                </a:solidFill>
                <a:cs typeface="Arial"/>
                <a:sym typeface="Arial"/>
              </a:rPr>
              <a:t>sức</a:t>
            </a:r>
            <a:r>
              <a:rPr lang="en-US" sz="2286" kern="0" dirty="0">
                <a:solidFill>
                  <a:srgbClr val="000000"/>
                </a:solidFill>
                <a:cs typeface="Arial"/>
                <a:sym typeface="Arial"/>
              </a:rPr>
              <a:t> </a:t>
            </a:r>
            <a:r>
              <a:rPr lang="en-US" sz="2286" kern="0" dirty="0" err="1">
                <a:solidFill>
                  <a:srgbClr val="000000"/>
                </a:solidFill>
                <a:cs typeface="Arial"/>
                <a:sym typeface="Arial"/>
              </a:rPr>
              <a:t>khoẻ</a:t>
            </a:r>
            <a:r>
              <a:rPr lang="en-US" sz="2286" kern="0" dirty="0">
                <a:solidFill>
                  <a:srgbClr val="000000"/>
                </a:solidFill>
                <a:cs typeface="Arial"/>
                <a:sym typeface="Arial"/>
              </a:rPr>
              <a:t> </a:t>
            </a:r>
            <a:r>
              <a:rPr lang="en-US" sz="2286" kern="0" dirty="0" err="1">
                <a:solidFill>
                  <a:srgbClr val="000000"/>
                </a:solidFill>
                <a:cs typeface="Arial"/>
                <a:sym typeface="Arial"/>
              </a:rPr>
              <a:t>của</a:t>
            </a:r>
            <a:r>
              <a:rPr lang="en-US" sz="2286" kern="0" dirty="0">
                <a:solidFill>
                  <a:srgbClr val="000000"/>
                </a:solidFill>
                <a:cs typeface="Arial"/>
                <a:sym typeface="Arial"/>
              </a:rPr>
              <a:t> con </a:t>
            </a:r>
            <a:r>
              <a:rPr lang="en-US" sz="2286" kern="0" dirty="0" err="1">
                <a:solidFill>
                  <a:srgbClr val="000000"/>
                </a:solidFill>
                <a:cs typeface="Arial"/>
                <a:sym typeface="Arial"/>
              </a:rPr>
              <a:t>người</a:t>
            </a:r>
            <a:r>
              <a:rPr lang="en-US" sz="2286" kern="0" dirty="0">
                <a:solidFill>
                  <a:srgbClr val="000000"/>
                </a:solidFill>
                <a:cs typeface="Arial"/>
                <a:sym typeface="Arial"/>
              </a:rPr>
              <a:t>.</a:t>
            </a:r>
          </a:p>
          <a:p>
            <a:pPr marL="435432" indent="-435432" algn="just" defTabSz="2322302">
              <a:lnSpc>
                <a:spcPct val="200000"/>
              </a:lnSpc>
              <a:buClr>
                <a:srgbClr val="000000"/>
              </a:buClr>
              <a:buFont typeface="Arial" panose="020B0604020202020204" pitchFamily="34" charset="0"/>
              <a:buChar char="•"/>
            </a:pPr>
            <a:r>
              <a:rPr lang="en-US" sz="2286" kern="0" dirty="0" err="1">
                <a:solidFill>
                  <a:srgbClr val="000000"/>
                </a:solidFill>
                <a:cs typeface="Arial"/>
                <a:sym typeface="Arial"/>
              </a:rPr>
              <a:t>Các</a:t>
            </a:r>
            <a:r>
              <a:rPr lang="en-US" sz="2286" kern="0" dirty="0">
                <a:solidFill>
                  <a:srgbClr val="000000"/>
                </a:solidFill>
                <a:cs typeface="Arial"/>
                <a:sym typeface="Arial"/>
              </a:rPr>
              <a:t> </a:t>
            </a:r>
            <a:r>
              <a:rPr lang="en-US" sz="2286" kern="0" dirty="0" err="1">
                <a:solidFill>
                  <a:srgbClr val="000000"/>
                </a:solidFill>
                <a:cs typeface="Arial"/>
                <a:sym typeface="Arial"/>
              </a:rPr>
              <a:t>biện</a:t>
            </a:r>
            <a:r>
              <a:rPr lang="en-US" sz="2286" kern="0" dirty="0">
                <a:solidFill>
                  <a:srgbClr val="000000"/>
                </a:solidFill>
                <a:cs typeface="Arial"/>
                <a:sym typeface="Arial"/>
              </a:rPr>
              <a:t> </a:t>
            </a:r>
            <a:r>
              <a:rPr lang="en-US" sz="2286" kern="0" dirty="0" err="1">
                <a:solidFill>
                  <a:srgbClr val="000000"/>
                </a:solidFill>
                <a:cs typeface="Arial"/>
                <a:sym typeface="Arial"/>
              </a:rPr>
              <a:t>pháp</a:t>
            </a:r>
            <a:r>
              <a:rPr lang="en-US" sz="2286" kern="0" dirty="0">
                <a:solidFill>
                  <a:srgbClr val="000000"/>
                </a:solidFill>
                <a:cs typeface="Arial"/>
                <a:sym typeface="Arial"/>
              </a:rPr>
              <a:t> </a:t>
            </a:r>
            <a:r>
              <a:rPr lang="en-US" sz="2286" kern="0" dirty="0" err="1">
                <a:solidFill>
                  <a:srgbClr val="000000"/>
                </a:solidFill>
                <a:cs typeface="Arial"/>
                <a:sym typeface="Arial"/>
              </a:rPr>
              <a:t>đảm</a:t>
            </a:r>
            <a:r>
              <a:rPr lang="en-US" sz="2286" kern="0" dirty="0">
                <a:solidFill>
                  <a:srgbClr val="000000"/>
                </a:solidFill>
                <a:cs typeface="Arial"/>
                <a:sym typeface="Arial"/>
              </a:rPr>
              <a:t> </a:t>
            </a:r>
            <a:r>
              <a:rPr lang="en-US" sz="2286" kern="0" dirty="0" err="1">
                <a:solidFill>
                  <a:srgbClr val="000000"/>
                </a:solidFill>
                <a:cs typeface="Arial"/>
                <a:sym typeface="Arial"/>
              </a:rPr>
              <a:t>bảo</a:t>
            </a:r>
            <a:r>
              <a:rPr lang="en-US" sz="2286" kern="0" dirty="0">
                <a:solidFill>
                  <a:srgbClr val="000000"/>
                </a:solidFill>
                <a:cs typeface="Arial"/>
                <a:sym typeface="Arial"/>
              </a:rPr>
              <a:t> an </a:t>
            </a:r>
            <a:r>
              <a:rPr lang="en-US" sz="2286" kern="0" dirty="0" err="1">
                <a:solidFill>
                  <a:srgbClr val="000000"/>
                </a:solidFill>
                <a:cs typeface="Arial"/>
                <a:sym typeface="Arial"/>
              </a:rPr>
              <a:t>toàn</a:t>
            </a:r>
            <a:r>
              <a:rPr lang="en-US" sz="2286" kern="0" dirty="0">
                <a:solidFill>
                  <a:srgbClr val="000000"/>
                </a:solidFill>
                <a:cs typeface="Arial"/>
                <a:sym typeface="Arial"/>
              </a:rPr>
              <a:t> </a:t>
            </a:r>
            <a:r>
              <a:rPr lang="en-US" sz="2286" kern="0" dirty="0" err="1">
                <a:solidFill>
                  <a:srgbClr val="000000"/>
                </a:solidFill>
                <a:cs typeface="Arial"/>
                <a:sym typeface="Arial"/>
              </a:rPr>
              <a:t>vệ</a:t>
            </a:r>
            <a:r>
              <a:rPr lang="en-US" sz="2286" kern="0" dirty="0">
                <a:solidFill>
                  <a:srgbClr val="000000"/>
                </a:solidFill>
                <a:cs typeface="Arial"/>
                <a:sym typeface="Arial"/>
              </a:rPr>
              <a:t> </a:t>
            </a:r>
            <a:r>
              <a:rPr lang="en-US" sz="2286" kern="0" dirty="0" err="1">
                <a:solidFill>
                  <a:srgbClr val="000000"/>
                </a:solidFill>
                <a:cs typeface="Arial"/>
                <a:sym typeface="Arial"/>
              </a:rPr>
              <a:t>sinh</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cần</a:t>
            </a:r>
            <a:r>
              <a:rPr lang="en-US" sz="2286" kern="0" dirty="0">
                <a:solidFill>
                  <a:srgbClr val="000000"/>
                </a:solidFill>
                <a:cs typeface="Arial"/>
                <a:sym typeface="Arial"/>
              </a:rPr>
              <a:t> </a:t>
            </a:r>
            <a:r>
              <a:rPr lang="en-US" sz="2286" kern="0" dirty="0" err="1">
                <a:solidFill>
                  <a:srgbClr val="000000"/>
                </a:solidFill>
                <a:cs typeface="Arial"/>
                <a:sym typeface="Arial"/>
              </a:rPr>
              <a:t>được</a:t>
            </a:r>
            <a:r>
              <a:rPr lang="en-US" sz="2286" kern="0" dirty="0">
                <a:solidFill>
                  <a:srgbClr val="000000"/>
                </a:solidFill>
                <a:cs typeface="Arial"/>
                <a:sym typeface="Arial"/>
              </a:rPr>
              <a:t> </a:t>
            </a:r>
            <a:r>
              <a:rPr lang="en-US" sz="2286" kern="0" dirty="0" err="1">
                <a:solidFill>
                  <a:srgbClr val="000000"/>
                </a:solidFill>
                <a:cs typeface="Arial"/>
                <a:sym typeface="Arial"/>
              </a:rPr>
              <a:t>áp</a:t>
            </a:r>
            <a:r>
              <a:rPr lang="en-US" sz="2286" kern="0" dirty="0">
                <a:solidFill>
                  <a:srgbClr val="000000"/>
                </a:solidFill>
                <a:cs typeface="Arial"/>
                <a:sym typeface="Arial"/>
              </a:rPr>
              <a:t> </a:t>
            </a:r>
            <a:r>
              <a:rPr lang="en-US" sz="2286" kern="0" dirty="0" err="1">
                <a:solidFill>
                  <a:srgbClr val="000000"/>
                </a:solidFill>
                <a:cs typeface="Arial"/>
                <a:sym typeface="Arial"/>
              </a:rPr>
              <a:t>dụng</a:t>
            </a:r>
            <a:r>
              <a:rPr lang="en-US" sz="2286" kern="0" dirty="0">
                <a:solidFill>
                  <a:srgbClr val="000000"/>
                </a:solidFill>
                <a:cs typeface="Arial"/>
                <a:sym typeface="Arial"/>
              </a:rPr>
              <a:t> </a:t>
            </a:r>
            <a:r>
              <a:rPr lang="en-US" sz="2286" kern="0" dirty="0" err="1">
                <a:solidFill>
                  <a:srgbClr val="000000"/>
                </a:solidFill>
                <a:cs typeface="Arial"/>
                <a:sym typeface="Arial"/>
              </a:rPr>
              <a:t>từ</a:t>
            </a:r>
            <a:r>
              <a:rPr lang="en-US" sz="2286" kern="0" dirty="0">
                <a:solidFill>
                  <a:srgbClr val="000000"/>
                </a:solidFill>
                <a:cs typeface="Arial"/>
                <a:sym typeface="Arial"/>
              </a:rPr>
              <a:t> </a:t>
            </a:r>
            <a:r>
              <a:rPr lang="en-US" sz="2286" kern="0" dirty="0" err="1">
                <a:solidFill>
                  <a:srgbClr val="000000"/>
                </a:solidFill>
                <a:cs typeface="Arial"/>
                <a:sym typeface="Arial"/>
              </a:rPr>
              <a:t>khâu</a:t>
            </a:r>
            <a:r>
              <a:rPr lang="en-US" sz="2286" kern="0" dirty="0">
                <a:solidFill>
                  <a:srgbClr val="000000"/>
                </a:solidFill>
                <a:cs typeface="Arial"/>
                <a:sym typeface="Arial"/>
              </a:rPr>
              <a:t> </a:t>
            </a:r>
            <a:r>
              <a:rPr lang="en-US" sz="2286" kern="0" dirty="0" err="1">
                <a:solidFill>
                  <a:srgbClr val="000000"/>
                </a:solidFill>
                <a:cs typeface="Arial"/>
                <a:sym typeface="Arial"/>
              </a:rPr>
              <a:t>sản</a:t>
            </a:r>
            <a:r>
              <a:rPr lang="en-US" sz="2286" kern="0" dirty="0">
                <a:solidFill>
                  <a:srgbClr val="000000"/>
                </a:solidFill>
                <a:cs typeface="Arial"/>
                <a:sym typeface="Arial"/>
              </a:rPr>
              <a:t> </a:t>
            </a:r>
            <a:r>
              <a:rPr lang="en-US" sz="2286" kern="0" dirty="0" err="1">
                <a:solidFill>
                  <a:srgbClr val="000000"/>
                </a:solidFill>
                <a:cs typeface="Arial"/>
                <a:sym typeface="Arial"/>
              </a:rPr>
              <a:t>xuất</a:t>
            </a:r>
            <a:r>
              <a:rPr lang="en-US" sz="2286" kern="0" dirty="0">
                <a:solidFill>
                  <a:srgbClr val="000000"/>
                </a:solidFill>
                <a:cs typeface="Arial"/>
                <a:sym typeface="Arial"/>
              </a:rPr>
              <a:t>, </a:t>
            </a:r>
            <a:r>
              <a:rPr lang="en-US" sz="2286" kern="0" dirty="0" err="1">
                <a:solidFill>
                  <a:srgbClr val="000000"/>
                </a:solidFill>
                <a:cs typeface="Arial"/>
                <a:sym typeface="Arial"/>
              </a:rPr>
              <a:t>vận</a:t>
            </a:r>
            <a:r>
              <a:rPr lang="en-US" sz="2286" kern="0" dirty="0">
                <a:solidFill>
                  <a:srgbClr val="000000"/>
                </a:solidFill>
                <a:cs typeface="Arial"/>
                <a:sym typeface="Arial"/>
              </a:rPr>
              <a:t> </a:t>
            </a:r>
            <a:r>
              <a:rPr lang="en-US" sz="2286" kern="0" dirty="0" err="1">
                <a:solidFill>
                  <a:srgbClr val="000000"/>
                </a:solidFill>
                <a:cs typeface="Arial"/>
                <a:sym typeface="Arial"/>
              </a:rPr>
              <a:t>chuyển</a:t>
            </a:r>
            <a:r>
              <a:rPr lang="en-US" sz="2286" kern="0" dirty="0">
                <a:solidFill>
                  <a:srgbClr val="000000"/>
                </a:solidFill>
                <a:cs typeface="Arial"/>
                <a:sym typeface="Arial"/>
              </a:rPr>
              <a:t>, </a:t>
            </a:r>
            <a:r>
              <a:rPr lang="en-US" sz="2286" kern="0" dirty="0" err="1">
                <a:solidFill>
                  <a:srgbClr val="000000"/>
                </a:solidFill>
                <a:cs typeface="Arial"/>
                <a:sym typeface="Arial"/>
              </a:rPr>
              <a:t>bảo</a:t>
            </a:r>
            <a:r>
              <a:rPr lang="en-US" sz="2286" kern="0" dirty="0">
                <a:solidFill>
                  <a:srgbClr val="000000"/>
                </a:solidFill>
                <a:cs typeface="Arial"/>
                <a:sym typeface="Arial"/>
              </a:rPr>
              <a:t> </a:t>
            </a:r>
            <a:r>
              <a:rPr lang="en-US" sz="2286" kern="0" dirty="0" err="1">
                <a:solidFill>
                  <a:srgbClr val="000000"/>
                </a:solidFill>
                <a:cs typeface="Arial"/>
                <a:sym typeface="Arial"/>
              </a:rPr>
              <a:t>quản</a:t>
            </a:r>
            <a:r>
              <a:rPr lang="en-US" sz="2286" kern="0" dirty="0">
                <a:solidFill>
                  <a:srgbClr val="000000"/>
                </a:solidFill>
                <a:cs typeface="Arial"/>
                <a:sym typeface="Arial"/>
              </a:rPr>
              <a:t> </a:t>
            </a:r>
            <a:r>
              <a:rPr lang="en-US" sz="2286" kern="0" dirty="0" err="1">
                <a:solidFill>
                  <a:srgbClr val="000000"/>
                </a:solidFill>
                <a:cs typeface="Arial"/>
                <a:sym typeface="Arial"/>
              </a:rPr>
              <a:t>và</a:t>
            </a:r>
            <a:r>
              <a:rPr lang="en-US" sz="2286" kern="0" dirty="0">
                <a:solidFill>
                  <a:srgbClr val="000000"/>
                </a:solidFill>
                <a:cs typeface="Arial"/>
                <a:sym typeface="Arial"/>
              </a:rPr>
              <a:t> </a:t>
            </a:r>
            <a:r>
              <a:rPr lang="en-US" sz="2286" kern="0" dirty="0" err="1">
                <a:solidFill>
                  <a:srgbClr val="000000"/>
                </a:solidFill>
                <a:cs typeface="Arial"/>
                <a:sym typeface="Arial"/>
              </a:rPr>
              <a:t>chế</a:t>
            </a:r>
            <a:r>
              <a:rPr lang="en-US" sz="2286" kern="0" dirty="0">
                <a:solidFill>
                  <a:srgbClr val="000000"/>
                </a:solidFill>
                <a:cs typeface="Arial"/>
                <a:sym typeface="Arial"/>
              </a:rPr>
              <a:t> </a:t>
            </a:r>
            <a:r>
              <a:rPr lang="en-US" sz="2286" kern="0" dirty="0" err="1">
                <a:solidFill>
                  <a:srgbClr val="000000"/>
                </a:solidFill>
                <a:cs typeface="Arial"/>
                <a:sym typeface="Arial"/>
              </a:rPr>
              <a:t>biến</a:t>
            </a:r>
            <a:r>
              <a:rPr lang="en-US" sz="2286" kern="0" dirty="0">
                <a:solidFill>
                  <a:srgbClr val="000000"/>
                </a:solidFill>
                <a:cs typeface="Arial"/>
                <a:sym typeface="Arial"/>
              </a:rPr>
              <a:t> </a:t>
            </a:r>
            <a:r>
              <a:rPr lang="en-US" sz="2286" kern="0" dirty="0" err="1">
                <a:solidFill>
                  <a:srgbClr val="000000"/>
                </a:solidFill>
                <a:cs typeface="Arial"/>
                <a:sym typeface="Arial"/>
              </a:rPr>
              <a:t>thực</a:t>
            </a:r>
            <a:r>
              <a:rPr lang="en-US" sz="2286" kern="0" dirty="0">
                <a:solidFill>
                  <a:srgbClr val="000000"/>
                </a:solidFill>
                <a:cs typeface="Arial"/>
                <a:sym typeface="Arial"/>
              </a:rPr>
              <a:t> </a:t>
            </a:r>
            <a:r>
              <a:rPr lang="en-US" sz="2286" kern="0" dirty="0" err="1">
                <a:solidFill>
                  <a:srgbClr val="000000"/>
                </a:solidFill>
                <a:cs typeface="Arial"/>
                <a:sym typeface="Arial"/>
              </a:rPr>
              <a:t>phẩm</a:t>
            </a:r>
            <a:r>
              <a:rPr lang="en-US" sz="2286" kern="0" dirty="0">
                <a:solidFill>
                  <a:srgbClr val="000000"/>
                </a:solidFill>
                <a:cs typeface="Arial"/>
                <a:sym typeface="Arial"/>
              </a:rPr>
              <a:t> (</a:t>
            </a:r>
            <a:r>
              <a:rPr lang="en-US" sz="2286" kern="0" dirty="0" err="1">
                <a:solidFill>
                  <a:srgbClr val="000000"/>
                </a:solidFill>
                <a:cs typeface="Arial"/>
                <a:sym typeface="Arial"/>
              </a:rPr>
              <a:t>hình</a:t>
            </a:r>
            <a:r>
              <a:rPr lang="en-US" sz="2286" kern="0" dirty="0">
                <a:solidFill>
                  <a:srgbClr val="000000"/>
                </a:solidFill>
                <a:cs typeface="Arial"/>
                <a:sym typeface="Arial"/>
              </a:rPr>
              <a:t> 29.4).</a:t>
            </a:r>
          </a:p>
        </p:txBody>
      </p:sp>
      <p:pic>
        <p:nvPicPr>
          <p:cNvPr id="5" name="Hình ảnh 4" descr="Ảnh có chứa hình mẫu, hình vẽ, Phim hoạt hình, minh họa&#10;&#10;Mô tả được tạo tự động">
            <a:extLst>
              <a:ext uri="{FF2B5EF4-FFF2-40B4-BE49-F238E27FC236}">
                <a16:creationId xmlns:a16="http://schemas.microsoft.com/office/drawing/2014/main" id="{D6C3B247-6CB9-E150-E879-CA7C3A848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990" y="5169580"/>
            <a:ext cx="1531069" cy="1531069"/>
          </a:xfrm>
          <a:prstGeom prst="rect">
            <a:avLst/>
          </a:prstGeom>
        </p:spPr>
      </p:pic>
    </p:spTree>
    <p:extLst>
      <p:ext uri="{BB962C8B-B14F-4D97-AF65-F5344CB8AC3E}">
        <p14:creationId xmlns:p14="http://schemas.microsoft.com/office/powerpoint/2010/main" val="1468907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95CFBF-2BFC-4AFE-BA1B-186AE5CC3BAB}"/>
              </a:ext>
            </a:extLst>
          </p:cNvPr>
          <p:cNvPicPr>
            <a:picLocks noChangeAspect="1"/>
          </p:cNvPicPr>
          <p:nvPr/>
        </p:nvPicPr>
        <p:blipFill>
          <a:blip r:embed="rId3"/>
          <a:stretch>
            <a:fillRect/>
          </a:stretch>
        </p:blipFill>
        <p:spPr>
          <a:xfrm>
            <a:off x="1882315" y="1861670"/>
            <a:ext cx="8427369" cy="4616248"/>
          </a:xfrm>
          <a:prstGeom prst="rect">
            <a:avLst/>
          </a:prstGeom>
        </p:spPr>
      </p:pic>
    </p:spTree>
    <p:extLst>
      <p:ext uri="{BB962C8B-B14F-4D97-AF65-F5344CB8AC3E}">
        <p14:creationId xmlns:p14="http://schemas.microsoft.com/office/powerpoint/2010/main" val="367126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6F87AD-E669-4F60-88B0-7EA070653E23}"/>
              </a:ext>
            </a:extLst>
          </p:cNvPr>
          <p:cNvSpPr txBox="1"/>
          <p:nvPr/>
        </p:nvSpPr>
        <p:spPr>
          <a:xfrm>
            <a:off x="2865790" y="1489106"/>
            <a:ext cx="6460419" cy="601318"/>
          </a:xfrm>
          <a:prstGeom prst="rect">
            <a:avLst/>
          </a:prstGeom>
          <a:noFill/>
        </p:spPr>
        <p:txBody>
          <a:bodyPr wrap="square">
            <a:spAutoFit/>
          </a:bodyPr>
          <a:lstStyle/>
          <a:p>
            <a:pPr algn="ctr" defTabSz="1219208">
              <a:lnSpc>
                <a:spcPct val="150000"/>
              </a:lnSpc>
              <a:buClr>
                <a:srgbClr val="000000"/>
              </a:buClr>
              <a:defRPr/>
            </a:pPr>
            <a:r>
              <a:rPr lang="en-US" sz="2540" b="1" kern="0" dirty="0">
                <a:solidFill>
                  <a:srgbClr val="000000"/>
                </a:solidFill>
                <a:ea typeface="Calibri" panose="020F0502020204030204" pitchFamily="34" charset="0"/>
                <a:cs typeface="Arial"/>
                <a:sym typeface="Arial"/>
              </a:rPr>
              <a:t>2. </a:t>
            </a:r>
            <a:r>
              <a:rPr lang="en-US" sz="2540" b="1" kern="0" dirty="0" err="1">
                <a:solidFill>
                  <a:srgbClr val="000000"/>
                </a:solidFill>
                <a:ea typeface="Calibri" panose="020F0502020204030204" pitchFamily="34" charset="0"/>
                <a:cs typeface="Arial"/>
                <a:sym typeface="Arial"/>
              </a:rPr>
              <a:t>Phòng</a:t>
            </a:r>
            <a:r>
              <a:rPr lang="en-US" sz="2540" b="1" kern="0" dirty="0">
                <a:solidFill>
                  <a:srgbClr val="000000"/>
                </a:solidFill>
                <a:ea typeface="Calibri" panose="020F0502020204030204" pitchFamily="34" charset="0"/>
                <a:cs typeface="Arial"/>
                <a:sym typeface="Arial"/>
              </a:rPr>
              <a:t> </a:t>
            </a:r>
            <a:r>
              <a:rPr lang="en-US" sz="2540" b="1" kern="0" dirty="0" err="1">
                <a:solidFill>
                  <a:srgbClr val="000000"/>
                </a:solidFill>
                <a:ea typeface="Calibri" panose="020F0502020204030204" pitchFamily="34" charset="0"/>
                <a:cs typeface="Arial"/>
                <a:sym typeface="Arial"/>
              </a:rPr>
              <a:t>bệnh</a:t>
            </a:r>
            <a:r>
              <a:rPr lang="en-US" sz="2540" b="1" kern="0" dirty="0">
                <a:solidFill>
                  <a:srgbClr val="000000"/>
                </a:solidFill>
                <a:ea typeface="Calibri" panose="020F0502020204030204" pitchFamily="34" charset="0"/>
                <a:cs typeface="Arial"/>
                <a:sym typeface="Arial"/>
              </a:rPr>
              <a:t> </a:t>
            </a:r>
            <a:r>
              <a:rPr lang="en-US" sz="2540" b="1" kern="0" dirty="0" err="1">
                <a:solidFill>
                  <a:srgbClr val="000000"/>
                </a:solidFill>
                <a:ea typeface="Calibri" panose="020F0502020204030204" pitchFamily="34" charset="0"/>
                <a:cs typeface="Arial"/>
                <a:sym typeface="Arial"/>
              </a:rPr>
              <a:t>về</a:t>
            </a:r>
            <a:r>
              <a:rPr lang="en-US" sz="2540" b="1" kern="0" dirty="0">
                <a:solidFill>
                  <a:srgbClr val="000000"/>
                </a:solidFill>
                <a:ea typeface="Calibri" panose="020F0502020204030204" pitchFamily="34" charset="0"/>
                <a:cs typeface="Arial"/>
                <a:sym typeface="Arial"/>
              </a:rPr>
              <a:t> </a:t>
            </a:r>
            <a:r>
              <a:rPr lang="en-US" sz="2540" b="1" kern="0" dirty="0" err="1">
                <a:solidFill>
                  <a:srgbClr val="000000"/>
                </a:solidFill>
                <a:ea typeface="Calibri" panose="020F0502020204030204" pitchFamily="34" charset="0"/>
                <a:cs typeface="Arial"/>
                <a:sym typeface="Arial"/>
              </a:rPr>
              <a:t>tiêu</a:t>
            </a:r>
            <a:r>
              <a:rPr lang="en-US" sz="2540" b="1" kern="0" dirty="0">
                <a:solidFill>
                  <a:srgbClr val="000000"/>
                </a:solidFill>
                <a:ea typeface="Calibri" panose="020F0502020204030204" pitchFamily="34" charset="0"/>
                <a:cs typeface="Arial"/>
                <a:sym typeface="Arial"/>
              </a:rPr>
              <a:t> </a:t>
            </a:r>
            <a:r>
              <a:rPr lang="en-US" sz="2540" b="1" kern="0" dirty="0" err="1">
                <a:solidFill>
                  <a:srgbClr val="000000"/>
                </a:solidFill>
                <a:ea typeface="Calibri" panose="020F0502020204030204" pitchFamily="34" charset="0"/>
                <a:cs typeface="Arial"/>
                <a:sym typeface="Arial"/>
              </a:rPr>
              <a:t>hóa</a:t>
            </a:r>
            <a:endParaRPr lang="en-US" sz="2540" kern="0" dirty="0">
              <a:solidFill>
                <a:srgbClr val="000000"/>
              </a:solidFill>
              <a:ea typeface="Calibri" panose="020F0502020204030204" pitchFamily="34" charset="0"/>
              <a:cs typeface="Arial"/>
              <a:sym typeface="Arial"/>
            </a:endParaRPr>
          </a:p>
        </p:txBody>
      </p:sp>
      <p:sp>
        <p:nvSpPr>
          <p:cNvPr id="3" name="TextBox 2">
            <a:extLst>
              <a:ext uri="{FF2B5EF4-FFF2-40B4-BE49-F238E27FC236}">
                <a16:creationId xmlns:a16="http://schemas.microsoft.com/office/drawing/2014/main" id="{902B1125-FFE6-4B45-8961-053A1B4E8A8E}"/>
              </a:ext>
            </a:extLst>
          </p:cNvPr>
          <p:cNvSpPr txBox="1"/>
          <p:nvPr/>
        </p:nvSpPr>
        <p:spPr>
          <a:xfrm>
            <a:off x="2373085" y="2093936"/>
            <a:ext cx="7445829" cy="1181990"/>
          </a:xfrm>
          <a:prstGeom prst="rect">
            <a:avLst/>
          </a:prstGeom>
          <a:noFill/>
        </p:spPr>
        <p:txBody>
          <a:bodyPr wrap="square">
            <a:spAutoFit/>
          </a:bodyPr>
          <a:lstStyle/>
          <a:p>
            <a:pPr algn="ctr" defTabSz="2322302">
              <a:lnSpc>
                <a:spcPct val="150000"/>
              </a:lnSpc>
              <a:buClr>
                <a:srgbClr val="000000"/>
              </a:buClr>
            </a:pPr>
            <a:r>
              <a:rPr lang="en-US" sz="2540" kern="0" dirty="0" err="1">
                <a:solidFill>
                  <a:srgbClr val="000000"/>
                </a:solidFill>
                <a:cs typeface="Arial"/>
                <a:sym typeface="Arial"/>
              </a:rPr>
              <a:t>Nêu</a:t>
            </a:r>
            <a:r>
              <a:rPr lang="en-US" sz="2540" kern="0" dirty="0">
                <a:solidFill>
                  <a:srgbClr val="000000"/>
                </a:solidFill>
                <a:cs typeface="Arial"/>
                <a:sym typeface="Arial"/>
              </a:rPr>
              <a:t> </a:t>
            </a:r>
            <a:r>
              <a:rPr lang="en-US" sz="2540" kern="0" dirty="0" err="1">
                <a:solidFill>
                  <a:srgbClr val="000000"/>
                </a:solidFill>
                <a:cs typeface="Arial"/>
                <a:sym typeface="Arial"/>
              </a:rPr>
              <a:t>tên</a:t>
            </a:r>
            <a:r>
              <a:rPr lang="en-US" sz="2540" kern="0" dirty="0">
                <a:solidFill>
                  <a:srgbClr val="000000"/>
                </a:solidFill>
                <a:cs typeface="Arial"/>
                <a:sym typeface="Arial"/>
              </a:rPr>
              <a:t>, </a:t>
            </a:r>
            <a:r>
              <a:rPr lang="en-US" sz="2540" kern="0" dirty="0" err="1">
                <a:solidFill>
                  <a:srgbClr val="000000"/>
                </a:solidFill>
                <a:cs typeface="Arial"/>
                <a:sym typeface="Arial"/>
              </a:rPr>
              <a:t>nguyên</a:t>
            </a:r>
            <a:r>
              <a:rPr lang="en-US" sz="2540" kern="0" dirty="0">
                <a:solidFill>
                  <a:srgbClr val="000000"/>
                </a:solidFill>
                <a:cs typeface="Arial"/>
                <a:sym typeface="Arial"/>
              </a:rPr>
              <a:t> </a:t>
            </a:r>
            <a:r>
              <a:rPr lang="en-US" sz="2540" kern="0" dirty="0" err="1">
                <a:solidFill>
                  <a:srgbClr val="000000"/>
                </a:solidFill>
                <a:cs typeface="Arial"/>
                <a:sym typeface="Arial"/>
              </a:rPr>
              <a:t>nhân</a:t>
            </a:r>
            <a:r>
              <a:rPr lang="en-US" sz="2540" kern="0" dirty="0">
                <a:solidFill>
                  <a:srgbClr val="000000"/>
                </a:solidFill>
                <a:cs typeface="Arial"/>
                <a:sym typeface="Arial"/>
              </a:rPr>
              <a:t> </a:t>
            </a:r>
            <a:r>
              <a:rPr lang="en-US" sz="2540" kern="0" dirty="0" err="1">
                <a:solidFill>
                  <a:srgbClr val="000000"/>
                </a:solidFill>
                <a:cs typeface="Arial"/>
                <a:sym typeface="Arial"/>
              </a:rPr>
              <a:t>và</a:t>
            </a:r>
            <a:r>
              <a:rPr lang="en-US" sz="2540" kern="0" dirty="0">
                <a:solidFill>
                  <a:srgbClr val="000000"/>
                </a:solidFill>
                <a:cs typeface="Arial"/>
                <a:sym typeface="Arial"/>
              </a:rPr>
              <a:t> </a:t>
            </a:r>
            <a:r>
              <a:rPr lang="en-US" sz="2540" kern="0" dirty="0" err="1">
                <a:solidFill>
                  <a:srgbClr val="000000"/>
                </a:solidFill>
                <a:cs typeface="Arial"/>
                <a:sym typeface="Arial"/>
              </a:rPr>
              <a:t>biện</a:t>
            </a:r>
            <a:r>
              <a:rPr lang="en-US" sz="2540" kern="0" dirty="0">
                <a:solidFill>
                  <a:srgbClr val="000000"/>
                </a:solidFill>
                <a:cs typeface="Arial"/>
                <a:sym typeface="Arial"/>
              </a:rPr>
              <a:t> </a:t>
            </a:r>
            <a:r>
              <a:rPr lang="en-US" sz="2540" kern="0" dirty="0" err="1">
                <a:solidFill>
                  <a:srgbClr val="000000"/>
                </a:solidFill>
                <a:cs typeface="Arial"/>
                <a:sym typeface="Arial"/>
              </a:rPr>
              <a:t>pháp</a:t>
            </a:r>
            <a:r>
              <a:rPr lang="en-US" sz="2540" kern="0" dirty="0">
                <a:solidFill>
                  <a:srgbClr val="000000"/>
                </a:solidFill>
                <a:cs typeface="Arial"/>
                <a:sym typeface="Arial"/>
              </a:rPr>
              <a:t> </a:t>
            </a:r>
            <a:r>
              <a:rPr lang="en-US" sz="2540" kern="0" dirty="0" err="1">
                <a:solidFill>
                  <a:srgbClr val="000000"/>
                </a:solidFill>
                <a:cs typeface="Arial"/>
                <a:sym typeface="Arial"/>
              </a:rPr>
              <a:t>phòng</a:t>
            </a:r>
            <a:r>
              <a:rPr lang="en-US" sz="2540" kern="0" dirty="0">
                <a:solidFill>
                  <a:srgbClr val="000000"/>
                </a:solidFill>
                <a:cs typeface="Arial"/>
                <a:sym typeface="Arial"/>
              </a:rPr>
              <a:t> </a:t>
            </a:r>
            <a:r>
              <a:rPr lang="en-US" sz="2540" kern="0" dirty="0" err="1">
                <a:solidFill>
                  <a:srgbClr val="000000"/>
                </a:solidFill>
                <a:cs typeface="Arial"/>
                <a:sym typeface="Arial"/>
              </a:rPr>
              <a:t>một</a:t>
            </a:r>
            <a:r>
              <a:rPr lang="en-US" sz="2540" kern="0" dirty="0">
                <a:solidFill>
                  <a:srgbClr val="000000"/>
                </a:solidFill>
                <a:cs typeface="Arial"/>
                <a:sym typeface="Arial"/>
              </a:rPr>
              <a:t> </a:t>
            </a:r>
            <a:r>
              <a:rPr lang="en-US" sz="2540" kern="0" dirty="0" err="1">
                <a:solidFill>
                  <a:srgbClr val="000000"/>
                </a:solidFill>
                <a:cs typeface="Arial"/>
                <a:sym typeface="Arial"/>
              </a:rPr>
              <a:t>số</a:t>
            </a:r>
            <a:r>
              <a:rPr lang="en-US" sz="2540" kern="0" dirty="0">
                <a:solidFill>
                  <a:srgbClr val="000000"/>
                </a:solidFill>
                <a:cs typeface="Arial"/>
                <a:sym typeface="Arial"/>
              </a:rPr>
              <a:t> </a:t>
            </a:r>
            <a:r>
              <a:rPr lang="en-US" sz="2540" kern="0" dirty="0" err="1">
                <a:solidFill>
                  <a:srgbClr val="000000"/>
                </a:solidFill>
                <a:cs typeface="Arial"/>
                <a:sym typeface="Arial"/>
              </a:rPr>
              <a:t>bệnh</a:t>
            </a:r>
            <a:r>
              <a:rPr lang="en-US" sz="2540" kern="0" dirty="0">
                <a:solidFill>
                  <a:srgbClr val="000000"/>
                </a:solidFill>
                <a:cs typeface="Arial"/>
                <a:sym typeface="Arial"/>
              </a:rPr>
              <a:t> </a:t>
            </a:r>
            <a:r>
              <a:rPr lang="en-US" sz="2540" kern="0" dirty="0" err="1">
                <a:solidFill>
                  <a:srgbClr val="000000"/>
                </a:solidFill>
                <a:cs typeface="Arial"/>
                <a:sym typeface="Arial"/>
              </a:rPr>
              <a:t>về</a:t>
            </a:r>
            <a:r>
              <a:rPr lang="en-US" sz="2540" kern="0" dirty="0">
                <a:solidFill>
                  <a:srgbClr val="000000"/>
                </a:solidFill>
                <a:cs typeface="Arial"/>
                <a:sym typeface="Arial"/>
              </a:rPr>
              <a:t> </a:t>
            </a:r>
            <a:r>
              <a:rPr lang="en-US" sz="2540" kern="0" dirty="0" err="1">
                <a:solidFill>
                  <a:srgbClr val="000000"/>
                </a:solidFill>
                <a:cs typeface="Arial"/>
                <a:sym typeface="Arial"/>
              </a:rPr>
              <a:t>tiêu</a:t>
            </a:r>
            <a:r>
              <a:rPr lang="en-US" sz="2540" kern="0" dirty="0">
                <a:solidFill>
                  <a:srgbClr val="000000"/>
                </a:solidFill>
                <a:cs typeface="Arial"/>
                <a:sym typeface="Arial"/>
              </a:rPr>
              <a:t> </a:t>
            </a:r>
            <a:r>
              <a:rPr lang="en-US" sz="2540" kern="0" dirty="0" err="1">
                <a:solidFill>
                  <a:srgbClr val="000000"/>
                </a:solidFill>
                <a:cs typeface="Arial"/>
                <a:sym typeface="Arial"/>
              </a:rPr>
              <a:t>hoá</a:t>
            </a:r>
            <a:r>
              <a:rPr lang="en-US" sz="2540" kern="0" dirty="0">
                <a:solidFill>
                  <a:srgbClr val="000000"/>
                </a:solidFill>
                <a:cs typeface="Arial"/>
                <a:sym typeface="Arial"/>
              </a:rPr>
              <a:t>.</a:t>
            </a:r>
          </a:p>
        </p:txBody>
      </p:sp>
      <p:pic>
        <p:nvPicPr>
          <p:cNvPr id="4" name="Picture 2">
            <a:extLst>
              <a:ext uri="{FF2B5EF4-FFF2-40B4-BE49-F238E27FC236}">
                <a16:creationId xmlns:a16="http://schemas.microsoft.com/office/drawing/2014/main" id="{3953B4F4-E046-42D1-9889-AE98175D3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673" y="3582074"/>
            <a:ext cx="4014651" cy="3483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147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7F9527D-8A7A-47B6-8149-87098140C1B9}"/>
              </a:ext>
            </a:extLst>
          </p:cNvPr>
          <p:cNvGraphicFramePr>
            <a:graphicFrameLocks noGrp="1"/>
          </p:cNvGraphicFramePr>
          <p:nvPr>
            <p:extLst>
              <p:ext uri="{D42A27DB-BD31-4B8C-83A1-F6EECF244321}">
                <p14:modId xmlns:p14="http://schemas.microsoft.com/office/powerpoint/2010/main" val="3519349813"/>
              </p:ext>
            </p:extLst>
          </p:nvPr>
        </p:nvGraphicFramePr>
        <p:xfrm>
          <a:off x="515487" y="1036321"/>
          <a:ext cx="11153999" cy="5390604"/>
        </p:xfrm>
        <a:graphic>
          <a:graphicData uri="http://schemas.openxmlformats.org/drawingml/2006/table">
            <a:tbl>
              <a:tblPr/>
              <a:tblGrid>
                <a:gridCol w="1545449">
                  <a:extLst>
                    <a:ext uri="{9D8B030D-6E8A-4147-A177-3AD203B41FA5}">
                      <a16:colId xmlns:a16="http://schemas.microsoft.com/office/drawing/2014/main" val="444986012"/>
                    </a:ext>
                  </a:extLst>
                </a:gridCol>
                <a:gridCol w="7150211">
                  <a:extLst>
                    <a:ext uri="{9D8B030D-6E8A-4147-A177-3AD203B41FA5}">
                      <a16:colId xmlns:a16="http://schemas.microsoft.com/office/drawing/2014/main" val="2494891278"/>
                    </a:ext>
                  </a:extLst>
                </a:gridCol>
                <a:gridCol w="2458339">
                  <a:extLst>
                    <a:ext uri="{9D8B030D-6E8A-4147-A177-3AD203B41FA5}">
                      <a16:colId xmlns:a16="http://schemas.microsoft.com/office/drawing/2014/main" val="9531064"/>
                    </a:ext>
                  </a:extLst>
                </a:gridCol>
              </a:tblGrid>
              <a:tr h="342518">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1600" b="1" dirty="0" err="1">
                          <a:solidFill>
                            <a:srgbClr val="000000"/>
                          </a:solidFill>
                          <a:effectLst/>
                          <a:latin typeface="+mn-lt"/>
                        </a:rPr>
                        <a:t>Tên</a:t>
                      </a:r>
                      <a:r>
                        <a:rPr lang="en-US" sz="1600" b="1" dirty="0">
                          <a:solidFill>
                            <a:srgbClr val="000000"/>
                          </a:solidFill>
                          <a:effectLst/>
                          <a:latin typeface="+mn-lt"/>
                        </a:rPr>
                        <a:t> </a:t>
                      </a:r>
                      <a:r>
                        <a:rPr lang="en-US" sz="1600" b="1" dirty="0" err="1">
                          <a:solidFill>
                            <a:srgbClr val="000000"/>
                          </a:solidFill>
                          <a:effectLst/>
                          <a:latin typeface="+mn-lt"/>
                        </a:rPr>
                        <a:t>bệnh</a:t>
                      </a:r>
                      <a:endParaRPr lang="en-US" sz="1600" dirty="0">
                        <a:solidFill>
                          <a:srgbClr val="000000"/>
                        </a:solidFill>
                        <a:effectLst/>
                        <a:latin typeface="+mn-lt"/>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1600" b="1">
                          <a:solidFill>
                            <a:srgbClr val="000000"/>
                          </a:solidFill>
                          <a:effectLst/>
                          <a:latin typeface="+mn-lt"/>
                        </a:rPr>
                        <a:t>Nguyên nhân</a:t>
                      </a:r>
                      <a:endParaRPr lang="en-US" sz="1600">
                        <a:solidFill>
                          <a:srgbClr val="000000"/>
                        </a:solidFill>
                        <a:effectLst/>
                        <a:latin typeface="+mn-lt"/>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1600" b="1">
                          <a:solidFill>
                            <a:srgbClr val="000000"/>
                          </a:solidFill>
                          <a:effectLst/>
                          <a:latin typeface="+mn-lt"/>
                        </a:rPr>
                        <a:t>Bi</a:t>
                      </a:r>
                      <a:r>
                        <a:rPr lang="vi-VN" sz="1600" b="1">
                          <a:solidFill>
                            <a:srgbClr val="000000"/>
                          </a:solidFill>
                          <a:effectLst/>
                          <a:latin typeface="+mn-lt"/>
                        </a:rPr>
                        <a:t>ệ</a:t>
                      </a:r>
                      <a:r>
                        <a:rPr lang="en-US" sz="1600" b="1">
                          <a:solidFill>
                            <a:srgbClr val="000000"/>
                          </a:solidFill>
                          <a:effectLst/>
                          <a:latin typeface="+mn-lt"/>
                        </a:rPr>
                        <a:t>n ph</a:t>
                      </a:r>
                      <a:r>
                        <a:rPr lang="vi-VN" sz="1600" b="1">
                          <a:solidFill>
                            <a:srgbClr val="000000"/>
                          </a:solidFill>
                          <a:effectLst/>
                          <a:latin typeface="+mn-lt"/>
                        </a:rPr>
                        <a:t>á</a:t>
                      </a:r>
                      <a:r>
                        <a:rPr lang="en-US" sz="1600" b="1">
                          <a:solidFill>
                            <a:srgbClr val="000000"/>
                          </a:solidFill>
                          <a:effectLst/>
                          <a:latin typeface="+mn-lt"/>
                        </a:rPr>
                        <a:t>p ph</a:t>
                      </a:r>
                      <a:r>
                        <a:rPr lang="vi-VN" sz="1600" b="1">
                          <a:solidFill>
                            <a:srgbClr val="000000"/>
                          </a:solidFill>
                          <a:effectLst/>
                          <a:latin typeface="+mn-lt"/>
                        </a:rPr>
                        <a:t>ò</a:t>
                      </a:r>
                      <a:r>
                        <a:rPr lang="en-US" sz="1600" b="1">
                          <a:solidFill>
                            <a:srgbClr val="000000"/>
                          </a:solidFill>
                          <a:effectLst/>
                          <a:latin typeface="+mn-lt"/>
                        </a:rPr>
                        <a:t>ng</a:t>
                      </a:r>
                      <a:endParaRPr lang="en-US" sz="1600" dirty="0">
                        <a:solidFill>
                          <a:srgbClr val="000000"/>
                        </a:solidFill>
                        <a:effectLst/>
                        <a:latin typeface="+mn-lt"/>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4941298"/>
                  </a:ext>
                </a:extLst>
              </a:tr>
              <a:tr h="841347">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1600" dirty="0" err="1">
                          <a:solidFill>
                            <a:srgbClr val="000000"/>
                          </a:solidFill>
                          <a:effectLst/>
                          <a:latin typeface="+mn-lt"/>
                        </a:rPr>
                        <a:t>Ngộ</a:t>
                      </a:r>
                      <a:r>
                        <a:rPr lang="en-US" sz="1600" dirty="0">
                          <a:solidFill>
                            <a:srgbClr val="000000"/>
                          </a:solidFill>
                          <a:effectLst/>
                          <a:latin typeface="+mn-lt"/>
                        </a:rPr>
                        <a:t> </a:t>
                      </a:r>
                      <a:r>
                        <a:rPr lang="en-US" sz="1600" dirty="0" err="1">
                          <a:solidFill>
                            <a:srgbClr val="000000"/>
                          </a:solidFill>
                          <a:effectLst/>
                          <a:latin typeface="+mn-lt"/>
                        </a:rPr>
                        <a:t>độc</a:t>
                      </a:r>
                      <a:r>
                        <a:rPr lang="en-US" sz="1600" dirty="0">
                          <a:solidFill>
                            <a:srgbClr val="000000"/>
                          </a:solidFill>
                          <a:effectLst/>
                          <a:latin typeface="+mn-lt"/>
                        </a:rPr>
                        <a:t> </a:t>
                      </a:r>
                      <a:r>
                        <a:rPr lang="en-US" sz="1600" dirty="0" err="1">
                          <a:solidFill>
                            <a:srgbClr val="000000"/>
                          </a:solidFill>
                          <a:effectLst/>
                          <a:latin typeface="+mn-lt"/>
                        </a:rPr>
                        <a:t>thực</a:t>
                      </a:r>
                      <a:r>
                        <a:rPr lang="en-US" sz="1600" dirty="0">
                          <a:solidFill>
                            <a:srgbClr val="000000"/>
                          </a:solidFill>
                          <a:effectLst/>
                          <a:latin typeface="+mn-lt"/>
                        </a:rPr>
                        <a:t> </a:t>
                      </a:r>
                      <a:r>
                        <a:rPr lang="en-US" sz="1600" dirty="0" err="1">
                          <a:solidFill>
                            <a:srgbClr val="000000"/>
                          </a:solidFill>
                          <a:effectLst/>
                          <a:latin typeface="+mn-lt"/>
                        </a:rPr>
                        <a:t>phẩm</a:t>
                      </a:r>
                      <a:endParaRPr lang="en-US" sz="1600" dirty="0">
                        <a:solidFill>
                          <a:srgbClr val="000000"/>
                        </a:solidFill>
                        <a:effectLst/>
                        <a:latin typeface="+mn-lt"/>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117475" indent="0" algn="l"/>
                      <a:r>
                        <a:rPr lang="en-US" sz="1600" dirty="0">
                          <a:solidFill>
                            <a:srgbClr val="000000"/>
                          </a:solidFill>
                          <a:effectLst/>
                          <a:latin typeface="+mn-lt"/>
                        </a:rPr>
                        <a:t>- Do </a:t>
                      </a:r>
                      <a:r>
                        <a:rPr lang="en-US" sz="1600" dirty="0" err="1">
                          <a:solidFill>
                            <a:srgbClr val="000000"/>
                          </a:solidFill>
                          <a:effectLst/>
                          <a:latin typeface="+mn-lt"/>
                        </a:rPr>
                        <a:t>sử</a:t>
                      </a:r>
                      <a:r>
                        <a:rPr lang="en-US" sz="1600" dirty="0">
                          <a:solidFill>
                            <a:srgbClr val="000000"/>
                          </a:solidFill>
                          <a:effectLst/>
                          <a:latin typeface="+mn-lt"/>
                        </a:rPr>
                        <a:t> </a:t>
                      </a:r>
                      <a:r>
                        <a:rPr lang="en-US" sz="1600" dirty="0" err="1">
                          <a:solidFill>
                            <a:srgbClr val="000000"/>
                          </a:solidFill>
                          <a:effectLst/>
                          <a:latin typeface="+mn-lt"/>
                        </a:rPr>
                        <a:t>dụng</a:t>
                      </a:r>
                      <a:r>
                        <a:rPr lang="en-US" sz="1600" dirty="0">
                          <a:solidFill>
                            <a:srgbClr val="000000"/>
                          </a:solidFill>
                          <a:effectLst/>
                          <a:latin typeface="+mn-lt"/>
                        </a:rPr>
                        <a:t> </a:t>
                      </a:r>
                      <a:r>
                        <a:rPr lang="en-US" sz="1600" dirty="0" err="1">
                          <a:solidFill>
                            <a:srgbClr val="000000"/>
                          </a:solidFill>
                          <a:effectLst/>
                          <a:latin typeface="+mn-lt"/>
                        </a:rPr>
                        <a:t>thực</a:t>
                      </a:r>
                      <a:r>
                        <a:rPr lang="en-US" sz="1600" dirty="0">
                          <a:solidFill>
                            <a:srgbClr val="000000"/>
                          </a:solidFill>
                          <a:effectLst/>
                          <a:latin typeface="+mn-lt"/>
                        </a:rPr>
                        <a:t> </a:t>
                      </a:r>
                      <a:r>
                        <a:rPr lang="en-US" sz="1600" dirty="0" err="1">
                          <a:solidFill>
                            <a:srgbClr val="000000"/>
                          </a:solidFill>
                          <a:effectLst/>
                          <a:latin typeface="+mn-lt"/>
                        </a:rPr>
                        <a:t>phẩm</a:t>
                      </a:r>
                      <a:r>
                        <a:rPr lang="en-US" sz="1600" dirty="0">
                          <a:solidFill>
                            <a:srgbClr val="000000"/>
                          </a:solidFill>
                          <a:effectLst/>
                          <a:latin typeface="+mn-lt"/>
                        </a:rPr>
                        <a:t> </a:t>
                      </a:r>
                      <a:r>
                        <a:rPr lang="en-US" sz="1600" dirty="0" err="1">
                          <a:solidFill>
                            <a:srgbClr val="000000"/>
                          </a:solidFill>
                          <a:effectLst/>
                          <a:latin typeface="+mn-lt"/>
                        </a:rPr>
                        <a:t>đã</a:t>
                      </a:r>
                      <a:r>
                        <a:rPr lang="en-US" sz="1600" dirty="0">
                          <a:solidFill>
                            <a:srgbClr val="000000"/>
                          </a:solidFill>
                          <a:effectLst/>
                          <a:latin typeface="+mn-lt"/>
                        </a:rPr>
                        <a:t> </a:t>
                      </a:r>
                      <a:r>
                        <a:rPr lang="en-US" sz="1600" dirty="0" err="1">
                          <a:solidFill>
                            <a:srgbClr val="000000"/>
                          </a:solidFill>
                          <a:effectLst/>
                          <a:latin typeface="+mn-lt"/>
                        </a:rPr>
                        <a:t>bị</a:t>
                      </a:r>
                      <a:r>
                        <a:rPr lang="en-US" sz="1600" dirty="0">
                          <a:solidFill>
                            <a:srgbClr val="000000"/>
                          </a:solidFill>
                          <a:effectLst/>
                          <a:latin typeface="+mn-lt"/>
                        </a:rPr>
                        <a:t> </a:t>
                      </a:r>
                      <a:r>
                        <a:rPr lang="en-US" sz="1600" dirty="0" err="1">
                          <a:solidFill>
                            <a:srgbClr val="000000"/>
                          </a:solidFill>
                          <a:effectLst/>
                          <a:latin typeface="+mn-lt"/>
                        </a:rPr>
                        <a:t>nhiễm</a:t>
                      </a:r>
                      <a:r>
                        <a:rPr lang="en-US" sz="1600" dirty="0">
                          <a:solidFill>
                            <a:srgbClr val="000000"/>
                          </a:solidFill>
                          <a:effectLst/>
                          <a:latin typeface="+mn-lt"/>
                        </a:rPr>
                        <a:t> </a:t>
                      </a:r>
                      <a:r>
                        <a:rPr lang="en-US" sz="1600" dirty="0" err="1">
                          <a:solidFill>
                            <a:srgbClr val="000000"/>
                          </a:solidFill>
                          <a:effectLst/>
                          <a:latin typeface="+mn-lt"/>
                        </a:rPr>
                        <a:t>khuẩn</a:t>
                      </a:r>
                      <a:r>
                        <a:rPr lang="en-US" sz="1600" dirty="0">
                          <a:solidFill>
                            <a:srgbClr val="000000"/>
                          </a:solidFill>
                          <a:effectLst/>
                          <a:latin typeface="+mn-lt"/>
                        </a:rPr>
                        <a:t> </a:t>
                      </a:r>
                      <a:r>
                        <a:rPr lang="en-US" sz="1600" dirty="0" err="1">
                          <a:solidFill>
                            <a:srgbClr val="000000"/>
                          </a:solidFill>
                          <a:effectLst/>
                          <a:latin typeface="+mn-lt"/>
                        </a:rPr>
                        <a:t>hoặc</a:t>
                      </a:r>
                      <a:r>
                        <a:rPr lang="en-US" sz="1600" dirty="0">
                          <a:solidFill>
                            <a:srgbClr val="000000"/>
                          </a:solidFill>
                          <a:effectLst/>
                          <a:latin typeface="+mn-lt"/>
                        </a:rPr>
                        <a:t> ô </a:t>
                      </a:r>
                      <a:r>
                        <a:rPr lang="en-US" sz="1600" dirty="0" err="1">
                          <a:solidFill>
                            <a:srgbClr val="000000"/>
                          </a:solidFill>
                          <a:effectLst/>
                          <a:latin typeface="+mn-lt"/>
                        </a:rPr>
                        <a:t>nhiễm</a:t>
                      </a:r>
                      <a:r>
                        <a:rPr lang="en-US" sz="1600" dirty="0">
                          <a:solidFill>
                            <a:srgbClr val="000000"/>
                          </a:solidFill>
                          <a:effectLst/>
                          <a:latin typeface="+mn-lt"/>
                        </a:rPr>
                        <a:t> </a:t>
                      </a:r>
                      <a:r>
                        <a:rPr lang="en-US" sz="1600" dirty="0" err="1">
                          <a:solidFill>
                            <a:srgbClr val="000000"/>
                          </a:solidFill>
                          <a:effectLst/>
                          <a:latin typeface="+mn-lt"/>
                        </a:rPr>
                        <a:t>hóa</a:t>
                      </a:r>
                      <a:r>
                        <a:rPr lang="en-US" sz="1600" dirty="0">
                          <a:solidFill>
                            <a:srgbClr val="000000"/>
                          </a:solidFill>
                          <a:effectLst/>
                          <a:latin typeface="+mn-lt"/>
                        </a:rPr>
                        <a:t> </a:t>
                      </a:r>
                      <a:r>
                        <a:rPr lang="en-US" sz="1600" dirty="0" err="1">
                          <a:solidFill>
                            <a:srgbClr val="000000"/>
                          </a:solidFill>
                          <a:effectLst/>
                          <a:latin typeface="+mn-lt"/>
                        </a:rPr>
                        <a:t>học</a:t>
                      </a:r>
                      <a:r>
                        <a:rPr lang="en-US" sz="1600" dirty="0">
                          <a:solidFill>
                            <a:srgbClr val="000000"/>
                          </a:solidFill>
                          <a:effectLst/>
                          <a:latin typeface="+mn-lt"/>
                        </a:rPr>
                        <a:t>, </a:t>
                      </a:r>
                      <a:r>
                        <a:rPr lang="en-US" sz="1600" dirty="0" err="1">
                          <a:solidFill>
                            <a:srgbClr val="000000"/>
                          </a:solidFill>
                          <a:effectLst/>
                          <a:latin typeface="+mn-lt"/>
                        </a:rPr>
                        <a:t>các</a:t>
                      </a:r>
                      <a:r>
                        <a:rPr lang="en-US" sz="1600" dirty="0">
                          <a:solidFill>
                            <a:srgbClr val="000000"/>
                          </a:solidFill>
                          <a:effectLst/>
                          <a:latin typeface="+mn-lt"/>
                        </a:rPr>
                        <a:t> </a:t>
                      </a:r>
                      <a:r>
                        <a:rPr lang="en-US" sz="1600" dirty="0" err="1">
                          <a:solidFill>
                            <a:srgbClr val="000000"/>
                          </a:solidFill>
                          <a:effectLst/>
                          <a:latin typeface="+mn-lt"/>
                        </a:rPr>
                        <a:t>thực</a:t>
                      </a:r>
                      <a:r>
                        <a:rPr lang="en-US" sz="1600" dirty="0">
                          <a:solidFill>
                            <a:srgbClr val="000000"/>
                          </a:solidFill>
                          <a:effectLst/>
                          <a:latin typeface="+mn-lt"/>
                        </a:rPr>
                        <a:t> </a:t>
                      </a:r>
                      <a:r>
                        <a:rPr lang="en-US" sz="1600" dirty="0" err="1">
                          <a:solidFill>
                            <a:srgbClr val="000000"/>
                          </a:solidFill>
                          <a:effectLst/>
                          <a:latin typeface="+mn-lt"/>
                        </a:rPr>
                        <a:t>phẩm</a:t>
                      </a:r>
                      <a:r>
                        <a:rPr lang="en-US" sz="1600" dirty="0">
                          <a:solidFill>
                            <a:srgbClr val="000000"/>
                          </a:solidFill>
                          <a:effectLst/>
                          <a:latin typeface="+mn-lt"/>
                        </a:rPr>
                        <a:t> </a:t>
                      </a:r>
                      <a:r>
                        <a:rPr lang="en-US" sz="1600" dirty="0" err="1">
                          <a:solidFill>
                            <a:srgbClr val="000000"/>
                          </a:solidFill>
                          <a:effectLst/>
                          <a:latin typeface="+mn-lt"/>
                        </a:rPr>
                        <a:t>biến</a:t>
                      </a:r>
                      <a:r>
                        <a:rPr lang="en-US" sz="1600" dirty="0">
                          <a:solidFill>
                            <a:srgbClr val="000000"/>
                          </a:solidFill>
                          <a:effectLst/>
                          <a:latin typeface="+mn-lt"/>
                        </a:rPr>
                        <a:t> </a:t>
                      </a:r>
                      <a:r>
                        <a:rPr lang="en-US" sz="1600" dirty="0" err="1">
                          <a:solidFill>
                            <a:srgbClr val="000000"/>
                          </a:solidFill>
                          <a:effectLst/>
                          <a:latin typeface="+mn-lt"/>
                        </a:rPr>
                        <a:t>chất</a:t>
                      </a:r>
                      <a:r>
                        <a:rPr lang="en-US" sz="1600" dirty="0">
                          <a:solidFill>
                            <a:srgbClr val="000000"/>
                          </a:solidFill>
                          <a:effectLst/>
                          <a:latin typeface="+mn-lt"/>
                        </a:rPr>
                        <a:t>, </a:t>
                      </a:r>
                      <a:r>
                        <a:rPr lang="en-US" sz="1600" dirty="0" err="1">
                          <a:solidFill>
                            <a:srgbClr val="000000"/>
                          </a:solidFill>
                          <a:effectLst/>
                          <a:latin typeface="+mn-lt"/>
                        </a:rPr>
                        <a:t>ôi</a:t>
                      </a:r>
                      <a:r>
                        <a:rPr lang="en-US" sz="1600" dirty="0">
                          <a:solidFill>
                            <a:srgbClr val="000000"/>
                          </a:solidFill>
                          <a:effectLst/>
                          <a:latin typeface="+mn-lt"/>
                        </a:rPr>
                        <a:t> </a:t>
                      </a:r>
                      <a:r>
                        <a:rPr lang="en-US" sz="1600" dirty="0" err="1">
                          <a:solidFill>
                            <a:srgbClr val="000000"/>
                          </a:solidFill>
                          <a:effectLst/>
                          <a:latin typeface="+mn-lt"/>
                        </a:rPr>
                        <a:t>iu</a:t>
                      </a:r>
                      <a:r>
                        <a:rPr lang="en-US" sz="1600" dirty="0">
                          <a:solidFill>
                            <a:srgbClr val="000000"/>
                          </a:solidFill>
                          <a:effectLst/>
                          <a:latin typeface="+mn-lt"/>
                        </a:rPr>
                        <a:t> </a:t>
                      </a:r>
                      <a:r>
                        <a:rPr lang="en-US" sz="1600" dirty="0" err="1">
                          <a:solidFill>
                            <a:srgbClr val="000000"/>
                          </a:solidFill>
                          <a:effectLst/>
                          <a:latin typeface="+mn-lt"/>
                        </a:rPr>
                        <a:t>hoặc</a:t>
                      </a:r>
                      <a:r>
                        <a:rPr lang="en-US" sz="1600" dirty="0">
                          <a:solidFill>
                            <a:srgbClr val="000000"/>
                          </a:solidFill>
                          <a:effectLst/>
                          <a:latin typeface="+mn-lt"/>
                        </a:rPr>
                        <a:t> </a:t>
                      </a:r>
                      <a:r>
                        <a:rPr lang="en-US" sz="1600" dirty="0" err="1">
                          <a:solidFill>
                            <a:srgbClr val="000000"/>
                          </a:solidFill>
                          <a:effectLst/>
                          <a:latin typeface="+mn-lt"/>
                        </a:rPr>
                        <a:t>có</a:t>
                      </a:r>
                      <a:r>
                        <a:rPr lang="en-US" sz="1600" dirty="0">
                          <a:solidFill>
                            <a:srgbClr val="000000"/>
                          </a:solidFill>
                          <a:effectLst/>
                          <a:latin typeface="+mn-lt"/>
                        </a:rPr>
                        <a:t> </a:t>
                      </a:r>
                      <a:r>
                        <a:rPr lang="en-US" sz="1600" dirty="0" err="1">
                          <a:solidFill>
                            <a:srgbClr val="000000"/>
                          </a:solidFill>
                          <a:effectLst/>
                          <a:latin typeface="+mn-lt"/>
                        </a:rPr>
                        <a:t>sẵn</a:t>
                      </a:r>
                      <a:r>
                        <a:rPr lang="en-US" sz="1600" dirty="0">
                          <a:solidFill>
                            <a:srgbClr val="000000"/>
                          </a:solidFill>
                          <a:effectLst/>
                          <a:latin typeface="+mn-lt"/>
                        </a:rPr>
                        <a:t> </a:t>
                      </a:r>
                      <a:r>
                        <a:rPr lang="en-US" sz="1600" dirty="0" err="1">
                          <a:solidFill>
                            <a:srgbClr val="000000"/>
                          </a:solidFill>
                          <a:effectLst/>
                          <a:latin typeface="+mn-lt"/>
                        </a:rPr>
                        <a:t>độc</a:t>
                      </a:r>
                      <a:r>
                        <a:rPr lang="en-US" sz="1600" dirty="0">
                          <a:solidFill>
                            <a:srgbClr val="000000"/>
                          </a:solidFill>
                          <a:effectLst/>
                          <a:latin typeface="+mn-lt"/>
                        </a:rPr>
                        <a:t> </a:t>
                      </a:r>
                      <a:r>
                        <a:rPr lang="en-US" sz="1600" dirty="0" err="1">
                          <a:solidFill>
                            <a:srgbClr val="000000"/>
                          </a:solidFill>
                          <a:effectLst/>
                          <a:latin typeface="+mn-lt"/>
                        </a:rPr>
                        <a:t>tố</a:t>
                      </a:r>
                      <a:r>
                        <a:rPr lang="en-US" sz="1600" dirty="0">
                          <a:solidFill>
                            <a:srgbClr val="000000"/>
                          </a:solidFill>
                          <a:effectLst/>
                          <a:latin typeface="+mn-lt"/>
                        </a:rPr>
                        <a:t>,…</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6">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58738" indent="111125" algn="l">
                        <a:tabLst>
                          <a:tab pos="117475" algn="l"/>
                        </a:tabLst>
                      </a:pPr>
                      <a:r>
                        <a:rPr lang="vi-VN" sz="1600" dirty="0">
                          <a:solidFill>
                            <a:srgbClr val="000000"/>
                          </a:solidFill>
                          <a:effectLst/>
                          <a:latin typeface="+mn-lt"/>
                        </a:rPr>
                        <a:t>- Có chế độ dinh dưỡng hợp lí.</a:t>
                      </a:r>
                    </a:p>
                    <a:p>
                      <a:pPr marL="58738" indent="111125" algn="l">
                        <a:tabLst>
                          <a:tab pos="117475" algn="l"/>
                        </a:tabLst>
                      </a:pPr>
                      <a:r>
                        <a:rPr lang="vi-VN" sz="1600" dirty="0">
                          <a:solidFill>
                            <a:srgbClr val="000000"/>
                          </a:solidFill>
                          <a:effectLst/>
                          <a:latin typeface="+mn-lt"/>
                        </a:rPr>
                        <a:t>- Thực hiện an toàn vệ sinh thực phẩm.</a:t>
                      </a:r>
                    </a:p>
                    <a:p>
                      <a:pPr marL="58738" indent="111125" algn="l">
                        <a:tabLst>
                          <a:tab pos="117475" algn="l"/>
                        </a:tabLst>
                      </a:pPr>
                      <a:r>
                        <a:rPr lang="vi-VN" sz="1600" dirty="0">
                          <a:solidFill>
                            <a:srgbClr val="000000"/>
                          </a:solidFill>
                          <a:effectLst/>
                          <a:latin typeface="+mn-lt"/>
                        </a:rPr>
                        <a:t>- Vệ sinh răng miệng đúng cách.</a:t>
                      </a:r>
                    </a:p>
                    <a:p>
                      <a:pPr marL="58738" indent="111125" algn="l">
                        <a:tabLst>
                          <a:tab pos="117475" algn="l"/>
                        </a:tabLst>
                      </a:pPr>
                      <a:r>
                        <a:rPr lang="vi-VN" sz="1600" dirty="0">
                          <a:solidFill>
                            <a:srgbClr val="000000"/>
                          </a:solidFill>
                          <a:effectLst/>
                          <a:latin typeface="+mn-lt"/>
                        </a:rPr>
                        <a:t>- Uống</a:t>
                      </a:r>
                      <a:r>
                        <a:rPr lang="en-US" sz="1600" dirty="0">
                          <a:solidFill>
                            <a:srgbClr val="000000"/>
                          </a:solidFill>
                          <a:effectLst/>
                          <a:latin typeface="+mn-lt"/>
                        </a:rPr>
                        <a:t> </a:t>
                      </a:r>
                      <a:r>
                        <a:rPr lang="en-US" sz="1600" dirty="0" err="1">
                          <a:solidFill>
                            <a:srgbClr val="000000"/>
                          </a:solidFill>
                          <a:effectLst/>
                          <a:latin typeface="+mn-lt"/>
                        </a:rPr>
                        <a:t>đủ</a:t>
                      </a:r>
                      <a:r>
                        <a:rPr lang="en-US" sz="1600" dirty="0">
                          <a:solidFill>
                            <a:srgbClr val="000000"/>
                          </a:solidFill>
                          <a:effectLst/>
                          <a:latin typeface="+mn-lt"/>
                        </a:rPr>
                        <a:t> </a:t>
                      </a:r>
                      <a:r>
                        <a:rPr lang="en-US" sz="1600" dirty="0" err="1">
                          <a:solidFill>
                            <a:srgbClr val="000000"/>
                          </a:solidFill>
                          <a:effectLst/>
                          <a:latin typeface="+mn-lt"/>
                        </a:rPr>
                        <a:t>nước</a:t>
                      </a:r>
                      <a:r>
                        <a:rPr lang="vi-VN" sz="1600" dirty="0">
                          <a:solidFill>
                            <a:srgbClr val="000000"/>
                          </a:solidFill>
                          <a:effectLst/>
                          <a:latin typeface="+mn-lt"/>
                        </a:rPr>
                        <a:t>, </a:t>
                      </a:r>
                      <a:r>
                        <a:rPr lang="en-US" sz="1600" dirty="0" err="1">
                          <a:solidFill>
                            <a:srgbClr val="000000"/>
                          </a:solidFill>
                          <a:effectLst/>
                          <a:latin typeface="+mn-lt"/>
                        </a:rPr>
                        <a:t>bổ</a:t>
                      </a:r>
                      <a:r>
                        <a:rPr lang="vi-VN" sz="1600" dirty="0">
                          <a:solidFill>
                            <a:srgbClr val="000000"/>
                          </a:solidFill>
                          <a:effectLst/>
                          <a:latin typeface="+mn-lt"/>
                        </a:rPr>
                        <a:t> sung chất xơ, lợi </a:t>
                      </a:r>
                      <a:r>
                        <a:rPr lang="en-US" sz="1600" dirty="0" err="1">
                          <a:solidFill>
                            <a:srgbClr val="000000"/>
                          </a:solidFill>
                          <a:effectLst/>
                          <a:latin typeface="+mn-lt"/>
                        </a:rPr>
                        <a:t>khuẩn</a:t>
                      </a:r>
                      <a:r>
                        <a:rPr lang="vi-VN" sz="1600" dirty="0">
                          <a:solidFill>
                            <a:srgbClr val="000000"/>
                          </a:solidFill>
                          <a:effectLst/>
                          <a:latin typeface="+mn-lt"/>
                        </a:rPr>
                        <a:t>.</a:t>
                      </a:r>
                    </a:p>
                    <a:p>
                      <a:pPr marL="58738" indent="111125" algn="l">
                        <a:tabLst>
                          <a:tab pos="117475" algn="l"/>
                        </a:tabLst>
                      </a:pPr>
                      <a:r>
                        <a:rPr lang="vi-VN" sz="1600" dirty="0">
                          <a:solidFill>
                            <a:srgbClr val="000000"/>
                          </a:solidFill>
                          <a:effectLst/>
                          <a:latin typeface="+mn-lt"/>
                        </a:rPr>
                        <a:t>- Xây dựng thói quen ăn uống lành mạnh.</a:t>
                      </a:r>
                    </a:p>
                    <a:p>
                      <a:pPr marL="58738" indent="111125" algn="l">
                        <a:tabLst>
                          <a:tab pos="117475" algn="l"/>
                        </a:tabLst>
                      </a:pPr>
                      <a:r>
                        <a:rPr lang="vi-VN" sz="1600" dirty="0">
                          <a:solidFill>
                            <a:srgbClr val="000000"/>
                          </a:solidFill>
                          <a:effectLst/>
                          <a:latin typeface="+mn-lt"/>
                        </a:rPr>
                        <a:t>- Tạo bầu không khí vui vẻ khi ăn.</a:t>
                      </a:r>
                    </a:p>
                    <a:p>
                      <a:pPr marL="58738" indent="111125" algn="l">
                        <a:tabLst>
                          <a:tab pos="117475" algn="l"/>
                        </a:tabLst>
                      </a:pPr>
                      <a:r>
                        <a:rPr lang="vi-VN" sz="1600" dirty="0">
                          <a:solidFill>
                            <a:srgbClr val="000000"/>
                          </a:solidFill>
                          <a:effectLst/>
                          <a:latin typeface="+mn-lt"/>
                        </a:rPr>
                        <a:t>- Hạn chế sử dụng chất kích thích.</a:t>
                      </a:r>
                    </a:p>
                    <a:p>
                      <a:pPr marL="58738" indent="111125" algn="l">
                        <a:tabLst>
                          <a:tab pos="117475" algn="l"/>
                        </a:tabLst>
                      </a:pPr>
                      <a:r>
                        <a:rPr lang="vi-VN" sz="1600" dirty="0">
                          <a:solidFill>
                            <a:srgbClr val="000000"/>
                          </a:solidFill>
                          <a:effectLst/>
                          <a:latin typeface="+mn-lt"/>
                        </a:rPr>
                        <a:t>- Vệ sinh răng miệng đúng cách.</a:t>
                      </a:r>
                    </a:p>
                    <a:p>
                      <a:pPr marL="58738" indent="111125" algn="l">
                        <a:tabLst>
                          <a:tab pos="117475" algn="l"/>
                        </a:tabLst>
                      </a:pPr>
                      <a:r>
                        <a:rPr lang="vi-VN" sz="1600" dirty="0">
                          <a:solidFill>
                            <a:srgbClr val="000000"/>
                          </a:solidFill>
                          <a:effectLst/>
                          <a:latin typeface="+mn-lt"/>
                        </a:rPr>
                        <a:t>- Luyện tập thể dục, thể thao phù hợp.</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1593909"/>
                  </a:ext>
                </a:extLst>
              </a:tr>
              <a:tr h="560900">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1600">
                          <a:solidFill>
                            <a:srgbClr val="000000"/>
                          </a:solidFill>
                          <a:effectLst/>
                          <a:latin typeface="+mn-lt"/>
                        </a:rPr>
                        <a:t>Tiêu chảy</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117475" indent="0" algn="l" defTabSz="914400" rtl="0" eaLnBrk="1" latinLnBrk="0" hangingPunct="1"/>
                      <a:r>
                        <a:rPr lang="vi-VN" sz="1600" kern="1200" dirty="0">
                          <a:solidFill>
                            <a:srgbClr val="000000"/>
                          </a:solidFill>
                          <a:effectLst/>
                          <a:latin typeface="+mn-lt"/>
                          <a:ea typeface="+mn-ea"/>
                          <a:cs typeface="+mn-cs"/>
                        </a:rPr>
                        <a:t>- Do ngộ độc thực phẩm, nhiễm khuẩn đường ruột, rối loạn vi sinh đường ruột,…</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724067601"/>
                  </a:ext>
                </a:extLst>
              </a:tr>
              <a:tr h="841347">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1600">
                          <a:solidFill>
                            <a:srgbClr val="000000"/>
                          </a:solidFill>
                          <a:effectLst/>
                          <a:latin typeface="+mn-lt"/>
                        </a:rPr>
                        <a:t>Giun sán</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117475" indent="0" algn="l" defTabSz="914400" rtl="0" eaLnBrk="1" latinLnBrk="0" hangingPunct="1"/>
                      <a:r>
                        <a:rPr lang="vi-VN" sz="1600" kern="1200" dirty="0">
                          <a:solidFill>
                            <a:srgbClr val="000000"/>
                          </a:solidFill>
                          <a:effectLst/>
                          <a:latin typeface="+mn-lt"/>
                          <a:ea typeface="+mn-ea"/>
                          <a:cs typeface="+mn-cs"/>
                        </a:rPr>
                        <a:t>- Do môi trường sống ô nhiễm; thói quen ăn thực phẩm sống, rửa chưa sạch; nhiễm ấu trùng giun sán từ thú cưng,…</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4086639816"/>
                  </a:ext>
                </a:extLst>
              </a:tr>
              <a:tr h="841347">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1600">
                          <a:solidFill>
                            <a:srgbClr val="000000"/>
                          </a:solidFill>
                          <a:effectLst/>
                          <a:latin typeface="+mn-lt"/>
                        </a:rPr>
                        <a:t>Sâu răng</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117475" indent="0" algn="l" defTabSz="914400" rtl="0" eaLnBrk="1" latinLnBrk="0" hangingPunct="1"/>
                      <a:r>
                        <a:rPr lang="vi-VN" sz="1600" kern="1200" dirty="0">
                          <a:solidFill>
                            <a:srgbClr val="000000"/>
                          </a:solidFill>
                          <a:effectLst/>
                          <a:latin typeface="+mn-lt"/>
                          <a:ea typeface="+mn-ea"/>
                          <a:cs typeface="+mn-cs"/>
                        </a:rPr>
                        <a:t>- Do vi khuẩn tấn công, vệ sinh răng miệng không đúng cách, thường xuyên ăn vặt, sử dụng thực phẩm nhiều đường,…</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627751783"/>
                  </a:ext>
                </a:extLst>
              </a:tr>
              <a:tr h="1009618">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1600">
                          <a:solidFill>
                            <a:srgbClr val="000000"/>
                          </a:solidFill>
                          <a:effectLst/>
                          <a:latin typeface="+mn-lt"/>
                        </a:rPr>
                        <a:t>Táo bón</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117475" indent="0" algn="l" defTabSz="914400" rtl="0" eaLnBrk="1" latinLnBrk="0" hangingPunct="1"/>
                      <a:r>
                        <a:rPr lang="vi-VN" sz="1600" kern="1200" dirty="0">
                          <a:solidFill>
                            <a:srgbClr val="000000"/>
                          </a:solidFill>
                          <a:effectLst/>
                          <a:latin typeface="+mn-lt"/>
                          <a:ea typeface="+mn-ea"/>
                          <a:cs typeface="+mn-cs"/>
                        </a:rPr>
                        <a:t>- Do chế độ ăn uống không hợp lí (uống ít nước, thiếu chất xơ, ăn nhiều thực phẩm giàu chất béo,…); do mắc các bệnh lí; sử dụng một số loại thuốc;…</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3194149022"/>
                  </a:ext>
                </a:extLst>
              </a:tr>
              <a:tr h="953527">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1600" dirty="0" err="1">
                          <a:solidFill>
                            <a:srgbClr val="000000"/>
                          </a:solidFill>
                          <a:effectLst/>
                          <a:latin typeface="+mn-lt"/>
                        </a:rPr>
                        <a:t>Viêm</a:t>
                      </a:r>
                      <a:endParaRPr lang="en-US" sz="1600" dirty="0">
                        <a:solidFill>
                          <a:srgbClr val="000000"/>
                        </a:solidFill>
                        <a:effectLst/>
                        <a:latin typeface="+mn-lt"/>
                      </a:endParaRPr>
                    </a:p>
                    <a:p>
                      <a:pPr algn="ctr"/>
                      <a:r>
                        <a:rPr lang="en-US" sz="1600" dirty="0" err="1">
                          <a:solidFill>
                            <a:srgbClr val="000000"/>
                          </a:solidFill>
                          <a:effectLst/>
                          <a:latin typeface="+mn-lt"/>
                        </a:rPr>
                        <a:t>dạ</a:t>
                      </a:r>
                      <a:r>
                        <a:rPr lang="en-US" sz="1600" dirty="0">
                          <a:solidFill>
                            <a:srgbClr val="000000"/>
                          </a:solidFill>
                          <a:effectLst/>
                          <a:latin typeface="+mn-lt"/>
                        </a:rPr>
                        <a:t> </a:t>
                      </a:r>
                      <a:r>
                        <a:rPr lang="en-US" sz="1600" dirty="0" err="1">
                          <a:solidFill>
                            <a:srgbClr val="000000"/>
                          </a:solidFill>
                          <a:effectLst/>
                          <a:latin typeface="+mn-lt"/>
                        </a:rPr>
                        <a:t>dày</a:t>
                      </a:r>
                      <a:endParaRPr lang="en-US" sz="1600" dirty="0">
                        <a:solidFill>
                          <a:srgbClr val="000000"/>
                        </a:solidFill>
                        <a:effectLst/>
                        <a:latin typeface="+mn-lt"/>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117475" indent="0" algn="l" defTabSz="914400" rtl="0" eaLnBrk="1" latinLnBrk="0" hangingPunct="1"/>
                      <a:r>
                        <a:rPr lang="vi-VN" sz="1600" kern="1200" dirty="0">
                          <a:solidFill>
                            <a:srgbClr val="000000"/>
                          </a:solidFill>
                          <a:effectLst/>
                          <a:latin typeface="+mn-lt"/>
                          <a:ea typeface="+mn-ea"/>
                          <a:cs typeface="+mn-cs"/>
                        </a:rPr>
                        <a:t>- Do nhiễm vi khuẩn HP, chế độ dinh dưỡng thiếu khoa học, sử dụng quá nhiều thuốc giảm đau, tâm lí căng thẳng,…</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833515439"/>
                  </a:ext>
                </a:extLst>
              </a:tr>
            </a:tbl>
          </a:graphicData>
        </a:graphic>
      </p:graphicFrame>
    </p:spTree>
    <p:extLst>
      <p:ext uri="{BB962C8B-B14F-4D97-AF65-F5344CB8AC3E}">
        <p14:creationId xmlns:p14="http://schemas.microsoft.com/office/powerpoint/2010/main" val="2013619456"/>
      </p:ext>
    </p:extLst>
  </p:cSld>
  <p:clrMapOvr>
    <a:masterClrMapping/>
  </p:clrMapOvr>
  <p:transition>
    <p:fade/>
  </p:transition>
</p:sld>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419</TotalTime>
  <Words>2202</Words>
  <Application>Microsoft Office PowerPoint</Application>
  <PresentationFormat>Widescreen</PresentationFormat>
  <Paragraphs>212</Paragraphs>
  <Slides>35</Slides>
  <Notes>12</Notes>
  <HiddenSlides>0</HiddenSlides>
  <MMClips>42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Wingdings</vt:lpstr>
      <vt:lpstr>Arial</vt:lpstr>
      <vt:lpstr>UTM Avo</vt:lpstr>
      <vt:lpstr>Times New Roman</vt:lpstr>
      <vt:lpstr>Calibri</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Monkey</dc:creator>
  <dc:description>9Slide.vn</dc:description>
  <cp:lastModifiedBy>Huy Nguyễn</cp:lastModifiedBy>
  <cp:revision>23</cp:revision>
  <dcterms:created xsi:type="dcterms:W3CDTF">2023-10-18T06:55:26Z</dcterms:created>
  <dcterms:modified xsi:type="dcterms:W3CDTF">2024-01-19T03:31:25Z</dcterms:modified>
  <cp:category>9Slide.vn</cp:category>
</cp:coreProperties>
</file>