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0" r:id="rId6"/>
    <p:sldId id="271" r:id="rId7"/>
    <p:sldId id="272" r:id="rId8"/>
    <p:sldId id="277" r:id="rId9"/>
    <p:sldId id="273" r:id="rId10"/>
    <p:sldId id="278" r:id="rId11"/>
    <p:sldId id="274" r:id="rId12"/>
    <p:sldId id="275" r:id="rId13"/>
    <p:sldId id="276" r:id="rId14"/>
    <p:sldId id="279" r:id="rId15"/>
    <p:sldId id="284" r:id="rId16"/>
    <p:sldId id="280" r:id="rId17"/>
    <p:sldId id="281" r:id="rId18"/>
    <p:sldId id="261" r:id="rId19"/>
    <p:sldId id="263" r:id="rId20"/>
    <p:sldId id="285" r:id="rId21"/>
    <p:sldId id="286" r:id="rId22"/>
    <p:sldId id="287" r:id="rId23"/>
    <p:sldId id="288" r:id="rId24"/>
    <p:sldId id="290" r:id="rId25"/>
    <p:sldId id="289" r:id="rId26"/>
    <p:sldId id="262" r:id="rId27"/>
    <p:sldId id="264" r:id="rId28"/>
    <p:sldId id="269" r:id="rId29"/>
    <p:sldId id="270" r:id="rId30"/>
  </p:sldIdLst>
  <p:sldSz cx="4800600" cy="2700338"/>
  <p:notesSz cx="6858000" cy="9144000"/>
  <p:embeddedFontLst>
    <p:embeddedFont>
      <p:font typeface="UTM Avo" panose="02040603050506020204" pitchFamily="18"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2" userDrawn="1">
          <p15:clr>
            <a:srgbClr val="A4A3A4"/>
          </p15:clr>
        </p15:guide>
        <p15:guide id="2" pos="15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267" d="100"/>
          <a:sy n="267" d="100"/>
        </p:scale>
        <p:origin x="792" y="210"/>
      </p:cViewPr>
      <p:guideLst>
        <p:guide orient="horz" pos="832"/>
        <p:guide pos="15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0075" y="441930"/>
            <a:ext cx="3600450" cy="940118"/>
          </a:xfrm>
        </p:spPr>
        <p:txBody>
          <a:bodyPr anchor="b"/>
          <a:lstStyle>
            <a:lvl1pPr algn="ctr">
              <a:defRPr sz="2363"/>
            </a:lvl1pPr>
          </a:lstStyle>
          <a:p>
            <a:r>
              <a:rPr lang="en-US"/>
              <a:t>Click to edit Master title style</a:t>
            </a:r>
            <a:endParaRPr lang="en-US" dirty="0"/>
          </a:p>
        </p:txBody>
      </p:sp>
      <p:sp>
        <p:nvSpPr>
          <p:cNvPr id="3" name="Subtitle 2"/>
          <p:cNvSpPr>
            <a:spLocks noGrp="1"/>
          </p:cNvSpPr>
          <p:nvPr>
            <p:ph type="subTitle" idx="1"/>
          </p:nvPr>
        </p:nvSpPr>
        <p:spPr>
          <a:xfrm>
            <a:off x="600075" y="1418303"/>
            <a:ext cx="3600450" cy="651956"/>
          </a:xfrm>
        </p:spPr>
        <p:txBody>
          <a:bodyPr/>
          <a:lstStyle>
            <a:lvl1pPr marL="0" indent="0" algn="ctr">
              <a:buNone/>
              <a:defRPr sz="945"/>
            </a:lvl1pPr>
            <a:lvl2pPr marL="180045" indent="0" algn="ctr">
              <a:buNone/>
              <a:defRPr sz="788"/>
            </a:lvl2pPr>
            <a:lvl3pPr marL="360091" indent="0" algn="ctr">
              <a:buNone/>
              <a:defRPr sz="709"/>
            </a:lvl3pPr>
            <a:lvl4pPr marL="540136" indent="0" algn="ctr">
              <a:buNone/>
              <a:defRPr sz="630"/>
            </a:lvl4pPr>
            <a:lvl5pPr marL="720181" indent="0" algn="ctr">
              <a:buNone/>
              <a:defRPr sz="630"/>
            </a:lvl5pPr>
            <a:lvl6pPr marL="900227" indent="0" algn="ctr">
              <a:buNone/>
              <a:defRPr sz="630"/>
            </a:lvl6pPr>
            <a:lvl7pPr marL="1080272" indent="0" algn="ctr">
              <a:buNone/>
              <a:defRPr sz="630"/>
            </a:lvl7pPr>
            <a:lvl8pPr marL="1260318" indent="0" algn="ctr">
              <a:buNone/>
              <a:defRPr sz="630"/>
            </a:lvl8pPr>
            <a:lvl9pPr marL="1440363" indent="0" algn="ctr">
              <a:buNone/>
              <a:defRPr sz="63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208998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08825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35430" y="143768"/>
            <a:ext cx="1035129" cy="228841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0041" y="143768"/>
            <a:ext cx="3045381" cy="22884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372724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4099971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7541" y="673210"/>
            <a:ext cx="4140518" cy="1123265"/>
          </a:xfrm>
        </p:spPr>
        <p:txBody>
          <a:bodyPr anchor="b"/>
          <a:lstStyle>
            <a:lvl1pPr>
              <a:defRPr sz="2363"/>
            </a:lvl1pPr>
          </a:lstStyle>
          <a:p>
            <a:r>
              <a:rPr lang="en-US"/>
              <a:t>Click to edit Master title style</a:t>
            </a:r>
            <a:endParaRPr lang="en-US" dirty="0"/>
          </a:p>
        </p:txBody>
      </p:sp>
      <p:sp>
        <p:nvSpPr>
          <p:cNvPr id="3" name="Text Placeholder 2"/>
          <p:cNvSpPr>
            <a:spLocks noGrp="1"/>
          </p:cNvSpPr>
          <p:nvPr>
            <p:ph type="body" idx="1"/>
          </p:nvPr>
        </p:nvSpPr>
        <p:spPr>
          <a:xfrm>
            <a:off x="327541" y="1807101"/>
            <a:ext cx="4140518" cy="590699"/>
          </a:xfrm>
        </p:spPr>
        <p:txBody>
          <a:bodyPr/>
          <a:lstStyle>
            <a:lvl1pPr marL="0" indent="0">
              <a:buNone/>
              <a:defRPr sz="945">
                <a:solidFill>
                  <a:schemeClr val="tx1">
                    <a:tint val="75000"/>
                  </a:schemeClr>
                </a:solidFill>
              </a:defRPr>
            </a:lvl1pPr>
            <a:lvl2pPr marL="180045" indent="0">
              <a:buNone/>
              <a:defRPr sz="788">
                <a:solidFill>
                  <a:schemeClr val="tx1">
                    <a:tint val="75000"/>
                  </a:schemeClr>
                </a:solidFill>
              </a:defRPr>
            </a:lvl2pPr>
            <a:lvl3pPr marL="360091" indent="0">
              <a:buNone/>
              <a:defRPr sz="709">
                <a:solidFill>
                  <a:schemeClr val="tx1">
                    <a:tint val="75000"/>
                  </a:schemeClr>
                </a:solidFill>
              </a:defRPr>
            </a:lvl3pPr>
            <a:lvl4pPr marL="540136" indent="0">
              <a:buNone/>
              <a:defRPr sz="630">
                <a:solidFill>
                  <a:schemeClr val="tx1">
                    <a:tint val="75000"/>
                  </a:schemeClr>
                </a:solidFill>
              </a:defRPr>
            </a:lvl4pPr>
            <a:lvl5pPr marL="720181" indent="0">
              <a:buNone/>
              <a:defRPr sz="630">
                <a:solidFill>
                  <a:schemeClr val="tx1">
                    <a:tint val="75000"/>
                  </a:schemeClr>
                </a:solidFill>
              </a:defRPr>
            </a:lvl5pPr>
            <a:lvl6pPr marL="900227" indent="0">
              <a:buNone/>
              <a:defRPr sz="630">
                <a:solidFill>
                  <a:schemeClr val="tx1">
                    <a:tint val="75000"/>
                  </a:schemeClr>
                </a:solidFill>
              </a:defRPr>
            </a:lvl6pPr>
            <a:lvl7pPr marL="1080272" indent="0">
              <a:buNone/>
              <a:defRPr sz="630">
                <a:solidFill>
                  <a:schemeClr val="tx1">
                    <a:tint val="75000"/>
                  </a:schemeClr>
                </a:solidFill>
              </a:defRPr>
            </a:lvl7pPr>
            <a:lvl8pPr marL="1260318" indent="0">
              <a:buNone/>
              <a:defRPr sz="630">
                <a:solidFill>
                  <a:schemeClr val="tx1">
                    <a:tint val="75000"/>
                  </a:schemeClr>
                </a:solidFill>
              </a:defRPr>
            </a:lvl8pPr>
            <a:lvl9pPr marL="1440363" indent="0">
              <a:buNone/>
              <a:defRPr sz="63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EDCC34-66BF-4147-AE1C-B6130A559FC2}" type="datetimeFigureOut">
              <a:rPr lang="en-US" smtClean="0"/>
              <a:t>1/10/2024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97394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0041" y="718840"/>
            <a:ext cx="2040255" cy="17133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30304" y="718840"/>
            <a:ext cx="2040255" cy="17133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111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666" y="143768"/>
            <a:ext cx="4140518" cy="521941"/>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0667" y="661958"/>
            <a:ext cx="2030879" cy="324415"/>
          </a:xfrm>
        </p:spPr>
        <p:txBody>
          <a:bodyPr anchor="b"/>
          <a:lstStyle>
            <a:lvl1pPr marL="0" indent="0">
              <a:buNone/>
              <a:defRPr sz="945" b="1"/>
            </a:lvl1pPr>
            <a:lvl2pPr marL="180045" indent="0">
              <a:buNone/>
              <a:defRPr sz="788" b="1"/>
            </a:lvl2pPr>
            <a:lvl3pPr marL="360091" indent="0">
              <a:buNone/>
              <a:defRPr sz="709" b="1"/>
            </a:lvl3pPr>
            <a:lvl4pPr marL="540136" indent="0">
              <a:buNone/>
              <a:defRPr sz="630" b="1"/>
            </a:lvl4pPr>
            <a:lvl5pPr marL="720181" indent="0">
              <a:buNone/>
              <a:defRPr sz="630" b="1"/>
            </a:lvl5pPr>
            <a:lvl6pPr marL="900227" indent="0">
              <a:buNone/>
              <a:defRPr sz="630" b="1"/>
            </a:lvl6pPr>
            <a:lvl7pPr marL="1080272" indent="0">
              <a:buNone/>
              <a:defRPr sz="630" b="1"/>
            </a:lvl7pPr>
            <a:lvl8pPr marL="1260318" indent="0">
              <a:buNone/>
              <a:defRPr sz="630" b="1"/>
            </a:lvl8pPr>
            <a:lvl9pPr marL="1440363" indent="0">
              <a:buNone/>
              <a:defRPr sz="630" b="1"/>
            </a:lvl9pPr>
          </a:lstStyle>
          <a:p>
            <a:pPr lvl="0"/>
            <a:r>
              <a:rPr lang="en-US"/>
              <a:t>Edit Master text styles</a:t>
            </a:r>
          </a:p>
        </p:txBody>
      </p:sp>
      <p:sp>
        <p:nvSpPr>
          <p:cNvPr id="4" name="Content Placeholder 3"/>
          <p:cNvSpPr>
            <a:spLocks noGrp="1"/>
          </p:cNvSpPr>
          <p:nvPr>
            <p:ph sz="half" idx="2"/>
          </p:nvPr>
        </p:nvSpPr>
        <p:spPr>
          <a:xfrm>
            <a:off x="330667" y="986373"/>
            <a:ext cx="2030879" cy="1450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30304" y="661958"/>
            <a:ext cx="2040880" cy="324415"/>
          </a:xfrm>
        </p:spPr>
        <p:txBody>
          <a:bodyPr anchor="b"/>
          <a:lstStyle>
            <a:lvl1pPr marL="0" indent="0">
              <a:buNone/>
              <a:defRPr sz="945" b="1"/>
            </a:lvl1pPr>
            <a:lvl2pPr marL="180045" indent="0">
              <a:buNone/>
              <a:defRPr sz="788" b="1"/>
            </a:lvl2pPr>
            <a:lvl3pPr marL="360091" indent="0">
              <a:buNone/>
              <a:defRPr sz="709" b="1"/>
            </a:lvl3pPr>
            <a:lvl4pPr marL="540136" indent="0">
              <a:buNone/>
              <a:defRPr sz="630" b="1"/>
            </a:lvl4pPr>
            <a:lvl5pPr marL="720181" indent="0">
              <a:buNone/>
              <a:defRPr sz="630" b="1"/>
            </a:lvl5pPr>
            <a:lvl6pPr marL="900227" indent="0">
              <a:buNone/>
              <a:defRPr sz="630" b="1"/>
            </a:lvl6pPr>
            <a:lvl7pPr marL="1080272" indent="0">
              <a:buNone/>
              <a:defRPr sz="630" b="1"/>
            </a:lvl7pPr>
            <a:lvl8pPr marL="1260318" indent="0">
              <a:buNone/>
              <a:defRPr sz="630" b="1"/>
            </a:lvl8pPr>
            <a:lvl9pPr marL="1440363" indent="0">
              <a:buNone/>
              <a:defRPr sz="630" b="1"/>
            </a:lvl9pPr>
          </a:lstStyle>
          <a:p>
            <a:pPr lvl="0"/>
            <a:r>
              <a:rPr lang="en-US"/>
              <a:t>Edit Master text styles</a:t>
            </a:r>
          </a:p>
        </p:txBody>
      </p:sp>
      <p:sp>
        <p:nvSpPr>
          <p:cNvPr id="6" name="Content Placeholder 5"/>
          <p:cNvSpPr>
            <a:spLocks noGrp="1"/>
          </p:cNvSpPr>
          <p:nvPr>
            <p:ph sz="quarter" idx="4"/>
          </p:nvPr>
        </p:nvSpPr>
        <p:spPr>
          <a:xfrm>
            <a:off x="2430304" y="986373"/>
            <a:ext cx="2040880" cy="14508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EDCC34-66BF-4147-AE1C-B6130A559FC2}" type="datetimeFigureOut">
              <a:rPr lang="en-US" smtClean="0"/>
              <a:t>1/10/2024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777152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DCC34-66BF-4147-AE1C-B6130A559FC2}" type="datetimeFigureOut">
              <a:rPr lang="en-US" smtClean="0"/>
              <a:t>1/10/2024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282142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DCC34-66BF-4147-AE1C-B6130A559FC2}" type="datetimeFigureOut">
              <a:rPr lang="en-US" smtClean="0"/>
              <a:t>1/10/2024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851708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0667" y="180022"/>
            <a:ext cx="1548318" cy="630079"/>
          </a:xfrm>
        </p:spPr>
        <p:txBody>
          <a:bodyPr anchor="b"/>
          <a:lstStyle>
            <a:lvl1pPr>
              <a:defRPr sz="1260"/>
            </a:lvl1pPr>
          </a:lstStyle>
          <a:p>
            <a:r>
              <a:rPr lang="en-US"/>
              <a:t>Click to edit Master title style</a:t>
            </a:r>
            <a:endParaRPr lang="en-US" dirty="0"/>
          </a:p>
        </p:txBody>
      </p:sp>
      <p:sp>
        <p:nvSpPr>
          <p:cNvPr id="3" name="Content Placeholder 2"/>
          <p:cNvSpPr>
            <a:spLocks noGrp="1"/>
          </p:cNvSpPr>
          <p:nvPr>
            <p:ph idx="1"/>
          </p:nvPr>
        </p:nvSpPr>
        <p:spPr>
          <a:xfrm>
            <a:off x="2040880" y="388799"/>
            <a:ext cx="2430304" cy="1918990"/>
          </a:xfrm>
        </p:spPr>
        <p:txBody>
          <a:bodyPr/>
          <a:lstStyle>
            <a:lvl1pPr>
              <a:defRPr sz="1260"/>
            </a:lvl1pPr>
            <a:lvl2pPr>
              <a:defRPr sz="1103"/>
            </a:lvl2pPr>
            <a:lvl3pPr>
              <a:defRPr sz="945"/>
            </a:lvl3pPr>
            <a:lvl4pPr>
              <a:defRPr sz="788"/>
            </a:lvl4pPr>
            <a:lvl5pPr>
              <a:defRPr sz="788"/>
            </a:lvl5pPr>
            <a:lvl6pPr>
              <a:defRPr sz="788"/>
            </a:lvl6pPr>
            <a:lvl7pPr>
              <a:defRPr sz="788"/>
            </a:lvl7pPr>
            <a:lvl8pPr>
              <a:defRPr sz="788"/>
            </a:lvl8pPr>
            <a:lvl9pPr>
              <a:defRPr sz="78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0667" y="810101"/>
            <a:ext cx="1548318" cy="1500813"/>
          </a:xfrm>
        </p:spPr>
        <p:txBody>
          <a:bodyPr/>
          <a:lstStyle>
            <a:lvl1pPr marL="0" indent="0">
              <a:buNone/>
              <a:defRPr sz="630"/>
            </a:lvl1pPr>
            <a:lvl2pPr marL="180045" indent="0">
              <a:buNone/>
              <a:defRPr sz="551"/>
            </a:lvl2pPr>
            <a:lvl3pPr marL="360091" indent="0">
              <a:buNone/>
              <a:defRPr sz="473"/>
            </a:lvl3pPr>
            <a:lvl4pPr marL="540136" indent="0">
              <a:buNone/>
              <a:defRPr sz="394"/>
            </a:lvl4pPr>
            <a:lvl5pPr marL="720181" indent="0">
              <a:buNone/>
              <a:defRPr sz="394"/>
            </a:lvl5pPr>
            <a:lvl6pPr marL="900227" indent="0">
              <a:buNone/>
              <a:defRPr sz="394"/>
            </a:lvl6pPr>
            <a:lvl7pPr marL="1080272" indent="0">
              <a:buNone/>
              <a:defRPr sz="394"/>
            </a:lvl7pPr>
            <a:lvl8pPr marL="1260318" indent="0">
              <a:buNone/>
              <a:defRPr sz="394"/>
            </a:lvl8pPr>
            <a:lvl9pPr marL="1440363" indent="0">
              <a:buNone/>
              <a:defRPr sz="394"/>
            </a:lvl9pPr>
          </a:lstStyle>
          <a:p>
            <a:pPr lvl="0"/>
            <a:r>
              <a:rPr lang="en-US"/>
              <a:t>Edit Master text styles</a:t>
            </a:r>
          </a:p>
        </p:txBody>
      </p:sp>
      <p:sp>
        <p:nvSpPr>
          <p:cNvPr id="5" name="Date Placeholder 4"/>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38768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0667" y="180022"/>
            <a:ext cx="1548318" cy="630079"/>
          </a:xfrm>
        </p:spPr>
        <p:txBody>
          <a:bodyPr anchor="b"/>
          <a:lstStyle>
            <a:lvl1pPr>
              <a:defRPr sz="12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40880" y="388799"/>
            <a:ext cx="2430304" cy="1918990"/>
          </a:xfrm>
        </p:spPr>
        <p:txBody>
          <a:bodyPr anchor="t"/>
          <a:lstStyle>
            <a:lvl1pPr marL="0" indent="0">
              <a:buNone/>
              <a:defRPr sz="1260"/>
            </a:lvl1pPr>
            <a:lvl2pPr marL="180045" indent="0">
              <a:buNone/>
              <a:defRPr sz="1103"/>
            </a:lvl2pPr>
            <a:lvl3pPr marL="360091" indent="0">
              <a:buNone/>
              <a:defRPr sz="945"/>
            </a:lvl3pPr>
            <a:lvl4pPr marL="540136" indent="0">
              <a:buNone/>
              <a:defRPr sz="788"/>
            </a:lvl4pPr>
            <a:lvl5pPr marL="720181" indent="0">
              <a:buNone/>
              <a:defRPr sz="788"/>
            </a:lvl5pPr>
            <a:lvl6pPr marL="900227" indent="0">
              <a:buNone/>
              <a:defRPr sz="788"/>
            </a:lvl6pPr>
            <a:lvl7pPr marL="1080272" indent="0">
              <a:buNone/>
              <a:defRPr sz="788"/>
            </a:lvl7pPr>
            <a:lvl8pPr marL="1260318" indent="0">
              <a:buNone/>
              <a:defRPr sz="788"/>
            </a:lvl8pPr>
            <a:lvl9pPr marL="1440363" indent="0">
              <a:buNone/>
              <a:defRPr sz="788"/>
            </a:lvl9pPr>
          </a:lstStyle>
          <a:p>
            <a:r>
              <a:rPr lang="en-US"/>
              <a:t>Click icon to add picture</a:t>
            </a:r>
            <a:endParaRPr lang="en-US" dirty="0"/>
          </a:p>
        </p:txBody>
      </p:sp>
      <p:sp>
        <p:nvSpPr>
          <p:cNvPr id="4" name="Text Placeholder 3"/>
          <p:cNvSpPr>
            <a:spLocks noGrp="1"/>
          </p:cNvSpPr>
          <p:nvPr>
            <p:ph type="body" sz="half" idx="2"/>
          </p:nvPr>
        </p:nvSpPr>
        <p:spPr>
          <a:xfrm>
            <a:off x="330667" y="810101"/>
            <a:ext cx="1548318" cy="1500813"/>
          </a:xfrm>
        </p:spPr>
        <p:txBody>
          <a:bodyPr/>
          <a:lstStyle>
            <a:lvl1pPr marL="0" indent="0">
              <a:buNone/>
              <a:defRPr sz="630"/>
            </a:lvl1pPr>
            <a:lvl2pPr marL="180045" indent="0">
              <a:buNone/>
              <a:defRPr sz="551"/>
            </a:lvl2pPr>
            <a:lvl3pPr marL="360091" indent="0">
              <a:buNone/>
              <a:defRPr sz="473"/>
            </a:lvl3pPr>
            <a:lvl4pPr marL="540136" indent="0">
              <a:buNone/>
              <a:defRPr sz="394"/>
            </a:lvl4pPr>
            <a:lvl5pPr marL="720181" indent="0">
              <a:buNone/>
              <a:defRPr sz="394"/>
            </a:lvl5pPr>
            <a:lvl6pPr marL="900227" indent="0">
              <a:buNone/>
              <a:defRPr sz="394"/>
            </a:lvl6pPr>
            <a:lvl7pPr marL="1080272" indent="0">
              <a:buNone/>
              <a:defRPr sz="394"/>
            </a:lvl7pPr>
            <a:lvl8pPr marL="1260318" indent="0">
              <a:buNone/>
              <a:defRPr sz="394"/>
            </a:lvl8pPr>
            <a:lvl9pPr marL="1440363" indent="0">
              <a:buNone/>
              <a:defRPr sz="394"/>
            </a:lvl9pPr>
          </a:lstStyle>
          <a:p>
            <a:pPr lvl="0"/>
            <a:r>
              <a:rPr lang="en-US"/>
              <a:t>Edit Master text styles</a:t>
            </a:r>
          </a:p>
        </p:txBody>
      </p:sp>
      <p:sp>
        <p:nvSpPr>
          <p:cNvPr id="5" name="Date Placeholder 4"/>
          <p:cNvSpPr>
            <a:spLocks noGrp="1"/>
          </p:cNvSpPr>
          <p:nvPr>
            <p:ph type="dt" sz="half" idx="10"/>
          </p:nvPr>
        </p:nvSpPr>
        <p:spPr/>
        <p:txBody>
          <a:bodyPr/>
          <a:lstStyle/>
          <a:p>
            <a:fld id="{C1EDCC34-66BF-4147-AE1C-B6130A559FC2}" type="datetimeFigureOut">
              <a:rPr lang="en-US" smtClean="0"/>
              <a:t>1/10/2024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AD6B3-DA19-48F8-B249-EB44A4ABA232}" type="slidenum">
              <a:rPr lang="en-US" smtClean="0"/>
              <a:t>‹#›</a:t>
            </a:fld>
            <a:endParaRPr lang="en-US"/>
          </a:p>
        </p:txBody>
      </p:sp>
    </p:spTree>
    <p:extLst>
      <p:ext uri="{BB962C8B-B14F-4D97-AF65-F5344CB8AC3E}">
        <p14:creationId xmlns:p14="http://schemas.microsoft.com/office/powerpoint/2010/main" val="105018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31289A81-5246-4863-8C2D-68763E65F0C9}"/>
              </a:ext>
            </a:extLst>
          </p:cNvPr>
          <p:cNvSpPr txBox="1"/>
          <p:nvPr userDrawn="1"/>
        </p:nvSpPr>
        <p:spPr>
          <a:xfrm>
            <a:off x="0" y="-2511057"/>
            <a:ext cx="4800600" cy="237757"/>
          </a:xfrm>
          <a:prstGeom prst="rect">
            <a:avLst/>
          </a:prstGeom>
          <a:noFill/>
        </p:spPr>
        <p:txBody>
          <a:bodyPr vert="horz" rtlCol="0">
            <a:spAutoFit/>
          </a:bodyPr>
          <a:lstStyle/>
          <a:p>
            <a:pPr algn="ctr"/>
            <a:r>
              <a:rPr lang="en-US" sz="945">
                <a:solidFill>
                  <a:srgbClr val="CFCFCF"/>
                </a:solidFill>
              </a:rPr>
              <a:t>www.9slide.vn</a:t>
            </a:r>
          </a:p>
        </p:txBody>
      </p:sp>
      <p:sp>
        <p:nvSpPr>
          <p:cNvPr id="2" name="Title Placeholder 1"/>
          <p:cNvSpPr>
            <a:spLocks noGrp="1"/>
          </p:cNvSpPr>
          <p:nvPr>
            <p:ph type="title"/>
          </p:nvPr>
        </p:nvSpPr>
        <p:spPr>
          <a:xfrm>
            <a:off x="330041" y="143768"/>
            <a:ext cx="4140518" cy="52194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0041" y="718840"/>
            <a:ext cx="4140518" cy="17133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0041" y="2502813"/>
            <a:ext cx="1080135" cy="143768"/>
          </a:xfrm>
          <a:prstGeom prst="rect">
            <a:avLst/>
          </a:prstGeom>
        </p:spPr>
        <p:txBody>
          <a:bodyPr vert="horz" lIns="91440" tIns="45720" rIns="91440" bIns="45720" rtlCol="0" anchor="ctr"/>
          <a:lstStyle>
            <a:lvl1pPr algn="l">
              <a:defRPr sz="473">
                <a:solidFill>
                  <a:schemeClr val="tx1">
                    <a:tint val="75000"/>
                  </a:schemeClr>
                </a:solidFill>
              </a:defRPr>
            </a:lvl1pPr>
          </a:lstStyle>
          <a:p>
            <a:fld id="{C1EDCC34-66BF-4147-AE1C-B6130A559FC2}" type="datetimeFigureOut">
              <a:rPr lang="en-US" smtClean="0"/>
              <a:t>1/10/2024</a:t>
            </a:fld>
            <a:endParaRPr lang="en-US"/>
          </a:p>
        </p:txBody>
      </p:sp>
      <p:sp>
        <p:nvSpPr>
          <p:cNvPr id="5" name="Footer Placeholder 4"/>
          <p:cNvSpPr>
            <a:spLocks noGrp="1"/>
          </p:cNvSpPr>
          <p:nvPr>
            <p:ph type="ftr" sz="quarter" idx="3"/>
          </p:nvPr>
        </p:nvSpPr>
        <p:spPr>
          <a:xfrm>
            <a:off x="1590199" y="2502813"/>
            <a:ext cx="1620203" cy="143768"/>
          </a:xfrm>
          <a:prstGeom prst="rect">
            <a:avLst/>
          </a:prstGeom>
        </p:spPr>
        <p:txBody>
          <a:bodyPr vert="horz" lIns="91440" tIns="45720" rIns="91440" bIns="45720" rtlCol="0" anchor="ctr"/>
          <a:lstStyle>
            <a:lvl1pPr algn="ctr">
              <a:defRPr sz="47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390424" y="2502813"/>
            <a:ext cx="1080135" cy="143768"/>
          </a:xfrm>
          <a:prstGeom prst="rect">
            <a:avLst/>
          </a:prstGeom>
        </p:spPr>
        <p:txBody>
          <a:bodyPr vert="horz" lIns="91440" tIns="45720" rIns="91440" bIns="45720" rtlCol="0" anchor="ctr"/>
          <a:lstStyle>
            <a:lvl1pPr algn="r">
              <a:defRPr sz="473">
                <a:solidFill>
                  <a:schemeClr val="tx1">
                    <a:tint val="75000"/>
                  </a:schemeClr>
                </a:solidFill>
              </a:defRPr>
            </a:lvl1pPr>
          </a:lstStyle>
          <a:p>
            <a:fld id="{8C6AD6B3-DA19-48F8-B249-EB44A4ABA232}" type="slidenum">
              <a:rPr lang="en-US" smtClean="0"/>
              <a:t>‹#›</a:t>
            </a:fld>
            <a:endParaRPr lang="en-US"/>
          </a:p>
        </p:txBody>
      </p:sp>
    </p:spTree>
    <p:extLst>
      <p:ext uri="{BB962C8B-B14F-4D97-AF65-F5344CB8AC3E}">
        <p14:creationId xmlns:p14="http://schemas.microsoft.com/office/powerpoint/2010/main" val="30808800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60091" rtl="0" eaLnBrk="1" latinLnBrk="0" hangingPunct="1">
        <a:lnSpc>
          <a:spcPct val="90000"/>
        </a:lnSpc>
        <a:spcBef>
          <a:spcPct val="0"/>
        </a:spcBef>
        <a:buNone/>
        <a:defRPr sz="1733" kern="1200">
          <a:solidFill>
            <a:schemeClr val="tx1"/>
          </a:solidFill>
          <a:latin typeface="+mj-lt"/>
          <a:ea typeface="+mj-ea"/>
          <a:cs typeface="+mj-cs"/>
        </a:defRPr>
      </a:lvl1pPr>
    </p:titleStyle>
    <p:bodyStyle>
      <a:lvl1pPr marL="90023" indent="-90023" algn="l" defTabSz="360091" rtl="0" eaLnBrk="1" latinLnBrk="0" hangingPunct="1">
        <a:lnSpc>
          <a:spcPct val="90000"/>
        </a:lnSpc>
        <a:spcBef>
          <a:spcPts val="394"/>
        </a:spcBef>
        <a:buFont typeface="Arial" panose="020B0604020202020204" pitchFamily="34" charset="0"/>
        <a:buChar char="•"/>
        <a:defRPr sz="1103" kern="1200">
          <a:solidFill>
            <a:schemeClr val="tx1"/>
          </a:solidFill>
          <a:latin typeface="+mn-lt"/>
          <a:ea typeface="+mn-ea"/>
          <a:cs typeface="+mn-cs"/>
        </a:defRPr>
      </a:lvl1pPr>
      <a:lvl2pPr marL="270068" indent="-90023" algn="l" defTabSz="360091" rtl="0" eaLnBrk="1" latinLnBrk="0" hangingPunct="1">
        <a:lnSpc>
          <a:spcPct val="90000"/>
        </a:lnSpc>
        <a:spcBef>
          <a:spcPts val="197"/>
        </a:spcBef>
        <a:buFont typeface="Arial" panose="020B0604020202020204" pitchFamily="34" charset="0"/>
        <a:buChar char="•"/>
        <a:defRPr sz="945" kern="1200">
          <a:solidFill>
            <a:schemeClr val="tx1"/>
          </a:solidFill>
          <a:latin typeface="+mn-lt"/>
          <a:ea typeface="+mn-ea"/>
          <a:cs typeface="+mn-cs"/>
        </a:defRPr>
      </a:lvl2pPr>
      <a:lvl3pPr marL="450113" indent="-90023" algn="l" defTabSz="360091" rtl="0" eaLnBrk="1" latinLnBrk="0" hangingPunct="1">
        <a:lnSpc>
          <a:spcPct val="90000"/>
        </a:lnSpc>
        <a:spcBef>
          <a:spcPts val="197"/>
        </a:spcBef>
        <a:buFont typeface="Arial" panose="020B0604020202020204" pitchFamily="34" charset="0"/>
        <a:buChar char="•"/>
        <a:defRPr sz="788" kern="1200">
          <a:solidFill>
            <a:schemeClr val="tx1"/>
          </a:solidFill>
          <a:latin typeface="+mn-lt"/>
          <a:ea typeface="+mn-ea"/>
          <a:cs typeface="+mn-cs"/>
        </a:defRPr>
      </a:lvl3pPr>
      <a:lvl4pPr marL="630159"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4pPr>
      <a:lvl5pPr marL="810204"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5pPr>
      <a:lvl6pPr marL="990249"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6pPr>
      <a:lvl7pPr marL="1170295"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7pPr>
      <a:lvl8pPr marL="1350340"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8pPr>
      <a:lvl9pPr marL="1530386" indent="-90023" algn="l" defTabSz="360091" rtl="0" eaLnBrk="1" latinLnBrk="0" hangingPunct="1">
        <a:lnSpc>
          <a:spcPct val="90000"/>
        </a:lnSpc>
        <a:spcBef>
          <a:spcPts val="197"/>
        </a:spcBef>
        <a:buFont typeface="Arial" panose="020B0604020202020204" pitchFamily="34" charset="0"/>
        <a:buChar char="•"/>
        <a:defRPr sz="709" kern="1200">
          <a:solidFill>
            <a:schemeClr val="tx1"/>
          </a:solidFill>
          <a:latin typeface="+mn-lt"/>
          <a:ea typeface="+mn-ea"/>
          <a:cs typeface="+mn-cs"/>
        </a:defRPr>
      </a:lvl9pPr>
    </p:bodyStyle>
    <p:otherStyle>
      <a:defPPr>
        <a:defRPr lang="en-US"/>
      </a:defPPr>
      <a:lvl1pPr marL="0" algn="l" defTabSz="360091" rtl="0" eaLnBrk="1" latinLnBrk="0" hangingPunct="1">
        <a:defRPr sz="709" kern="1200">
          <a:solidFill>
            <a:schemeClr val="tx1"/>
          </a:solidFill>
          <a:latin typeface="+mn-lt"/>
          <a:ea typeface="+mn-ea"/>
          <a:cs typeface="+mn-cs"/>
        </a:defRPr>
      </a:lvl1pPr>
      <a:lvl2pPr marL="180045" algn="l" defTabSz="360091" rtl="0" eaLnBrk="1" latinLnBrk="0" hangingPunct="1">
        <a:defRPr sz="709" kern="1200">
          <a:solidFill>
            <a:schemeClr val="tx1"/>
          </a:solidFill>
          <a:latin typeface="+mn-lt"/>
          <a:ea typeface="+mn-ea"/>
          <a:cs typeface="+mn-cs"/>
        </a:defRPr>
      </a:lvl2pPr>
      <a:lvl3pPr marL="360091" algn="l" defTabSz="360091" rtl="0" eaLnBrk="1" latinLnBrk="0" hangingPunct="1">
        <a:defRPr sz="709" kern="1200">
          <a:solidFill>
            <a:schemeClr val="tx1"/>
          </a:solidFill>
          <a:latin typeface="+mn-lt"/>
          <a:ea typeface="+mn-ea"/>
          <a:cs typeface="+mn-cs"/>
        </a:defRPr>
      </a:lvl3pPr>
      <a:lvl4pPr marL="540136" algn="l" defTabSz="360091" rtl="0" eaLnBrk="1" latinLnBrk="0" hangingPunct="1">
        <a:defRPr sz="709" kern="1200">
          <a:solidFill>
            <a:schemeClr val="tx1"/>
          </a:solidFill>
          <a:latin typeface="+mn-lt"/>
          <a:ea typeface="+mn-ea"/>
          <a:cs typeface="+mn-cs"/>
        </a:defRPr>
      </a:lvl4pPr>
      <a:lvl5pPr marL="720181" algn="l" defTabSz="360091" rtl="0" eaLnBrk="1" latinLnBrk="0" hangingPunct="1">
        <a:defRPr sz="709" kern="1200">
          <a:solidFill>
            <a:schemeClr val="tx1"/>
          </a:solidFill>
          <a:latin typeface="+mn-lt"/>
          <a:ea typeface="+mn-ea"/>
          <a:cs typeface="+mn-cs"/>
        </a:defRPr>
      </a:lvl5pPr>
      <a:lvl6pPr marL="900227" algn="l" defTabSz="360091" rtl="0" eaLnBrk="1" latinLnBrk="0" hangingPunct="1">
        <a:defRPr sz="709" kern="1200">
          <a:solidFill>
            <a:schemeClr val="tx1"/>
          </a:solidFill>
          <a:latin typeface="+mn-lt"/>
          <a:ea typeface="+mn-ea"/>
          <a:cs typeface="+mn-cs"/>
        </a:defRPr>
      </a:lvl6pPr>
      <a:lvl7pPr marL="1080272" algn="l" defTabSz="360091" rtl="0" eaLnBrk="1" latinLnBrk="0" hangingPunct="1">
        <a:defRPr sz="709" kern="1200">
          <a:solidFill>
            <a:schemeClr val="tx1"/>
          </a:solidFill>
          <a:latin typeface="+mn-lt"/>
          <a:ea typeface="+mn-ea"/>
          <a:cs typeface="+mn-cs"/>
        </a:defRPr>
      </a:lvl7pPr>
      <a:lvl8pPr marL="1260318" algn="l" defTabSz="360091" rtl="0" eaLnBrk="1" latinLnBrk="0" hangingPunct="1">
        <a:defRPr sz="709" kern="1200">
          <a:solidFill>
            <a:schemeClr val="tx1"/>
          </a:solidFill>
          <a:latin typeface="+mn-lt"/>
          <a:ea typeface="+mn-ea"/>
          <a:cs typeface="+mn-cs"/>
        </a:defRPr>
      </a:lvl8pPr>
      <a:lvl9pPr marL="1440363" algn="l" defTabSz="360091" rtl="0" eaLnBrk="1" latinLnBrk="0" hangingPunct="1">
        <a:defRPr sz="7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khoa-hoc-tu-nhien-8/1/424/137/"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khoa-hoc-tu-nhien-8/1/424/137/"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khoa-hoc-tu-nhien-8/1/424/137/"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khoa-hoc-tu-nhien-8/1/424/137/"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0E21886-DEFC-AAFD-9970-38AE8C571251}"/>
              </a:ext>
            </a:extLst>
          </p:cNvPr>
          <p:cNvSpPr txBox="1">
            <a:spLocks/>
          </p:cNvSpPr>
          <p:nvPr/>
        </p:nvSpPr>
        <p:spPr>
          <a:xfrm>
            <a:off x="3568725" y="84645"/>
            <a:ext cx="1095456" cy="282260"/>
          </a:xfrm>
          <a:prstGeom prst="rect">
            <a:avLst/>
          </a:prstGeom>
        </p:spPr>
        <p:txBody>
          <a:bodyPr vert="horz" lIns="36005" tIns="18002" rIns="36005" bIns="1800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1418" dirty="0">
                <a:solidFill>
                  <a:schemeClr val="bg1"/>
                </a:solidFill>
                <a:effectLst>
                  <a:outerShdw blurRad="38100" dist="38100" dir="2700000" algn="tl">
                    <a:srgbClr val="000000">
                      <a:alpha val="43137"/>
                    </a:srgbClr>
                  </a:outerShdw>
                </a:effectLst>
                <a:latin typeface="UTM Avo" panose="02040603050506020204" pitchFamily="18" charset="0"/>
              </a:rPr>
              <a:t>KH</a:t>
            </a:r>
            <a:r>
              <a:rPr lang="en-US" sz="1418" dirty="0">
                <a:solidFill>
                  <a:schemeClr val="bg1"/>
                </a:solidFill>
                <a:effectLst>
                  <a:outerShdw blurRad="38100" dist="38100" dir="2700000" algn="tl">
                    <a:srgbClr val="000000">
                      <a:alpha val="43137"/>
                    </a:srgbClr>
                  </a:outerShdw>
                </a:effectLst>
                <a:latin typeface="UTM Avo" panose="02040603050506020204" pitchFamily="18" charset="0"/>
              </a:rPr>
              <a:t>TN 8</a:t>
            </a:r>
          </a:p>
        </p:txBody>
      </p:sp>
      <p:sp>
        <p:nvSpPr>
          <p:cNvPr id="12" name="Subtitle 2">
            <a:extLst>
              <a:ext uri="{FF2B5EF4-FFF2-40B4-BE49-F238E27FC236}">
                <a16:creationId xmlns:a16="http://schemas.microsoft.com/office/drawing/2014/main" id="{C076263D-9E25-2049-3145-1E191B2D56D7}"/>
              </a:ext>
            </a:extLst>
          </p:cNvPr>
          <p:cNvSpPr txBox="1">
            <a:spLocks/>
          </p:cNvSpPr>
          <p:nvPr/>
        </p:nvSpPr>
        <p:spPr>
          <a:xfrm>
            <a:off x="415165" y="1283093"/>
            <a:ext cx="3970269" cy="651956"/>
          </a:xfrm>
          <a:prstGeom prst="rect">
            <a:avLst/>
          </a:prstGeom>
        </p:spPr>
        <p:txBody>
          <a:bodyPr vert="horz" lIns="36005" tIns="18002" rIns="36005" bIns="180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236"/>
              </a:spcBef>
            </a:pPr>
            <a:r>
              <a:rPr lang="vi-VN" sz="2363" b="1" dirty="0">
                <a:solidFill>
                  <a:srgbClr val="FF0000"/>
                </a:solidFill>
                <a:latin typeface="UTM Avo" panose="02040603050506020204" pitchFamily="18" charset="0"/>
              </a:rPr>
              <a:t>Bài </a:t>
            </a:r>
            <a:r>
              <a:rPr lang="en-US" sz="2363" b="1" dirty="0">
                <a:solidFill>
                  <a:srgbClr val="FF0000"/>
                </a:solidFill>
                <a:latin typeface="UTM Avo" panose="02040603050506020204" pitchFamily="18" charset="0"/>
              </a:rPr>
              <a:t>29. </a:t>
            </a:r>
            <a:r>
              <a:rPr lang="vi-VN" sz="2363" b="1" dirty="0">
                <a:solidFill>
                  <a:srgbClr val="FF0000"/>
                </a:solidFill>
                <a:latin typeface="UTM Avo" panose="02040603050506020204" pitchFamily="18" charset="0"/>
              </a:rPr>
              <a:t>Dinh dưỡng và tiêu hóa ở người</a:t>
            </a:r>
            <a:endParaRPr lang="en-US" sz="2363" b="1" dirty="0">
              <a:solidFill>
                <a:srgbClr val="FF0000"/>
              </a:solidFill>
              <a:latin typeface="UTM Avo" panose="02040603050506020204" pitchFamily="18" charset="0"/>
            </a:endParaRPr>
          </a:p>
          <a:p>
            <a:pPr>
              <a:lnSpc>
                <a:spcPct val="100000"/>
              </a:lnSpc>
              <a:spcBef>
                <a:spcPts val="236"/>
              </a:spcBef>
            </a:pPr>
            <a:r>
              <a:rPr lang="en-US" sz="2363" b="1" dirty="0">
                <a:solidFill>
                  <a:srgbClr val="FF0000"/>
                </a:solidFill>
                <a:latin typeface="UTM Avo" panose="02040603050506020204" pitchFamily="18" charset="0"/>
              </a:rPr>
              <a:t>(</a:t>
            </a:r>
            <a:r>
              <a:rPr lang="en-US" sz="2363" b="1" dirty="0" err="1">
                <a:solidFill>
                  <a:srgbClr val="FF0000"/>
                </a:solidFill>
                <a:latin typeface="UTM Avo" panose="02040603050506020204" pitchFamily="18" charset="0"/>
              </a:rPr>
              <a:t>Phần</a:t>
            </a:r>
            <a:r>
              <a:rPr lang="en-US" sz="2363" b="1" dirty="0">
                <a:solidFill>
                  <a:srgbClr val="FF0000"/>
                </a:solidFill>
                <a:latin typeface="UTM Avo" panose="02040603050506020204" pitchFamily="18" charset="0"/>
              </a:rPr>
              <a:t> I, II)</a:t>
            </a:r>
          </a:p>
        </p:txBody>
      </p:sp>
      <p:sp>
        <p:nvSpPr>
          <p:cNvPr id="13" name="Title 1">
            <a:extLst>
              <a:ext uri="{FF2B5EF4-FFF2-40B4-BE49-F238E27FC236}">
                <a16:creationId xmlns:a16="http://schemas.microsoft.com/office/drawing/2014/main" id="{5254C101-65B2-9CEC-E535-9D0036960167}"/>
              </a:ext>
            </a:extLst>
          </p:cNvPr>
          <p:cNvSpPr txBox="1">
            <a:spLocks/>
          </p:cNvSpPr>
          <p:nvPr/>
        </p:nvSpPr>
        <p:spPr>
          <a:xfrm>
            <a:off x="68209" y="477566"/>
            <a:ext cx="4664181" cy="805527"/>
          </a:xfrm>
          <a:prstGeom prst="rect">
            <a:avLst/>
          </a:prstGeom>
        </p:spPr>
        <p:txBody>
          <a:bodyPr vert="horz" lIns="36005" tIns="18002" rIns="36005" bIns="1800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236"/>
              </a:spcBef>
            </a:pPr>
            <a:r>
              <a:rPr lang="vi-VN" sz="2127" b="1" dirty="0">
                <a:solidFill>
                  <a:srgbClr val="002060"/>
                </a:solidFill>
                <a:latin typeface="UTM Avo" panose="02040603050506020204" pitchFamily="18" charset="0"/>
              </a:rPr>
              <a:t>Chủ đề </a:t>
            </a:r>
            <a:r>
              <a:rPr lang="en-US" sz="2127" b="1" dirty="0">
                <a:solidFill>
                  <a:srgbClr val="002060"/>
                </a:solidFill>
                <a:latin typeface="UTM Avo" panose="02040603050506020204" pitchFamily="18" charset="0"/>
              </a:rPr>
              <a:t>7</a:t>
            </a:r>
            <a:r>
              <a:rPr lang="vi-VN" sz="2127" b="1" dirty="0">
                <a:solidFill>
                  <a:srgbClr val="002060"/>
                </a:solidFill>
                <a:latin typeface="UTM Avo" panose="02040603050506020204" pitchFamily="18" charset="0"/>
              </a:rPr>
              <a:t>: </a:t>
            </a:r>
            <a:endParaRPr lang="en-US" sz="2127" b="1" dirty="0">
              <a:solidFill>
                <a:srgbClr val="002060"/>
              </a:solidFill>
              <a:latin typeface="UTM Avo" panose="02040603050506020204" pitchFamily="18" charset="0"/>
            </a:endParaRPr>
          </a:p>
          <a:p>
            <a:pPr>
              <a:lnSpc>
                <a:spcPct val="100000"/>
              </a:lnSpc>
              <a:spcBef>
                <a:spcPts val="236"/>
              </a:spcBef>
            </a:pPr>
            <a:r>
              <a:rPr lang="en-US" sz="2127" b="1" dirty="0" err="1">
                <a:solidFill>
                  <a:srgbClr val="002060"/>
                </a:solidFill>
                <a:latin typeface="UTM Avo" panose="02040603050506020204" pitchFamily="18" charset="0"/>
              </a:rPr>
              <a:t>Cơ</a:t>
            </a:r>
            <a:r>
              <a:rPr lang="en-US" sz="2127" b="1" dirty="0">
                <a:solidFill>
                  <a:srgbClr val="002060"/>
                </a:solidFill>
                <a:latin typeface="UTM Avo" panose="02040603050506020204" pitchFamily="18" charset="0"/>
              </a:rPr>
              <a:t> </a:t>
            </a:r>
            <a:r>
              <a:rPr lang="en-US" sz="2127" b="1" dirty="0" err="1">
                <a:solidFill>
                  <a:srgbClr val="002060"/>
                </a:solidFill>
                <a:latin typeface="UTM Avo" panose="02040603050506020204" pitchFamily="18" charset="0"/>
              </a:rPr>
              <a:t>thể</a:t>
            </a:r>
            <a:r>
              <a:rPr lang="en-US" sz="2127" b="1" dirty="0">
                <a:solidFill>
                  <a:srgbClr val="002060"/>
                </a:solidFill>
                <a:latin typeface="UTM Avo" panose="02040603050506020204" pitchFamily="18" charset="0"/>
              </a:rPr>
              <a:t> </a:t>
            </a:r>
            <a:r>
              <a:rPr lang="en-US" sz="2127" b="1" dirty="0" err="1">
                <a:solidFill>
                  <a:srgbClr val="002060"/>
                </a:solidFill>
                <a:latin typeface="UTM Avo" panose="02040603050506020204" pitchFamily="18" charset="0"/>
              </a:rPr>
              <a:t>người</a:t>
            </a:r>
            <a:endParaRPr lang="en-US" sz="2127"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717FD64-9662-432D-BD1E-2239B2422980}"/>
              </a:ext>
            </a:extLst>
          </p:cNvPr>
          <p:cNvSpPr txBox="1"/>
          <p:nvPr/>
        </p:nvSpPr>
        <p:spPr>
          <a:xfrm>
            <a:off x="2036636" y="1014471"/>
            <a:ext cx="2510361" cy="1444626"/>
          </a:xfrm>
          <a:prstGeom prst="rect">
            <a:avLst/>
          </a:prstGeom>
          <a:noFill/>
          <a:ln w="19050">
            <a:solidFill>
              <a:sysClr val="windowText" lastClr="000000"/>
            </a:solidFill>
            <a:prstDash val="solid"/>
          </a:ln>
        </p:spPr>
        <p:txBody>
          <a:bodyPr wrap="square">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1000" b="0" i="0" u="none" strike="noStrike" kern="0" cap="none" spc="0" normalizeH="0" baseline="0" noProof="0" dirty="0">
                <a:ln>
                  <a:noFill/>
                </a:ln>
                <a:solidFill>
                  <a:srgbClr val="000000"/>
                </a:solidFill>
                <a:effectLst/>
                <a:uLnTx/>
                <a:uFillTx/>
                <a:latin typeface="+mj-lt"/>
                <a:cs typeface="Arial"/>
                <a:sym typeface="Arial"/>
              </a:rPr>
              <a:t>Ý nghĩa của các thông tin trong bảng đối với người tiêu dùng: Giúp người tiêu dùng xác định thành phần dinh dưỡng cụ thể trong thực phẩm, dựa vào đó, để lựa chọn sử dụng các sản phẩm phù hợp.</a:t>
            </a:r>
            <a:endParaRPr kumimoji="0" lang="en-US" sz="1000" b="0" i="0" u="none" strike="noStrike" kern="0" cap="none" spc="0" normalizeH="0" baseline="0" noProof="0" dirty="0">
              <a:ln>
                <a:noFill/>
              </a:ln>
              <a:solidFill>
                <a:srgbClr val="000000"/>
              </a:solidFill>
              <a:effectLst/>
              <a:uLnTx/>
              <a:uFillTx/>
              <a:latin typeface="+mj-lt"/>
              <a:cs typeface="Arial"/>
              <a:sym typeface="Arial"/>
            </a:endParaRPr>
          </a:p>
        </p:txBody>
      </p:sp>
      <p:sp>
        <p:nvSpPr>
          <p:cNvPr id="21" name="Arrow: Right 20">
            <a:extLst>
              <a:ext uri="{FF2B5EF4-FFF2-40B4-BE49-F238E27FC236}">
                <a16:creationId xmlns:a16="http://schemas.microsoft.com/office/drawing/2014/main" id="{8720AB53-8257-49A0-81A8-DC7F3B838FA0}"/>
              </a:ext>
            </a:extLst>
          </p:cNvPr>
          <p:cNvSpPr/>
          <p:nvPr/>
        </p:nvSpPr>
        <p:spPr>
          <a:xfrm>
            <a:off x="1715414" y="1627081"/>
            <a:ext cx="171450" cy="146134"/>
          </a:xfrm>
          <a:prstGeom prst="rightArrow">
            <a:avLst/>
          </a:prstGeom>
          <a:solidFill>
            <a:srgbClr val="4F81BD"/>
          </a:solidFill>
          <a:ln w="2540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800" b="0" i="0" u="none" strike="noStrike" kern="0" cap="none" spc="0" normalizeH="0" baseline="0" noProof="0">
              <a:ln>
                <a:noFill/>
              </a:ln>
              <a:solidFill>
                <a:prstClr val="white"/>
              </a:solidFill>
              <a:effectLst/>
              <a:uLnTx/>
              <a:uFillTx/>
              <a:ea typeface="+mn-ea"/>
              <a:cs typeface="+mn-cs"/>
              <a:sym typeface="Arial"/>
            </a:endParaRPr>
          </a:p>
        </p:txBody>
      </p:sp>
      <p:pic>
        <p:nvPicPr>
          <p:cNvPr id="22" name="Picture 21" descr="A box of food with text and a picture of food&#10;&#10;Description automatically generated">
            <a:extLst>
              <a:ext uri="{FF2B5EF4-FFF2-40B4-BE49-F238E27FC236}">
                <a16:creationId xmlns:a16="http://schemas.microsoft.com/office/drawing/2014/main" id="{60FB4CB6-B83E-4A55-B9CC-F1657ED1B2DC}"/>
              </a:ext>
            </a:extLst>
          </p:cNvPr>
          <p:cNvPicPr>
            <a:picLocks noChangeAspect="1"/>
          </p:cNvPicPr>
          <p:nvPr/>
        </p:nvPicPr>
        <p:blipFill rotWithShape="1">
          <a:blip r:embed="rId3"/>
          <a:srcRect l="46798" r="954"/>
          <a:stretch/>
        </p:blipFill>
        <p:spPr>
          <a:xfrm>
            <a:off x="150985" y="743944"/>
            <a:ext cx="1496810" cy="1908723"/>
          </a:xfrm>
          <a:prstGeom prst="roundRect">
            <a:avLst>
              <a:gd name="adj" fmla="val 4920"/>
            </a:avLst>
          </a:prstGeom>
        </p:spPr>
      </p:pic>
      <p:sp>
        <p:nvSpPr>
          <p:cNvPr id="2" name="TextBox 1">
            <a:extLst>
              <a:ext uri="{FF2B5EF4-FFF2-40B4-BE49-F238E27FC236}">
                <a16:creationId xmlns:a16="http://schemas.microsoft.com/office/drawing/2014/main" id="{225F878E-9D4C-DF1D-BC76-BD27B5CF9FBA}"/>
              </a:ext>
            </a:extLst>
          </p:cNvPr>
          <p:cNvSpPr txBox="1"/>
          <p:nvPr/>
        </p:nvSpPr>
        <p:spPr>
          <a:xfrm>
            <a:off x="1032076" y="590069"/>
            <a:ext cx="2743592" cy="230832"/>
          </a:xfrm>
          <a:prstGeom prst="rect">
            <a:avLst/>
          </a:prstGeom>
          <a:noFill/>
        </p:spPr>
        <p:txBody>
          <a:bodyPr wrap="square">
            <a:spAutoFit/>
          </a:bodyPr>
          <a:lstStyle/>
          <a:p>
            <a:pPr defTabSz="914400">
              <a:buClr>
                <a:srgbClr val="000000"/>
              </a:buClr>
              <a:buFont typeface="Arial"/>
              <a:buNone/>
            </a:pPr>
            <a:r>
              <a:rPr lang="vi-VN" sz="900" b="1" kern="0" dirty="0">
                <a:solidFill>
                  <a:srgbClr val="000000"/>
                </a:solidFill>
                <a:cs typeface="Arial"/>
                <a:sym typeface="Arial"/>
              </a:rPr>
              <a:t>Giá trị dinh dưỡng trong 1 chiếc bánh: 20 g</a:t>
            </a:r>
            <a:endParaRPr lang="en-US" sz="900" b="1" kern="0" dirty="0">
              <a:solidFill>
                <a:srgbClr val="000000"/>
              </a:solidFill>
              <a:cs typeface="Arial"/>
              <a:sym typeface="Arial"/>
            </a:endParaRPr>
          </a:p>
        </p:txBody>
      </p:sp>
    </p:spTree>
    <p:extLst>
      <p:ext uri="{BB962C8B-B14F-4D97-AF65-F5344CB8AC3E}">
        <p14:creationId xmlns:p14="http://schemas.microsoft.com/office/powerpoint/2010/main" val="1990428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ox of food with text and a picture of food&#10;&#10;Description automatically generated">
            <a:extLst>
              <a:ext uri="{FF2B5EF4-FFF2-40B4-BE49-F238E27FC236}">
                <a16:creationId xmlns:a16="http://schemas.microsoft.com/office/drawing/2014/main" id="{6F1FD99E-2C3E-41BD-A043-ED8816228F1D}"/>
              </a:ext>
            </a:extLst>
          </p:cNvPr>
          <p:cNvPicPr>
            <a:picLocks noChangeAspect="1"/>
          </p:cNvPicPr>
          <p:nvPr/>
        </p:nvPicPr>
        <p:blipFill>
          <a:blip r:embed="rId3"/>
          <a:stretch>
            <a:fillRect/>
          </a:stretch>
        </p:blipFill>
        <p:spPr>
          <a:xfrm>
            <a:off x="2492763" y="875531"/>
            <a:ext cx="2157045" cy="1437189"/>
          </a:xfrm>
          <a:prstGeom prst="roundRect">
            <a:avLst>
              <a:gd name="adj" fmla="val 4920"/>
            </a:avLst>
          </a:prstGeom>
        </p:spPr>
      </p:pic>
      <p:sp>
        <p:nvSpPr>
          <p:cNvPr id="3" name="TextBox 2">
            <a:extLst>
              <a:ext uri="{FF2B5EF4-FFF2-40B4-BE49-F238E27FC236}">
                <a16:creationId xmlns:a16="http://schemas.microsoft.com/office/drawing/2014/main" id="{7D4CD8A2-0567-486E-8F88-F659565F2218}"/>
              </a:ext>
            </a:extLst>
          </p:cNvPr>
          <p:cNvSpPr txBox="1"/>
          <p:nvPr/>
        </p:nvSpPr>
        <p:spPr>
          <a:xfrm>
            <a:off x="243255" y="835553"/>
            <a:ext cx="2157045" cy="1517147"/>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a:solidFill>
                  <a:srgbClr val="000000"/>
                </a:solidFill>
                <a:cs typeface="Arial"/>
                <a:sym typeface="Arial"/>
              </a:rPr>
              <a:t>Ở </a:t>
            </a:r>
            <a:r>
              <a:rPr lang="en-US" sz="900" kern="0" dirty="0" err="1">
                <a:solidFill>
                  <a:srgbClr val="000000"/>
                </a:solidFill>
                <a:cs typeface="Arial"/>
                <a:sym typeface="Arial"/>
              </a:rPr>
              <a:t>những</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đóng</a:t>
            </a:r>
            <a:r>
              <a:rPr lang="en-US" sz="900" kern="0" dirty="0">
                <a:solidFill>
                  <a:srgbClr val="000000"/>
                </a:solidFill>
                <a:cs typeface="Arial"/>
                <a:sym typeface="Arial"/>
              </a:rPr>
              <a:t> </a:t>
            </a:r>
            <a:r>
              <a:rPr lang="en-US" sz="900" kern="0" dirty="0" err="1">
                <a:solidFill>
                  <a:srgbClr val="000000"/>
                </a:solidFill>
                <a:cs typeface="Arial"/>
                <a:sym typeface="Arial"/>
              </a:rPr>
              <a:t>gói</a:t>
            </a:r>
            <a:r>
              <a:rPr lang="en-US" sz="900" kern="0" dirty="0">
                <a:solidFill>
                  <a:srgbClr val="000000"/>
                </a:solidFill>
                <a:cs typeface="Arial"/>
                <a:sym typeface="Arial"/>
              </a:rPr>
              <a:t>, </a:t>
            </a:r>
            <a:r>
              <a:rPr lang="en-US" sz="900" kern="0" dirty="0" err="1">
                <a:solidFill>
                  <a:srgbClr val="000000"/>
                </a:solidFill>
                <a:cs typeface="Arial"/>
                <a:sym typeface="Arial"/>
              </a:rPr>
              <a:t>trên</a:t>
            </a:r>
            <a:r>
              <a:rPr lang="en-US" sz="900" kern="0" dirty="0">
                <a:solidFill>
                  <a:srgbClr val="000000"/>
                </a:solidFill>
                <a:cs typeface="Arial"/>
                <a:sym typeface="Arial"/>
              </a:rPr>
              <a:t> bao </a:t>
            </a:r>
            <a:r>
              <a:rPr lang="en-US" sz="900" kern="0" dirty="0" err="1">
                <a:solidFill>
                  <a:srgbClr val="000000"/>
                </a:solidFill>
                <a:cs typeface="Arial"/>
                <a:sym typeface="Arial"/>
              </a:rPr>
              <a:t>bì</a:t>
            </a:r>
            <a:r>
              <a:rPr lang="en-US" sz="900" kern="0" dirty="0">
                <a:solidFill>
                  <a:srgbClr val="000000"/>
                </a:solidFill>
                <a:cs typeface="Arial"/>
                <a:sym typeface="Arial"/>
              </a:rPr>
              <a:t> </a:t>
            </a:r>
            <a:r>
              <a:rPr lang="en-US" sz="900" kern="0" dirty="0" err="1">
                <a:solidFill>
                  <a:srgbClr val="000000"/>
                </a:solidFill>
                <a:cs typeface="Arial"/>
                <a:sym typeface="Arial"/>
              </a:rPr>
              <a:t>thường</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bảng</a:t>
            </a:r>
            <a:r>
              <a:rPr lang="en-US" sz="900" kern="0" dirty="0">
                <a:solidFill>
                  <a:srgbClr val="000000"/>
                </a:solidFill>
                <a:cs typeface="Arial"/>
                <a:sym typeface="Arial"/>
              </a:rPr>
              <a:t> </a:t>
            </a:r>
            <a:r>
              <a:rPr lang="en-US" sz="900" kern="0" dirty="0" err="1">
                <a:solidFill>
                  <a:srgbClr val="000000"/>
                </a:solidFill>
                <a:cs typeface="Arial"/>
                <a:sym typeface="Arial"/>
              </a:rPr>
              <a:t>thông</a:t>
            </a:r>
            <a:r>
              <a:rPr lang="en-US" sz="900" kern="0" dirty="0">
                <a:solidFill>
                  <a:srgbClr val="000000"/>
                </a:solidFill>
                <a:cs typeface="Arial"/>
                <a:sym typeface="Arial"/>
              </a:rPr>
              <a:t> tin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(Nutrition Facts </a:t>
            </a:r>
            <a:r>
              <a:rPr lang="en-US" sz="900" kern="0" dirty="0" err="1">
                <a:solidFill>
                  <a:srgbClr val="000000"/>
                </a:solidFill>
                <a:cs typeface="Arial"/>
                <a:sym typeface="Arial"/>
              </a:rPr>
              <a:t>hoặc</a:t>
            </a:r>
            <a:r>
              <a:rPr lang="en-US" sz="900" kern="0" dirty="0">
                <a:solidFill>
                  <a:srgbClr val="000000"/>
                </a:solidFill>
                <a:cs typeface="Arial"/>
                <a:sym typeface="Arial"/>
              </a:rPr>
              <a:t> Nutritional Information). </a:t>
            </a:r>
            <a:r>
              <a:rPr lang="en-US" sz="900" kern="0" dirty="0" err="1">
                <a:solidFill>
                  <a:srgbClr val="000000"/>
                </a:solidFill>
                <a:cs typeface="Arial"/>
                <a:sym typeface="Arial"/>
              </a:rPr>
              <a:t>Dựa</a:t>
            </a:r>
            <a:r>
              <a:rPr lang="en-US" sz="900" kern="0" dirty="0">
                <a:solidFill>
                  <a:srgbClr val="000000"/>
                </a:solidFill>
                <a:cs typeface="Arial"/>
                <a:sym typeface="Arial"/>
              </a:rPr>
              <a:t> </a:t>
            </a:r>
            <a:r>
              <a:rPr lang="en-US" sz="900" kern="0" dirty="0" err="1">
                <a:solidFill>
                  <a:srgbClr val="000000"/>
                </a:solidFill>
                <a:cs typeface="Arial"/>
                <a:sym typeface="Arial"/>
              </a:rPr>
              <a:t>vào</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thông</a:t>
            </a:r>
            <a:r>
              <a:rPr lang="en-US" sz="900" kern="0" dirty="0">
                <a:solidFill>
                  <a:srgbClr val="000000"/>
                </a:solidFill>
                <a:cs typeface="Arial"/>
                <a:sym typeface="Arial"/>
              </a:rPr>
              <a:t> tin </a:t>
            </a:r>
            <a:r>
              <a:rPr lang="en-US" sz="900" kern="0" dirty="0" err="1">
                <a:solidFill>
                  <a:srgbClr val="000000"/>
                </a:solidFill>
                <a:cs typeface="Arial"/>
                <a:sym typeface="Arial"/>
              </a:rPr>
              <a:t>đó</a:t>
            </a:r>
            <a:r>
              <a:rPr lang="en-US" sz="900" kern="0" dirty="0">
                <a:solidFill>
                  <a:srgbClr val="000000"/>
                </a:solidFill>
                <a:cs typeface="Arial"/>
                <a:sym typeface="Arial"/>
              </a:rPr>
              <a:t>, </a:t>
            </a:r>
            <a:r>
              <a:rPr lang="en-US" sz="900" kern="0" dirty="0" err="1">
                <a:solidFill>
                  <a:srgbClr val="000000"/>
                </a:solidFill>
                <a:cs typeface="Arial"/>
                <a:sym typeface="Arial"/>
              </a:rPr>
              <a:t>chúng</a:t>
            </a:r>
            <a:r>
              <a:rPr lang="en-US" sz="900" kern="0" dirty="0">
                <a:solidFill>
                  <a:srgbClr val="000000"/>
                </a:solidFill>
                <a:cs typeface="Arial"/>
                <a:sym typeface="Arial"/>
              </a:rPr>
              <a:t> ta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lựa</a:t>
            </a:r>
            <a:r>
              <a:rPr lang="en-US" sz="900" kern="0" dirty="0">
                <a:solidFill>
                  <a:srgbClr val="000000"/>
                </a:solidFill>
                <a:cs typeface="Arial"/>
                <a:sym typeface="Arial"/>
              </a:rPr>
              <a:t> </a:t>
            </a:r>
            <a:r>
              <a:rPr lang="en-US" sz="900" kern="0" dirty="0" err="1">
                <a:solidFill>
                  <a:srgbClr val="000000"/>
                </a:solidFill>
                <a:cs typeface="Arial"/>
                <a:sym typeface="Arial"/>
              </a:rPr>
              <a:t>chọn</a:t>
            </a:r>
            <a:r>
              <a:rPr lang="en-US" sz="900" kern="0" dirty="0">
                <a:solidFill>
                  <a:srgbClr val="000000"/>
                </a:solidFill>
                <a:cs typeface="Arial"/>
                <a:sym typeface="Arial"/>
              </a:rPr>
              <a:t> </a:t>
            </a:r>
            <a:r>
              <a:rPr lang="en-US" sz="900" kern="0" dirty="0" err="1">
                <a:solidFill>
                  <a:srgbClr val="000000"/>
                </a:solidFill>
                <a:cs typeface="Arial"/>
                <a:sym typeface="Arial"/>
              </a:rPr>
              <a:t>sử</a:t>
            </a:r>
            <a:r>
              <a:rPr lang="en-US" sz="900" kern="0" dirty="0">
                <a:solidFill>
                  <a:srgbClr val="000000"/>
                </a:solidFill>
                <a:cs typeface="Arial"/>
                <a:sym typeface="Arial"/>
              </a:rPr>
              <a:t> </a:t>
            </a:r>
            <a:r>
              <a:rPr lang="en-US" sz="900" kern="0" dirty="0" err="1">
                <a:solidFill>
                  <a:srgbClr val="000000"/>
                </a:solidFill>
                <a:cs typeface="Arial"/>
                <a:sym typeface="Arial"/>
              </a:rPr>
              <a:t>dụng</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phù</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a:t>
            </a:r>
          </a:p>
        </p:txBody>
      </p:sp>
    </p:spTree>
    <p:extLst>
      <p:ext uri="{BB962C8B-B14F-4D97-AF65-F5344CB8AC3E}">
        <p14:creationId xmlns:p14="http://schemas.microsoft.com/office/powerpoint/2010/main" val="1458320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71F542-7081-48B3-AC7A-5CFBF4526741}"/>
              </a:ext>
            </a:extLst>
          </p:cNvPr>
          <p:cNvSpPr txBox="1"/>
          <p:nvPr/>
        </p:nvSpPr>
        <p:spPr>
          <a:xfrm>
            <a:off x="1246260" y="477688"/>
            <a:ext cx="2308080" cy="251864"/>
          </a:xfrm>
          <a:prstGeom prst="rect">
            <a:avLst/>
          </a:prstGeom>
          <a:noFill/>
        </p:spPr>
        <p:txBody>
          <a:bodyPr wrap="square">
            <a:spAutoFit/>
          </a:bodyPr>
          <a:lstStyle/>
          <a:p>
            <a:pPr algn="ctr" defTabSz="914400">
              <a:lnSpc>
                <a:spcPct val="130000"/>
              </a:lnSpc>
              <a:buClr>
                <a:srgbClr val="000000"/>
              </a:buClr>
              <a:buFont typeface="Arial"/>
              <a:buNone/>
            </a:pPr>
            <a:r>
              <a:rPr lang="en-US" sz="900" b="1" kern="0" dirty="0">
                <a:solidFill>
                  <a:prstClr val="black"/>
                </a:solidFill>
                <a:ea typeface="Times New Roman" panose="02020603050405020304" pitchFamily="18" charset="0"/>
                <a:cs typeface="Arial"/>
                <a:sym typeface="Arial"/>
              </a:rPr>
              <a:t>2. </a:t>
            </a:r>
            <a:r>
              <a:rPr lang="en-US" sz="900" b="1" kern="0" dirty="0" err="1">
                <a:solidFill>
                  <a:prstClr val="black"/>
                </a:solidFill>
                <a:ea typeface="Times New Roman" panose="02020603050405020304" pitchFamily="18" charset="0"/>
                <a:cs typeface="Arial"/>
                <a:sym typeface="Arial"/>
              </a:rPr>
              <a:t>Chế</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độ</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dinh</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dưỡng</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hợp</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lí</a:t>
            </a:r>
            <a:endParaRPr lang="en-US" sz="900" kern="0" dirty="0">
              <a:solidFill>
                <a:prstClr val="black"/>
              </a:solidFill>
              <a:cs typeface="Arial"/>
              <a:sym typeface="Arial"/>
            </a:endParaRPr>
          </a:p>
        </p:txBody>
      </p:sp>
      <p:pic>
        <p:nvPicPr>
          <p:cNvPr id="3" name="Picture 2">
            <a:extLst>
              <a:ext uri="{FF2B5EF4-FFF2-40B4-BE49-F238E27FC236}">
                <a16:creationId xmlns:a16="http://schemas.microsoft.com/office/drawing/2014/main" id="{12CBE2D8-8B77-4706-901C-2C5C53FCE6D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03217" y="781282"/>
            <a:ext cx="2380303" cy="1750607"/>
          </a:xfrm>
          <a:prstGeom prst="roundRect">
            <a:avLst>
              <a:gd name="adj" fmla="val 3400"/>
            </a:avLst>
          </a:prstGeom>
          <a:ln w="28575">
            <a:solidFill>
              <a:srgbClr val="F1C488"/>
            </a:solidFill>
          </a:ln>
        </p:spPr>
      </p:pic>
      <p:sp>
        <p:nvSpPr>
          <p:cNvPr id="4" name="TextBox 3">
            <a:extLst>
              <a:ext uri="{FF2B5EF4-FFF2-40B4-BE49-F238E27FC236}">
                <a16:creationId xmlns:a16="http://schemas.microsoft.com/office/drawing/2014/main" id="{4A2AF734-AD25-4227-A68C-138B99BB9F1B}"/>
              </a:ext>
            </a:extLst>
          </p:cNvPr>
          <p:cNvSpPr txBox="1"/>
          <p:nvPr/>
        </p:nvSpPr>
        <p:spPr>
          <a:xfrm>
            <a:off x="117080" y="690262"/>
            <a:ext cx="2047113" cy="1932645"/>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err="1">
                <a:solidFill>
                  <a:srgbClr val="000000"/>
                </a:solidFill>
                <a:latin typeface="+mj-lt"/>
                <a:cs typeface="Arial"/>
                <a:sym typeface="Arial"/>
              </a:rPr>
              <a:t>Một</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chế</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độ</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dinh</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dưỡng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hợp</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lí</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giúp</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cơ</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thể</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phát</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triển</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cân</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đối</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phòng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ngừa</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bệnh</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tật</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và</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nâng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cao</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sức</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đề</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kháng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Dựa</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vào</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khuyến</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nghị</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mức</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tiêu</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thụ</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thực</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phẩm</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trung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bình</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bảng</a:t>
            </a:r>
            <a:r>
              <a:rPr lang="en-US" sz="900" kern="0" dirty="0">
                <a:solidFill>
                  <a:srgbClr val="000000"/>
                </a:solidFill>
                <a:latin typeface="+mj-lt"/>
                <a:cs typeface="Arial"/>
                <a:sym typeface="Arial"/>
              </a:rPr>
              <a:t> 29.2) </a:t>
            </a:r>
            <a:r>
              <a:rPr lang="en-US" sz="900" kern="0" dirty="0" err="1">
                <a:solidFill>
                  <a:srgbClr val="000000"/>
                </a:solidFill>
                <a:latin typeface="+mj-lt"/>
                <a:cs typeface="Arial"/>
                <a:sym typeface="Arial"/>
              </a:rPr>
              <a:t>và</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hướng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dẫn</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quy</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đổi</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đơn</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vị</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thực</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phẩm</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bảng</a:t>
            </a:r>
            <a:r>
              <a:rPr lang="en-US" sz="900" kern="0" dirty="0">
                <a:solidFill>
                  <a:srgbClr val="000000"/>
                </a:solidFill>
                <a:latin typeface="+mj-lt"/>
                <a:cs typeface="Arial"/>
                <a:sym typeface="Arial"/>
              </a:rPr>
              <a:t> 29.3) </a:t>
            </a:r>
            <a:r>
              <a:rPr lang="en-US" sz="900" kern="0" dirty="0" err="1">
                <a:solidFill>
                  <a:srgbClr val="000000"/>
                </a:solidFill>
                <a:latin typeface="+mj-lt"/>
                <a:cs typeface="Arial"/>
                <a:sym typeface="Arial"/>
              </a:rPr>
              <a:t>để</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xây</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dựng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chế</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độ</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dinh</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dưỡng</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hợp</a:t>
            </a:r>
            <a:r>
              <a:rPr lang="en-US" sz="900" kern="0" dirty="0">
                <a:solidFill>
                  <a:srgbClr val="000000"/>
                </a:solidFill>
                <a:latin typeface="+mj-lt"/>
                <a:cs typeface="Arial"/>
                <a:sym typeface="Arial"/>
              </a:rPr>
              <a:t> </a:t>
            </a:r>
            <a:r>
              <a:rPr lang="en-US" sz="900" kern="0" dirty="0" err="1">
                <a:solidFill>
                  <a:srgbClr val="000000"/>
                </a:solidFill>
                <a:latin typeface="+mj-lt"/>
                <a:cs typeface="Arial"/>
                <a:sym typeface="Arial"/>
              </a:rPr>
              <a:t>lí</a:t>
            </a:r>
            <a:r>
              <a:rPr lang="en-US" sz="900" kern="0" dirty="0">
                <a:solidFill>
                  <a:srgbClr val="000000"/>
                </a:solidFill>
                <a:latin typeface="+mj-lt"/>
                <a:cs typeface="Arial"/>
                <a:sym typeface="Arial"/>
              </a:rPr>
              <a:t>.</a:t>
            </a:r>
          </a:p>
        </p:txBody>
      </p:sp>
    </p:spTree>
    <p:extLst>
      <p:ext uri="{BB962C8B-B14F-4D97-AF65-F5344CB8AC3E}">
        <p14:creationId xmlns:p14="http://schemas.microsoft.com/office/powerpoint/2010/main" val="19649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hart of food items&#10;&#10;Description automatically generated">
            <a:extLst>
              <a:ext uri="{FF2B5EF4-FFF2-40B4-BE49-F238E27FC236}">
                <a16:creationId xmlns:a16="http://schemas.microsoft.com/office/drawing/2014/main" id="{8A82B75D-A1DF-4EA0-BC1E-A34E92E69EE4}"/>
              </a:ext>
            </a:extLst>
          </p:cNvPr>
          <p:cNvPicPr>
            <a:picLocks noChangeAspect="1"/>
          </p:cNvPicPr>
          <p:nvPr/>
        </p:nvPicPr>
        <p:blipFill>
          <a:blip r:embed="rId3"/>
          <a:stretch>
            <a:fillRect/>
          </a:stretch>
        </p:blipFill>
        <p:spPr>
          <a:xfrm>
            <a:off x="1090978" y="667270"/>
            <a:ext cx="2545191" cy="2033068"/>
          </a:xfrm>
          <a:prstGeom prst="roundRect">
            <a:avLst>
              <a:gd name="adj" fmla="val 2720"/>
            </a:avLst>
          </a:prstGeom>
        </p:spPr>
      </p:pic>
    </p:spTree>
    <p:extLst>
      <p:ext uri="{BB962C8B-B14F-4D97-AF65-F5344CB8AC3E}">
        <p14:creationId xmlns:p14="http://schemas.microsoft.com/office/powerpoint/2010/main" val="2362807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EBFFD5-A043-44E6-97A2-25C835265F27}"/>
              </a:ext>
            </a:extLst>
          </p:cNvPr>
          <p:cNvSpPr txBox="1"/>
          <p:nvPr/>
        </p:nvSpPr>
        <p:spPr>
          <a:xfrm>
            <a:off x="327973" y="692628"/>
            <a:ext cx="4144653" cy="1724896"/>
          </a:xfrm>
          <a:prstGeom prst="rect">
            <a:avLst/>
          </a:prstGeom>
          <a:noFill/>
        </p:spPr>
        <p:txBody>
          <a:bodyPr wrap="square">
            <a:spAutoFit/>
          </a:bodyPr>
          <a:lstStyle/>
          <a:p>
            <a:pPr marL="171450" indent="-171450" algn="just" defTabSz="914400">
              <a:lnSpc>
                <a:spcPct val="150000"/>
              </a:lnSpc>
              <a:buClr>
                <a:srgbClr val="000000"/>
              </a:buClr>
              <a:buFont typeface="Wingdings" panose="05000000000000000000" pitchFamily="2" charset="2"/>
              <a:buChar char="Ø"/>
            </a:pPr>
            <a:r>
              <a:rPr lang="en-US" sz="900" kern="0" dirty="0" err="1">
                <a:solidFill>
                  <a:srgbClr val="000000"/>
                </a:solidFill>
                <a:cs typeface="Arial"/>
                <a:sym typeface="Arial"/>
              </a:rPr>
              <a:t>Chế</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lí</a:t>
            </a:r>
            <a:r>
              <a:rPr lang="en-US" sz="900" kern="0" dirty="0">
                <a:solidFill>
                  <a:srgbClr val="000000"/>
                </a:solidFill>
                <a:cs typeface="Arial"/>
                <a:sym typeface="Arial"/>
              </a:rPr>
              <a:t> </a:t>
            </a:r>
            <a:r>
              <a:rPr lang="en-US" sz="900" kern="0" dirty="0" err="1">
                <a:solidFill>
                  <a:srgbClr val="000000"/>
                </a:solidFill>
                <a:cs typeface="Arial"/>
                <a:sym typeface="Arial"/>
              </a:rPr>
              <a:t>là</a:t>
            </a:r>
            <a:r>
              <a:rPr lang="en-US" sz="900" kern="0" dirty="0">
                <a:solidFill>
                  <a:srgbClr val="000000"/>
                </a:solidFill>
                <a:cs typeface="Arial"/>
                <a:sym typeface="Arial"/>
              </a:rPr>
              <a:t> </a:t>
            </a:r>
            <a:r>
              <a:rPr lang="en-US" sz="900" kern="0" dirty="0" err="1">
                <a:solidFill>
                  <a:srgbClr val="000000"/>
                </a:solidFill>
                <a:cs typeface="Arial"/>
                <a:sym typeface="Arial"/>
              </a:rPr>
              <a:t>số</a:t>
            </a:r>
            <a:r>
              <a:rPr lang="en-US" sz="900" kern="0" dirty="0">
                <a:solidFill>
                  <a:srgbClr val="000000"/>
                </a:solidFill>
                <a:cs typeface="Arial"/>
                <a:sym typeface="Arial"/>
              </a:rPr>
              <a:t> </a:t>
            </a:r>
            <a:r>
              <a:rPr lang="en-US" sz="900" kern="0" dirty="0" err="1">
                <a:solidFill>
                  <a:srgbClr val="000000"/>
                </a:solidFill>
                <a:cs typeface="Arial"/>
                <a:sym typeface="Arial"/>
              </a:rPr>
              <a:t>lượng</a:t>
            </a:r>
            <a:r>
              <a:rPr lang="en-US" sz="900" kern="0" dirty="0">
                <a:solidFill>
                  <a:srgbClr val="000000"/>
                </a:solidFill>
                <a:cs typeface="Arial"/>
                <a:sym typeface="Arial"/>
              </a:rPr>
              <a:t>, </a:t>
            </a:r>
            <a:r>
              <a:rPr lang="en-US" sz="900" kern="0" dirty="0" err="1">
                <a:solidFill>
                  <a:srgbClr val="000000"/>
                </a:solidFill>
                <a:cs typeface="Arial"/>
                <a:sym typeface="Arial"/>
              </a:rPr>
              <a:t>thành</a:t>
            </a:r>
            <a:r>
              <a:rPr lang="en-US" sz="900" kern="0" dirty="0">
                <a:solidFill>
                  <a:srgbClr val="000000"/>
                </a:solidFill>
                <a:cs typeface="Arial"/>
                <a:sym typeface="Arial"/>
              </a:rPr>
              <a:t> </a:t>
            </a:r>
            <a:r>
              <a:rPr lang="en-US" sz="900" kern="0" dirty="0" err="1">
                <a:solidFill>
                  <a:srgbClr val="000000"/>
                </a:solidFill>
                <a:cs typeface="Arial"/>
                <a:sym typeface="Arial"/>
              </a:rPr>
              <a:t>phần</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sử</a:t>
            </a:r>
            <a:r>
              <a:rPr lang="en-US" sz="900" kern="0" dirty="0">
                <a:solidFill>
                  <a:srgbClr val="000000"/>
                </a:solidFill>
                <a:cs typeface="Arial"/>
                <a:sym typeface="Arial"/>
              </a:rPr>
              <a:t> </a:t>
            </a:r>
            <a:r>
              <a:rPr lang="en-US" sz="900" kern="0" dirty="0" err="1">
                <a:solidFill>
                  <a:srgbClr val="000000"/>
                </a:solidFill>
                <a:cs typeface="Arial"/>
                <a:sym typeface="Arial"/>
              </a:rPr>
              <a:t>dụng</a:t>
            </a:r>
            <a:r>
              <a:rPr lang="en-US" sz="900" kern="0" dirty="0">
                <a:solidFill>
                  <a:srgbClr val="000000"/>
                </a:solidFill>
                <a:cs typeface="Arial"/>
                <a:sym typeface="Arial"/>
              </a:rPr>
              <a:t> </a:t>
            </a:r>
            <a:r>
              <a:rPr lang="en-US" sz="900" kern="0" dirty="0" err="1">
                <a:solidFill>
                  <a:srgbClr val="000000"/>
                </a:solidFill>
                <a:cs typeface="Arial"/>
                <a:sym typeface="Arial"/>
              </a:rPr>
              <a:t>giúp</a:t>
            </a:r>
            <a:r>
              <a:rPr lang="en-US" sz="900" kern="0" dirty="0">
                <a:solidFill>
                  <a:srgbClr val="000000"/>
                </a:solidFill>
                <a:cs typeface="Arial"/>
                <a:sym typeface="Arial"/>
              </a:rPr>
              <a:t> </a:t>
            </a:r>
            <a:r>
              <a:rPr lang="en-US" sz="900" kern="0" dirty="0" err="1">
                <a:solidFill>
                  <a:srgbClr val="000000"/>
                </a:solidFill>
                <a:cs typeface="Arial"/>
                <a:sym typeface="Arial"/>
              </a:rPr>
              <a:t>cung</a:t>
            </a:r>
            <a:r>
              <a:rPr lang="en-US" sz="900" kern="0" dirty="0">
                <a:solidFill>
                  <a:srgbClr val="000000"/>
                </a:solidFill>
                <a:cs typeface="Arial"/>
                <a:sym typeface="Arial"/>
              </a:rPr>
              <a:t> </a:t>
            </a:r>
            <a:r>
              <a:rPr lang="en-US" sz="900" kern="0" dirty="0" err="1">
                <a:solidFill>
                  <a:srgbClr val="000000"/>
                </a:solidFill>
                <a:cs typeface="Arial"/>
                <a:sym typeface="Arial"/>
              </a:rPr>
              <a:t>cấp</a:t>
            </a:r>
            <a:r>
              <a:rPr lang="en-US" sz="900" kern="0" dirty="0">
                <a:solidFill>
                  <a:srgbClr val="000000"/>
                </a:solidFill>
                <a:cs typeface="Arial"/>
                <a:sym typeface="Arial"/>
              </a:rPr>
              <a:t> </a:t>
            </a:r>
            <a:r>
              <a:rPr lang="en-US" sz="900" kern="0" dirty="0" err="1">
                <a:solidFill>
                  <a:srgbClr val="000000"/>
                </a:solidFill>
                <a:cs typeface="Arial"/>
                <a:sym typeface="Arial"/>
              </a:rPr>
              <a:t>đầy</a:t>
            </a:r>
            <a:r>
              <a:rPr lang="en-US" sz="900" kern="0" dirty="0">
                <a:solidFill>
                  <a:srgbClr val="000000"/>
                </a:solidFill>
                <a:cs typeface="Arial"/>
                <a:sym typeface="Arial"/>
              </a:rPr>
              <a:t> </a:t>
            </a:r>
            <a:r>
              <a:rPr lang="en-US" sz="900" kern="0" dirty="0" err="1">
                <a:solidFill>
                  <a:srgbClr val="000000"/>
                </a:solidFill>
                <a:cs typeface="Arial"/>
                <a:sym typeface="Arial"/>
              </a:rPr>
              <a:t>đủ</a:t>
            </a:r>
            <a:r>
              <a:rPr lang="en-US" sz="900" kern="0" dirty="0">
                <a:solidFill>
                  <a:srgbClr val="000000"/>
                </a:solidFill>
                <a:cs typeface="Arial"/>
                <a:sym typeface="Arial"/>
              </a:rPr>
              <a:t>, </a:t>
            </a:r>
            <a:r>
              <a:rPr lang="en-US" sz="900" kern="0" dirty="0" err="1">
                <a:solidFill>
                  <a:srgbClr val="000000"/>
                </a:solidFill>
                <a:cs typeface="Arial"/>
                <a:sym typeface="Arial"/>
              </a:rPr>
              <a:t>cân</a:t>
            </a:r>
            <a:r>
              <a:rPr lang="en-US" sz="900" kern="0" dirty="0">
                <a:solidFill>
                  <a:srgbClr val="000000"/>
                </a:solidFill>
                <a:cs typeface="Arial"/>
                <a:sym typeface="Arial"/>
              </a:rPr>
              <a:t> </a:t>
            </a:r>
            <a:r>
              <a:rPr lang="en-US" sz="900" kern="0" dirty="0" err="1">
                <a:solidFill>
                  <a:srgbClr val="000000"/>
                </a:solidFill>
                <a:cs typeface="Arial"/>
                <a:sym typeface="Arial"/>
              </a:rPr>
              <a:t>bằng</a:t>
            </a:r>
            <a:r>
              <a:rPr lang="en-US" sz="900" kern="0" dirty="0">
                <a:solidFill>
                  <a:srgbClr val="000000"/>
                </a:solidFill>
                <a:cs typeface="Arial"/>
                <a:sym typeface="Arial"/>
              </a:rPr>
              <a:t> </a:t>
            </a:r>
            <a:r>
              <a:rPr lang="en-US" sz="900" kern="0" dirty="0" err="1">
                <a:solidFill>
                  <a:srgbClr val="000000"/>
                </a:solidFill>
                <a:cs typeface="Arial"/>
                <a:sym typeface="Arial"/>
              </a:rPr>
              <a:t>về</a:t>
            </a:r>
            <a:r>
              <a:rPr lang="en-US" sz="900" kern="0" dirty="0">
                <a:solidFill>
                  <a:srgbClr val="000000"/>
                </a:solidFill>
                <a:cs typeface="Arial"/>
                <a:sym typeface="Arial"/>
              </a:rPr>
              <a:t> </a:t>
            </a:r>
            <a:r>
              <a:rPr lang="en-US" sz="900" kern="0" dirty="0" err="1">
                <a:solidFill>
                  <a:srgbClr val="000000"/>
                </a:solidFill>
                <a:cs typeface="Arial"/>
                <a:sym typeface="Arial"/>
              </a:rPr>
              <a:t>năng</a:t>
            </a:r>
            <a:r>
              <a:rPr lang="en-US" sz="900" kern="0" dirty="0">
                <a:solidFill>
                  <a:srgbClr val="000000"/>
                </a:solidFill>
                <a:cs typeface="Arial"/>
                <a:sym typeface="Arial"/>
              </a:rPr>
              <a:t> </a:t>
            </a:r>
            <a:r>
              <a:rPr lang="en-US" sz="900" kern="0" dirty="0" err="1">
                <a:solidFill>
                  <a:srgbClr val="000000"/>
                </a:solidFill>
                <a:cs typeface="Arial"/>
                <a:sym typeface="Arial"/>
              </a:rPr>
              <a:t>lượng</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nhóm</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đảm</a:t>
            </a:r>
            <a:r>
              <a:rPr lang="en-US" sz="900" kern="0" dirty="0">
                <a:solidFill>
                  <a:srgbClr val="000000"/>
                </a:solidFill>
                <a:cs typeface="Arial"/>
                <a:sym typeface="Arial"/>
              </a:rPr>
              <a:t> </a:t>
            </a:r>
            <a:r>
              <a:rPr lang="en-US" sz="900" kern="0" dirty="0" err="1">
                <a:solidFill>
                  <a:srgbClr val="000000"/>
                </a:solidFill>
                <a:cs typeface="Arial"/>
                <a:sym typeface="Arial"/>
              </a:rPr>
              <a:t>bảo</a:t>
            </a:r>
            <a:r>
              <a:rPr lang="en-US" sz="900" kern="0" dirty="0">
                <a:solidFill>
                  <a:srgbClr val="000000"/>
                </a:solidFill>
                <a:cs typeface="Arial"/>
                <a:sym typeface="Arial"/>
              </a:rPr>
              <a:t> </a:t>
            </a:r>
            <a:r>
              <a:rPr lang="en-US" sz="900" kern="0" dirty="0" err="1">
                <a:solidFill>
                  <a:srgbClr val="000000"/>
                </a:solidFill>
                <a:cs typeface="Arial"/>
                <a:sym typeface="Arial"/>
              </a:rPr>
              <a:t>nhu</a:t>
            </a:r>
            <a:r>
              <a:rPr lang="en-US" sz="900" kern="0" dirty="0">
                <a:solidFill>
                  <a:srgbClr val="000000"/>
                </a:solidFill>
                <a:cs typeface="Arial"/>
                <a:sym typeface="Arial"/>
              </a:rPr>
              <a:t> </a:t>
            </a:r>
            <a:r>
              <a:rPr lang="en-US" sz="900" kern="0" dirty="0" err="1">
                <a:solidFill>
                  <a:srgbClr val="000000"/>
                </a:solidFill>
                <a:cs typeface="Arial"/>
                <a:sym typeface="Arial"/>
              </a:rPr>
              <a:t>cầu</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a:t>
            </a:r>
          </a:p>
          <a:p>
            <a:pPr marL="171450" indent="-171450" algn="just" defTabSz="914400">
              <a:lnSpc>
                <a:spcPct val="150000"/>
              </a:lnSpc>
              <a:buClr>
                <a:srgbClr val="000000"/>
              </a:buClr>
              <a:buFont typeface="Wingdings" panose="05000000000000000000" pitchFamily="2" charset="2"/>
              <a:buChar char="Ø"/>
            </a:pPr>
            <a:r>
              <a:rPr lang="en-US" sz="900" kern="0" dirty="0" err="1">
                <a:solidFill>
                  <a:srgbClr val="000000"/>
                </a:solidFill>
                <a:cs typeface="Arial"/>
                <a:sym typeface="Arial"/>
              </a:rPr>
              <a:t>Chế</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không</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lí</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dẫn</a:t>
            </a:r>
            <a:r>
              <a:rPr lang="en-US" sz="900" kern="0" dirty="0">
                <a:solidFill>
                  <a:srgbClr val="000000"/>
                </a:solidFill>
                <a:cs typeface="Arial"/>
                <a:sym typeface="Arial"/>
              </a:rPr>
              <a:t> </a:t>
            </a:r>
            <a:r>
              <a:rPr lang="en-US" sz="900" kern="0" dirty="0" err="1">
                <a:solidFill>
                  <a:srgbClr val="000000"/>
                </a:solidFill>
                <a:cs typeface="Arial"/>
                <a:sym typeface="Arial"/>
              </a:rPr>
              <a:t>đến</a:t>
            </a:r>
            <a:r>
              <a:rPr lang="en-US" sz="900" kern="0" dirty="0">
                <a:solidFill>
                  <a:srgbClr val="000000"/>
                </a:solidFill>
                <a:cs typeface="Arial"/>
                <a:sym typeface="Arial"/>
              </a:rPr>
              <a:t> </a:t>
            </a:r>
            <a:r>
              <a:rPr lang="en-US" sz="900" kern="0" dirty="0" err="1">
                <a:solidFill>
                  <a:srgbClr val="000000"/>
                </a:solidFill>
                <a:cs typeface="Arial"/>
                <a:sym typeface="Arial"/>
              </a:rPr>
              <a:t>thừa</a:t>
            </a:r>
            <a:r>
              <a:rPr lang="en-US" sz="900" kern="0" dirty="0">
                <a:solidFill>
                  <a:srgbClr val="000000"/>
                </a:solidFill>
                <a:cs typeface="Arial"/>
                <a:sym typeface="Arial"/>
              </a:rPr>
              <a:t> </a:t>
            </a:r>
            <a:r>
              <a:rPr lang="en-US" sz="900" kern="0" dirty="0" err="1">
                <a:solidFill>
                  <a:srgbClr val="000000"/>
                </a:solidFill>
                <a:cs typeface="Arial"/>
                <a:sym typeface="Arial"/>
              </a:rPr>
              <a:t>cân</a:t>
            </a:r>
            <a:r>
              <a:rPr lang="en-US" sz="900" kern="0" dirty="0">
                <a:solidFill>
                  <a:srgbClr val="000000"/>
                </a:solidFill>
                <a:cs typeface="Arial"/>
                <a:sym typeface="Arial"/>
              </a:rPr>
              <a:t> </a:t>
            </a:r>
            <a:r>
              <a:rPr lang="en-US" sz="900" kern="0" dirty="0" err="1">
                <a:solidFill>
                  <a:srgbClr val="000000"/>
                </a:solidFill>
                <a:cs typeface="Arial"/>
                <a:sym typeface="Arial"/>
              </a:rPr>
              <a:t>béo</a:t>
            </a:r>
            <a:r>
              <a:rPr lang="en-US" sz="900" kern="0" dirty="0">
                <a:solidFill>
                  <a:srgbClr val="000000"/>
                </a:solidFill>
                <a:cs typeface="Arial"/>
                <a:sym typeface="Arial"/>
              </a:rPr>
              <a:t> </a:t>
            </a:r>
            <a:r>
              <a:rPr lang="en-US" sz="900" kern="0" dirty="0" err="1">
                <a:solidFill>
                  <a:srgbClr val="000000"/>
                </a:solidFill>
                <a:cs typeface="Arial"/>
                <a:sym typeface="Arial"/>
              </a:rPr>
              <a:t>phì</a:t>
            </a:r>
            <a:r>
              <a:rPr lang="en-US" sz="900" kern="0" dirty="0">
                <a:solidFill>
                  <a:srgbClr val="000000"/>
                </a:solidFill>
                <a:cs typeface="Arial"/>
                <a:sym typeface="Arial"/>
              </a:rPr>
              <a:t> </a:t>
            </a:r>
            <a:r>
              <a:rPr lang="en-US" sz="900" kern="0" dirty="0" err="1">
                <a:solidFill>
                  <a:srgbClr val="000000"/>
                </a:solidFill>
                <a:cs typeface="Arial"/>
                <a:sym typeface="Arial"/>
              </a:rPr>
              <a:t>hoặc</a:t>
            </a:r>
            <a:r>
              <a:rPr lang="en-US" sz="900" kern="0" dirty="0">
                <a:solidFill>
                  <a:srgbClr val="000000"/>
                </a:solidFill>
                <a:cs typeface="Arial"/>
                <a:sym typeface="Arial"/>
              </a:rPr>
              <a:t> </a:t>
            </a:r>
            <a:r>
              <a:rPr lang="en-US" sz="900" kern="0" dirty="0" err="1">
                <a:solidFill>
                  <a:srgbClr val="000000"/>
                </a:solidFill>
                <a:cs typeface="Arial"/>
                <a:sym typeface="Arial"/>
              </a:rPr>
              <a:t>suy</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Để</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chế</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lí</a:t>
            </a:r>
            <a:r>
              <a:rPr lang="en-US" sz="900" kern="0" dirty="0">
                <a:solidFill>
                  <a:srgbClr val="000000"/>
                </a:solidFill>
                <a:cs typeface="Arial"/>
                <a:sym typeface="Arial"/>
              </a:rPr>
              <a:t>, </a:t>
            </a:r>
            <a:r>
              <a:rPr lang="en-US" sz="900" kern="0" dirty="0" err="1">
                <a:solidFill>
                  <a:srgbClr val="000000"/>
                </a:solidFill>
                <a:cs typeface="Arial"/>
                <a:sym typeface="Arial"/>
              </a:rPr>
              <a:t>cần</a:t>
            </a:r>
            <a:r>
              <a:rPr lang="en-US" sz="900" kern="0" dirty="0">
                <a:solidFill>
                  <a:srgbClr val="000000"/>
                </a:solidFill>
                <a:cs typeface="Arial"/>
                <a:sym typeface="Arial"/>
              </a:rPr>
              <a:t> </a:t>
            </a:r>
            <a:r>
              <a:rPr lang="en-US" sz="900" kern="0" dirty="0" err="1">
                <a:solidFill>
                  <a:srgbClr val="000000"/>
                </a:solidFill>
                <a:cs typeface="Arial"/>
                <a:sym typeface="Arial"/>
              </a:rPr>
              <a:t>xây</a:t>
            </a:r>
            <a:r>
              <a:rPr lang="en-US" sz="900" kern="0" dirty="0">
                <a:solidFill>
                  <a:srgbClr val="000000"/>
                </a:solidFill>
                <a:cs typeface="Arial"/>
                <a:sym typeface="Arial"/>
              </a:rPr>
              <a:t> </a:t>
            </a:r>
            <a:r>
              <a:rPr lang="en-US" sz="900" kern="0" dirty="0" err="1">
                <a:solidFill>
                  <a:srgbClr val="000000"/>
                </a:solidFill>
                <a:cs typeface="Arial"/>
                <a:sym typeface="Arial"/>
              </a:rPr>
              <a:t>dựng</a:t>
            </a:r>
            <a:r>
              <a:rPr lang="en-US" sz="900" kern="0" dirty="0">
                <a:solidFill>
                  <a:srgbClr val="000000"/>
                </a:solidFill>
                <a:cs typeface="Arial"/>
                <a:sym typeface="Arial"/>
              </a:rPr>
              <a:t> </a:t>
            </a:r>
            <a:r>
              <a:rPr lang="en-US" sz="900" kern="0" dirty="0" err="1">
                <a:solidFill>
                  <a:srgbClr val="000000"/>
                </a:solidFill>
                <a:cs typeface="Arial"/>
                <a:sym typeface="Arial"/>
              </a:rPr>
              <a:t>khẩu</a:t>
            </a:r>
            <a:r>
              <a:rPr lang="en-US" sz="900" kern="0" dirty="0">
                <a:solidFill>
                  <a:srgbClr val="000000"/>
                </a:solidFill>
                <a:cs typeface="Arial"/>
                <a:sym typeface="Arial"/>
              </a:rPr>
              <a:t> </a:t>
            </a:r>
            <a:r>
              <a:rPr lang="en-US" sz="900" kern="0" dirty="0" err="1">
                <a:solidFill>
                  <a:srgbClr val="000000"/>
                </a:solidFill>
                <a:cs typeface="Arial"/>
                <a:sym typeface="Arial"/>
              </a:rPr>
              <a:t>phần</a:t>
            </a:r>
            <a:r>
              <a:rPr lang="en-US" sz="900" kern="0" dirty="0">
                <a:solidFill>
                  <a:srgbClr val="000000"/>
                </a:solidFill>
                <a:cs typeface="Arial"/>
                <a:sym typeface="Arial"/>
              </a:rPr>
              <a:t> (</a:t>
            </a:r>
            <a:r>
              <a:rPr lang="en-US" sz="900" kern="0" dirty="0" err="1">
                <a:solidFill>
                  <a:srgbClr val="000000"/>
                </a:solidFill>
                <a:cs typeface="Arial"/>
                <a:sym typeface="Arial"/>
              </a:rPr>
              <a:t>lượng</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chuẩn</a:t>
            </a:r>
            <a:r>
              <a:rPr lang="en-US" sz="900" kern="0" dirty="0">
                <a:solidFill>
                  <a:srgbClr val="000000"/>
                </a:solidFill>
                <a:cs typeface="Arial"/>
                <a:sym typeface="Arial"/>
              </a:rPr>
              <a:t> </a:t>
            </a:r>
            <a:r>
              <a:rPr lang="en-US" sz="900" kern="0" dirty="0" err="1">
                <a:solidFill>
                  <a:srgbClr val="000000"/>
                </a:solidFill>
                <a:cs typeface="Arial"/>
                <a:sym typeface="Arial"/>
              </a:rPr>
              <a:t>cho</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ngày</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nguyên</a:t>
            </a:r>
            <a:r>
              <a:rPr lang="en-US" sz="900" kern="0" dirty="0">
                <a:solidFill>
                  <a:srgbClr val="000000"/>
                </a:solidFill>
                <a:cs typeface="Arial"/>
                <a:sym typeface="Arial"/>
              </a:rPr>
              <a:t> </a:t>
            </a:r>
            <a:r>
              <a:rPr lang="en-US" sz="900" kern="0" dirty="0" err="1">
                <a:solidFill>
                  <a:srgbClr val="000000"/>
                </a:solidFill>
                <a:cs typeface="Arial"/>
                <a:sym typeface="Arial"/>
              </a:rPr>
              <a:t>tắc</a:t>
            </a:r>
            <a:r>
              <a:rPr lang="en-US" sz="900" kern="0" dirty="0">
                <a:solidFill>
                  <a:srgbClr val="000000"/>
                </a:solidFill>
                <a:cs typeface="Arial"/>
                <a:sym typeface="Arial"/>
              </a:rPr>
              <a:t>: </a:t>
            </a:r>
          </a:p>
        </p:txBody>
      </p:sp>
      <p:pic>
        <p:nvPicPr>
          <p:cNvPr id="4" name="Picture 2">
            <a:extLst>
              <a:ext uri="{FF2B5EF4-FFF2-40B4-BE49-F238E27FC236}">
                <a16:creationId xmlns:a16="http://schemas.microsoft.com/office/drawing/2014/main" id="{3E2FDC02-6101-4BAE-AFD2-8CA47432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664" y="2110461"/>
            <a:ext cx="875923" cy="70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229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EBFFD5-A043-44E6-97A2-25C835265F27}"/>
              </a:ext>
            </a:extLst>
          </p:cNvPr>
          <p:cNvSpPr txBox="1"/>
          <p:nvPr/>
        </p:nvSpPr>
        <p:spPr>
          <a:xfrm>
            <a:off x="623931" y="643522"/>
            <a:ext cx="3552737" cy="1728615"/>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a:solidFill>
                  <a:srgbClr val="000000"/>
                </a:solidFill>
                <a:cs typeface="Arial"/>
                <a:sym typeface="Arial"/>
              </a:rPr>
              <a:t> </a:t>
            </a:r>
          </a:p>
          <a:p>
            <a:pPr algn="just" defTabSz="914400">
              <a:lnSpc>
                <a:spcPct val="150000"/>
              </a:lnSpc>
              <a:buClr>
                <a:srgbClr val="000000"/>
              </a:buClr>
              <a:buFont typeface="Arial"/>
              <a:buNone/>
            </a:pPr>
            <a:r>
              <a:rPr lang="en-US" sz="900" kern="0" dirty="0">
                <a:solidFill>
                  <a:srgbClr val="000000"/>
                </a:solidFill>
                <a:cs typeface="Arial"/>
                <a:sym typeface="Arial"/>
              </a:rPr>
              <a:t>• </a:t>
            </a:r>
            <a:r>
              <a:rPr lang="en-US" sz="900" kern="0" dirty="0" err="1">
                <a:solidFill>
                  <a:srgbClr val="000000"/>
                </a:solidFill>
                <a:cs typeface="Arial"/>
                <a:sym typeface="Arial"/>
              </a:rPr>
              <a:t>Đủ</a:t>
            </a:r>
            <a:r>
              <a:rPr lang="en-US" sz="900" kern="0" dirty="0">
                <a:solidFill>
                  <a:srgbClr val="000000"/>
                </a:solidFill>
                <a:cs typeface="Arial"/>
                <a:sym typeface="Arial"/>
              </a:rPr>
              <a:t> </a:t>
            </a:r>
            <a:r>
              <a:rPr lang="en-US" sz="900" kern="0" dirty="0" err="1">
                <a:solidFill>
                  <a:srgbClr val="000000"/>
                </a:solidFill>
                <a:cs typeface="Arial"/>
                <a:sym typeface="Arial"/>
              </a:rPr>
              <a:t>về</a:t>
            </a:r>
            <a:r>
              <a:rPr lang="en-US" sz="900" kern="0" dirty="0">
                <a:solidFill>
                  <a:srgbClr val="000000"/>
                </a:solidFill>
                <a:cs typeface="Arial"/>
                <a:sym typeface="Arial"/>
              </a:rPr>
              <a:t> </a:t>
            </a:r>
            <a:r>
              <a:rPr lang="en-US" sz="900" kern="0" dirty="0" err="1">
                <a:solidFill>
                  <a:srgbClr val="000000"/>
                </a:solidFill>
                <a:cs typeface="Arial"/>
                <a:sym typeface="Arial"/>
              </a:rPr>
              <a:t>năng</a:t>
            </a:r>
            <a:r>
              <a:rPr lang="en-US" sz="900" kern="0" dirty="0">
                <a:solidFill>
                  <a:srgbClr val="000000"/>
                </a:solidFill>
                <a:cs typeface="Arial"/>
                <a:sym typeface="Arial"/>
              </a:rPr>
              <a:t> </a:t>
            </a:r>
            <a:r>
              <a:rPr lang="en-US" sz="900" kern="0" dirty="0" err="1">
                <a:solidFill>
                  <a:srgbClr val="000000"/>
                </a:solidFill>
                <a:cs typeface="Arial"/>
                <a:sym typeface="Arial"/>
              </a:rPr>
              <a:t>lượng</a:t>
            </a:r>
            <a:r>
              <a:rPr lang="en-US" sz="900" kern="0" dirty="0">
                <a:solidFill>
                  <a:srgbClr val="000000"/>
                </a:solidFill>
                <a:cs typeface="Arial"/>
                <a:sym typeface="Arial"/>
              </a:rPr>
              <a:t>, </a:t>
            </a:r>
            <a:r>
              <a:rPr lang="en-US" sz="900" kern="0" dirty="0" err="1">
                <a:solidFill>
                  <a:srgbClr val="000000"/>
                </a:solidFill>
                <a:cs typeface="Arial"/>
                <a:sym typeface="Arial"/>
              </a:rPr>
              <a:t>đủ</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cân</a:t>
            </a:r>
            <a:r>
              <a:rPr lang="en-US" sz="900" kern="0" dirty="0">
                <a:solidFill>
                  <a:srgbClr val="000000"/>
                </a:solidFill>
                <a:cs typeface="Arial"/>
                <a:sym typeface="Arial"/>
              </a:rPr>
              <a:t> </a:t>
            </a:r>
            <a:r>
              <a:rPr lang="en-US" sz="900" kern="0" dirty="0" err="1">
                <a:solidFill>
                  <a:srgbClr val="000000"/>
                </a:solidFill>
                <a:cs typeface="Arial"/>
                <a:sym typeface="Arial"/>
              </a:rPr>
              <a:t>bằng</a:t>
            </a:r>
            <a:r>
              <a:rPr lang="en-US" sz="900" kern="0" dirty="0">
                <a:solidFill>
                  <a:srgbClr val="000000"/>
                </a:solidFill>
                <a:cs typeface="Arial"/>
                <a:sym typeface="Arial"/>
              </a:rPr>
              <a:t> </a:t>
            </a:r>
            <a:r>
              <a:rPr lang="en-US" sz="900" kern="0" dirty="0" err="1">
                <a:solidFill>
                  <a:srgbClr val="000000"/>
                </a:solidFill>
                <a:cs typeface="Arial"/>
                <a:sym typeface="Arial"/>
              </a:rPr>
              <a:t>về</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nhóm</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a:t>
            </a:r>
          </a:p>
          <a:p>
            <a:pPr algn="just" defTabSz="914400">
              <a:lnSpc>
                <a:spcPct val="150000"/>
              </a:lnSpc>
              <a:buClr>
                <a:srgbClr val="000000"/>
              </a:buClr>
              <a:buFont typeface="Arial"/>
              <a:buNone/>
            </a:pPr>
            <a:r>
              <a:rPr lang="en-US" sz="900" kern="0" dirty="0">
                <a:solidFill>
                  <a:srgbClr val="000000"/>
                </a:solidFill>
                <a:cs typeface="Arial"/>
                <a:sym typeface="Arial"/>
              </a:rPr>
              <a:t>• </a:t>
            </a:r>
            <a:r>
              <a:rPr lang="en-US" sz="900" kern="0" dirty="0" err="1">
                <a:solidFill>
                  <a:srgbClr val="000000"/>
                </a:solidFill>
                <a:cs typeface="Arial"/>
                <a:sym typeface="Arial"/>
              </a:rPr>
              <a:t>Phù</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với</a:t>
            </a:r>
            <a:r>
              <a:rPr lang="en-US" sz="900" kern="0" dirty="0">
                <a:solidFill>
                  <a:srgbClr val="000000"/>
                </a:solidFill>
                <a:cs typeface="Arial"/>
                <a:sym typeface="Arial"/>
              </a:rPr>
              <a:t> </a:t>
            </a:r>
            <a:r>
              <a:rPr lang="en-US" sz="900" kern="0" dirty="0" err="1">
                <a:solidFill>
                  <a:srgbClr val="000000"/>
                </a:solidFill>
                <a:cs typeface="Arial"/>
                <a:sym typeface="Arial"/>
              </a:rPr>
              <a:t>nhu</a:t>
            </a:r>
            <a:r>
              <a:rPr lang="en-US" sz="900" kern="0" dirty="0">
                <a:solidFill>
                  <a:srgbClr val="000000"/>
                </a:solidFill>
                <a:cs typeface="Arial"/>
                <a:sym typeface="Arial"/>
              </a:rPr>
              <a:t> </a:t>
            </a:r>
            <a:r>
              <a:rPr lang="en-US" sz="900" kern="0" dirty="0" err="1">
                <a:solidFill>
                  <a:srgbClr val="000000"/>
                </a:solidFill>
                <a:cs typeface="Arial"/>
                <a:sym typeface="Arial"/>
              </a:rPr>
              <a:t>cầu</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tuỳ</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tuổi</a:t>
            </a:r>
            <a:r>
              <a:rPr lang="en-US" sz="900" kern="0" dirty="0">
                <a:solidFill>
                  <a:srgbClr val="000000"/>
                </a:solidFill>
                <a:cs typeface="Arial"/>
                <a:sym typeface="Arial"/>
              </a:rPr>
              <a:t>, </a:t>
            </a:r>
            <a:r>
              <a:rPr lang="en-US" sz="900" kern="0" dirty="0" err="1">
                <a:solidFill>
                  <a:srgbClr val="000000"/>
                </a:solidFill>
                <a:cs typeface="Arial"/>
                <a:sym typeface="Arial"/>
              </a:rPr>
              <a:t>giới</a:t>
            </a:r>
            <a:r>
              <a:rPr lang="en-US" sz="900" kern="0" dirty="0">
                <a:solidFill>
                  <a:srgbClr val="000000"/>
                </a:solidFill>
                <a:cs typeface="Arial"/>
                <a:sym typeface="Arial"/>
              </a:rPr>
              <a:t> </a:t>
            </a:r>
            <a:r>
              <a:rPr lang="en-US" sz="900" kern="0" dirty="0" err="1">
                <a:solidFill>
                  <a:srgbClr val="000000"/>
                </a:solidFill>
                <a:cs typeface="Arial"/>
                <a:sym typeface="Arial"/>
              </a:rPr>
              <a:t>tính</a:t>
            </a:r>
            <a:r>
              <a:rPr lang="en-US" sz="900" kern="0" dirty="0">
                <a:solidFill>
                  <a:srgbClr val="000000"/>
                </a:solidFill>
                <a:cs typeface="Arial"/>
                <a:sym typeface="Arial"/>
              </a:rPr>
              <a:t>, </a:t>
            </a:r>
            <a:r>
              <a:rPr lang="en-US" sz="900" kern="0" dirty="0" err="1">
                <a:solidFill>
                  <a:srgbClr val="000000"/>
                </a:solidFill>
                <a:cs typeface="Arial"/>
                <a:sym typeface="Arial"/>
              </a:rPr>
              <a:t>mức</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hoạt</a:t>
            </a:r>
            <a:r>
              <a:rPr lang="en-US" sz="900" kern="0" dirty="0">
                <a:solidFill>
                  <a:srgbClr val="000000"/>
                </a:solidFill>
                <a:cs typeface="Arial"/>
                <a:sym typeface="Arial"/>
              </a:rPr>
              <a:t> </a:t>
            </a:r>
            <a:r>
              <a:rPr lang="en-US" sz="900" kern="0" dirty="0" err="1">
                <a:solidFill>
                  <a:srgbClr val="000000"/>
                </a:solidFill>
                <a:cs typeface="Arial"/>
                <a:sym typeface="Arial"/>
              </a:rPr>
              <a:t>động</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tình</a:t>
            </a:r>
            <a:r>
              <a:rPr lang="en-US" sz="900" kern="0" dirty="0">
                <a:solidFill>
                  <a:srgbClr val="000000"/>
                </a:solidFill>
                <a:cs typeface="Arial"/>
                <a:sym typeface="Arial"/>
              </a:rPr>
              <a:t> </a:t>
            </a:r>
            <a:r>
              <a:rPr lang="en-US" sz="900" kern="0" dirty="0" err="1">
                <a:solidFill>
                  <a:srgbClr val="000000"/>
                </a:solidFill>
                <a:cs typeface="Arial"/>
                <a:sym typeface="Arial"/>
              </a:rPr>
              <a:t>trạng</a:t>
            </a:r>
            <a:r>
              <a:rPr lang="en-US" sz="900" kern="0" dirty="0">
                <a:solidFill>
                  <a:srgbClr val="000000"/>
                </a:solidFill>
                <a:cs typeface="Arial"/>
                <a:sym typeface="Arial"/>
              </a:rPr>
              <a:t> </a:t>
            </a:r>
            <a:r>
              <a:rPr lang="en-US" sz="900" kern="0" dirty="0" err="1">
                <a:solidFill>
                  <a:srgbClr val="000000"/>
                </a:solidFill>
                <a:cs typeface="Arial"/>
                <a:sym typeface="Arial"/>
              </a:rPr>
              <a:t>bệnh</a:t>
            </a:r>
            <a:r>
              <a:rPr lang="en-US" sz="900" kern="0" dirty="0">
                <a:solidFill>
                  <a:srgbClr val="000000"/>
                </a:solidFill>
                <a:cs typeface="Arial"/>
                <a:sym typeface="Arial"/>
              </a:rPr>
              <a:t> </a:t>
            </a:r>
            <a:r>
              <a:rPr lang="en-US" sz="900" kern="0" dirty="0" err="1">
                <a:solidFill>
                  <a:srgbClr val="000000"/>
                </a:solidFill>
                <a:cs typeface="Arial"/>
                <a:sym typeface="Arial"/>
              </a:rPr>
              <a:t>tật</a:t>
            </a:r>
            <a:r>
              <a:rPr lang="en-US" sz="900" kern="0" dirty="0">
                <a:solidFill>
                  <a:srgbClr val="000000"/>
                </a:solidFill>
                <a:cs typeface="Arial"/>
                <a:sym typeface="Arial"/>
              </a:rPr>
              <a:t>).</a:t>
            </a:r>
          </a:p>
          <a:p>
            <a:pPr algn="just" defTabSz="914400">
              <a:lnSpc>
                <a:spcPct val="150000"/>
              </a:lnSpc>
              <a:buClr>
                <a:srgbClr val="000000"/>
              </a:buClr>
              <a:buFont typeface="Arial"/>
              <a:buNone/>
            </a:pPr>
            <a:r>
              <a:rPr lang="en-US" sz="900" kern="0" dirty="0">
                <a:solidFill>
                  <a:srgbClr val="000000"/>
                </a:solidFill>
                <a:cs typeface="Arial"/>
                <a:sym typeface="Arial"/>
              </a:rPr>
              <a:t>• </a:t>
            </a:r>
            <a:r>
              <a:rPr lang="en-US" sz="900" kern="0" dirty="0" err="1">
                <a:solidFill>
                  <a:srgbClr val="000000"/>
                </a:solidFill>
                <a:cs typeface="Arial"/>
                <a:sym typeface="Arial"/>
              </a:rPr>
              <a:t>Đa</a:t>
            </a:r>
            <a:r>
              <a:rPr lang="en-US" sz="900" kern="0" dirty="0">
                <a:solidFill>
                  <a:srgbClr val="000000"/>
                </a:solidFill>
                <a:cs typeface="Arial"/>
                <a:sym typeface="Arial"/>
              </a:rPr>
              <a:t> </a:t>
            </a:r>
            <a:r>
              <a:rPr lang="en-US" sz="900" kern="0" dirty="0" err="1">
                <a:solidFill>
                  <a:srgbClr val="000000"/>
                </a:solidFill>
                <a:cs typeface="Arial"/>
                <a:sym typeface="Arial"/>
              </a:rPr>
              <a:t>dạng</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phù</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mùa</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từng</a:t>
            </a:r>
            <a:r>
              <a:rPr lang="en-US" sz="900" kern="0" dirty="0">
                <a:solidFill>
                  <a:srgbClr val="000000"/>
                </a:solidFill>
                <a:cs typeface="Arial"/>
                <a:sym typeface="Arial"/>
              </a:rPr>
              <a:t> </a:t>
            </a:r>
            <a:r>
              <a:rPr lang="en-US" sz="900" kern="0" dirty="0" err="1">
                <a:solidFill>
                  <a:srgbClr val="000000"/>
                </a:solidFill>
                <a:cs typeface="Arial"/>
                <a:sym typeface="Arial"/>
              </a:rPr>
              <a:t>địa</a:t>
            </a:r>
            <a:r>
              <a:rPr lang="en-US" sz="900" kern="0" dirty="0">
                <a:solidFill>
                  <a:srgbClr val="000000"/>
                </a:solidFill>
                <a:cs typeface="Arial"/>
                <a:sym typeface="Arial"/>
              </a:rPr>
              <a:t> phương.</a:t>
            </a:r>
          </a:p>
          <a:p>
            <a:pPr algn="just" defTabSz="914400">
              <a:lnSpc>
                <a:spcPct val="150000"/>
              </a:lnSpc>
              <a:buClr>
                <a:srgbClr val="000000"/>
              </a:buClr>
              <a:buFont typeface="Arial"/>
              <a:buNone/>
            </a:pPr>
            <a:r>
              <a:rPr lang="en-US" sz="900" kern="0" dirty="0">
                <a:solidFill>
                  <a:srgbClr val="000000"/>
                </a:solidFill>
                <a:cs typeface="Arial"/>
                <a:sym typeface="Arial"/>
              </a:rPr>
              <a:t>• </a:t>
            </a:r>
            <a:r>
              <a:rPr lang="en-US" sz="900" kern="0" dirty="0" err="1">
                <a:solidFill>
                  <a:srgbClr val="000000"/>
                </a:solidFill>
                <a:cs typeface="Arial"/>
                <a:sym typeface="Arial"/>
              </a:rPr>
              <a:t>Phù</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với</a:t>
            </a:r>
            <a:r>
              <a:rPr lang="en-US" sz="900" kern="0" dirty="0">
                <a:solidFill>
                  <a:srgbClr val="000000"/>
                </a:solidFill>
                <a:cs typeface="Arial"/>
                <a:sym typeface="Arial"/>
              </a:rPr>
              <a:t> </a:t>
            </a:r>
            <a:r>
              <a:rPr lang="en-US" sz="900" kern="0" dirty="0" err="1">
                <a:solidFill>
                  <a:srgbClr val="000000"/>
                </a:solidFill>
                <a:cs typeface="Arial"/>
                <a:sym typeface="Arial"/>
              </a:rPr>
              <a:t>hoàn</a:t>
            </a:r>
            <a:r>
              <a:rPr lang="en-US" sz="900" kern="0" dirty="0">
                <a:solidFill>
                  <a:srgbClr val="000000"/>
                </a:solidFill>
                <a:cs typeface="Arial"/>
                <a:sym typeface="Arial"/>
              </a:rPr>
              <a:t> </a:t>
            </a:r>
            <a:r>
              <a:rPr lang="en-US" sz="900" kern="0" dirty="0" err="1">
                <a:solidFill>
                  <a:srgbClr val="000000"/>
                </a:solidFill>
                <a:cs typeface="Arial"/>
                <a:sym typeface="Arial"/>
              </a:rPr>
              <a:t>cảnh</a:t>
            </a:r>
            <a:r>
              <a:rPr lang="en-US" sz="900" kern="0" dirty="0">
                <a:solidFill>
                  <a:srgbClr val="000000"/>
                </a:solidFill>
                <a:cs typeface="Arial"/>
                <a:sym typeface="Arial"/>
              </a:rPr>
              <a:t> </a:t>
            </a:r>
            <a:r>
              <a:rPr lang="en-US" sz="900" kern="0" dirty="0" err="1">
                <a:solidFill>
                  <a:srgbClr val="000000"/>
                </a:solidFill>
                <a:cs typeface="Arial"/>
                <a:sym typeface="Arial"/>
              </a:rPr>
              <a:t>kinh</a:t>
            </a:r>
            <a:r>
              <a:rPr lang="en-US" sz="900" kern="0" dirty="0">
                <a:solidFill>
                  <a:srgbClr val="000000"/>
                </a:solidFill>
                <a:cs typeface="Arial"/>
                <a:sym typeface="Arial"/>
              </a:rPr>
              <a:t> </a:t>
            </a:r>
            <a:r>
              <a:rPr lang="en-US" sz="900" kern="0" dirty="0" err="1">
                <a:solidFill>
                  <a:srgbClr val="000000"/>
                </a:solidFill>
                <a:cs typeface="Arial"/>
                <a:sym typeface="Arial"/>
              </a:rPr>
              <a:t>tế</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hộ</a:t>
            </a:r>
            <a:r>
              <a:rPr lang="en-US" sz="900" kern="0" dirty="0">
                <a:solidFill>
                  <a:srgbClr val="000000"/>
                </a:solidFill>
                <a:cs typeface="Arial"/>
                <a:sym typeface="Arial"/>
              </a:rPr>
              <a:t> </a:t>
            </a:r>
            <a:r>
              <a:rPr lang="en-US" sz="900" kern="0" dirty="0" err="1">
                <a:solidFill>
                  <a:srgbClr val="000000"/>
                </a:solidFill>
                <a:cs typeface="Arial"/>
                <a:sym typeface="Arial"/>
              </a:rPr>
              <a:t>gia</a:t>
            </a:r>
            <a:r>
              <a:rPr lang="en-US" sz="900" kern="0" dirty="0">
                <a:solidFill>
                  <a:srgbClr val="000000"/>
                </a:solidFill>
                <a:cs typeface="Arial"/>
                <a:sym typeface="Arial"/>
              </a:rPr>
              <a:t> </a:t>
            </a:r>
            <a:r>
              <a:rPr lang="en-US" sz="900" kern="0" dirty="0" err="1">
                <a:solidFill>
                  <a:srgbClr val="000000"/>
                </a:solidFill>
                <a:cs typeface="Arial"/>
                <a:sym typeface="Arial"/>
              </a:rPr>
              <a:t>đình</a:t>
            </a:r>
            <a:r>
              <a:rPr lang="en-US" sz="900" kern="0" dirty="0">
                <a:solidFill>
                  <a:srgbClr val="000000"/>
                </a:solidFill>
                <a:cs typeface="Arial"/>
                <a:sym typeface="Arial"/>
              </a:rPr>
              <a:t>.</a:t>
            </a:r>
          </a:p>
        </p:txBody>
      </p:sp>
      <p:pic>
        <p:nvPicPr>
          <p:cNvPr id="4" name="Picture 2">
            <a:extLst>
              <a:ext uri="{FF2B5EF4-FFF2-40B4-BE49-F238E27FC236}">
                <a16:creationId xmlns:a16="http://schemas.microsoft.com/office/drawing/2014/main" id="{3E2FDC02-6101-4BAE-AFD2-8CA474321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523" y="1958741"/>
            <a:ext cx="875923" cy="81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623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diagram of a human body&#10;&#10;Description automatically generated">
            <a:extLst>
              <a:ext uri="{FF2B5EF4-FFF2-40B4-BE49-F238E27FC236}">
                <a16:creationId xmlns:a16="http://schemas.microsoft.com/office/drawing/2014/main" id="{E080E913-04F1-46E8-8744-D9615EB5638E}"/>
              </a:ext>
            </a:extLst>
          </p:cNvPr>
          <p:cNvPicPr>
            <a:picLocks noChangeAspect="1"/>
          </p:cNvPicPr>
          <p:nvPr/>
        </p:nvPicPr>
        <p:blipFill>
          <a:blip r:embed="rId3"/>
          <a:stretch>
            <a:fillRect/>
          </a:stretch>
        </p:blipFill>
        <p:spPr>
          <a:xfrm>
            <a:off x="1266862" y="849316"/>
            <a:ext cx="2266875" cy="1851022"/>
          </a:xfrm>
          <a:prstGeom prst="roundRect">
            <a:avLst>
              <a:gd name="adj" fmla="val 5591"/>
            </a:avLst>
          </a:prstGeom>
          <a:ln w="6350">
            <a:solidFill>
              <a:srgbClr val="4F81BD"/>
            </a:solidFill>
          </a:ln>
        </p:spPr>
      </p:pic>
      <p:sp>
        <p:nvSpPr>
          <p:cNvPr id="4" name="TextBox 3">
            <a:extLst>
              <a:ext uri="{FF2B5EF4-FFF2-40B4-BE49-F238E27FC236}">
                <a16:creationId xmlns:a16="http://schemas.microsoft.com/office/drawing/2014/main" id="{83B2F02C-7690-457D-A30C-05D32F646F98}"/>
              </a:ext>
            </a:extLst>
          </p:cNvPr>
          <p:cNvSpPr txBox="1"/>
          <p:nvPr/>
        </p:nvSpPr>
        <p:spPr>
          <a:xfrm>
            <a:off x="649607" y="556607"/>
            <a:ext cx="3501386" cy="292709"/>
          </a:xfrm>
          <a:prstGeom prst="rect">
            <a:avLst/>
          </a:prstGeom>
          <a:noFill/>
        </p:spPr>
        <p:txBody>
          <a:bodyPr wrap="square">
            <a:spAutoFit/>
          </a:bodyPr>
          <a:lstStyle/>
          <a:p>
            <a:pPr algn="ctr" defTabSz="914400">
              <a:lnSpc>
                <a:spcPct val="150000"/>
              </a:lnSpc>
              <a:buClr>
                <a:srgbClr val="000000"/>
              </a:buClr>
              <a:buFont typeface="Arial"/>
              <a:buNone/>
            </a:pPr>
            <a:r>
              <a:rPr lang="en-US" sz="1000" b="1" kern="0" dirty="0">
                <a:solidFill>
                  <a:prstClr val="black"/>
                </a:solidFill>
                <a:ea typeface="Times New Roman" panose="02020603050405020304" pitchFamily="18" charset="0"/>
                <a:cs typeface="Arial"/>
                <a:sym typeface="Arial"/>
              </a:rPr>
              <a:t>II. CẤU TẠO VÀ CHỨC NĂNG CỦA HỆ TIÊU HÓA</a:t>
            </a:r>
            <a:endParaRPr lang="en-US" sz="1000" kern="0" dirty="0">
              <a:solidFill>
                <a:prstClr val="black"/>
              </a:solidFill>
              <a:cs typeface="Arial"/>
              <a:sym typeface="Arial"/>
            </a:endParaRPr>
          </a:p>
        </p:txBody>
      </p:sp>
    </p:spTree>
    <p:extLst>
      <p:ext uri="{BB962C8B-B14F-4D97-AF65-F5344CB8AC3E}">
        <p14:creationId xmlns:p14="http://schemas.microsoft.com/office/powerpoint/2010/main" val="3203583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A7374A-04B5-4CBB-A273-9CE0313C6718}"/>
              </a:ext>
            </a:extLst>
          </p:cNvPr>
          <p:cNvSpPr txBox="1"/>
          <p:nvPr/>
        </p:nvSpPr>
        <p:spPr>
          <a:xfrm>
            <a:off x="309769" y="689569"/>
            <a:ext cx="4181062" cy="1908395"/>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914400">
              <a:lnSpc>
                <a:spcPct val="150000"/>
              </a:lnSpc>
              <a:buClr>
                <a:srgbClr val="000000"/>
              </a:buClr>
              <a:buFont typeface="Arial"/>
              <a:buNone/>
            </a:pPr>
            <a:r>
              <a:rPr lang="en-US" sz="900" kern="0" dirty="0" err="1">
                <a:solidFill>
                  <a:srgbClr val="000000"/>
                </a:solidFill>
                <a:cs typeface="Arial"/>
                <a:sym typeface="Arial"/>
              </a:rPr>
              <a:t>Hệ</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ở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gồm</a:t>
            </a:r>
            <a:r>
              <a:rPr lang="en-US" sz="900" kern="0" dirty="0">
                <a:solidFill>
                  <a:srgbClr val="000000"/>
                </a:solidFill>
                <a:cs typeface="Arial"/>
                <a:sym typeface="Arial"/>
              </a:rPr>
              <a:t> </a:t>
            </a:r>
            <a:r>
              <a:rPr lang="en-US" sz="900" kern="0" dirty="0" err="1">
                <a:solidFill>
                  <a:srgbClr val="000000"/>
                </a:solidFill>
                <a:cs typeface="Arial"/>
                <a:sym typeface="Arial"/>
              </a:rPr>
              <a:t>ống</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tuyến</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Thức</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di </a:t>
            </a:r>
            <a:r>
              <a:rPr lang="en-US" sz="900" kern="0" dirty="0" err="1">
                <a:solidFill>
                  <a:srgbClr val="000000"/>
                </a:solidFill>
                <a:cs typeface="Arial"/>
                <a:sym typeface="Arial"/>
              </a:rPr>
              <a:t>chuyển</a:t>
            </a:r>
            <a:r>
              <a:rPr lang="en-US" sz="900" kern="0" dirty="0">
                <a:solidFill>
                  <a:srgbClr val="000000"/>
                </a:solidFill>
                <a:cs typeface="Arial"/>
                <a:sym typeface="Arial"/>
              </a:rPr>
              <a:t> qua </a:t>
            </a:r>
            <a:r>
              <a:rPr lang="en-US" sz="900" kern="0" dirty="0" err="1">
                <a:solidFill>
                  <a:srgbClr val="000000"/>
                </a:solidFill>
                <a:cs typeface="Arial"/>
                <a:sym typeface="Arial"/>
              </a:rPr>
              <a:t>ống</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trải</a:t>
            </a:r>
            <a:r>
              <a:rPr lang="en-US" sz="900" kern="0" dirty="0">
                <a:solidFill>
                  <a:srgbClr val="000000"/>
                </a:solidFill>
                <a:cs typeface="Arial"/>
                <a:sym typeface="Arial"/>
              </a:rPr>
              <a:t> qua </a:t>
            </a:r>
            <a:r>
              <a:rPr lang="en-US" sz="900" kern="0" dirty="0" err="1">
                <a:solidFill>
                  <a:srgbClr val="000000"/>
                </a:solidFill>
                <a:cs typeface="Arial"/>
                <a:sym typeface="Arial"/>
              </a:rPr>
              <a:t>quá</a:t>
            </a:r>
            <a:r>
              <a:rPr lang="en-US" sz="900" kern="0" dirty="0">
                <a:solidFill>
                  <a:srgbClr val="000000"/>
                </a:solidFill>
                <a:cs typeface="Arial"/>
                <a:sym typeface="Arial"/>
              </a:rPr>
              <a:t> </a:t>
            </a:r>
            <a:r>
              <a:rPr lang="en-US" sz="900" kern="0" dirty="0" err="1">
                <a:solidFill>
                  <a:srgbClr val="000000"/>
                </a:solidFill>
                <a:cs typeface="Arial"/>
                <a:sym typeface="Arial"/>
              </a:rPr>
              <a:t>trình</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học</a:t>
            </a:r>
            <a:r>
              <a:rPr lang="en-US" sz="900" kern="0" dirty="0">
                <a:solidFill>
                  <a:srgbClr val="000000"/>
                </a:solidFill>
                <a:cs typeface="Arial"/>
                <a:sym typeface="Arial"/>
              </a:rPr>
              <a:t> (</a:t>
            </a:r>
            <a:r>
              <a:rPr lang="en-US" sz="900" kern="0" dirty="0" err="1">
                <a:solidFill>
                  <a:srgbClr val="000000"/>
                </a:solidFill>
                <a:cs typeface="Arial"/>
                <a:sym typeface="Arial"/>
              </a:rPr>
              <a:t>thức</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nghiền</a:t>
            </a:r>
            <a:r>
              <a:rPr lang="en-US" sz="900" kern="0" dirty="0">
                <a:solidFill>
                  <a:srgbClr val="000000"/>
                </a:solidFill>
                <a:cs typeface="Arial"/>
                <a:sym typeface="Arial"/>
              </a:rPr>
              <a:t> </a:t>
            </a:r>
            <a:r>
              <a:rPr lang="en-US" sz="900" kern="0" dirty="0" err="1">
                <a:solidFill>
                  <a:srgbClr val="000000"/>
                </a:solidFill>
                <a:cs typeface="Arial"/>
                <a:sym typeface="Arial"/>
              </a:rPr>
              <a:t>nhỏ</a:t>
            </a:r>
            <a:r>
              <a:rPr lang="en-US" sz="900" kern="0" dirty="0">
                <a:solidFill>
                  <a:srgbClr val="000000"/>
                </a:solidFill>
                <a:cs typeface="Arial"/>
                <a:sym typeface="Arial"/>
              </a:rPr>
              <a:t>, </a:t>
            </a:r>
            <a:r>
              <a:rPr lang="en-US" sz="900" kern="0" dirty="0" err="1">
                <a:solidFill>
                  <a:srgbClr val="000000"/>
                </a:solidFill>
                <a:cs typeface="Arial"/>
                <a:sym typeface="Arial"/>
              </a:rPr>
              <a:t>đảo</a:t>
            </a:r>
            <a:r>
              <a:rPr lang="en-US" sz="900" kern="0" dirty="0">
                <a:solidFill>
                  <a:srgbClr val="000000"/>
                </a:solidFill>
                <a:cs typeface="Arial"/>
                <a:sym typeface="Arial"/>
              </a:rPr>
              <a:t> </a:t>
            </a:r>
            <a:r>
              <a:rPr lang="en-US" sz="900" kern="0" dirty="0" err="1">
                <a:solidFill>
                  <a:srgbClr val="000000"/>
                </a:solidFill>
                <a:cs typeface="Arial"/>
                <a:sym typeface="Arial"/>
              </a:rPr>
              <a:t>trộn</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học</a:t>
            </a:r>
            <a:r>
              <a:rPr lang="en-US" sz="900" kern="0" dirty="0">
                <a:solidFill>
                  <a:srgbClr val="000000"/>
                </a:solidFill>
                <a:cs typeface="Arial"/>
                <a:sym typeface="Arial"/>
              </a:rPr>
              <a:t> (</a:t>
            </a:r>
            <a:r>
              <a:rPr lang="en-US" sz="900" kern="0" dirty="0" err="1">
                <a:solidFill>
                  <a:srgbClr val="000000"/>
                </a:solidFill>
                <a:cs typeface="Arial"/>
                <a:sym typeface="Arial"/>
              </a:rPr>
              <a:t>thức</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biến</a:t>
            </a:r>
            <a:r>
              <a:rPr lang="en-US" sz="900" kern="0" dirty="0">
                <a:solidFill>
                  <a:srgbClr val="000000"/>
                </a:solidFill>
                <a:cs typeface="Arial"/>
                <a:sym typeface="Arial"/>
              </a:rPr>
              <a:t> </a:t>
            </a:r>
            <a:r>
              <a:rPr lang="en-US" sz="900" kern="0" dirty="0" err="1">
                <a:solidFill>
                  <a:srgbClr val="000000"/>
                </a:solidFill>
                <a:cs typeface="Arial"/>
                <a:sym typeface="Arial"/>
              </a:rPr>
              <a:t>đổi</a:t>
            </a:r>
            <a:r>
              <a:rPr lang="en-US" sz="900" kern="0" dirty="0">
                <a:solidFill>
                  <a:srgbClr val="000000"/>
                </a:solidFill>
                <a:cs typeface="Arial"/>
                <a:sym typeface="Arial"/>
              </a:rPr>
              <a:t> </a:t>
            </a:r>
            <a:r>
              <a:rPr lang="en-US" sz="900" kern="0" dirty="0" err="1">
                <a:solidFill>
                  <a:srgbClr val="000000"/>
                </a:solidFill>
                <a:cs typeface="Arial"/>
                <a:sym typeface="Arial"/>
              </a:rPr>
              <a:t>nhờ</a:t>
            </a:r>
            <a:r>
              <a:rPr lang="en-US" sz="900" kern="0" dirty="0">
                <a:solidFill>
                  <a:srgbClr val="000000"/>
                </a:solidFill>
                <a:cs typeface="Arial"/>
                <a:sym typeface="Arial"/>
              </a:rPr>
              <a:t> </a:t>
            </a:r>
            <a:r>
              <a:rPr lang="en-US" sz="900" kern="0" dirty="0" err="1">
                <a:solidFill>
                  <a:srgbClr val="000000"/>
                </a:solidFill>
                <a:cs typeface="Arial"/>
                <a:sym typeface="Arial"/>
              </a:rPr>
              <a:t>sự</a:t>
            </a:r>
            <a:r>
              <a:rPr lang="en-US" sz="900" kern="0" dirty="0">
                <a:solidFill>
                  <a:srgbClr val="000000"/>
                </a:solidFill>
                <a:cs typeface="Arial"/>
                <a:sym typeface="Arial"/>
              </a:rPr>
              <a:t> </a:t>
            </a:r>
            <a:r>
              <a:rPr lang="en-US" sz="900" kern="0" dirty="0" err="1">
                <a:solidFill>
                  <a:srgbClr val="000000"/>
                </a:solidFill>
                <a:cs typeface="Arial"/>
                <a:sym typeface="Arial"/>
              </a:rPr>
              <a:t>xúc</a:t>
            </a:r>
            <a:r>
              <a:rPr lang="en-US" sz="900" kern="0" dirty="0">
                <a:solidFill>
                  <a:srgbClr val="000000"/>
                </a:solidFill>
                <a:cs typeface="Arial"/>
                <a:sym typeface="Arial"/>
              </a:rPr>
              <a:t> </a:t>
            </a:r>
            <a:r>
              <a:rPr lang="en-US" sz="900" kern="0" dirty="0" err="1">
                <a:solidFill>
                  <a:srgbClr val="000000"/>
                </a:solidFill>
                <a:cs typeface="Arial"/>
                <a:sym typeface="Arial"/>
              </a:rPr>
              <a:t>tác</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enzyme) </a:t>
            </a:r>
            <a:r>
              <a:rPr lang="en-US" sz="900" kern="0" dirty="0" err="1">
                <a:solidFill>
                  <a:srgbClr val="000000"/>
                </a:solidFill>
                <a:cs typeface="Arial"/>
                <a:sym typeface="Arial"/>
              </a:rPr>
              <a:t>thành</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đơn</a:t>
            </a:r>
            <a:r>
              <a:rPr lang="en-US" sz="900" kern="0" dirty="0">
                <a:solidFill>
                  <a:srgbClr val="000000"/>
                </a:solidFill>
                <a:cs typeface="Arial"/>
                <a:sym typeface="Arial"/>
              </a:rPr>
              <a:t> </a:t>
            </a:r>
            <a:r>
              <a:rPr lang="en-US" sz="900" kern="0" dirty="0" err="1">
                <a:solidFill>
                  <a:srgbClr val="000000"/>
                </a:solidFill>
                <a:cs typeface="Arial"/>
                <a:sym typeface="Arial"/>
              </a:rPr>
              <a:t>giản</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này</a:t>
            </a:r>
            <a:r>
              <a:rPr lang="en-US" sz="900" kern="0" dirty="0">
                <a:solidFill>
                  <a:srgbClr val="000000"/>
                </a:solidFill>
                <a:cs typeface="Arial"/>
                <a:sym typeface="Arial"/>
              </a:rPr>
              <a:t> </a:t>
            </a:r>
            <a:r>
              <a:rPr lang="en-US" sz="900" kern="0" dirty="0" err="1">
                <a:solidFill>
                  <a:srgbClr val="000000"/>
                </a:solidFill>
                <a:cs typeface="Arial"/>
                <a:sym typeface="Arial"/>
              </a:rPr>
              <a:t>đi</a:t>
            </a:r>
            <a:r>
              <a:rPr lang="en-US" sz="900" kern="0" dirty="0">
                <a:solidFill>
                  <a:srgbClr val="000000"/>
                </a:solidFill>
                <a:cs typeface="Arial"/>
                <a:sym typeface="Arial"/>
              </a:rPr>
              <a:t> qua </a:t>
            </a:r>
            <a:r>
              <a:rPr lang="en-US" sz="900" kern="0" dirty="0" err="1">
                <a:solidFill>
                  <a:srgbClr val="000000"/>
                </a:solidFill>
                <a:cs typeface="Arial"/>
                <a:sym typeface="Arial"/>
              </a:rPr>
              <a:t>niêm</a:t>
            </a:r>
            <a:r>
              <a:rPr lang="en-US" sz="900" kern="0" dirty="0">
                <a:solidFill>
                  <a:srgbClr val="000000"/>
                </a:solidFill>
                <a:cs typeface="Arial"/>
                <a:sym typeface="Arial"/>
              </a:rPr>
              <a:t> </a:t>
            </a:r>
            <a:r>
              <a:rPr lang="en-US" sz="900" kern="0" dirty="0" err="1">
                <a:solidFill>
                  <a:srgbClr val="000000"/>
                </a:solidFill>
                <a:cs typeface="Arial"/>
                <a:sym typeface="Arial"/>
              </a:rPr>
              <a:t>mạc</a:t>
            </a:r>
            <a:r>
              <a:rPr lang="en-US" sz="900" kern="0" dirty="0">
                <a:solidFill>
                  <a:srgbClr val="000000"/>
                </a:solidFill>
                <a:cs typeface="Arial"/>
                <a:sym typeface="Arial"/>
              </a:rPr>
              <a:t> </a:t>
            </a:r>
            <a:r>
              <a:rPr lang="en-US" sz="900" kern="0" dirty="0" err="1">
                <a:solidFill>
                  <a:srgbClr val="000000"/>
                </a:solidFill>
                <a:cs typeface="Arial"/>
                <a:sym typeface="Arial"/>
              </a:rPr>
              <a:t>ruột</a:t>
            </a:r>
            <a:r>
              <a:rPr lang="en-US" sz="900" kern="0" dirty="0">
                <a:solidFill>
                  <a:srgbClr val="000000"/>
                </a:solidFill>
                <a:cs typeface="Arial"/>
                <a:sym typeface="Arial"/>
              </a:rPr>
              <a:t> non </a:t>
            </a:r>
            <a:r>
              <a:rPr lang="en-US" sz="900" kern="0" dirty="0" err="1">
                <a:solidFill>
                  <a:srgbClr val="000000"/>
                </a:solidFill>
                <a:cs typeface="Arial"/>
                <a:sym typeface="Arial"/>
              </a:rPr>
              <a:t>vào</a:t>
            </a:r>
            <a:r>
              <a:rPr lang="en-US" sz="900" kern="0" dirty="0">
                <a:solidFill>
                  <a:srgbClr val="000000"/>
                </a:solidFill>
                <a:cs typeface="Arial"/>
                <a:sym typeface="Arial"/>
              </a:rPr>
              <a:t> </a:t>
            </a:r>
            <a:r>
              <a:rPr lang="en-US" sz="900" kern="0" dirty="0" err="1">
                <a:solidFill>
                  <a:srgbClr val="000000"/>
                </a:solidFill>
                <a:cs typeface="Arial"/>
                <a:sym typeface="Arial"/>
              </a:rPr>
              <a:t>mao</a:t>
            </a:r>
            <a:r>
              <a:rPr lang="en-US" sz="900" kern="0" dirty="0">
                <a:solidFill>
                  <a:srgbClr val="000000"/>
                </a:solidFill>
                <a:cs typeface="Arial"/>
                <a:sym typeface="Arial"/>
              </a:rPr>
              <a:t> </a:t>
            </a:r>
            <a:r>
              <a:rPr lang="en-US" sz="900" kern="0" dirty="0" err="1">
                <a:solidFill>
                  <a:srgbClr val="000000"/>
                </a:solidFill>
                <a:cs typeface="Arial"/>
                <a:sym typeface="Arial"/>
              </a:rPr>
              <a:t>mạch</a:t>
            </a:r>
            <a:r>
              <a:rPr lang="en-US" sz="900" kern="0" dirty="0">
                <a:solidFill>
                  <a:srgbClr val="000000"/>
                </a:solidFill>
                <a:cs typeface="Arial"/>
                <a:sym typeface="Arial"/>
              </a:rPr>
              <a:t> </a:t>
            </a:r>
            <a:r>
              <a:rPr lang="en-US" sz="900" kern="0" dirty="0" err="1">
                <a:solidFill>
                  <a:srgbClr val="000000"/>
                </a:solidFill>
                <a:cs typeface="Arial"/>
                <a:sym typeface="Arial"/>
              </a:rPr>
              <a:t>máu</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mao</a:t>
            </a:r>
            <a:r>
              <a:rPr lang="en-US" sz="900" kern="0" dirty="0">
                <a:solidFill>
                  <a:srgbClr val="000000"/>
                </a:solidFill>
                <a:cs typeface="Arial"/>
                <a:sym typeface="Arial"/>
              </a:rPr>
              <a:t> </a:t>
            </a:r>
            <a:r>
              <a:rPr lang="en-US" sz="900" kern="0" dirty="0" err="1">
                <a:solidFill>
                  <a:srgbClr val="000000"/>
                </a:solidFill>
                <a:cs typeface="Arial"/>
                <a:sym typeface="Arial"/>
              </a:rPr>
              <a:t>mạch</a:t>
            </a:r>
            <a:r>
              <a:rPr lang="en-US" sz="900" kern="0" dirty="0">
                <a:solidFill>
                  <a:srgbClr val="000000"/>
                </a:solidFill>
                <a:cs typeface="Arial"/>
                <a:sym typeface="Arial"/>
              </a:rPr>
              <a:t> </a:t>
            </a:r>
            <a:r>
              <a:rPr lang="en-US" sz="900" kern="0" dirty="0" err="1">
                <a:solidFill>
                  <a:srgbClr val="000000"/>
                </a:solidFill>
                <a:cs typeface="Arial"/>
                <a:sym typeface="Arial"/>
              </a:rPr>
              <a:t>bạch</a:t>
            </a:r>
            <a:r>
              <a:rPr lang="en-US" sz="900" kern="0" dirty="0">
                <a:solidFill>
                  <a:srgbClr val="000000"/>
                </a:solidFill>
                <a:cs typeface="Arial"/>
                <a:sym typeface="Arial"/>
              </a:rPr>
              <a:t> </a:t>
            </a:r>
            <a:r>
              <a:rPr lang="en-US" sz="900" kern="0" dirty="0" err="1">
                <a:solidFill>
                  <a:srgbClr val="000000"/>
                </a:solidFill>
                <a:cs typeface="Arial"/>
                <a:sym typeface="Arial"/>
              </a:rPr>
              <a:t>huyết</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lông</a:t>
            </a:r>
            <a:r>
              <a:rPr lang="en-US" sz="900" kern="0" dirty="0">
                <a:solidFill>
                  <a:srgbClr val="000000"/>
                </a:solidFill>
                <a:cs typeface="Arial"/>
                <a:sym typeface="Arial"/>
              </a:rPr>
              <a:t> </a:t>
            </a:r>
            <a:r>
              <a:rPr lang="en-US" sz="900" kern="0" dirty="0" err="1">
                <a:solidFill>
                  <a:srgbClr val="000000"/>
                </a:solidFill>
                <a:cs typeface="Arial"/>
                <a:sym typeface="Arial"/>
              </a:rPr>
              <a:t>ruột</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hệ</a:t>
            </a:r>
            <a:r>
              <a:rPr lang="en-US" sz="900" kern="0" dirty="0">
                <a:solidFill>
                  <a:srgbClr val="000000"/>
                </a:solidFill>
                <a:cs typeface="Arial"/>
                <a:sym typeface="Arial"/>
              </a:rPr>
              <a:t> </a:t>
            </a:r>
            <a:r>
              <a:rPr lang="en-US" sz="900" kern="0" dirty="0" err="1">
                <a:solidFill>
                  <a:srgbClr val="000000"/>
                </a:solidFill>
                <a:cs typeface="Arial"/>
                <a:sym typeface="Arial"/>
              </a:rPr>
              <a:t>tuần</a:t>
            </a:r>
            <a:r>
              <a:rPr lang="en-US" sz="900" kern="0" dirty="0">
                <a:solidFill>
                  <a:srgbClr val="000000"/>
                </a:solidFill>
                <a:cs typeface="Arial"/>
                <a:sym typeface="Arial"/>
              </a:rPr>
              <a:t> </a:t>
            </a:r>
            <a:r>
              <a:rPr lang="en-US" sz="900" kern="0" dirty="0" err="1">
                <a:solidFill>
                  <a:srgbClr val="000000"/>
                </a:solidFill>
                <a:cs typeface="Arial"/>
                <a:sym typeface="Arial"/>
              </a:rPr>
              <a:t>hoàn</a:t>
            </a:r>
            <a:r>
              <a:rPr lang="en-US" sz="900" kern="0" dirty="0">
                <a:solidFill>
                  <a:srgbClr val="000000"/>
                </a:solidFill>
                <a:cs typeface="Arial"/>
                <a:sym typeface="Arial"/>
              </a:rPr>
              <a:t> </a:t>
            </a:r>
            <a:r>
              <a:rPr lang="en-US" sz="900" kern="0" dirty="0" err="1">
                <a:solidFill>
                  <a:srgbClr val="000000"/>
                </a:solidFill>
                <a:cs typeface="Arial"/>
                <a:sym typeface="Arial"/>
              </a:rPr>
              <a:t>đi</a:t>
            </a:r>
            <a:r>
              <a:rPr lang="en-US" sz="900" kern="0" dirty="0">
                <a:solidFill>
                  <a:srgbClr val="000000"/>
                </a:solidFill>
                <a:cs typeface="Arial"/>
                <a:sym typeface="Arial"/>
              </a:rPr>
              <a:t> </a:t>
            </a:r>
            <a:r>
              <a:rPr lang="en-US" sz="900" kern="0" dirty="0" err="1">
                <a:solidFill>
                  <a:srgbClr val="000000"/>
                </a:solidFill>
                <a:cs typeface="Arial"/>
                <a:sym typeface="Arial"/>
              </a:rPr>
              <a:t>nuôi</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tất</a:t>
            </a:r>
            <a:r>
              <a:rPr lang="en-US" sz="900" kern="0" dirty="0">
                <a:solidFill>
                  <a:srgbClr val="000000"/>
                </a:solidFill>
                <a:cs typeface="Arial"/>
                <a:sym typeface="Arial"/>
              </a:rPr>
              <a:t> </a:t>
            </a:r>
            <a:r>
              <a:rPr lang="en-US" sz="900" kern="0" dirty="0" err="1">
                <a:solidFill>
                  <a:srgbClr val="000000"/>
                </a:solidFill>
                <a:cs typeface="Arial"/>
                <a:sym typeface="Arial"/>
              </a:rPr>
              <a:t>cả</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tế</a:t>
            </a:r>
            <a:r>
              <a:rPr lang="en-US" sz="900" kern="0" dirty="0">
                <a:solidFill>
                  <a:srgbClr val="000000"/>
                </a:solidFill>
                <a:cs typeface="Arial"/>
                <a:sym typeface="Arial"/>
              </a:rPr>
              <a:t> </a:t>
            </a:r>
            <a:r>
              <a:rPr lang="en-US" sz="900" kern="0" dirty="0" err="1">
                <a:solidFill>
                  <a:srgbClr val="000000"/>
                </a:solidFill>
                <a:cs typeface="Arial"/>
                <a:sym typeface="Arial"/>
              </a:rPr>
              <a:t>bào</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Những</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không</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hấp</a:t>
            </a:r>
            <a:r>
              <a:rPr lang="en-US" sz="900" kern="0" dirty="0">
                <a:solidFill>
                  <a:srgbClr val="000000"/>
                </a:solidFill>
                <a:cs typeface="Arial"/>
                <a:sym typeface="Arial"/>
              </a:rPr>
              <a:t> </a:t>
            </a:r>
            <a:r>
              <a:rPr lang="en-US" sz="900" kern="0" dirty="0" err="1">
                <a:solidFill>
                  <a:srgbClr val="000000"/>
                </a:solidFill>
                <a:cs typeface="Arial"/>
                <a:sym typeface="Arial"/>
              </a:rPr>
              <a:t>thu</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thải</a:t>
            </a:r>
            <a:r>
              <a:rPr lang="en-US" sz="900" kern="0" dirty="0">
                <a:solidFill>
                  <a:srgbClr val="000000"/>
                </a:solidFill>
                <a:cs typeface="Arial"/>
                <a:sym typeface="Arial"/>
              </a:rPr>
              <a:t> </a:t>
            </a:r>
            <a:r>
              <a:rPr lang="en-US" sz="900" kern="0" dirty="0" err="1">
                <a:solidFill>
                  <a:srgbClr val="000000"/>
                </a:solidFill>
                <a:cs typeface="Arial"/>
                <a:sym typeface="Arial"/>
              </a:rPr>
              <a:t>ra</a:t>
            </a:r>
            <a:r>
              <a:rPr lang="en-US" sz="900" kern="0" dirty="0">
                <a:solidFill>
                  <a:srgbClr val="000000"/>
                </a:solidFill>
                <a:cs typeface="Arial"/>
                <a:sym typeface="Arial"/>
              </a:rPr>
              <a:t> </a:t>
            </a:r>
            <a:r>
              <a:rPr lang="en-US" sz="900" kern="0" dirty="0" err="1">
                <a:solidFill>
                  <a:srgbClr val="000000"/>
                </a:solidFill>
                <a:cs typeface="Arial"/>
                <a:sym typeface="Arial"/>
              </a:rPr>
              <a:t>ngoài</a:t>
            </a:r>
            <a:r>
              <a:rPr lang="en-US" sz="900" kern="0" dirty="0">
                <a:solidFill>
                  <a:srgbClr val="000000"/>
                </a:solidFill>
                <a:cs typeface="Arial"/>
                <a:sym typeface="Arial"/>
              </a:rPr>
              <a:t> qua </a:t>
            </a:r>
            <a:r>
              <a:rPr lang="en-US" sz="900" kern="0" dirty="0" err="1">
                <a:solidFill>
                  <a:srgbClr val="000000"/>
                </a:solidFill>
                <a:cs typeface="Arial"/>
                <a:sym typeface="Arial"/>
              </a:rPr>
              <a:t>hậu</a:t>
            </a:r>
            <a:r>
              <a:rPr lang="en-US" sz="900" kern="0" dirty="0">
                <a:solidFill>
                  <a:srgbClr val="000000"/>
                </a:solidFill>
                <a:cs typeface="Arial"/>
                <a:sym typeface="Arial"/>
              </a:rPr>
              <a:t> </a:t>
            </a:r>
            <a:r>
              <a:rPr lang="en-US" sz="900" kern="0" dirty="0" err="1">
                <a:solidFill>
                  <a:srgbClr val="000000"/>
                </a:solidFill>
                <a:cs typeface="Arial"/>
                <a:sym typeface="Arial"/>
              </a:rPr>
              <a:t>môn</a:t>
            </a:r>
            <a:r>
              <a:rPr lang="en-US" sz="900" kern="0" dirty="0">
                <a:solidFill>
                  <a:srgbClr val="000000"/>
                </a:solidFill>
                <a:cs typeface="Arial"/>
                <a:sym typeface="Arial"/>
              </a:rPr>
              <a:t>.</a:t>
            </a:r>
          </a:p>
        </p:txBody>
      </p:sp>
    </p:spTree>
    <p:extLst>
      <p:ext uri="{BB962C8B-B14F-4D97-AF65-F5344CB8AC3E}">
        <p14:creationId xmlns:p14="http://schemas.microsoft.com/office/powerpoint/2010/main" val="1183549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3467815-4805-4E5A-B594-3987D0CE7307}"/>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30348019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736545-C991-44B4-986A-A583BE2493F5}"/>
              </a:ext>
            </a:extLst>
          </p:cNvPr>
          <p:cNvSpPr txBox="1"/>
          <p:nvPr/>
        </p:nvSpPr>
        <p:spPr>
          <a:xfrm>
            <a:off x="1398272" y="573971"/>
            <a:ext cx="2399698" cy="686150"/>
          </a:xfrm>
          <a:prstGeom prst="rect">
            <a:avLst/>
          </a:prstGeom>
          <a:noFill/>
        </p:spPr>
        <p:txBody>
          <a:bodyPr wrap="square">
            <a:spAutoFit/>
          </a:bodyPr>
          <a:lstStyle/>
          <a:p>
            <a:pPr algn="ctr" defTabSz="914400">
              <a:lnSpc>
                <a:spcPct val="150000"/>
              </a:lnSpc>
              <a:buClr>
                <a:srgbClr val="000000"/>
              </a:buClr>
              <a:buFont typeface="Arial"/>
              <a:buNone/>
            </a:pPr>
            <a:r>
              <a:rPr lang="en-US" sz="900" b="1" kern="0" dirty="0">
                <a:solidFill>
                  <a:srgbClr val="000000"/>
                </a:solidFill>
                <a:cs typeface="Arial"/>
                <a:sym typeface="Arial"/>
              </a:rPr>
              <a:t>1.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hành</a:t>
            </a:r>
            <a:r>
              <a:rPr lang="en-US" sz="900" kern="0" dirty="0">
                <a:solidFill>
                  <a:srgbClr val="000000"/>
                </a:solidFill>
                <a:cs typeface="Arial"/>
                <a:sym typeface="Arial"/>
              </a:rPr>
              <a:t> </a:t>
            </a:r>
            <a:r>
              <a:rPr lang="en-US" sz="900" kern="0" dirty="0" err="1">
                <a:solidFill>
                  <a:srgbClr val="000000"/>
                </a:solidFill>
                <a:cs typeface="Arial"/>
                <a:sym typeface="Arial"/>
              </a:rPr>
              <a:t>xây</a:t>
            </a:r>
            <a:r>
              <a:rPr lang="en-US" sz="900" kern="0" dirty="0">
                <a:solidFill>
                  <a:srgbClr val="000000"/>
                </a:solidFill>
                <a:cs typeface="Arial"/>
                <a:sym typeface="Arial"/>
              </a:rPr>
              <a:t> </a:t>
            </a:r>
            <a:r>
              <a:rPr lang="en-US" sz="900" kern="0" dirty="0" err="1">
                <a:solidFill>
                  <a:srgbClr val="000000"/>
                </a:solidFill>
                <a:cs typeface="Arial"/>
                <a:sym typeface="Arial"/>
              </a:rPr>
              <a:t>dựng</a:t>
            </a:r>
            <a:r>
              <a:rPr lang="en-US" sz="900" kern="0" dirty="0">
                <a:solidFill>
                  <a:srgbClr val="000000"/>
                </a:solidFill>
                <a:cs typeface="Arial"/>
                <a:sym typeface="Arial"/>
              </a:rPr>
              <a:t> </a:t>
            </a:r>
            <a:r>
              <a:rPr lang="en-US" sz="900" kern="0" dirty="0" err="1">
                <a:solidFill>
                  <a:srgbClr val="000000"/>
                </a:solidFill>
                <a:cs typeface="Arial"/>
                <a:sym typeface="Arial"/>
              </a:rPr>
              <a:t>chế</a:t>
            </a:r>
            <a:r>
              <a:rPr lang="en-US" sz="900" kern="0" dirty="0">
                <a:solidFill>
                  <a:srgbClr val="000000"/>
                </a:solidFill>
                <a:cs typeface="Arial"/>
                <a:sym typeface="Arial"/>
              </a:rPr>
              <a:t> </a:t>
            </a:r>
            <a:r>
              <a:rPr lang="en-US" sz="900" kern="0" dirty="0" err="1">
                <a:solidFill>
                  <a:srgbClr val="000000"/>
                </a:solidFill>
                <a:cs typeface="Arial"/>
                <a:sym typeface="Arial"/>
              </a:rPr>
              <a:t>độ</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hợp</a:t>
            </a:r>
            <a:r>
              <a:rPr lang="en-US" sz="900" kern="0" dirty="0">
                <a:solidFill>
                  <a:srgbClr val="000000"/>
                </a:solidFill>
                <a:cs typeface="Arial"/>
                <a:sym typeface="Arial"/>
              </a:rPr>
              <a:t> </a:t>
            </a:r>
            <a:r>
              <a:rPr lang="en-US" sz="900" kern="0" dirty="0" err="1">
                <a:solidFill>
                  <a:srgbClr val="000000"/>
                </a:solidFill>
                <a:cs typeface="Arial"/>
                <a:sym typeface="Arial"/>
              </a:rPr>
              <a:t>lí</a:t>
            </a:r>
            <a:r>
              <a:rPr lang="en-US" sz="900" kern="0" dirty="0">
                <a:solidFill>
                  <a:srgbClr val="000000"/>
                </a:solidFill>
                <a:cs typeface="Arial"/>
                <a:sym typeface="Arial"/>
              </a:rPr>
              <a:t> </a:t>
            </a:r>
            <a:r>
              <a:rPr lang="en-US" sz="900" kern="0" dirty="0" err="1">
                <a:solidFill>
                  <a:srgbClr val="000000"/>
                </a:solidFill>
                <a:cs typeface="Arial"/>
                <a:sym typeface="Arial"/>
              </a:rPr>
              <a:t>cho</a:t>
            </a:r>
            <a:r>
              <a:rPr lang="en-US" sz="900" kern="0" dirty="0">
                <a:solidFill>
                  <a:srgbClr val="000000"/>
                </a:solidFill>
                <a:cs typeface="Arial"/>
                <a:sym typeface="Arial"/>
              </a:rPr>
              <a:t> </a:t>
            </a:r>
            <a:r>
              <a:rPr lang="en-US" sz="900" kern="0" dirty="0" err="1">
                <a:solidFill>
                  <a:srgbClr val="000000"/>
                </a:solidFill>
                <a:cs typeface="Arial"/>
                <a:sym typeface="Arial"/>
              </a:rPr>
              <a:t>bản</a:t>
            </a:r>
            <a:r>
              <a:rPr lang="en-US" sz="900" kern="0" dirty="0">
                <a:solidFill>
                  <a:srgbClr val="000000"/>
                </a:solidFill>
                <a:cs typeface="Arial"/>
                <a:sym typeface="Arial"/>
              </a:rPr>
              <a:t> </a:t>
            </a:r>
            <a:r>
              <a:rPr lang="en-US" sz="900" kern="0" dirty="0" err="1">
                <a:solidFill>
                  <a:srgbClr val="000000"/>
                </a:solidFill>
                <a:cs typeface="Arial"/>
                <a:sym typeface="Arial"/>
              </a:rPr>
              <a:t>thân</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những</a:t>
            </a:r>
            <a:r>
              <a:rPr lang="en-US" sz="900" kern="0" dirty="0">
                <a:solidFill>
                  <a:srgbClr val="000000"/>
                </a:solidFill>
                <a:cs typeface="Arial"/>
                <a:sym typeface="Arial"/>
              </a:rPr>
              <a:t>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gia</a:t>
            </a:r>
            <a:r>
              <a:rPr lang="en-US" sz="900" kern="0" dirty="0">
                <a:solidFill>
                  <a:srgbClr val="000000"/>
                </a:solidFill>
                <a:cs typeface="Arial"/>
                <a:sym typeface="Arial"/>
              </a:rPr>
              <a:t> </a:t>
            </a:r>
            <a:r>
              <a:rPr lang="en-US" sz="900" kern="0" dirty="0" err="1">
                <a:solidFill>
                  <a:srgbClr val="000000"/>
                </a:solidFill>
                <a:cs typeface="Arial"/>
                <a:sym typeface="Arial"/>
              </a:rPr>
              <a:t>đình</a:t>
            </a:r>
            <a:r>
              <a:rPr lang="en-US" sz="900" kern="0" dirty="0">
                <a:solidFill>
                  <a:srgbClr val="000000"/>
                </a:solidFill>
                <a:cs typeface="Arial"/>
                <a:sym typeface="Arial"/>
              </a:rPr>
              <a:t> </a:t>
            </a:r>
            <a:r>
              <a:rPr lang="en-US" sz="900" kern="0" dirty="0" err="1">
                <a:solidFill>
                  <a:srgbClr val="000000"/>
                </a:solidFill>
                <a:cs typeface="Arial"/>
                <a:sym typeface="Arial"/>
              </a:rPr>
              <a:t>em</a:t>
            </a:r>
            <a:r>
              <a:rPr lang="en-US" sz="900" kern="0" dirty="0">
                <a:solidFill>
                  <a:srgbClr val="000000"/>
                </a:solidFill>
                <a:cs typeface="Arial"/>
                <a:sym typeface="Arial"/>
              </a:rPr>
              <a:t>.</a:t>
            </a:r>
          </a:p>
        </p:txBody>
      </p:sp>
      <p:pic>
        <p:nvPicPr>
          <p:cNvPr id="3" name="Picture 2">
            <a:extLst>
              <a:ext uri="{FF2B5EF4-FFF2-40B4-BE49-F238E27FC236}">
                <a16:creationId xmlns:a16="http://schemas.microsoft.com/office/drawing/2014/main" id="{F6348085-0931-40C8-9C29-6D5EF8DB8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323" y="297856"/>
            <a:ext cx="893277" cy="8932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3B72305-EEA4-40A4-8E79-9DF505015953}"/>
              </a:ext>
            </a:extLst>
          </p:cNvPr>
          <p:cNvGrpSpPr/>
          <p:nvPr/>
        </p:nvGrpSpPr>
        <p:grpSpPr>
          <a:xfrm>
            <a:off x="65649" y="950052"/>
            <a:ext cx="1705883" cy="1705909"/>
            <a:chOff x="720000" y="1354674"/>
            <a:chExt cx="3249300" cy="3249351"/>
          </a:xfrm>
        </p:grpSpPr>
        <p:sp>
          <p:nvSpPr>
            <p:cNvPr id="5" name="Google Shape;1135;p49">
              <a:extLst>
                <a:ext uri="{FF2B5EF4-FFF2-40B4-BE49-F238E27FC236}">
                  <a16:creationId xmlns:a16="http://schemas.microsoft.com/office/drawing/2014/main" id="{B3829D41-8AFF-41A7-BB64-1F19D1DDAF38}"/>
                </a:ext>
              </a:extLst>
            </p:cNvPr>
            <p:cNvSpPr/>
            <p:nvPr/>
          </p:nvSpPr>
          <p:spPr>
            <a:xfrm>
              <a:off x="720000" y="1354675"/>
              <a:ext cx="3249300" cy="3249300"/>
            </a:xfrm>
            <a:prstGeom prst="ellipse">
              <a:avLst/>
            </a:prstGeom>
            <a:solidFill>
              <a:srgbClr val="9BBB59"/>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cs typeface="Arial"/>
                <a:sym typeface="Arial"/>
              </a:endParaRPr>
            </a:p>
          </p:txBody>
        </p:sp>
        <p:sp>
          <p:nvSpPr>
            <p:cNvPr id="6" name="Google Shape;1136;p49">
              <a:extLst>
                <a:ext uri="{FF2B5EF4-FFF2-40B4-BE49-F238E27FC236}">
                  <a16:creationId xmlns:a16="http://schemas.microsoft.com/office/drawing/2014/main" id="{AEEB9670-2458-4EF3-BC03-B0B9192079C3}"/>
                </a:ext>
              </a:extLst>
            </p:cNvPr>
            <p:cNvSpPr/>
            <p:nvPr/>
          </p:nvSpPr>
          <p:spPr>
            <a:xfrm>
              <a:off x="997050" y="1908750"/>
              <a:ext cx="2695200" cy="2695200"/>
            </a:xfrm>
            <a:prstGeom prst="ellipse">
              <a:avLst/>
            </a:prstGeom>
            <a:solidFill>
              <a:srgbClr val="8064A2"/>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cs typeface="Arial"/>
                <a:sym typeface="Arial"/>
              </a:endParaRPr>
            </a:p>
          </p:txBody>
        </p:sp>
        <p:sp>
          <p:nvSpPr>
            <p:cNvPr id="7" name="Google Shape;1137;p49">
              <a:extLst>
                <a:ext uri="{FF2B5EF4-FFF2-40B4-BE49-F238E27FC236}">
                  <a16:creationId xmlns:a16="http://schemas.microsoft.com/office/drawing/2014/main" id="{18FB0DB0-A51D-49EC-AF9D-36081F516C5D}"/>
                </a:ext>
              </a:extLst>
            </p:cNvPr>
            <p:cNvSpPr/>
            <p:nvPr/>
          </p:nvSpPr>
          <p:spPr>
            <a:xfrm>
              <a:off x="1529700" y="2974125"/>
              <a:ext cx="1629900" cy="1629900"/>
            </a:xfrm>
            <a:prstGeom prst="ellipse">
              <a:avLst/>
            </a:prstGeom>
            <a:solidFill>
              <a:srgbClr val="4BACC6"/>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cs typeface="Arial"/>
                <a:sym typeface="Arial"/>
              </a:endParaRPr>
            </a:p>
          </p:txBody>
        </p:sp>
        <p:sp>
          <p:nvSpPr>
            <p:cNvPr id="8" name="Google Shape;1138;p49">
              <a:extLst>
                <a:ext uri="{FF2B5EF4-FFF2-40B4-BE49-F238E27FC236}">
                  <a16:creationId xmlns:a16="http://schemas.microsoft.com/office/drawing/2014/main" id="{2C3A2B23-A5F7-42DD-AEB1-B111B1DDA9D5}"/>
                </a:ext>
              </a:extLst>
            </p:cNvPr>
            <p:cNvSpPr txBox="1"/>
            <p:nvPr/>
          </p:nvSpPr>
          <p:spPr>
            <a:xfrm>
              <a:off x="1672525" y="1354674"/>
              <a:ext cx="1269900" cy="545175"/>
            </a:xfrm>
            <a:prstGeom prst="rect">
              <a:avLst/>
            </a:prstGeom>
            <a:noFill/>
            <a:ln>
              <a:noFill/>
            </a:ln>
          </p:spPr>
          <p:txBody>
            <a:bodyPr spcFirstLastPara="1" wrap="square" lIns="47998" tIns="47998" rIns="47998" bIns="47998" anchor="t"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vi-VN" sz="900" b="1" i="0" u="none" strike="noStrike" kern="0" cap="none" spc="0" normalizeH="0" baseline="0" noProof="0" dirty="0">
                  <a:ln>
                    <a:noFill/>
                  </a:ln>
                  <a:solidFill>
                    <a:srgbClr val="233634"/>
                  </a:solidFill>
                  <a:effectLst/>
                  <a:uLnTx/>
                  <a:uFillTx/>
                  <a:ea typeface="Cabin"/>
                  <a:cs typeface="Cabin"/>
                  <a:sym typeface="Cabin"/>
                </a:rPr>
                <a:t>Bước 1</a:t>
              </a:r>
              <a:endParaRPr kumimoji="0" sz="900" b="1" i="0" u="none" strike="noStrike" kern="0" cap="none" spc="0" normalizeH="0" baseline="0" noProof="0" dirty="0">
                <a:ln>
                  <a:noFill/>
                </a:ln>
                <a:solidFill>
                  <a:srgbClr val="233634"/>
                </a:solidFill>
                <a:effectLst/>
                <a:uLnTx/>
                <a:uFillTx/>
                <a:ea typeface="Cabin"/>
                <a:cs typeface="Cabin"/>
                <a:sym typeface="Cabin"/>
              </a:endParaRPr>
            </a:p>
          </p:txBody>
        </p:sp>
        <p:sp>
          <p:nvSpPr>
            <p:cNvPr id="9" name="Google Shape;1139;p49">
              <a:extLst>
                <a:ext uri="{FF2B5EF4-FFF2-40B4-BE49-F238E27FC236}">
                  <a16:creationId xmlns:a16="http://schemas.microsoft.com/office/drawing/2014/main" id="{BC4D1F34-030E-4C21-9698-27E166A6D5E0}"/>
                </a:ext>
              </a:extLst>
            </p:cNvPr>
            <p:cNvSpPr txBox="1"/>
            <p:nvPr/>
          </p:nvSpPr>
          <p:spPr>
            <a:xfrm>
              <a:off x="1672525" y="2227875"/>
              <a:ext cx="1269900" cy="554100"/>
            </a:xfrm>
            <a:prstGeom prst="rect">
              <a:avLst/>
            </a:prstGeom>
            <a:noFill/>
            <a:ln>
              <a:noFill/>
            </a:ln>
          </p:spPr>
          <p:txBody>
            <a:bodyPr spcFirstLastPara="1" wrap="square" lIns="47998" tIns="47998" rIns="47998" bIns="47998" anchor="t"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vi-VN" sz="900" b="1" i="0" u="none" strike="noStrike" kern="0" cap="none" spc="0" normalizeH="0" baseline="0" noProof="0" dirty="0">
                  <a:ln>
                    <a:noFill/>
                  </a:ln>
                  <a:solidFill>
                    <a:srgbClr val="233634"/>
                  </a:solidFill>
                  <a:effectLst/>
                  <a:uLnTx/>
                  <a:uFillTx/>
                  <a:ea typeface="Cabin"/>
                  <a:cs typeface="Cabin"/>
                  <a:sym typeface="Cabin"/>
                </a:rPr>
                <a:t>Bước 2</a:t>
              </a:r>
              <a:endParaRPr kumimoji="0" sz="900" b="1" i="0" u="none" strike="noStrike" kern="0" cap="none" spc="0" normalizeH="0" baseline="0" noProof="0" dirty="0">
                <a:ln>
                  <a:noFill/>
                </a:ln>
                <a:solidFill>
                  <a:srgbClr val="233634"/>
                </a:solidFill>
                <a:effectLst/>
                <a:uLnTx/>
                <a:uFillTx/>
                <a:ea typeface="Cabin"/>
                <a:cs typeface="Cabin"/>
                <a:sym typeface="Cabin"/>
              </a:endParaRPr>
            </a:p>
          </p:txBody>
        </p:sp>
        <p:sp>
          <p:nvSpPr>
            <p:cNvPr id="10" name="Google Shape;1140;p49">
              <a:extLst>
                <a:ext uri="{FF2B5EF4-FFF2-40B4-BE49-F238E27FC236}">
                  <a16:creationId xmlns:a16="http://schemas.microsoft.com/office/drawing/2014/main" id="{86AE2580-94C5-4371-9CCA-4558BEAA8D8B}"/>
                </a:ext>
              </a:extLst>
            </p:cNvPr>
            <p:cNvSpPr txBox="1"/>
            <p:nvPr/>
          </p:nvSpPr>
          <p:spPr>
            <a:xfrm>
              <a:off x="1672525" y="3617875"/>
              <a:ext cx="1269900" cy="554100"/>
            </a:xfrm>
            <a:prstGeom prst="rect">
              <a:avLst/>
            </a:prstGeom>
            <a:noFill/>
            <a:ln>
              <a:noFill/>
            </a:ln>
          </p:spPr>
          <p:txBody>
            <a:bodyPr spcFirstLastPara="1" wrap="square" lIns="47998" tIns="47998" rIns="47998" bIns="47998" anchor="t" anchorCtr="0">
              <a:noAutofit/>
            </a:bodyPr>
            <a:lstStyle/>
            <a:p>
              <a:pPr marL="0" marR="0" lvl="0" indent="0" algn="ctr" defTabSz="480060" eaLnBrk="1" fontAlgn="auto" latinLnBrk="0" hangingPunct="1">
                <a:lnSpc>
                  <a:spcPct val="100000"/>
                </a:lnSpc>
                <a:spcBef>
                  <a:spcPts val="0"/>
                </a:spcBef>
                <a:spcAft>
                  <a:spcPts val="0"/>
                </a:spcAft>
                <a:buClr>
                  <a:srgbClr val="000000"/>
                </a:buClr>
                <a:buSzTx/>
                <a:buFont typeface="Arial"/>
                <a:buNone/>
                <a:tabLst/>
                <a:defRPr/>
              </a:pPr>
              <a:r>
                <a:rPr kumimoji="0" lang="vi-VN" sz="900" b="1" i="0" u="none" strike="noStrike" kern="0" cap="none" spc="0" normalizeH="0" baseline="0" noProof="0" dirty="0">
                  <a:ln>
                    <a:noFill/>
                  </a:ln>
                  <a:solidFill>
                    <a:srgbClr val="233634"/>
                  </a:solidFill>
                  <a:effectLst/>
                  <a:uLnTx/>
                  <a:uFillTx/>
                  <a:ea typeface="Cabin"/>
                  <a:cs typeface="Cabin"/>
                  <a:sym typeface="Cabin"/>
                </a:rPr>
                <a:t>Bước 3</a:t>
              </a:r>
              <a:endParaRPr kumimoji="0" sz="900" b="1" i="0" u="none" strike="noStrike" kern="0" cap="none" spc="0" normalizeH="0" baseline="0" noProof="0" dirty="0">
                <a:ln>
                  <a:noFill/>
                </a:ln>
                <a:solidFill>
                  <a:srgbClr val="233634"/>
                </a:solidFill>
                <a:effectLst/>
                <a:uLnTx/>
                <a:uFillTx/>
                <a:ea typeface="Cabin"/>
                <a:cs typeface="Cabin"/>
                <a:sym typeface="Cabin"/>
              </a:endParaRPr>
            </a:p>
          </p:txBody>
        </p:sp>
      </p:grpSp>
      <p:grpSp>
        <p:nvGrpSpPr>
          <p:cNvPr id="11" name="Group 10">
            <a:extLst>
              <a:ext uri="{FF2B5EF4-FFF2-40B4-BE49-F238E27FC236}">
                <a16:creationId xmlns:a16="http://schemas.microsoft.com/office/drawing/2014/main" id="{1BA86E77-700B-4539-B1AF-C398267CEE0F}"/>
              </a:ext>
            </a:extLst>
          </p:cNvPr>
          <p:cNvGrpSpPr/>
          <p:nvPr/>
        </p:nvGrpSpPr>
        <p:grpSpPr>
          <a:xfrm>
            <a:off x="1913561" y="1744543"/>
            <a:ext cx="2856751" cy="435504"/>
            <a:chOff x="4225054" y="2335442"/>
            <a:chExt cx="5441431" cy="829532"/>
          </a:xfrm>
        </p:grpSpPr>
        <p:grpSp>
          <p:nvGrpSpPr>
            <p:cNvPr id="12" name="Group 11">
              <a:extLst>
                <a:ext uri="{FF2B5EF4-FFF2-40B4-BE49-F238E27FC236}">
                  <a16:creationId xmlns:a16="http://schemas.microsoft.com/office/drawing/2014/main" id="{8F81FD1C-3ECD-47E9-B332-C1D9727A6974}"/>
                </a:ext>
              </a:extLst>
            </p:cNvPr>
            <p:cNvGrpSpPr/>
            <p:nvPr/>
          </p:nvGrpSpPr>
          <p:grpSpPr>
            <a:xfrm>
              <a:off x="4225054" y="2335442"/>
              <a:ext cx="5441431" cy="829532"/>
              <a:chOff x="4225054" y="2335442"/>
              <a:chExt cx="5441431" cy="829532"/>
            </a:xfrm>
          </p:grpSpPr>
          <p:sp>
            <p:nvSpPr>
              <p:cNvPr id="14" name="Google Shape;1142;p49">
                <a:extLst>
                  <a:ext uri="{FF2B5EF4-FFF2-40B4-BE49-F238E27FC236}">
                    <a16:creationId xmlns:a16="http://schemas.microsoft.com/office/drawing/2014/main" id="{A228DA27-F4B0-4D6A-BD65-824273422BCD}"/>
                  </a:ext>
                </a:extLst>
              </p:cNvPr>
              <p:cNvSpPr/>
              <p:nvPr/>
            </p:nvSpPr>
            <p:spPr>
              <a:xfrm>
                <a:off x="4225054" y="2465821"/>
                <a:ext cx="564300" cy="564300"/>
              </a:xfrm>
              <a:prstGeom prst="ellipse">
                <a:avLst/>
              </a:prstGeom>
              <a:solidFill>
                <a:srgbClr val="8064A2"/>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15" name="TextBox 14">
                <a:extLst>
                  <a:ext uri="{FF2B5EF4-FFF2-40B4-BE49-F238E27FC236}">
                    <a16:creationId xmlns:a16="http://schemas.microsoft.com/office/drawing/2014/main" id="{BB10C5FE-29F6-44BD-9364-31854835BE79}"/>
                  </a:ext>
                </a:extLst>
              </p:cNvPr>
              <p:cNvSpPr txBox="1"/>
              <p:nvPr/>
            </p:nvSpPr>
            <p:spPr>
              <a:xfrm>
                <a:off x="4802456" y="2335442"/>
                <a:ext cx="4864029" cy="829532"/>
              </a:xfrm>
              <a:prstGeom prst="rect">
                <a:avLst/>
              </a:prstGeom>
              <a:noFill/>
            </p:spPr>
            <p:txBody>
              <a:bodyPr wrap="square">
                <a:spAutoFit/>
              </a:bodyPr>
              <a:lstStyle/>
              <a:p>
                <a:pPr marL="0" marR="0" lvl="0" indent="0" algn="just" defTabSz="480060" eaLnBrk="1" fontAlgn="auto" latinLnBrk="0" hangingPunct="1">
                  <a:lnSpc>
                    <a:spcPct val="150000"/>
                  </a:lnSpc>
                  <a:spcBef>
                    <a:spcPts val="0"/>
                  </a:spcBef>
                  <a:spcAft>
                    <a:spcPts val="42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bảng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29.2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trang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139 SGK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để</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xác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định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khẩu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phần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khuyến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cáo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phù</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hợp</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với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từng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thành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viên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a:t>
                </a:r>
                <a:endParaRPr kumimoji="0" lang="en-US" sz="800" b="0" i="0" u="none" strike="noStrike" kern="0" cap="none" spc="0" normalizeH="0" baseline="0" noProof="0" dirty="0">
                  <a:ln>
                    <a:noFill/>
                  </a:ln>
                  <a:solidFill>
                    <a:srgbClr val="000000"/>
                  </a:solidFill>
                  <a:effectLst/>
                  <a:uLnTx/>
                  <a:uFillTx/>
                  <a:ea typeface="Calibri" panose="020F0502020204030204" pitchFamily="34" charset="0"/>
                  <a:cs typeface="Arial"/>
                  <a:sym typeface="Arial"/>
                </a:endParaRPr>
              </a:p>
            </p:txBody>
          </p:sp>
        </p:grpSp>
        <p:sp>
          <p:nvSpPr>
            <p:cNvPr id="13" name="Google Shape;10103;p68">
              <a:extLst>
                <a:ext uri="{FF2B5EF4-FFF2-40B4-BE49-F238E27FC236}">
                  <a16:creationId xmlns:a16="http://schemas.microsoft.com/office/drawing/2014/main" id="{8BF5632D-45C4-4427-9DF1-AD24E5E02244}"/>
                </a:ext>
              </a:extLst>
            </p:cNvPr>
            <p:cNvSpPr/>
            <p:nvPr/>
          </p:nvSpPr>
          <p:spPr>
            <a:xfrm>
              <a:off x="4353340" y="2738155"/>
              <a:ext cx="351286" cy="349457"/>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ysClr val="window" lastClr="FFFFFF"/>
            </a:solid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grpSp>
      <p:grpSp>
        <p:nvGrpSpPr>
          <p:cNvPr id="16" name="Group 15">
            <a:extLst>
              <a:ext uri="{FF2B5EF4-FFF2-40B4-BE49-F238E27FC236}">
                <a16:creationId xmlns:a16="http://schemas.microsoft.com/office/drawing/2014/main" id="{C795BF23-DB17-4153-B5CE-C52016C5D87D}"/>
              </a:ext>
            </a:extLst>
          </p:cNvPr>
          <p:cNvGrpSpPr/>
          <p:nvPr/>
        </p:nvGrpSpPr>
        <p:grpSpPr>
          <a:xfrm>
            <a:off x="1920506" y="1403258"/>
            <a:ext cx="2688909" cy="298564"/>
            <a:chOff x="4206850" y="1433195"/>
            <a:chExt cx="4830423" cy="568693"/>
          </a:xfrm>
        </p:grpSpPr>
        <p:grpSp>
          <p:nvGrpSpPr>
            <p:cNvPr id="17" name="Group 16">
              <a:extLst>
                <a:ext uri="{FF2B5EF4-FFF2-40B4-BE49-F238E27FC236}">
                  <a16:creationId xmlns:a16="http://schemas.microsoft.com/office/drawing/2014/main" id="{817D34BC-2193-4E31-9F43-8C1695C384BF}"/>
                </a:ext>
              </a:extLst>
            </p:cNvPr>
            <p:cNvGrpSpPr/>
            <p:nvPr/>
          </p:nvGrpSpPr>
          <p:grpSpPr>
            <a:xfrm>
              <a:off x="4206850" y="1433195"/>
              <a:ext cx="4830423" cy="568693"/>
              <a:chOff x="4206850" y="1433195"/>
              <a:chExt cx="4830423" cy="568693"/>
            </a:xfrm>
          </p:grpSpPr>
          <p:sp>
            <p:nvSpPr>
              <p:cNvPr id="21" name="Google Shape;1143;p49">
                <a:extLst>
                  <a:ext uri="{FF2B5EF4-FFF2-40B4-BE49-F238E27FC236}">
                    <a16:creationId xmlns:a16="http://schemas.microsoft.com/office/drawing/2014/main" id="{274FC1CB-5E65-4B99-ABE9-6ADE1A0BE0C3}"/>
                  </a:ext>
                </a:extLst>
              </p:cNvPr>
              <p:cNvSpPr/>
              <p:nvPr/>
            </p:nvSpPr>
            <p:spPr>
              <a:xfrm>
                <a:off x="4206850" y="1437588"/>
                <a:ext cx="564300" cy="564300"/>
              </a:xfrm>
              <a:prstGeom prst="ellipse">
                <a:avLst/>
              </a:prstGeom>
              <a:solidFill>
                <a:srgbClr val="9BBB59"/>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22" name="TextBox 21">
                <a:extLst>
                  <a:ext uri="{FF2B5EF4-FFF2-40B4-BE49-F238E27FC236}">
                    <a16:creationId xmlns:a16="http://schemas.microsoft.com/office/drawing/2014/main" id="{EEF6CEFD-80B1-4F61-985D-600779FB8035}"/>
                  </a:ext>
                </a:extLst>
              </p:cNvPr>
              <p:cNvSpPr txBox="1"/>
              <p:nvPr/>
            </p:nvSpPr>
            <p:spPr>
              <a:xfrm>
                <a:off x="4843812" y="1433195"/>
                <a:ext cx="4193461" cy="477786"/>
              </a:xfrm>
              <a:prstGeom prst="rect">
                <a:avLst/>
              </a:prstGeom>
              <a:noFill/>
            </p:spPr>
            <p:txBody>
              <a:bodyPr wrap="square">
                <a:spAutoFit/>
              </a:bodyPr>
              <a:lstStyle/>
              <a:p>
                <a:pPr marL="0" marR="0" lvl="0" indent="0" algn="just" defTabSz="480060" eaLnBrk="1" fontAlgn="auto" latinLnBrk="0" hangingPunct="1">
                  <a:lnSpc>
                    <a:spcPct val="150000"/>
                  </a:lnSpc>
                  <a:spcBef>
                    <a:spcPts val="0"/>
                  </a:spcBef>
                  <a:spcAft>
                    <a:spcPts val="42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Xác</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định</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độ</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tuổi</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của</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từng</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thành</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latin typeface="+mj-lt"/>
                    <a:ea typeface="Times New Roman" panose="02020603050405020304" pitchFamily="18" charset="0"/>
                    <a:cs typeface="Arial"/>
                    <a:sym typeface="Arial"/>
                  </a:rPr>
                  <a:t>viên</a:t>
                </a:r>
                <a:r>
                  <a:rPr kumimoji="0" lang="en-US" sz="800" b="0" i="0" u="none" strike="noStrike" kern="0" cap="none" spc="0" normalizeH="0" baseline="0" noProof="0" dirty="0">
                    <a:ln>
                      <a:noFill/>
                    </a:ln>
                    <a:solidFill>
                      <a:srgbClr val="000000"/>
                    </a:solidFill>
                    <a:effectLst/>
                    <a:uLnTx/>
                    <a:uFillTx/>
                    <a:latin typeface="+mj-lt"/>
                    <a:ea typeface="Times New Roman" panose="02020603050405020304" pitchFamily="18" charset="0"/>
                    <a:cs typeface="Arial"/>
                    <a:sym typeface="Arial"/>
                  </a:rPr>
                  <a:t>.</a:t>
                </a:r>
                <a:endParaRPr kumimoji="0" lang="en-US" sz="800" b="0" i="0" u="none" strike="noStrike" kern="0" cap="none" spc="0" normalizeH="0" baseline="0" noProof="0" dirty="0">
                  <a:ln>
                    <a:noFill/>
                  </a:ln>
                  <a:solidFill>
                    <a:srgbClr val="000000"/>
                  </a:solidFill>
                  <a:effectLst/>
                  <a:uLnTx/>
                  <a:uFillTx/>
                  <a:latin typeface="+mj-lt"/>
                  <a:ea typeface="Calibri" panose="020F0502020204030204" pitchFamily="34" charset="0"/>
                  <a:cs typeface="Arial"/>
                  <a:sym typeface="Arial"/>
                </a:endParaRPr>
              </a:p>
            </p:txBody>
          </p:sp>
        </p:grpSp>
        <p:grpSp>
          <p:nvGrpSpPr>
            <p:cNvPr id="18" name="Google Shape;10194;p68">
              <a:extLst>
                <a:ext uri="{FF2B5EF4-FFF2-40B4-BE49-F238E27FC236}">
                  <a16:creationId xmlns:a16="http://schemas.microsoft.com/office/drawing/2014/main" id="{E4A67567-C037-476D-86E8-C5C25ABB0026}"/>
                </a:ext>
              </a:extLst>
            </p:cNvPr>
            <p:cNvGrpSpPr/>
            <p:nvPr/>
          </p:nvGrpSpPr>
          <p:grpSpPr>
            <a:xfrm>
              <a:off x="4279511" y="1559972"/>
              <a:ext cx="363380" cy="348778"/>
              <a:chOff x="2140225" y="2318650"/>
              <a:chExt cx="307975" cy="295600"/>
            </a:xfrm>
            <a:solidFill>
              <a:sysClr val="window" lastClr="FFFFFF"/>
            </a:solidFill>
          </p:grpSpPr>
          <p:sp>
            <p:nvSpPr>
              <p:cNvPr id="19" name="Google Shape;10195;p68">
                <a:extLst>
                  <a:ext uri="{FF2B5EF4-FFF2-40B4-BE49-F238E27FC236}">
                    <a16:creationId xmlns:a16="http://schemas.microsoft.com/office/drawing/2014/main" id="{0A49784C-8546-4004-BC0C-561FABCCC78B}"/>
                  </a:ext>
                </a:extLst>
              </p:cNvPr>
              <p:cNvSpPr/>
              <p:nvPr/>
            </p:nvSpPr>
            <p:spPr>
              <a:xfrm>
                <a:off x="2281201" y="2353023"/>
                <a:ext cx="104000" cy="121300"/>
              </a:xfrm>
              <a:custGeom>
                <a:avLst/>
                <a:gdLst/>
                <a:ahLst/>
                <a:cxnLst/>
                <a:rect l="l" t="t" r="r" b="b"/>
                <a:pathLst>
                  <a:path w="4160" h="4852" extrusionOk="0">
                    <a:moveTo>
                      <a:pt x="2080" y="662"/>
                    </a:moveTo>
                    <a:cubicBezTo>
                      <a:pt x="2490" y="662"/>
                      <a:pt x="2805" y="977"/>
                      <a:pt x="2805" y="1386"/>
                    </a:cubicBezTo>
                    <a:cubicBezTo>
                      <a:pt x="2805" y="1764"/>
                      <a:pt x="2490" y="2079"/>
                      <a:pt x="2080" y="2079"/>
                    </a:cubicBezTo>
                    <a:cubicBezTo>
                      <a:pt x="1702" y="2079"/>
                      <a:pt x="1387" y="1764"/>
                      <a:pt x="1387" y="1386"/>
                    </a:cubicBezTo>
                    <a:cubicBezTo>
                      <a:pt x="1387" y="977"/>
                      <a:pt x="1702" y="662"/>
                      <a:pt x="2080" y="662"/>
                    </a:cubicBezTo>
                    <a:close/>
                    <a:moveTo>
                      <a:pt x="2080" y="2773"/>
                    </a:moveTo>
                    <a:cubicBezTo>
                      <a:pt x="2836" y="2773"/>
                      <a:pt x="3466" y="3403"/>
                      <a:pt x="3466" y="4127"/>
                    </a:cubicBezTo>
                    <a:lnTo>
                      <a:pt x="662" y="4127"/>
                    </a:lnTo>
                    <a:cubicBezTo>
                      <a:pt x="662" y="3403"/>
                      <a:pt x="1293" y="2773"/>
                      <a:pt x="2080" y="2773"/>
                    </a:cubicBezTo>
                    <a:close/>
                    <a:moveTo>
                      <a:pt x="2112" y="0"/>
                    </a:moveTo>
                    <a:cubicBezTo>
                      <a:pt x="1387" y="0"/>
                      <a:pt x="757" y="630"/>
                      <a:pt x="757" y="1386"/>
                    </a:cubicBezTo>
                    <a:cubicBezTo>
                      <a:pt x="757" y="1733"/>
                      <a:pt x="915" y="2079"/>
                      <a:pt x="1135" y="2332"/>
                    </a:cubicBezTo>
                    <a:cubicBezTo>
                      <a:pt x="505" y="2678"/>
                      <a:pt x="64" y="3340"/>
                      <a:pt x="64" y="4127"/>
                    </a:cubicBezTo>
                    <a:lnTo>
                      <a:pt x="64" y="4505"/>
                    </a:lnTo>
                    <a:cubicBezTo>
                      <a:pt x="1" y="4694"/>
                      <a:pt x="158" y="4852"/>
                      <a:pt x="347" y="4852"/>
                    </a:cubicBezTo>
                    <a:lnTo>
                      <a:pt x="3813" y="4852"/>
                    </a:lnTo>
                    <a:cubicBezTo>
                      <a:pt x="4002" y="4852"/>
                      <a:pt x="4160" y="4694"/>
                      <a:pt x="4160" y="4505"/>
                    </a:cubicBezTo>
                    <a:lnTo>
                      <a:pt x="4160" y="4127"/>
                    </a:lnTo>
                    <a:cubicBezTo>
                      <a:pt x="4160" y="3340"/>
                      <a:pt x="3750" y="2678"/>
                      <a:pt x="3120" y="2332"/>
                    </a:cubicBezTo>
                    <a:cubicBezTo>
                      <a:pt x="3340" y="2079"/>
                      <a:pt x="3498" y="1733"/>
                      <a:pt x="3498" y="1386"/>
                    </a:cubicBezTo>
                    <a:cubicBezTo>
                      <a:pt x="3498" y="630"/>
                      <a:pt x="2868" y="0"/>
                      <a:pt x="2112" y="0"/>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20" name="Google Shape;10196;p68">
                <a:extLst>
                  <a:ext uri="{FF2B5EF4-FFF2-40B4-BE49-F238E27FC236}">
                    <a16:creationId xmlns:a16="http://schemas.microsoft.com/office/drawing/2014/main" id="{BF9067EE-8231-4FBB-BCB6-0305E8B2EE56}"/>
                  </a:ext>
                </a:extLst>
              </p:cNvPr>
              <p:cNvSpPr/>
              <p:nvPr/>
            </p:nvSpPr>
            <p:spPr>
              <a:xfrm>
                <a:off x="2140225" y="2318650"/>
                <a:ext cx="307975" cy="295600"/>
              </a:xfrm>
              <a:custGeom>
                <a:avLst/>
                <a:gdLst/>
                <a:ahLst/>
                <a:cxnLst/>
                <a:rect l="l" t="t" r="r" b="b"/>
                <a:pathLst>
                  <a:path w="12319" h="11824" extrusionOk="0">
                    <a:moveTo>
                      <a:pt x="7712" y="682"/>
                    </a:moveTo>
                    <a:cubicBezTo>
                      <a:pt x="8607" y="682"/>
                      <a:pt x="9499" y="1029"/>
                      <a:pt x="10177" y="1690"/>
                    </a:cubicBezTo>
                    <a:cubicBezTo>
                      <a:pt x="11468" y="2982"/>
                      <a:pt x="11531" y="5187"/>
                      <a:pt x="10177" y="6573"/>
                    </a:cubicBezTo>
                    <a:cubicBezTo>
                      <a:pt x="9500" y="7266"/>
                      <a:pt x="8627" y="7590"/>
                      <a:pt x="7754" y="7590"/>
                    </a:cubicBezTo>
                    <a:cubicBezTo>
                      <a:pt x="6839" y="7590"/>
                      <a:pt x="5923" y="7234"/>
                      <a:pt x="5230" y="6573"/>
                    </a:cubicBezTo>
                    <a:cubicBezTo>
                      <a:pt x="3939" y="5282"/>
                      <a:pt x="3876" y="3045"/>
                      <a:pt x="5325" y="1659"/>
                    </a:cubicBezTo>
                    <a:cubicBezTo>
                      <a:pt x="6001" y="997"/>
                      <a:pt x="6858" y="682"/>
                      <a:pt x="7712" y="682"/>
                    </a:cubicBezTo>
                    <a:close/>
                    <a:moveTo>
                      <a:pt x="4128" y="6258"/>
                    </a:moveTo>
                    <a:cubicBezTo>
                      <a:pt x="4285" y="6573"/>
                      <a:pt x="4537" y="6857"/>
                      <a:pt x="4758" y="7078"/>
                    </a:cubicBezTo>
                    <a:cubicBezTo>
                      <a:pt x="5010" y="7330"/>
                      <a:pt x="5293" y="7550"/>
                      <a:pt x="5577" y="7708"/>
                    </a:cubicBezTo>
                    <a:lnTo>
                      <a:pt x="5136" y="8180"/>
                    </a:lnTo>
                    <a:cubicBezTo>
                      <a:pt x="5073" y="8243"/>
                      <a:pt x="4978" y="8275"/>
                      <a:pt x="4888" y="8275"/>
                    </a:cubicBezTo>
                    <a:cubicBezTo>
                      <a:pt x="4797" y="8275"/>
                      <a:pt x="4710" y="8243"/>
                      <a:pt x="4663" y="8180"/>
                    </a:cubicBezTo>
                    <a:lnTo>
                      <a:pt x="3655" y="7204"/>
                    </a:lnTo>
                    <a:cubicBezTo>
                      <a:pt x="3498" y="7078"/>
                      <a:pt x="3498" y="6857"/>
                      <a:pt x="3655" y="6731"/>
                    </a:cubicBezTo>
                    <a:lnTo>
                      <a:pt x="4128" y="6258"/>
                    </a:lnTo>
                    <a:close/>
                    <a:moveTo>
                      <a:pt x="3403" y="7960"/>
                    </a:moveTo>
                    <a:lnTo>
                      <a:pt x="3876" y="8432"/>
                    </a:lnTo>
                    <a:lnTo>
                      <a:pt x="3309" y="8968"/>
                    </a:lnTo>
                    <a:lnTo>
                      <a:pt x="2836" y="8495"/>
                    </a:lnTo>
                    <a:lnTo>
                      <a:pt x="3403" y="7960"/>
                    </a:lnTo>
                    <a:close/>
                    <a:moveTo>
                      <a:pt x="2363" y="8968"/>
                    </a:moveTo>
                    <a:lnTo>
                      <a:pt x="2836" y="9440"/>
                    </a:lnTo>
                    <a:lnTo>
                      <a:pt x="1292" y="10984"/>
                    </a:lnTo>
                    <a:cubicBezTo>
                      <a:pt x="1245" y="11047"/>
                      <a:pt x="1158" y="11079"/>
                      <a:pt x="1068" y="11079"/>
                    </a:cubicBezTo>
                    <a:cubicBezTo>
                      <a:pt x="977" y="11079"/>
                      <a:pt x="883" y="11047"/>
                      <a:pt x="820" y="10984"/>
                    </a:cubicBezTo>
                    <a:cubicBezTo>
                      <a:pt x="725" y="10858"/>
                      <a:pt x="725" y="10669"/>
                      <a:pt x="820" y="10512"/>
                    </a:cubicBezTo>
                    <a:lnTo>
                      <a:pt x="2363" y="8968"/>
                    </a:lnTo>
                    <a:close/>
                    <a:moveTo>
                      <a:pt x="7731" y="1"/>
                    </a:moveTo>
                    <a:cubicBezTo>
                      <a:pt x="6669" y="1"/>
                      <a:pt x="5604" y="403"/>
                      <a:pt x="4789" y="1218"/>
                    </a:cubicBezTo>
                    <a:cubicBezTo>
                      <a:pt x="3592" y="2446"/>
                      <a:pt x="3309" y="4179"/>
                      <a:pt x="3844" y="5628"/>
                    </a:cubicBezTo>
                    <a:lnTo>
                      <a:pt x="3182" y="6290"/>
                    </a:lnTo>
                    <a:cubicBezTo>
                      <a:pt x="2867" y="6605"/>
                      <a:pt x="2804" y="7078"/>
                      <a:pt x="2993" y="7487"/>
                    </a:cubicBezTo>
                    <a:lnTo>
                      <a:pt x="410" y="10071"/>
                    </a:lnTo>
                    <a:cubicBezTo>
                      <a:pt x="0" y="10480"/>
                      <a:pt x="0" y="11142"/>
                      <a:pt x="410" y="11520"/>
                    </a:cubicBezTo>
                    <a:cubicBezTo>
                      <a:pt x="580" y="11721"/>
                      <a:pt x="826" y="11823"/>
                      <a:pt x="1081" y="11823"/>
                    </a:cubicBezTo>
                    <a:cubicBezTo>
                      <a:pt x="1345" y="11823"/>
                      <a:pt x="1619" y="11713"/>
                      <a:pt x="1828" y="11488"/>
                    </a:cubicBezTo>
                    <a:lnTo>
                      <a:pt x="4411" y="8905"/>
                    </a:lnTo>
                    <a:cubicBezTo>
                      <a:pt x="4565" y="8976"/>
                      <a:pt x="4727" y="9011"/>
                      <a:pt x="4887" y="9011"/>
                    </a:cubicBezTo>
                    <a:cubicBezTo>
                      <a:pt x="5153" y="9011"/>
                      <a:pt x="5411" y="8913"/>
                      <a:pt x="5608" y="8716"/>
                    </a:cubicBezTo>
                    <a:lnTo>
                      <a:pt x="6270" y="8023"/>
                    </a:lnTo>
                    <a:cubicBezTo>
                      <a:pt x="6736" y="8205"/>
                      <a:pt x="7231" y="8296"/>
                      <a:pt x="7729" y="8296"/>
                    </a:cubicBezTo>
                    <a:cubicBezTo>
                      <a:pt x="8781" y="8296"/>
                      <a:pt x="9847" y="7890"/>
                      <a:pt x="10681" y="7078"/>
                    </a:cubicBezTo>
                    <a:cubicBezTo>
                      <a:pt x="12319" y="5439"/>
                      <a:pt x="12287" y="2793"/>
                      <a:pt x="10681" y="1218"/>
                    </a:cubicBezTo>
                    <a:cubicBezTo>
                      <a:pt x="9873" y="410"/>
                      <a:pt x="8804" y="1"/>
                      <a:pt x="7731" y="1"/>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grpSp>
      </p:grpSp>
      <p:grpSp>
        <p:nvGrpSpPr>
          <p:cNvPr id="23" name="Group 22">
            <a:extLst>
              <a:ext uri="{FF2B5EF4-FFF2-40B4-BE49-F238E27FC236}">
                <a16:creationId xmlns:a16="http://schemas.microsoft.com/office/drawing/2014/main" id="{21725739-02D2-4185-BBDA-4080C7BB88E7}"/>
              </a:ext>
            </a:extLst>
          </p:cNvPr>
          <p:cNvGrpSpPr/>
          <p:nvPr/>
        </p:nvGrpSpPr>
        <p:grpSpPr>
          <a:xfrm>
            <a:off x="1909507" y="2220418"/>
            <a:ext cx="2833370" cy="435504"/>
            <a:chOff x="4206850" y="3802330"/>
            <a:chExt cx="5396894" cy="829531"/>
          </a:xfrm>
        </p:grpSpPr>
        <p:grpSp>
          <p:nvGrpSpPr>
            <p:cNvPr id="24" name="Group 23">
              <a:extLst>
                <a:ext uri="{FF2B5EF4-FFF2-40B4-BE49-F238E27FC236}">
                  <a16:creationId xmlns:a16="http://schemas.microsoft.com/office/drawing/2014/main" id="{C94BE4A4-2257-49FF-A76B-7BC24D61846B}"/>
                </a:ext>
              </a:extLst>
            </p:cNvPr>
            <p:cNvGrpSpPr/>
            <p:nvPr/>
          </p:nvGrpSpPr>
          <p:grpSpPr>
            <a:xfrm>
              <a:off x="4206850" y="3802330"/>
              <a:ext cx="5396894" cy="829531"/>
              <a:chOff x="4206850" y="3802330"/>
              <a:chExt cx="5396894" cy="829531"/>
            </a:xfrm>
          </p:grpSpPr>
          <p:sp>
            <p:nvSpPr>
              <p:cNvPr id="32" name="Google Shape;1141;p49">
                <a:extLst>
                  <a:ext uri="{FF2B5EF4-FFF2-40B4-BE49-F238E27FC236}">
                    <a16:creationId xmlns:a16="http://schemas.microsoft.com/office/drawing/2014/main" id="{2B65223F-98B0-4087-8E76-40E870D55F4F}"/>
                  </a:ext>
                </a:extLst>
              </p:cNvPr>
              <p:cNvSpPr/>
              <p:nvPr/>
            </p:nvSpPr>
            <p:spPr>
              <a:xfrm>
                <a:off x="4206850" y="3920074"/>
                <a:ext cx="564300" cy="564300"/>
              </a:xfrm>
              <a:prstGeom prst="ellipse">
                <a:avLst/>
              </a:prstGeom>
              <a:solidFill>
                <a:srgbClr val="4BACC6"/>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cs typeface="Arial"/>
                  <a:sym typeface="Arial"/>
                </a:endParaRPr>
              </a:p>
            </p:txBody>
          </p:sp>
          <p:sp>
            <p:nvSpPr>
              <p:cNvPr id="33" name="TextBox 32">
                <a:extLst>
                  <a:ext uri="{FF2B5EF4-FFF2-40B4-BE49-F238E27FC236}">
                    <a16:creationId xmlns:a16="http://schemas.microsoft.com/office/drawing/2014/main" id="{C229D0F8-3FC1-42BE-A7D3-2906440B9970}"/>
                  </a:ext>
                </a:extLst>
              </p:cNvPr>
              <p:cNvSpPr txBox="1"/>
              <p:nvPr/>
            </p:nvSpPr>
            <p:spPr>
              <a:xfrm>
                <a:off x="4802581" y="3802330"/>
                <a:ext cx="4801163" cy="829531"/>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420"/>
                  </a:spcAft>
                  <a:buClr>
                    <a:srgbClr val="000000"/>
                  </a:buClr>
                  <a:buSzTx/>
                  <a:buFont typeface="Arial"/>
                  <a:buNone/>
                  <a:tabLst/>
                  <a:defRPr/>
                </a:pP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Chọn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loại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thực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phẩm</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và</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số</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lượng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phù</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hợp</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theo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quy</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đổi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đơn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vị</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ở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bảng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29.3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trang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139 SGK.</a:t>
                </a:r>
                <a:endParaRPr kumimoji="0" lang="en-US" sz="800" b="0" i="0" u="none" strike="noStrike" kern="0" cap="none" spc="0" normalizeH="0" baseline="0" noProof="0" dirty="0">
                  <a:ln>
                    <a:noFill/>
                  </a:ln>
                  <a:solidFill>
                    <a:srgbClr val="000000"/>
                  </a:solidFill>
                  <a:effectLst/>
                  <a:uLnTx/>
                  <a:uFillTx/>
                  <a:ea typeface="Calibri" panose="020F0502020204030204" pitchFamily="34" charset="0"/>
                  <a:cs typeface="Arial"/>
                  <a:sym typeface="Arial"/>
                </a:endParaRPr>
              </a:p>
            </p:txBody>
          </p:sp>
        </p:grpSp>
        <p:grpSp>
          <p:nvGrpSpPr>
            <p:cNvPr id="25" name="Google Shape;9945;p68">
              <a:extLst>
                <a:ext uri="{FF2B5EF4-FFF2-40B4-BE49-F238E27FC236}">
                  <a16:creationId xmlns:a16="http://schemas.microsoft.com/office/drawing/2014/main" id="{B05233BD-1355-4AD2-9D00-BD5CBCDC6831}"/>
                </a:ext>
              </a:extLst>
            </p:cNvPr>
            <p:cNvGrpSpPr/>
            <p:nvPr/>
          </p:nvGrpSpPr>
          <p:grpSpPr>
            <a:xfrm>
              <a:off x="4334268" y="4033878"/>
              <a:ext cx="324076" cy="323084"/>
              <a:chOff x="-60988625" y="2310475"/>
              <a:chExt cx="316650" cy="311150"/>
            </a:xfrm>
            <a:solidFill>
              <a:sysClr val="window" lastClr="FFFFFF"/>
            </a:solidFill>
          </p:grpSpPr>
          <p:sp>
            <p:nvSpPr>
              <p:cNvPr id="26" name="Google Shape;9946;p68">
                <a:extLst>
                  <a:ext uri="{FF2B5EF4-FFF2-40B4-BE49-F238E27FC236}">
                    <a16:creationId xmlns:a16="http://schemas.microsoft.com/office/drawing/2014/main" id="{5A7EC1B3-C361-4C0B-B20F-E35484B80B43}"/>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27" name="Google Shape;9947;p68">
                <a:extLst>
                  <a:ext uri="{FF2B5EF4-FFF2-40B4-BE49-F238E27FC236}">
                    <a16:creationId xmlns:a16="http://schemas.microsoft.com/office/drawing/2014/main" id="{DBB3D84C-8E59-4091-8ABB-92F766339E26}"/>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28" name="Google Shape;9948;p68">
                <a:extLst>
                  <a:ext uri="{FF2B5EF4-FFF2-40B4-BE49-F238E27FC236}">
                    <a16:creationId xmlns:a16="http://schemas.microsoft.com/office/drawing/2014/main" id="{7F43F496-1A42-42C0-98EB-16187981AF1D}"/>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29" name="Google Shape;9949;p68">
                <a:extLst>
                  <a:ext uri="{FF2B5EF4-FFF2-40B4-BE49-F238E27FC236}">
                    <a16:creationId xmlns:a16="http://schemas.microsoft.com/office/drawing/2014/main" id="{5C2D550B-6232-47A9-AC70-1F825ABA7DEB}"/>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30" name="Google Shape;9950;p68">
                <a:extLst>
                  <a:ext uri="{FF2B5EF4-FFF2-40B4-BE49-F238E27FC236}">
                    <a16:creationId xmlns:a16="http://schemas.microsoft.com/office/drawing/2014/main" id="{BA5DF4F6-FB60-44B4-B1EF-CC368CB177D7}"/>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sp>
            <p:nvSpPr>
              <p:cNvPr id="31" name="Google Shape;9951;p68">
                <a:extLst>
                  <a:ext uri="{FF2B5EF4-FFF2-40B4-BE49-F238E27FC236}">
                    <a16:creationId xmlns:a16="http://schemas.microsoft.com/office/drawing/2014/main" id="{EE2D2EFD-E486-45FA-9961-B062BAF65B7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grpFill/>
              <a:ln>
                <a:noFill/>
              </a:ln>
            </p:spPr>
            <p:txBody>
              <a:bodyPr spcFirstLastPara="1" wrap="square" lIns="47998" tIns="47998" rIns="47998" bIns="47998"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800" b="0" i="0" u="none" strike="noStrike" kern="0" cap="none" spc="0" normalizeH="0" baseline="0" noProof="0">
                  <a:ln>
                    <a:noFill/>
                  </a:ln>
                  <a:solidFill>
                    <a:srgbClr val="000000"/>
                  </a:solidFill>
                  <a:effectLst/>
                  <a:uLnTx/>
                  <a:uFillTx/>
                  <a:cs typeface="Arial"/>
                  <a:sym typeface="Arial"/>
                </a:endParaRPr>
              </a:p>
            </p:txBody>
          </p:sp>
        </p:grpSp>
      </p:grpSp>
    </p:spTree>
    <p:extLst>
      <p:ext uri="{BB962C8B-B14F-4D97-AF65-F5344CB8AC3E}">
        <p14:creationId xmlns:p14="http://schemas.microsoft.com/office/powerpoint/2010/main" val="247534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4741456-8479-48B5-A64D-42448FE25F1B}"/>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1699122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7C2BB2-DC92-4B6B-9476-97EE5EC1B917}"/>
              </a:ext>
            </a:extLst>
          </p:cNvPr>
          <p:cNvSpPr txBox="1"/>
          <p:nvPr/>
        </p:nvSpPr>
        <p:spPr>
          <a:xfrm>
            <a:off x="577297" y="730271"/>
            <a:ext cx="3979406" cy="893899"/>
          </a:xfrm>
          <a:prstGeom prst="rect">
            <a:avLst/>
          </a:prstGeom>
          <a:noFill/>
        </p:spPr>
        <p:txBody>
          <a:bodyPr wrap="square">
            <a:spAutoFit/>
          </a:bodyPr>
          <a:lstStyle/>
          <a:p>
            <a:pPr algn="just" defTabSz="914400">
              <a:lnSpc>
                <a:spcPct val="150000"/>
              </a:lnSpc>
              <a:buClr>
                <a:srgbClr val="000000"/>
              </a:buClr>
              <a:buFont typeface="Arial"/>
              <a:buNone/>
            </a:pPr>
            <a:r>
              <a:rPr lang="en-US" sz="900" b="1" kern="0" dirty="0">
                <a:solidFill>
                  <a:srgbClr val="000000"/>
                </a:solidFill>
                <a:cs typeface="Arial"/>
                <a:sym typeface="Arial"/>
              </a:rPr>
              <a:t>2. </a:t>
            </a:r>
            <a:r>
              <a:rPr lang="en-US" sz="900" kern="0" dirty="0" err="1">
                <a:solidFill>
                  <a:srgbClr val="000000"/>
                </a:solidFill>
                <a:cs typeface="Arial"/>
                <a:sym typeface="Arial"/>
              </a:rPr>
              <a:t>Hãy</a:t>
            </a:r>
            <a:r>
              <a:rPr lang="en-US" sz="900" kern="0" dirty="0">
                <a:solidFill>
                  <a:srgbClr val="000000"/>
                </a:solidFill>
                <a:cs typeface="Arial"/>
                <a:sym typeface="Arial"/>
              </a:rPr>
              <a:t> </a:t>
            </a:r>
            <a:r>
              <a:rPr lang="en-US" sz="900" kern="0" dirty="0" err="1">
                <a:solidFill>
                  <a:srgbClr val="000000"/>
                </a:solidFill>
                <a:cs typeface="Arial"/>
                <a:sym typeface="Arial"/>
              </a:rPr>
              <a:t>sưu</a:t>
            </a:r>
            <a:r>
              <a:rPr lang="en-US" sz="900" kern="0" dirty="0">
                <a:solidFill>
                  <a:srgbClr val="000000"/>
                </a:solidFill>
                <a:cs typeface="Arial"/>
                <a:sym typeface="Arial"/>
              </a:rPr>
              <a:t> </a:t>
            </a:r>
            <a:r>
              <a:rPr lang="en-US" sz="900" kern="0" dirty="0" err="1">
                <a:solidFill>
                  <a:srgbClr val="000000"/>
                </a:solidFill>
                <a:cs typeface="Arial"/>
                <a:sym typeface="Arial"/>
              </a:rPr>
              <a:t>tầm</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số</a:t>
            </a:r>
            <a:r>
              <a:rPr lang="en-US" sz="900" kern="0" dirty="0">
                <a:solidFill>
                  <a:srgbClr val="000000"/>
                </a:solidFill>
                <a:cs typeface="Arial"/>
                <a:sym typeface="Arial"/>
              </a:rPr>
              <a:t> bao </a:t>
            </a:r>
            <a:r>
              <a:rPr lang="en-US" sz="900" kern="0" dirty="0" err="1">
                <a:solidFill>
                  <a:srgbClr val="000000"/>
                </a:solidFill>
                <a:cs typeface="Arial"/>
                <a:sym typeface="Arial"/>
              </a:rPr>
              <a:t>bì</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đó</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bao </a:t>
            </a:r>
            <a:r>
              <a:rPr lang="en-US" sz="900" kern="0" dirty="0" err="1">
                <a:solidFill>
                  <a:srgbClr val="000000"/>
                </a:solidFill>
                <a:cs typeface="Arial"/>
                <a:sym typeface="Arial"/>
              </a:rPr>
              <a:t>bì</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em</a:t>
            </a:r>
            <a:r>
              <a:rPr lang="en-US" sz="900" kern="0" dirty="0">
                <a:solidFill>
                  <a:srgbClr val="000000"/>
                </a:solidFill>
                <a:cs typeface="Arial"/>
                <a:sym typeface="Arial"/>
              </a:rPr>
              <a:t> </a:t>
            </a:r>
            <a:r>
              <a:rPr lang="en-US" sz="900" kern="0" dirty="0" err="1">
                <a:solidFill>
                  <a:srgbClr val="000000"/>
                </a:solidFill>
                <a:cs typeface="Arial"/>
                <a:sym typeface="Arial"/>
              </a:rPr>
              <a:t>thường</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cho</a:t>
            </a:r>
            <a:r>
              <a:rPr lang="en-US" sz="900" kern="0" dirty="0">
                <a:solidFill>
                  <a:srgbClr val="000000"/>
                </a:solidFill>
                <a:cs typeface="Arial"/>
                <a:sym typeface="Arial"/>
              </a:rPr>
              <a:t> </a:t>
            </a:r>
            <a:r>
              <a:rPr lang="en-US" sz="900" kern="0" dirty="0" err="1">
                <a:solidFill>
                  <a:srgbClr val="000000"/>
                </a:solidFill>
                <a:cs typeface="Arial"/>
                <a:sym typeface="Arial"/>
              </a:rPr>
              <a:t>biết</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thông</a:t>
            </a:r>
            <a:r>
              <a:rPr lang="en-US" sz="900" kern="0" dirty="0">
                <a:solidFill>
                  <a:srgbClr val="000000"/>
                </a:solidFill>
                <a:cs typeface="Arial"/>
                <a:sym typeface="Arial"/>
              </a:rPr>
              <a:t> tin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sản</a:t>
            </a:r>
            <a:r>
              <a:rPr lang="en-US" sz="900" kern="0" dirty="0">
                <a:solidFill>
                  <a:srgbClr val="000000"/>
                </a:solidFill>
                <a:cs typeface="Arial"/>
                <a:sym typeface="Arial"/>
              </a:rPr>
              <a:t> </a:t>
            </a:r>
            <a:r>
              <a:rPr lang="en-US" sz="900" kern="0" dirty="0" err="1">
                <a:solidFill>
                  <a:srgbClr val="000000"/>
                </a:solidFill>
                <a:cs typeface="Arial"/>
                <a:sym typeface="Arial"/>
              </a:rPr>
              <a:t>phẩm</a:t>
            </a:r>
            <a:r>
              <a:rPr lang="en-US" sz="900" kern="0" dirty="0">
                <a:solidFill>
                  <a:srgbClr val="000000"/>
                </a:solidFill>
                <a:cs typeface="Arial"/>
                <a:sym typeface="Arial"/>
              </a:rPr>
              <a:t> </a:t>
            </a:r>
            <a:r>
              <a:rPr lang="en-US" sz="900" kern="0" dirty="0" err="1">
                <a:solidFill>
                  <a:srgbClr val="000000"/>
                </a:solidFill>
                <a:cs typeface="Arial"/>
                <a:sym typeface="Arial"/>
              </a:rPr>
              <a:t>theo</a:t>
            </a:r>
            <a:r>
              <a:rPr lang="en-US" sz="900" kern="0" dirty="0">
                <a:solidFill>
                  <a:srgbClr val="000000"/>
                </a:solidFill>
                <a:cs typeface="Arial"/>
                <a:sym typeface="Arial"/>
              </a:rPr>
              <a:t> </a:t>
            </a:r>
            <a:r>
              <a:rPr lang="en-US" sz="900" kern="0" dirty="0" err="1">
                <a:solidFill>
                  <a:srgbClr val="000000"/>
                </a:solidFill>
                <a:cs typeface="Arial"/>
                <a:sym typeface="Arial"/>
              </a:rPr>
              <a:t>gợi</a:t>
            </a:r>
            <a:r>
              <a:rPr lang="en-US" sz="900" kern="0" dirty="0">
                <a:solidFill>
                  <a:srgbClr val="000000"/>
                </a:solidFill>
                <a:cs typeface="Arial"/>
                <a:sym typeface="Arial"/>
              </a:rPr>
              <a:t> ý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bảng</a:t>
            </a:r>
            <a:r>
              <a:rPr lang="en-US" sz="900" kern="0" dirty="0">
                <a:solidFill>
                  <a:srgbClr val="000000"/>
                </a:solidFill>
                <a:cs typeface="Arial"/>
                <a:sym typeface="Arial"/>
              </a:rPr>
              <a:t> 29.1. </a:t>
            </a:r>
          </a:p>
          <a:p>
            <a:pPr algn="just" defTabSz="914400">
              <a:lnSpc>
                <a:spcPct val="150000"/>
              </a:lnSpc>
              <a:buClr>
                <a:srgbClr val="000000"/>
              </a:buClr>
              <a:buFont typeface="Arial"/>
              <a:buNone/>
            </a:pPr>
            <a:r>
              <a:rPr lang="en-US" sz="900" kern="0" dirty="0" err="1">
                <a:solidFill>
                  <a:srgbClr val="000000"/>
                </a:solidFill>
                <a:cs typeface="Arial"/>
                <a:sym typeface="Arial"/>
              </a:rPr>
              <a:t>Bảng</a:t>
            </a:r>
            <a:r>
              <a:rPr lang="en-US" sz="900" kern="0" dirty="0">
                <a:solidFill>
                  <a:srgbClr val="000000"/>
                </a:solidFill>
                <a:cs typeface="Arial"/>
                <a:sym typeface="Arial"/>
              </a:rPr>
              <a:t> 29.1. Thông tin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của</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số</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thực</a:t>
            </a:r>
            <a:r>
              <a:rPr lang="en-US" sz="900" kern="0" dirty="0">
                <a:solidFill>
                  <a:srgbClr val="000000"/>
                </a:solidFill>
                <a:cs typeface="Arial"/>
                <a:sym typeface="Arial"/>
              </a:rPr>
              <a:t> </a:t>
            </a:r>
            <a:r>
              <a:rPr lang="en-US" sz="900" kern="0" dirty="0" err="1">
                <a:solidFill>
                  <a:srgbClr val="000000"/>
                </a:solidFill>
                <a:cs typeface="Arial"/>
                <a:sym typeface="Arial"/>
              </a:rPr>
              <a:t>phẩm</a:t>
            </a:r>
            <a:endParaRPr lang="en-US" sz="900" kern="0" dirty="0">
              <a:solidFill>
                <a:srgbClr val="000000"/>
              </a:solidFill>
              <a:cs typeface="Arial"/>
              <a:sym typeface="Arial"/>
            </a:endParaRPr>
          </a:p>
        </p:txBody>
      </p:sp>
      <p:graphicFrame>
        <p:nvGraphicFramePr>
          <p:cNvPr id="3" name="Table 2">
            <a:extLst>
              <a:ext uri="{FF2B5EF4-FFF2-40B4-BE49-F238E27FC236}">
                <a16:creationId xmlns:a16="http://schemas.microsoft.com/office/drawing/2014/main" id="{D142D2E8-A869-4C11-8AE6-8F168226383F}"/>
              </a:ext>
            </a:extLst>
          </p:cNvPr>
          <p:cNvGraphicFramePr>
            <a:graphicFrameLocks noGrp="1"/>
          </p:cNvGraphicFramePr>
          <p:nvPr>
            <p:extLst>
              <p:ext uri="{D42A27DB-BD31-4B8C-83A1-F6EECF244321}">
                <p14:modId xmlns:p14="http://schemas.microsoft.com/office/powerpoint/2010/main" val="1598167676"/>
              </p:ext>
            </p:extLst>
          </p:nvPr>
        </p:nvGraphicFramePr>
        <p:xfrm>
          <a:off x="243896" y="1757692"/>
          <a:ext cx="4468556" cy="631695"/>
        </p:xfrm>
        <a:graphic>
          <a:graphicData uri="http://schemas.openxmlformats.org/drawingml/2006/table">
            <a:tbl>
              <a:tblPr firstRow="1" bandRow="1"/>
              <a:tblGrid>
                <a:gridCol w="672736">
                  <a:extLst>
                    <a:ext uri="{9D8B030D-6E8A-4147-A177-3AD203B41FA5}">
                      <a16:colId xmlns:a16="http://schemas.microsoft.com/office/drawing/2014/main" val="518429519"/>
                    </a:ext>
                  </a:extLst>
                </a:gridCol>
                <a:gridCol w="591772">
                  <a:extLst>
                    <a:ext uri="{9D8B030D-6E8A-4147-A177-3AD203B41FA5}">
                      <a16:colId xmlns:a16="http://schemas.microsoft.com/office/drawing/2014/main" val="3245502256"/>
                    </a:ext>
                  </a:extLst>
                </a:gridCol>
                <a:gridCol w="540512">
                  <a:extLst>
                    <a:ext uri="{9D8B030D-6E8A-4147-A177-3AD203B41FA5}">
                      <a16:colId xmlns:a16="http://schemas.microsoft.com/office/drawing/2014/main" val="2715813455"/>
                    </a:ext>
                  </a:extLst>
                </a:gridCol>
                <a:gridCol w="665884">
                  <a:extLst>
                    <a:ext uri="{9D8B030D-6E8A-4147-A177-3AD203B41FA5}">
                      <a16:colId xmlns:a16="http://schemas.microsoft.com/office/drawing/2014/main" val="3933471026"/>
                    </a:ext>
                  </a:extLst>
                </a:gridCol>
                <a:gridCol w="665884">
                  <a:extLst>
                    <a:ext uri="{9D8B030D-6E8A-4147-A177-3AD203B41FA5}">
                      <a16:colId xmlns:a16="http://schemas.microsoft.com/office/drawing/2014/main" val="1603246083"/>
                    </a:ext>
                  </a:extLst>
                </a:gridCol>
                <a:gridCol w="665884">
                  <a:extLst>
                    <a:ext uri="{9D8B030D-6E8A-4147-A177-3AD203B41FA5}">
                      <a16:colId xmlns:a16="http://schemas.microsoft.com/office/drawing/2014/main" val="970830882"/>
                    </a:ext>
                  </a:extLst>
                </a:gridCol>
                <a:gridCol w="665884">
                  <a:extLst>
                    <a:ext uri="{9D8B030D-6E8A-4147-A177-3AD203B41FA5}">
                      <a16:colId xmlns:a16="http://schemas.microsoft.com/office/drawing/2014/main" val="905619616"/>
                    </a:ext>
                  </a:extLst>
                </a:gridCol>
              </a:tblGrid>
              <a:tr h="383878">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err="1">
                          <a:latin typeface="+mn-lt"/>
                        </a:rPr>
                        <a:t>Tên</a:t>
                      </a:r>
                      <a:r>
                        <a:rPr lang="en-US" sz="900" b="1" dirty="0">
                          <a:latin typeface="+mn-lt"/>
                        </a:rPr>
                        <a:t> </a:t>
                      </a:r>
                      <a:r>
                        <a:rPr lang="en-US" sz="900" b="1" dirty="0" err="1">
                          <a:latin typeface="+mn-lt"/>
                        </a:rPr>
                        <a:t>sản</a:t>
                      </a:r>
                      <a:r>
                        <a:rPr lang="en-US" sz="900" b="1" dirty="0">
                          <a:latin typeface="+mn-lt"/>
                        </a:rPr>
                        <a:t> </a:t>
                      </a:r>
                      <a:r>
                        <a:rPr lang="en-US" sz="900" b="1" dirty="0" err="1">
                          <a:latin typeface="+mn-lt"/>
                        </a:rPr>
                        <a:t>phẩm</a:t>
                      </a:r>
                      <a:endParaRPr lang="en-US" sz="900" b="1" dirty="0">
                        <a:latin typeface="+mn-lt"/>
                      </a:endParaRP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err="1">
                          <a:latin typeface="+mn-lt"/>
                        </a:rPr>
                        <a:t>Năng</a:t>
                      </a:r>
                      <a:r>
                        <a:rPr lang="en-US" sz="900" b="1" dirty="0">
                          <a:latin typeface="+mn-lt"/>
                        </a:rPr>
                        <a:t> </a:t>
                      </a:r>
                      <a:r>
                        <a:rPr lang="en-US" sz="900" b="1" dirty="0" err="1">
                          <a:latin typeface="+mn-lt"/>
                        </a:rPr>
                        <a:t>lượng</a:t>
                      </a:r>
                      <a:endParaRPr lang="en-US" sz="900" b="1" dirty="0">
                        <a:latin typeface="+mn-lt"/>
                      </a:endParaRP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a:latin typeface="+mn-lt"/>
                        </a:rPr>
                        <a:t>Protein</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a:latin typeface="+mn-lt"/>
                        </a:rPr>
                        <a:t>Lipid</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err="1">
                          <a:latin typeface="+mn-lt"/>
                        </a:rPr>
                        <a:t>Carbohydrare</a:t>
                      </a:r>
                      <a:endParaRPr lang="en-US" sz="900" b="1" dirty="0">
                        <a:latin typeface="+mn-lt"/>
                      </a:endParaRP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a:latin typeface="+mn-lt"/>
                        </a:rPr>
                        <a:t>Vitamin</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b="1" dirty="0" err="1">
                          <a:latin typeface="+mn-lt"/>
                        </a:rPr>
                        <a:t>Chất</a:t>
                      </a:r>
                      <a:r>
                        <a:rPr lang="en-US" sz="900" b="1" dirty="0">
                          <a:latin typeface="+mn-lt"/>
                        </a:rPr>
                        <a:t> </a:t>
                      </a:r>
                      <a:r>
                        <a:rPr lang="en-US" sz="900" b="1" dirty="0" err="1">
                          <a:latin typeface="+mn-lt"/>
                        </a:rPr>
                        <a:t>khoáng</a:t>
                      </a:r>
                      <a:endParaRPr lang="en-US" sz="900" b="1" dirty="0">
                        <a:latin typeface="+mn-lt"/>
                      </a:endParaRP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F81BD">
                        <a:lumMod val="20000"/>
                        <a:lumOff val="80000"/>
                      </a:srgbClr>
                    </a:solidFill>
                  </a:tcPr>
                </a:tc>
                <a:extLst>
                  <a:ext uri="{0D108BD9-81ED-4DB2-BD59-A6C34878D82A}">
                    <a16:rowId xmlns:a16="http://schemas.microsoft.com/office/drawing/2014/main" val="270133845"/>
                  </a:ext>
                </a:extLst>
              </a:tr>
              <a:tr h="247817">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algn="ctr"/>
                      <a:r>
                        <a:rPr lang="en-US" sz="900" dirty="0">
                          <a:latin typeface="+mn-lt"/>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360091" rtl="0" eaLnBrk="1" latinLnBrk="0" hangingPunct="1">
                        <a:defRPr sz="709" kern="1200">
                          <a:solidFill>
                            <a:schemeClr val="tx1"/>
                          </a:solidFill>
                          <a:latin typeface="UTM Avo"/>
                        </a:defRPr>
                      </a:lvl1pPr>
                      <a:lvl2pPr marL="180045" algn="l" defTabSz="360091" rtl="0" eaLnBrk="1" latinLnBrk="0" hangingPunct="1">
                        <a:defRPr sz="709" kern="1200">
                          <a:solidFill>
                            <a:schemeClr val="tx1"/>
                          </a:solidFill>
                          <a:latin typeface="UTM Avo"/>
                        </a:defRPr>
                      </a:lvl2pPr>
                      <a:lvl3pPr marL="360091" algn="l" defTabSz="360091" rtl="0" eaLnBrk="1" latinLnBrk="0" hangingPunct="1">
                        <a:defRPr sz="709" kern="1200">
                          <a:solidFill>
                            <a:schemeClr val="tx1"/>
                          </a:solidFill>
                          <a:latin typeface="UTM Avo"/>
                        </a:defRPr>
                      </a:lvl3pPr>
                      <a:lvl4pPr marL="540136" algn="l" defTabSz="360091" rtl="0" eaLnBrk="1" latinLnBrk="0" hangingPunct="1">
                        <a:defRPr sz="709" kern="1200">
                          <a:solidFill>
                            <a:schemeClr val="tx1"/>
                          </a:solidFill>
                          <a:latin typeface="UTM Avo"/>
                        </a:defRPr>
                      </a:lvl4pPr>
                      <a:lvl5pPr marL="720181" algn="l" defTabSz="360091" rtl="0" eaLnBrk="1" latinLnBrk="0" hangingPunct="1">
                        <a:defRPr sz="709" kern="1200">
                          <a:solidFill>
                            <a:schemeClr val="tx1"/>
                          </a:solidFill>
                          <a:latin typeface="UTM Avo"/>
                        </a:defRPr>
                      </a:lvl5pPr>
                      <a:lvl6pPr marL="900227" algn="l" defTabSz="360091" rtl="0" eaLnBrk="1" latinLnBrk="0" hangingPunct="1">
                        <a:defRPr sz="709" kern="1200">
                          <a:solidFill>
                            <a:schemeClr val="tx1"/>
                          </a:solidFill>
                          <a:latin typeface="UTM Avo"/>
                        </a:defRPr>
                      </a:lvl6pPr>
                      <a:lvl7pPr marL="1080272" algn="l" defTabSz="360091" rtl="0" eaLnBrk="1" latinLnBrk="0" hangingPunct="1">
                        <a:defRPr sz="709" kern="1200">
                          <a:solidFill>
                            <a:schemeClr val="tx1"/>
                          </a:solidFill>
                          <a:latin typeface="UTM Avo"/>
                        </a:defRPr>
                      </a:lvl7pPr>
                      <a:lvl8pPr marL="1260318" algn="l" defTabSz="360091" rtl="0" eaLnBrk="1" latinLnBrk="0" hangingPunct="1">
                        <a:defRPr sz="709" kern="1200">
                          <a:solidFill>
                            <a:schemeClr val="tx1"/>
                          </a:solidFill>
                          <a:latin typeface="UTM Avo"/>
                        </a:defRPr>
                      </a:lvl8pPr>
                      <a:lvl9pPr marL="1440363" algn="l" defTabSz="360091" rtl="0" eaLnBrk="1" latinLnBrk="0" hangingPunct="1">
                        <a:defRPr sz="709" kern="1200">
                          <a:solidFill>
                            <a:schemeClr val="tx1"/>
                          </a:solidFill>
                          <a:latin typeface="UTM Avo"/>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n-lt"/>
                          <a:cs typeface="Arial"/>
                        </a:rPr>
                        <a:t>?</a:t>
                      </a:r>
                    </a:p>
                  </a:txBody>
                  <a:tcPr marL="48006" marR="48006" marT="24003" marB="24003"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0298705"/>
                  </a:ext>
                </a:extLst>
              </a:tr>
            </a:tbl>
          </a:graphicData>
        </a:graphic>
      </p:graphicFrame>
    </p:spTree>
    <p:extLst>
      <p:ext uri="{BB962C8B-B14F-4D97-AF65-F5344CB8AC3E}">
        <p14:creationId xmlns:p14="http://schemas.microsoft.com/office/powerpoint/2010/main" val="562484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666F-E440-45C4-86E7-4F85D79B3DA1}"/>
              </a:ext>
            </a:extLst>
          </p:cNvPr>
          <p:cNvSpPr txBox="1">
            <a:spLocks/>
          </p:cNvSpPr>
          <p:nvPr/>
        </p:nvSpPr>
        <p:spPr>
          <a:xfrm>
            <a:off x="378000" y="755429"/>
            <a:ext cx="4044600" cy="296258"/>
          </a:xfrm>
          <a:prstGeom prst="rect">
            <a:avLst/>
          </a:prstGeom>
        </p:spPr>
        <p:txBody>
          <a:bodyPr spcFirstLastPara="1" vert="horz" wrap="square" lIns="91425" tIns="91425" rIns="91425" bIns="91425" rtlCol="0" anchor="ctr" anchorCtr="0">
            <a:noAutofit/>
          </a:bodyPr>
          <a:lstStyle>
            <a:lvl1pPr lvl="0" algn="ctr" defTabSz="480060" rtl="0" eaLnBrk="1" latinLnBrk="0" hangingPunct="1">
              <a:spcBef>
                <a:spcPts val="0"/>
              </a:spcBef>
              <a:spcAft>
                <a:spcPts val="0"/>
              </a:spcAft>
              <a:buSzPts val="3100"/>
              <a:buNone/>
              <a:defRPr sz="2310" kern="1200">
                <a:solidFill>
                  <a:schemeClr val="tx1"/>
                </a:solidFill>
                <a:latin typeface="+mj-lt"/>
                <a:ea typeface="+mj-ea"/>
                <a:cs typeface="+mj-cs"/>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pPr marL="0" marR="0" lvl="0" indent="0" algn="ctr" defTabSz="480060" rtl="0" eaLnBrk="1" fontAlgn="auto" latinLnBrk="0" hangingPunct="1">
              <a:lnSpc>
                <a:spcPct val="100000"/>
              </a:lnSpc>
              <a:spcBef>
                <a:spcPts val="0"/>
              </a:spcBef>
              <a:spcAft>
                <a:spcPts val="0"/>
              </a:spcAft>
              <a:buClrTx/>
              <a:buSzPts val="3100"/>
              <a:buFontTx/>
              <a:buNone/>
              <a:tabLst/>
              <a:defRPr/>
            </a:pPr>
            <a:r>
              <a:rPr kumimoji="0" lang="en-US" sz="1100" b="0" i="0" u="none" strike="noStrike" kern="1200" cap="none" spc="0" normalizeH="0" baseline="0" noProof="0">
                <a:ln>
                  <a:noFill/>
                </a:ln>
                <a:solidFill>
                  <a:sysClr val="windowText" lastClr="000000"/>
                </a:solidFill>
                <a:effectLst/>
                <a:uLnTx/>
                <a:uFillTx/>
                <a:latin typeface="UTM Avo"/>
                <a:ea typeface="+mj-ea"/>
                <a:cs typeface="+mj-cs"/>
              </a:rPr>
              <a:t>Gợi ý một số bao bì thực phẩm</a:t>
            </a:r>
            <a:endParaRPr kumimoji="0" lang="en-US" sz="1100" b="0" i="0" u="none" strike="noStrike" kern="1200" cap="none" spc="0" normalizeH="0" baseline="0" noProof="0" dirty="0">
              <a:ln>
                <a:noFill/>
              </a:ln>
              <a:solidFill>
                <a:sysClr val="windowText" lastClr="000000"/>
              </a:solidFill>
              <a:effectLst/>
              <a:uLnTx/>
              <a:uFillTx/>
              <a:latin typeface="UTM Avo"/>
              <a:ea typeface="+mj-ea"/>
              <a:cs typeface="+mj-cs"/>
            </a:endParaRPr>
          </a:p>
        </p:txBody>
      </p:sp>
      <p:pic>
        <p:nvPicPr>
          <p:cNvPr id="3" name="Picture 2">
            <a:extLst>
              <a:ext uri="{FF2B5EF4-FFF2-40B4-BE49-F238E27FC236}">
                <a16:creationId xmlns:a16="http://schemas.microsoft.com/office/drawing/2014/main" id="{5535E8BF-8C26-443E-BE17-B80945D19CD6}"/>
              </a:ext>
            </a:extLst>
          </p:cNvPr>
          <p:cNvPicPr>
            <a:picLocks noChangeAspect="1"/>
          </p:cNvPicPr>
          <p:nvPr/>
        </p:nvPicPr>
        <p:blipFill>
          <a:blip r:embed="rId3"/>
          <a:stretch>
            <a:fillRect/>
          </a:stretch>
        </p:blipFill>
        <p:spPr>
          <a:xfrm>
            <a:off x="410122" y="1226379"/>
            <a:ext cx="1542766" cy="1105746"/>
          </a:xfrm>
          <a:prstGeom prst="rect">
            <a:avLst/>
          </a:prstGeom>
        </p:spPr>
      </p:pic>
      <p:pic>
        <p:nvPicPr>
          <p:cNvPr id="4" name="Picture 2">
            <a:extLst>
              <a:ext uri="{FF2B5EF4-FFF2-40B4-BE49-F238E27FC236}">
                <a16:creationId xmlns:a16="http://schemas.microsoft.com/office/drawing/2014/main" id="{EA37318C-DE3F-4130-9354-77AB166C0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499" y="1847038"/>
            <a:ext cx="1516978" cy="853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ữa trái cây có thay thế được cho sữa tươi?">
            <a:extLst>
              <a:ext uri="{FF2B5EF4-FFF2-40B4-BE49-F238E27FC236}">
                <a16:creationId xmlns:a16="http://schemas.microsoft.com/office/drawing/2014/main" id="{2B4B92CE-E58A-4792-87C5-A08A7FD21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031" y="1315458"/>
            <a:ext cx="2447735" cy="122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34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9FFC1A-BE52-436A-84E4-326A1D11EB04}"/>
              </a:ext>
            </a:extLst>
          </p:cNvPr>
          <p:cNvSpPr txBox="1"/>
          <p:nvPr/>
        </p:nvSpPr>
        <p:spPr>
          <a:xfrm>
            <a:off x="321447" y="627090"/>
            <a:ext cx="4352617" cy="521297"/>
          </a:xfrm>
          <a:prstGeom prst="rect">
            <a:avLst/>
          </a:prstGeom>
          <a:noFill/>
        </p:spPr>
        <p:txBody>
          <a:bodyPr wrap="square">
            <a:spAutoFit/>
          </a:bodyPr>
          <a:lstStyle/>
          <a:p>
            <a:pPr algn="ctr" defTabSz="914400">
              <a:lnSpc>
                <a:spcPct val="150000"/>
              </a:lnSpc>
              <a:buClr>
                <a:srgbClr val="000000"/>
              </a:buClr>
              <a:buFont typeface="Arial"/>
              <a:buNone/>
            </a:pPr>
            <a:r>
              <a:rPr lang="en-US" sz="1000" b="1" kern="0" dirty="0">
                <a:solidFill>
                  <a:srgbClr val="000000"/>
                </a:solidFill>
                <a:ea typeface="Times New Roman" panose="02020603050405020304" pitchFamily="18" charset="0"/>
                <a:cs typeface="Arial"/>
                <a:sym typeface="Arial"/>
              </a:rPr>
              <a:t>3. </a:t>
            </a:r>
            <a:r>
              <a:rPr lang="en-US" sz="1000" kern="0" dirty="0" err="1">
                <a:solidFill>
                  <a:srgbClr val="000000"/>
                </a:solidFill>
                <a:ea typeface="Times New Roman" panose="02020603050405020304" pitchFamily="18" charset="0"/>
                <a:cs typeface="Arial"/>
                <a:sym typeface="Arial"/>
              </a:rPr>
              <a:t>Lứa</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tuổi</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nào</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cần</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được</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cung</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cấp</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nhiều</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chất</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dinh</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dưỡng</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nhất</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Vì</a:t>
            </a:r>
            <a:r>
              <a:rPr lang="en-US" sz="1000" kern="0" dirty="0">
                <a:solidFill>
                  <a:srgbClr val="000000"/>
                </a:solidFill>
                <a:ea typeface="Times New Roman" panose="02020603050405020304" pitchFamily="18" charset="0"/>
                <a:cs typeface="Arial"/>
                <a:sym typeface="Arial"/>
              </a:rPr>
              <a:t> </a:t>
            </a:r>
            <a:r>
              <a:rPr lang="en-US" sz="1000" kern="0" dirty="0" err="1">
                <a:solidFill>
                  <a:srgbClr val="000000"/>
                </a:solidFill>
                <a:ea typeface="Times New Roman" panose="02020603050405020304" pitchFamily="18" charset="0"/>
                <a:cs typeface="Arial"/>
                <a:sym typeface="Arial"/>
              </a:rPr>
              <a:t>sao</a:t>
            </a:r>
            <a:r>
              <a:rPr lang="en-US" sz="1000" kern="0" dirty="0">
                <a:solidFill>
                  <a:srgbClr val="000000"/>
                </a:solidFill>
                <a:ea typeface="Times New Roman" panose="02020603050405020304" pitchFamily="18" charset="0"/>
                <a:cs typeface="Arial"/>
                <a:sym typeface="Arial"/>
              </a:rPr>
              <a:t>?</a:t>
            </a:r>
            <a:endParaRPr lang="en-US" sz="1000" kern="0" dirty="0">
              <a:solidFill>
                <a:srgbClr val="000000"/>
              </a:solidFill>
              <a:ea typeface="Calibri" panose="020F0502020204030204" pitchFamily="34" charset="0"/>
              <a:cs typeface="Arial"/>
              <a:sym typeface="Arial"/>
            </a:endParaRPr>
          </a:p>
        </p:txBody>
      </p:sp>
      <p:sp>
        <p:nvSpPr>
          <p:cNvPr id="3" name="TextBox 2">
            <a:extLst>
              <a:ext uri="{FF2B5EF4-FFF2-40B4-BE49-F238E27FC236}">
                <a16:creationId xmlns:a16="http://schemas.microsoft.com/office/drawing/2014/main" id="{22AC8466-67F7-4AA3-9E51-C348CB0D2CAD}"/>
              </a:ext>
            </a:extLst>
          </p:cNvPr>
          <p:cNvSpPr txBox="1"/>
          <p:nvPr/>
        </p:nvSpPr>
        <p:spPr>
          <a:xfrm>
            <a:off x="351352" y="1224643"/>
            <a:ext cx="2146404" cy="1309397"/>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err="1">
                <a:solidFill>
                  <a:srgbClr val="000000"/>
                </a:solidFill>
                <a:ea typeface="Times New Roman" panose="02020603050405020304" pitchFamily="18" charset="0"/>
                <a:cs typeface="Arial"/>
                <a:sym typeface="Arial"/>
              </a:rPr>
              <a:t>Trẻ</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em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dinh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dưỡng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cao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nhất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vì</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ngoài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việc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đảm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bảo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nguyên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liệu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tạo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ra</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năng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lượng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cung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cấp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các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hoạt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động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còn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nguyên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liệu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xây</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dựng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cơ</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giúp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cơ</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lớn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lên</a:t>
            </a:r>
            <a:r>
              <a:rPr lang="en-US" sz="900" kern="0" dirty="0">
                <a:solidFill>
                  <a:srgbClr val="000000"/>
                </a:solidFill>
                <a:ea typeface="Times New Roman" panose="02020603050405020304" pitchFamily="18" charset="0"/>
                <a:cs typeface="Arial"/>
                <a:sym typeface="Arial"/>
              </a:rPr>
              <a:t>. </a:t>
            </a:r>
            <a:endParaRPr lang="en-US" sz="900" kern="0" dirty="0">
              <a:solidFill>
                <a:srgbClr val="000000"/>
              </a:solidFill>
              <a:ea typeface="Calibri" panose="020F0502020204030204" pitchFamily="34" charset="0"/>
              <a:cs typeface="Arial"/>
              <a:sym typeface="Arial"/>
            </a:endParaRPr>
          </a:p>
        </p:txBody>
      </p:sp>
      <p:pic>
        <p:nvPicPr>
          <p:cNvPr id="4" name="Picture 2">
            <a:extLst>
              <a:ext uri="{FF2B5EF4-FFF2-40B4-BE49-F238E27FC236}">
                <a16:creationId xmlns:a16="http://schemas.microsoft.com/office/drawing/2014/main" id="{67D043E0-B172-482B-A757-2A3126170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5633" y="1048094"/>
            <a:ext cx="2004967" cy="1662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462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1097;p48">
            <a:extLst>
              <a:ext uri="{FF2B5EF4-FFF2-40B4-BE49-F238E27FC236}">
                <a16:creationId xmlns:a16="http://schemas.microsoft.com/office/drawing/2014/main" id="{55DE79CC-8C02-49CA-AC7B-493ADF883F42}"/>
              </a:ext>
            </a:extLst>
          </p:cNvPr>
          <p:cNvGrpSpPr/>
          <p:nvPr/>
        </p:nvGrpSpPr>
        <p:grpSpPr>
          <a:xfrm>
            <a:off x="4613325" y="793285"/>
            <a:ext cx="113832" cy="113830"/>
            <a:chOff x="-223479" y="-1094052"/>
            <a:chExt cx="216823" cy="216819"/>
          </a:xfrm>
        </p:grpSpPr>
        <p:sp>
          <p:nvSpPr>
            <p:cNvPr id="3" name="Google Shape;1098;p48">
              <a:extLst>
                <a:ext uri="{FF2B5EF4-FFF2-40B4-BE49-F238E27FC236}">
                  <a16:creationId xmlns:a16="http://schemas.microsoft.com/office/drawing/2014/main" id="{76425EEA-0A37-416A-9797-542809E00A0B}"/>
                </a:ext>
              </a:extLst>
            </p:cNvPr>
            <p:cNvSpPr/>
            <p:nvPr/>
          </p:nvSpPr>
          <p:spPr>
            <a:xfrm>
              <a:off x="-223479" y="-998176"/>
              <a:ext cx="216823" cy="24802"/>
            </a:xfrm>
            <a:custGeom>
              <a:avLst/>
              <a:gdLst/>
              <a:ahLst/>
              <a:cxnLst/>
              <a:rect l="l" t="t" r="r" b="b"/>
              <a:pathLst>
                <a:path w="1626" h="186" extrusionOk="0">
                  <a:moveTo>
                    <a:pt x="0" y="0"/>
                  </a:moveTo>
                  <a:lnTo>
                    <a:pt x="0" y="185"/>
                  </a:lnTo>
                  <a:lnTo>
                    <a:pt x="1626" y="185"/>
                  </a:lnTo>
                  <a:lnTo>
                    <a:pt x="1626" y="0"/>
                  </a:lnTo>
                  <a:close/>
                </a:path>
              </a:pathLst>
            </a:custGeom>
            <a:solidFill>
              <a:sysClr val="window" lastClr="FFFFFF"/>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cs typeface="Arial"/>
                <a:sym typeface="Arial"/>
              </a:endParaRPr>
            </a:p>
          </p:txBody>
        </p:sp>
        <p:sp>
          <p:nvSpPr>
            <p:cNvPr id="4" name="Google Shape;1099;p48">
              <a:extLst>
                <a:ext uri="{FF2B5EF4-FFF2-40B4-BE49-F238E27FC236}">
                  <a16:creationId xmlns:a16="http://schemas.microsoft.com/office/drawing/2014/main" id="{785FB000-5F4B-4897-BE42-5AD8407984E5}"/>
                </a:ext>
              </a:extLst>
            </p:cNvPr>
            <p:cNvSpPr/>
            <p:nvPr/>
          </p:nvSpPr>
          <p:spPr>
            <a:xfrm>
              <a:off x="-127470" y="-1094052"/>
              <a:ext cx="24936" cy="216819"/>
            </a:xfrm>
            <a:custGeom>
              <a:avLst/>
              <a:gdLst/>
              <a:ahLst/>
              <a:cxnLst/>
              <a:rect l="l" t="t" r="r" b="b"/>
              <a:pathLst>
                <a:path w="187" h="1626" extrusionOk="0">
                  <a:moveTo>
                    <a:pt x="1" y="0"/>
                  </a:moveTo>
                  <a:lnTo>
                    <a:pt x="1" y="1626"/>
                  </a:lnTo>
                  <a:lnTo>
                    <a:pt x="187" y="1626"/>
                  </a:lnTo>
                  <a:lnTo>
                    <a:pt x="187" y="0"/>
                  </a:lnTo>
                  <a:close/>
                </a:path>
              </a:pathLst>
            </a:custGeom>
            <a:solidFill>
              <a:sysClr val="window" lastClr="FFFFFF"/>
            </a:solidFill>
            <a:ln>
              <a:noFill/>
            </a:ln>
          </p:spPr>
          <p:txBody>
            <a:bodyPr spcFirstLastPara="1" wrap="square" lIns="47998" tIns="47998" rIns="47998" bIns="47998" anchor="ctr" anchorCtr="0">
              <a:noAutofit/>
            </a:bodyPr>
            <a:lstStyle/>
            <a:p>
              <a:pPr marL="0" marR="0" lvl="0" indent="0" defTabSz="48006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cs typeface="Arial"/>
                <a:sym typeface="Arial"/>
              </a:endParaRPr>
            </a:p>
          </p:txBody>
        </p:sp>
      </p:grpSp>
      <p:sp>
        <p:nvSpPr>
          <p:cNvPr id="5" name="TextBox 4">
            <a:extLst>
              <a:ext uri="{FF2B5EF4-FFF2-40B4-BE49-F238E27FC236}">
                <a16:creationId xmlns:a16="http://schemas.microsoft.com/office/drawing/2014/main" id="{6E67F428-B33D-4329-980B-2DDEC08A2551}"/>
              </a:ext>
            </a:extLst>
          </p:cNvPr>
          <p:cNvSpPr txBox="1"/>
          <p:nvPr/>
        </p:nvSpPr>
        <p:spPr>
          <a:xfrm>
            <a:off x="221713" y="767693"/>
            <a:ext cx="2657585" cy="1932645"/>
          </a:xfrm>
          <a:prstGeom prst="rect">
            <a:avLst/>
          </a:prstGeom>
          <a:noFill/>
        </p:spPr>
        <p:txBody>
          <a:bodyPr wrap="square">
            <a:spAutoFit/>
          </a:bodyPr>
          <a:lstStyle/>
          <a:p>
            <a:pPr algn="just" defTabSz="914400">
              <a:lnSpc>
                <a:spcPct val="150000"/>
              </a:lnSpc>
              <a:buClr>
                <a:srgbClr val="000000"/>
              </a:buClr>
              <a:buFont typeface="Arial"/>
              <a:buNone/>
            </a:pPr>
            <a:r>
              <a:rPr lang="vi-VN" sz="900" kern="0" dirty="0">
                <a:solidFill>
                  <a:srgbClr val="000000"/>
                </a:solidFill>
                <a:ea typeface="Times New Roman" panose="02020603050405020304" pitchFamily="18" charset="0"/>
                <a:cs typeface="Arial"/>
                <a:sym typeface="Arial"/>
              </a:rPr>
              <a:t>C</a:t>
            </a:r>
            <a:r>
              <a:rPr lang="en-US" sz="900" kern="0" dirty="0" err="1">
                <a:solidFill>
                  <a:srgbClr val="000000"/>
                </a:solidFill>
                <a:ea typeface="Times New Roman" panose="02020603050405020304" pitchFamily="18" charset="0"/>
                <a:cs typeface="Arial"/>
                <a:sym typeface="Arial"/>
              </a:rPr>
              <a:t>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ăn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đa</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các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loại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thực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phẩm</a:t>
            </a:r>
            <a:r>
              <a:rPr lang="vi-VN" sz="900" kern="0" dirty="0">
                <a:solidFill>
                  <a:srgbClr val="000000"/>
                </a:solidFill>
                <a:ea typeface="Times New Roman" panose="02020603050405020304" pitchFamily="18" charset="0"/>
                <a:cs typeface="Arial"/>
                <a:sym typeface="Arial"/>
              </a:rPr>
              <a:t> vì:</a:t>
            </a:r>
          </a:p>
          <a:p>
            <a:pPr marL="150019" indent="-150019" algn="just" defTabSz="914400">
              <a:lnSpc>
                <a:spcPct val="150000"/>
              </a:lnSpc>
              <a:buClr>
                <a:srgbClr val="000000"/>
              </a:buClr>
              <a:buFont typeface="Arial" panose="020B0604020202020204" pitchFamily="34" charset="0"/>
              <a:buChar char="•"/>
            </a:pPr>
            <a:r>
              <a:rPr lang="vi-VN" sz="900" kern="0" dirty="0">
                <a:solidFill>
                  <a:srgbClr val="000000"/>
                </a:solidFill>
                <a:ea typeface="Times New Roman" panose="02020603050405020304" pitchFamily="18" charset="0"/>
                <a:cs typeface="Arial"/>
                <a:sym typeface="Arial"/>
              </a:rPr>
              <a:t>M</a:t>
            </a:r>
            <a:r>
              <a:rPr lang="en-US" sz="900" kern="0" dirty="0" err="1">
                <a:solidFill>
                  <a:srgbClr val="000000"/>
                </a:solidFill>
                <a:ea typeface="Times New Roman" panose="02020603050405020304" pitchFamily="18" charset="0"/>
                <a:cs typeface="Arial"/>
                <a:sym typeface="Arial"/>
              </a:rPr>
              <a:t>ỗi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loại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thực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phẩm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chỉ</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cung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cấp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một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hoặc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một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số</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chất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dinh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dưỡng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nhất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định</a:t>
            </a:r>
            <a:r>
              <a:rPr lang="en-US" sz="900" kern="0" dirty="0">
                <a:solidFill>
                  <a:srgbClr val="000000"/>
                </a:solidFill>
                <a:ea typeface="Times New Roman" panose="02020603050405020304" pitchFamily="18" charset="0"/>
                <a:cs typeface="Arial"/>
                <a:sym typeface="Arial"/>
              </a:rPr>
              <a:t>. </a:t>
            </a:r>
            <a:endParaRPr lang="vi-VN" sz="900" kern="0" dirty="0">
              <a:solidFill>
                <a:srgbClr val="000000"/>
              </a:solidFill>
              <a:ea typeface="Times New Roman" panose="02020603050405020304" pitchFamily="18" charset="0"/>
              <a:cs typeface="Arial"/>
              <a:sym typeface="Arial"/>
            </a:endParaRPr>
          </a:p>
          <a:p>
            <a:pPr marL="150019" indent="-150019" algn="just" defTabSz="914400">
              <a:lnSpc>
                <a:spcPct val="150000"/>
              </a:lnSpc>
              <a:buClr>
                <a:srgbClr val="000000"/>
              </a:buClr>
              <a:buFont typeface="Arial" panose="020B0604020202020204" pitchFamily="34" charset="0"/>
              <a:buChar char="•"/>
            </a:pPr>
            <a:r>
              <a:rPr lang="en-US" sz="900" kern="0" dirty="0" err="1">
                <a:solidFill>
                  <a:srgbClr val="000000"/>
                </a:solidFill>
                <a:ea typeface="Times New Roman" panose="02020603050405020304" pitchFamily="18" charset="0"/>
                <a:cs typeface="Arial"/>
                <a:sym typeface="Arial"/>
              </a:rPr>
              <a:t>Nếu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ăn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không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đủ</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sẽ</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không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đáp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ứng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đủ</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của</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cơ</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dẫn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tới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hậu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quả</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xấu</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như</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mệt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mỏi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suy</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dinh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dưỡng</a:t>
            </a:r>
            <a:r>
              <a:rPr lang="en-US" sz="900" kern="0" dirty="0">
                <a:solidFill>
                  <a:srgbClr val="000000"/>
                </a:solidFill>
                <a:ea typeface="Times New Roman" panose="02020603050405020304" pitchFamily="18" charset="0"/>
                <a:cs typeface="Arial"/>
                <a:sym typeface="Arial"/>
              </a:rPr>
              <a:t>… </a:t>
            </a:r>
            <a:endParaRPr lang="vi-VN" sz="900" kern="0" dirty="0">
              <a:solidFill>
                <a:srgbClr val="000000"/>
              </a:solidFill>
              <a:ea typeface="Times New Roman" panose="02020603050405020304" pitchFamily="18" charset="0"/>
              <a:cs typeface="Arial"/>
              <a:sym typeface="Arial"/>
            </a:endParaRPr>
          </a:p>
          <a:p>
            <a:pPr marL="150019" indent="-150019" algn="just" defTabSz="914400">
              <a:lnSpc>
                <a:spcPct val="150000"/>
              </a:lnSpc>
              <a:buClr>
                <a:srgbClr val="000000"/>
              </a:buClr>
              <a:buFont typeface="Arial" panose="020B0604020202020204" pitchFamily="34" charset="0"/>
              <a:buChar char="•"/>
            </a:pPr>
            <a:r>
              <a:rPr lang="en-US" sz="900" kern="0" dirty="0">
                <a:solidFill>
                  <a:srgbClr val="000000"/>
                </a:solidFill>
                <a:ea typeface="Times New Roman" panose="02020603050405020304" pitchFamily="18" charset="0"/>
                <a:cs typeface="Arial"/>
                <a:sym typeface="Arial"/>
              </a:rPr>
              <a:t>Do </a:t>
            </a:r>
            <a:r>
              <a:rPr lang="en-US" sz="900" kern="0" dirty="0" err="1">
                <a:solidFill>
                  <a:srgbClr val="000000"/>
                </a:solidFill>
                <a:ea typeface="Times New Roman" panose="02020603050405020304" pitchFamily="18" charset="0"/>
                <a:cs typeface="Arial"/>
                <a:sym typeface="Arial"/>
              </a:rPr>
              <a:t>đó</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phải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ăn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đa</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các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loại</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thực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phẩm</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để</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cung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cấp</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đầy</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đủ</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các</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chất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dinh</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dưỡng</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cần</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thiết</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cho</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cơ</a:t>
            </a:r>
            <a:r>
              <a:rPr lang="en-US" sz="900" kern="0" dirty="0">
                <a:solidFill>
                  <a:srgbClr val="000000"/>
                </a:solidFill>
                <a:ea typeface="Times New Roman" panose="02020603050405020304" pitchFamily="18" charset="0"/>
                <a:cs typeface="Arial"/>
                <a:sym typeface="Arial"/>
              </a:rPr>
              <a:t> </a:t>
            </a:r>
            <a:r>
              <a:rPr lang="en-US" sz="900" kern="0" dirty="0" err="1">
                <a:solidFill>
                  <a:srgbClr val="000000"/>
                </a:solidFill>
                <a:ea typeface="Times New Roman" panose="02020603050405020304" pitchFamily="18" charset="0"/>
                <a:cs typeface="Arial"/>
                <a:sym typeface="Arial"/>
              </a:rPr>
              <a:t>thể</a:t>
            </a:r>
            <a:r>
              <a:rPr lang="en-US" sz="900" kern="0" dirty="0">
                <a:solidFill>
                  <a:srgbClr val="000000"/>
                </a:solidFill>
                <a:ea typeface="Times New Roman" panose="02020603050405020304" pitchFamily="18" charset="0"/>
                <a:cs typeface="Arial"/>
                <a:sym typeface="Arial"/>
              </a:rPr>
              <a:t>.</a:t>
            </a:r>
            <a:endParaRPr lang="en-US" sz="900" kern="0" dirty="0">
              <a:solidFill>
                <a:srgbClr val="000000"/>
              </a:solidFill>
              <a:ea typeface="Calibri" panose="020F0502020204030204" pitchFamily="34" charset="0"/>
              <a:cs typeface="Arial"/>
              <a:sym typeface="Arial"/>
            </a:endParaRPr>
          </a:p>
        </p:txBody>
      </p:sp>
      <p:sp>
        <p:nvSpPr>
          <p:cNvPr id="6" name="TextBox 5">
            <a:extLst>
              <a:ext uri="{FF2B5EF4-FFF2-40B4-BE49-F238E27FC236}">
                <a16:creationId xmlns:a16="http://schemas.microsoft.com/office/drawing/2014/main" id="{6FF9838A-4B58-4A84-87B2-C9AA71A45D83}"/>
              </a:ext>
            </a:extLst>
          </p:cNvPr>
          <p:cNvSpPr txBox="1"/>
          <p:nvPr/>
        </p:nvSpPr>
        <p:spPr>
          <a:xfrm>
            <a:off x="815390" y="570981"/>
            <a:ext cx="3169819" cy="272639"/>
          </a:xfrm>
          <a:prstGeom prst="rect">
            <a:avLst/>
          </a:prstGeom>
          <a:noFill/>
        </p:spPr>
        <p:txBody>
          <a:bodyPr wrap="square">
            <a:spAutoFit/>
          </a:bodyPr>
          <a:lstStyle/>
          <a:p>
            <a:pPr algn="just" defTabSz="480060">
              <a:lnSpc>
                <a:spcPct val="150000"/>
              </a:lnSpc>
              <a:buClr>
                <a:srgbClr val="000000"/>
              </a:buClr>
              <a:buFont typeface="Arial"/>
              <a:buNone/>
              <a:defRPr/>
            </a:pPr>
            <a:r>
              <a:rPr lang="en-US" sz="900" b="1" kern="0" dirty="0">
                <a:solidFill>
                  <a:srgbClr val="000000"/>
                </a:solidFill>
                <a:ea typeface="Times New Roman" panose="02020603050405020304" pitchFamily="18" charset="0"/>
                <a:cs typeface="Arial"/>
                <a:sym typeface="Arial"/>
              </a:rPr>
              <a:t>4. </a:t>
            </a:r>
            <a:r>
              <a:rPr lang="en-US" sz="900" b="1" kern="0" dirty="0" err="1">
                <a:solidFill>
                  <a:srgbClr val="000000"/>
                </a:solidFill>
                <a:ea typeface="Times New Roman" panose="02020603050405020304" pitchFamily="18" charset="0"/>
                <a:cs typeface="Arial"/>
                <a:sym typeface="Arial"/>
              </a:rPr>
              <a:t>Tại</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sao</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cần</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ăn</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đa</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dạng</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các</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loại</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thực</a:t>
            </a:r>
            <a:r>
              <a:rPr lang="en-US" sz="900" b="1" kern="0" dirty="0">
                <a:solidFill>
                  <a:srgbClr val="000000"/>
                </a:solidFill>
                <a:ea typeface="Times New Roman" panose="02020603050405020304" pitchFamily="18" charset="0"/>
                <a:cs typeface="Arial"/>
                <a:sym typeface="Arial"/>
              </a:rPr>
              <a:t> </a:t>
            </a:r>
            <a:r>
              <a:rPr lang="en-US" sz="900" b="1" kern="0" dirty="0" err="1">
                <a:solidFill>
                  <a:srgbClr val="000000"/>
                </a:solidFill>
                <a:ea typeface="Times New Roman" panose="02020603050405020304" pitchFamily="18" charset="0"/>
                <a:cs typeface="Arial"/>
                <a:sym typeface="Arial"/>
              </a:rPr>
              <a:t>phẩm</a:t>
            </a:r>
            <a:r>
              <a:rPr lang="en-US" sz="900" b="1" kern="0" dirty="0">
                <a:solidFill>
                  <a:srgbClr val="000000"/>
                </a:solidFill>
                <a:ea typeface="Times New Roman" panose="02020603050405020304" pitchFamily="18" charset="0"/>
                <a:cs typeface="Arial"/>
                <a:sym typeface="Arial"/>
              </a:rPr>
              <a:t>?</a:t>
            </a:r>
            <a:endParaRPr lang="en-US" sz="900" kern="0" dirty="0">
              <a:solidFill>
                <a:srgbClr val="000000"/>
              </a:solidFill>
              <a:ea typeface="Calibri" panose="020F0502020204030204" pitchFamily="34" charset="0"/>
              <a:cs typeface="Arial"/>
              <a:sym typeface="Arial"/>
            </a:endParaRPr>
          </a:p>
        </p:txBody>
      </p:sp>
      <p:pic>
        <p:nvPicPr>
          <p:cNvPr id="7" name="Picture 2">
            <a:extLst>
              <a:ext uri="{FF2B5EF4-FFF2-40B4-BE49-F238E27FC236}">
                <a16:creationId xmlns:a16="http://schemas.microsoft.com/office/drawing/2014/main" id="{30C81466-581A-4459-92A7-AE8EE8C8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555" y="907115"/>
            <a:ext cx="1611918" cy="160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281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circle(in)">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circle(i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circle(in)">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05F0E7-C547-4D8B-ABEE-0F689586B0FF}"/>
              </a:ext>
            </a:extLst>
          </p:cNvPr>
          <p:cNvSpPr txBox="1"/>
          <p:nvPr/>
        </p:nvSpPr>
        <p:spPr>
          <a:xfrm>
            <a:off x="453798" y="605868"/>
            <a:ext cx="3957957" cy="586314"/>
          </a:xfrm>
          <a:prstGeom prst="rect">
            <a:avLst/>
          </a:prstGeom>
          <a:noFill/>
        </p:spPr>
        <p:txBody>
          <a:bodyPr wrap="square">
            <a:spAutoFit/>
          </a:bodyPr>
          <a:lstStyle/>
          <a:p>
            <a:pPr algn="just" defTabSz="914400">
              <a:lnSpc>
                <a:spcPct val="140000"/>
              </a:lnSpc>
              <a:buClr>
                <a:srgbClr val="000000"/>
              </a:buClr>
              <a:buFont typeface="Arial"/>
              <a:buNone/>
            </a:pPr>
            <a:r>
              <a:rPr lang="vi-VN" sz="800" b="1" kern="0" dirty="0">
                <a:solidFill>
                  <a:srgbClr val="000000"/>
                </a:solidFill>
                <a:ea typeface="Times New Roman" panose="02020603050405020304" pitchFamily="18" charset="0"/>
                <a:cs typeface="Arial"/>
                <a:sym typeface="Arial"/>
              </a:rPr>
              <a:t>5</a:t>
            </a:r>
            <a:r>
              <a:rPr lang="en-US" sz="800" b="1" kern="0" dirty="0">
                <a:solidFill>
                  <a:srgbClr val="000000"/>
                </a:solidFill>
                <a:ea typeface="Times New Roman" panose="02020603050405020304" pitchFamily="18" charset="0"/>
                <a:cs typeface="Arial"/>
                <a:sym typeface="Arial"/>
              </a:rPr>
              <a:t>. Quan </a:t>
            </a:r>
            <a:r>
              <a:rPr lang="en-US" sz="800" b="1" kern="0" dirty="0" err="1">
                <a:solidFill>
                  <a:srgbClr val="000000"/>
                </a:solidFill>
                <a:ea typeface="Times New Roman" panose="02020603050405020304" pitchFamily="18" charset="0"/>
                <a:cs typeface="Arial"/>
                <a:sym typeface="Arial"/>
              </a:rPr>
              <a:t>sát</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hình</a:t>
            </a:r>
            <a:r>
              <a:rPr lang="en-US" sz="800" b="1" kern="0" dirty="0">
                <a:solidFill>
                  <a:srgbClr val="000000"/>
                </a:solidFill>
                <a:ea typeface="Times New Roman" panose="02020603050405020304" pitchFamily="18" charset="0"/>
                <a:cs typeface="Arial"/>
                <a:sym typeface="Arial"/>
              </a:rPr>
              <a:t> 29.3, </a:t>
            </a:r>
            <a:r>
              <a:rPr lang="en-US" sz="800" b="1" kern="0" dirty="0" err="1">
                <a:solidFill>
                  <a:srgbClr val="000000"/>
                </a:solidFill>
                <a:ea typeface="Times New Roman" panose="02020603050405020304" pitchFamily="18" charset="0"/>
                <a:cs typeface="Arial"/>
                <a:sym typeface="Arial"/>
              </a:rPr>
              <a:t>nêu</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chức</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năng</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từng</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cơ</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quan</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của</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hệ</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tiêu</a:t>
            </a:r>
            <a:r>
              <a:rPr lang="en-US" sz="800" b="1" kern="0" dirty="0">
                <a:solidFill>
                  <a:srgbClr val="000000"/>
                </a:solidFill>
                <a:ea typeface="Times New Roman" panose="02020603050405020304" pitchFamily="18" charset="0"/>
                <a:cs typeface="Arial"/>
                <a:sym typeface="Arial"/>
              </a:rPr>
              <a:t> </a:t>
            </a:r>
            <a:r>
              <a:rPr lang="en-US" sz="800" b="1" kern="0" dirty="0" err="1">
                <a:solidFill>
                  <a:srgbClr val="000000"/>
                </a:solidFill>
                <a:ea typeface="Times New Roman" panose="02020603050405020304" pitchFamily="18" charset="0"/>
                <a:cs typeface="Arial"/>
                <a:sym typeface="Arial"/>
              </a:rPr>
              <a:t>hóa</a:t>
            </a:r>
            <a:r>
              <a:rPr lang="en-US" sz="800" b="1"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Các</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cơ</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quan</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này</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phối</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hợp</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hoạt</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động</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trong</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quá</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trình</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tiêu</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hóa</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và</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hấp</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thu</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chất</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dinh</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dưỡng</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như</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thế</a:t>
            </a:r>
            <a:r>
              <a:rPr lang="en-US" sz="800" kern="0" dirty="0">
                <a:solidFill>
                  <a:srgbClr val="000000"/>
                </a:solidFill>
                <a:ea typeface="Times New Roman" panose="02020603050405020304" pitchFamily="18" charset="0"/>
                <a:cs typeface="Arial"/>
                <a:sym typeface="Arial"/>
              </a:rPr>
              <a:t> </a:t>
            </a:r>
            <a:r>
              <a:rPr lang="en-US" sz="800" kern="0" dirty="0" err="1">
                <a:solidFill>
                  <a:srgbClr val="000000"/>
                </a:solidFill>
                <a:ea typeface="Times New Roman" panose="02020603050405020304" pitchFamily="18" charset="0"/>
                <a:cs typeface="Arial"/>
                <a:sym typeface="Arial"/>
              </a:rPr>
              <a:t>nào</a:t>
            </a:r>
            <a:r>
              <a:rPr lang="en-US" sz="800" kern="0" dirty="0">
                <a:solidFill>
                  <a:srgbClr val="000000"/>
                </a:solidFill>
                <a:ea typeface="Times New Roman" panose="02020603050405020304" pitchFamily="18" charset="0"/>
                <a:cs typeface="Arial"/>
                <a:sym typeface="Arial"/>
              </a:rPr>
              <a:t>?</a:t>
            </a:r>
            <a:endParaRPr lang="en-US" sz="800" kern="0" dirty="0">
              <a:solidFill>
                <a:srgbClr val="000000"/>
              </a:solidFill>
              <a:ea typeface="Calibri" panose="020F0502020204030204" pitchFamily="34" charset="0"/>
              <a:cs typeface="Arial"/>
              <a:sym typeface="Arial"/>
            </a:endParaRPr>
          </a:p>
        </p:txBody>
      </p:sp>
      <p:pic>
        <p:nvPicPr>
          <p:cNvPr id="3" name="Picture 2" descr="A diagram of a human body&#10;&#10;Description automatically generated">
            <a:extLst>
              <a:ext uri="{FF2B5EF4-FFF2-40B4-BE49-F238E27FC236}">
                <a16:creationId xmlns:a16="http://schemas.microsoft.com/office/drawing/2014/main" id="{99F6C45F-0D46-4E84-92EB-3613EF703784}"/>
              </a:ext>
            </a:extLst>
          </p:cNvPr>
          <p:cNvPicPr>
            <a:picLocks noChangeAspect="1"/>
          </p:cNvPicPr>
          <p:nvPr/>
        </p:nvPicPr>
        <p:blipFill>
          <a:blip r:embed="rId3"/>
          <a:stretch>
            <a:fillRect/>
          </a:stretch>
        </p:blipFill>
        <p:spPr>
          <a:xfrm>
            <a:off x="1366216" y="1174735"/>
            <a:ext cx="2068168" cy="1494791"/>
          </a:xfrm>
          <a:prstGeom prst="roundRect">
            <a:avLst>
              <a:gd name="adj" fmla="val 5591"/>
            </a:avLst>
          </a:prstGeom>
          <a:ln w="12700">
            <a:solidFill>
              <a:srgbClr val="4F81BD"/>
            </a:solidFill>
          </a:ln>
        </p:spPr>
      </p:pic>
    </p:spTree>
    <p:extLst>
      <p:ext uri="{BB962C8B-B14F-4D97-AF65-F5344CB8AC3E}">
        <p14:creationId xmlns:p14="http://schemas.microsoft.com/office/powerpoint/2010/main" val="273848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67;p35">
            <a:extLst>
              <a:ext uri="{FF2B5EF4-FFF2-40B4-BE49-F238E27FC236}">
                <a16:creationId xmlns:a16="http://schemas.microsoft.com/office/drawing/2014/main" id="{2228365C-A376-401C-8B79-68BC04197A9E}"/>
              </a:ext>
            </a:extLst>
          </p:cNvPr>
          <p:cNvSpPr/>
          <p:nvPr/>
        </p:nvSpPr>
        <p:spPr>
          <a:xfrm>
            <a:off x="52939" y="687337"/>
            <a:ext cx="2459255" cy="1867301"/>
          </a:xfrm>
          <a:prstGeom prst="roundRect">
            <a:avLst>
              <a:gd name="adj" fmla="val 8000"/>
            </a:avLst>
          </a:prstGeom>
          <a:solidFill>
            <a:srgbClr val="EEECE1"/>
          </a:solidFill>
          <a:ln w="9525" cap="flat" cmpd="sng">
            <a:solidFill>
              <a:srgbClr val="1F497D"/>
            </a:solidFill>
            <a:prstDash val="solid"/>
            <a:round/>
            <a:headEnd type="none" w="sm" len="sm"/>
            <a:tailEnd type="none" w="sm" len="sm"/>
          </a:ln>
        </p:spPr>
        <p:txBody>
          <a:bodyPr spcFirstLastPara="1" wrap="square" lIns="47998" tIns="47998" rIns="47998" bIns="47998" anchor="ctr" anchorCtr="0">
            <a:noAutofit/>
          </a:bodyPr>
          <a:lstStyle/>
          <a:p>
            <a:pPr marL="150019" marR="0" lvl="0" indent="-150019" algn="just" defTabSz="914400" eaLnBrk="1" fontAlgn="auto" latinLnBrk="0" hangingPunct="1">
              <a:lnSpc>
                <a:spcPct val="140000"/>
              </a:lnSpc>
              <a:spcBef>
                <a:spcPts val="0"/>
              </a:spcBef>
              <a:spcAft>
                <a:spcPts val="0"/>
              </a:spcAft>
              <a:buClr>
                <a:srgbClr val="000000"/>
              </a:buClr>
              <a:buSzTx/>
              <a:buFont typeface="Arial" panose="020B0604020202020204" pitchFamily="34" charset="0"/>
              <a:buChar char="•"/>
              <a:tabLst/>
              <a:defRPr/>
            </a:pP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Thức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ăn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di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chuyển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qua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ống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tiêu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hóa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trải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qua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quá</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trình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tiêu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hóa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cơ</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học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và</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tiêu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hóa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hóa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học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thành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các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chất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đơn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giản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a:t>
            </a:r>
            <a:endParaRPr kumimoji="0" lang="en-US" sz="800" b="0" i="0" u="none" strike="noStrike" kern="0" cap="none" spc="0" normalizeH="0" baseline="0" noProof="0" dirty="0">
              <a:ln>
                <a:noFill/>
              </a:ln>
              <a:solidFill>
                <a:srgbClr val="000000"/>
              </a:solidFill>
              <a:effectLst/>
              <a:uLnTx/>
              <a:uFillTx/>
              <a:ea typeface="Calibri" panose="020F0502020204030204" pitchFamily="34" charset="0"/>
              <a:cs typeface="Arial"/>
              <a:sym typeface="Arial"/>
            </a:endParaRPr>
          </a:p>
          <a:p>
            <a:pPr marL="150019" marR="0" lvl="0" indent="-150019" algn="just" defTabSz="914400" eaLnBrk="1" fontAlgn="auto" latinLnBrk="0" hangingPunct="1">
              <a:lnSpc>
                <a:spcPct val="140000"/>
              </a:lnSpc>
              <a:spcBef>
                <a:spcPts val="0"/>
              </a:spcBef>
              <a:spcAft>
                <a:spcPts val="0"/>
              </a:spcAft>
              <a:buClr>
                <a:srgbClr val="000000"/>
              </a:buClr>
              <a:buSzTx/>
              <a:buFont typeface="Arial" panose="020B0604020202020204" pitchFamily="34" charset="0"/>
              <a:buChar char="•"/>
              <a:tabLst/>
              <a:defRPr/>
            </a:pP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Chất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này</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qua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niêm</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mạc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ruột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non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vào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mao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mạch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máu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và</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mao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mạch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bạch</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huyết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trong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lông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ruột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theo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hệ</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tuần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hoàn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nuôi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dưỡng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tất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cả</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các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tế</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bào</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cơ</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thể</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a:t>
            </a:r>
            <a:endParaRPr kumimoji="0" lang="en-US" sz="800" b="0" i="0" u="none" strike="noStrike" kern="0" cap="none" spc="0" normalizeH="0" baseline="0" noProof="0" dirty="0">
              <a:ln>
                <a:noFill/>
              </a:ln>
              <a:solidFill>
                <a:srgbClr val="000000"/>
              </a:solidFill>
              <a:effectLst/>
              <a:uLnTx/>
              <a:uFillTx/>
              <a:ea typeface="Calibri" panose="020F0502020204030204" pitchFamily="34" charset="0"/>
              <a:cs typeface="Arial"/>
              <a:sym typeface="Arial"/>
            </a:endParaRPr>
          </a:p>
          <a:p>
            <a:pPr marL="150019" marR="0" lvl="0" indent="-150019" algn="just" defTabSz="914400" eaLnBrk="1" fontAlgn="auto" latinLnBrk="0" hangingPunct="1">
              <a:lnSpc>
                <a:spcPct val="140000"/>
              </a:lnSpc>
              <a:spcBef>
                <a:spcPts val="0"/>
              </a:spcBef>
              <a:spcAft>
                <a:spcPts val="0"/>
              </a:spcAft>
              <a:buClr>
                <a:srgbClr val="000000"/>
              </a:buClr>
              <a:buSzTx/>
              <a:buFont typeface="Arial" panose="020B0604020202020204" pitchFamily="34" charset="0"/>
              <a:buChar char="•"/>
              <a:tabLst/>
              <a:defRPr/>
            </a:pP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Những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chất</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không</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được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tiêu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hóa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và</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hấp</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được</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thải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ra</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ngoài</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qua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hậu</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 </a:t>
            </a:r>
            <a:r>
              <a:rPr kumimoji="0" lang="en-US" sz="800" b="0" i="0" u="none" strike="noStrike" kern="0" cap="none" spc="0" normalizeH="0" baseline="0" noProof="0" dirty="0" err="1">
                <a:ln>
                  <a:noFill/>
                </a:ln>
                <a:solidFill>
                  <a:srgbClr val="000000"/>
                </a:solidFill>
                <a:effectLst/>
                <a:uLnTx/>
                <a:uFillTx/>
                <a:ea typeface="Times New Roman" panose="02020603050405020304" pitchFamily="18" charset="0"/>
                <a:cs typeface="Arial"/>
                <a:sym typeface="Arial"/>
              </a:rPr>
              <a:t>môn</a:t>
            </a:r>
            <a:r>
              <a:rPr kumimoji="0" lang="en-US" sz="800" b="0" i="0" u="none" strike="noStrike" kern="0" cap="none" spc="0" normalizeH="0" baseline="0" noProof="0" dirty="0">
                <a:ln>
                  <a:noFill/>
                </a:ln>
                <a:solidFill>
                  <a:srgbClr val="000000"/>
                </a:solidFill>
                <a:effectLst/>
                <a:uLnTx/>
                <a:uFillTx/>
                <a:ea typeface="Times New Roman" panose="02020603050405020304" pitchFamily="18" charset="0"/>
                <a:cs typeface="Arial"/>
                <a:sym typeface="Arial"/>
              </a:rPr>
              <a:t>.</a:t>
            </a:r>
            <a:endParaRPr kumimoji="0" lang="en-US" sz="800" b="0" i="0" u="none" strike="noStrike" kern="0" cap="none" spc="0" normalizeH="0" baseline="0" noProof="0" dirty="0">
              <a:ln>
                <a:noFill/>
              </a:ln>
              <a:solidFill>
                <a:srgbClr val="000000"/>
              </a:solidFill>
              <a:effectLst/>
              <a:uLnTx/>
              <a:uFillTx/>
              <a:ea typeface="Calibri" panose="020F0502020204030204" pitchFamily="34" charset="0"/>
              <a:cs typeface="Arial"/>
              <a:sym typeface="Arial"/>
            </a:endParaRPr>
          </a:p>
        </p:txBody>
      </p:sp>
      <p:pic>
        <p:nvPicPr>
          <p:cNvPr id="3" name="Picture 2" descr="A diagram of a human body&#10;&#10;Description automatically generated">
            <a:extLst>
              <a:ext uri="{FF2B5EF4-FFF2-40B4-BE49-F238E27FC236}">
                <a16:creationId xmlns:a16="http://schemas.microsoft.com/office/drawing/2014/main" id="{C984F260-0526-4647-85B2-8C6F37090CFC}"/>
              </a:ext>
            </a:extLst>
          </p:cNvPr>
          <p:cNvPicPr>
            <a:picLocks noChangeAspect="1"/>
          </p:cNvPicPr>
          <p:nvPr/>
        </p:nvPicPr>
        <p:blipFill>
          <a:blip r:embed="rId3"/>
          <a:stretch>
            <a:fillRect/>
          </a:stretch>
        </p:blipFill>
        <p:spPr>
          <a:xfrm>
            <a:off x="2593152" y="835660"/>
            <a:ext cx="2055852" cy="1570656"/>
          </a:xfrm>
          <a:prstGeom prst="roundRect">
            <a:avLst>
              <a:gd name="adj" fmla="val 5591"/>
            </a:avLst>
          </a:prstGeom>
          <a:ln w="12700">
            <a:solidFill>
              <a:srgbClr val="4F81BD"/>
            </a:solidFill>
          </a:ln>
        </p:spPr>
      </p:pic>
    </p:spTree>
    <p:extLst>
      <p:ext uri="{BB962C8B-B14F-4D97-AF65-F5344CB8AC3E}">
        <p14:creationId xmlns:p14="http://schemas.microsoft.com/office/powerpoint/2010/main" val="4271544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71AB95E-72B5-471F-B498-E098168D90B0}"/>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9658899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0497061-DAAB-40BA-9CF9-F65DD532BEF9}"/>
              </a:ext>
            </a:extLst>
          </p:cNvPr>
          <p:cNvSpPr txBox="1"/>
          <p:nvPr/>
        </p:nvSpPr>
        <p:spPr>
          <a:xfrm>
            <a:off x="863041" y="663145"/>
            <a:ext cx="3074518" cy="240450"/>
          </a:xfrm>
          <a:prstGeom prst="rect">
            <a:avLst/>
          </a:prstGeom>
        </p:spPr>
        <p:txBody>
          <a:bodyPr wrap="square" lIns="0" tIns="0" rIns="0" bIns="0" rtlCol="0" anchor="t">
            <a:spAutoFit/>
          </a:bodyPr>
          <a:lstStyle/>
          <a:p>
            <a:pPr algn="ctr" defTabSz="914400">
              <a:lnSpc>
                <a:spcPct val="150000"/>
              </a:lnSpc>
              <a:buClr>
                <a:srgbClr val="000000"/>
              </a:buClr>
              <a:buFont typeface="Arial"/>
              <a:buNone/>
            </a:pPr>
            <a:r>
              <a:rPr lang="nl-NL" sz="1200" b="1" kern="0" dirty="0">
                <a:solidFill>
                  <a:srgbClr val="023276"/>
                </a:solidFill>
                <a:cs typeface="Arial" panose="020B0604020202020204" pitchFamily="34" charset="0"/>
                <a:sym typeface="Arial"/>
              </a:rPr>
              <a:t>Hướng dẫn về nhà</a:t>
            </a:r>
            <a:endParaRPr lang="en-US" sz="1200" kern="0" dirty="0">
              <a:solidFill>
                <a:srgbClr val="023276"/>
              </a:solidFill>
              <a:cs typeface="Arial" panose="020B0604020202020204" pitchFamily="34" charset="0"/>
              <a:sym typeface="Arial"/>
            </a:endParaRPr>
          </a:p>
        </p:txBody>
      </p:sp>
      <p:pic>
        <p:nvPicPr>
          <p:cNvPr id="3" name="Picture 4">
            <a:extLst>
              <a:ext uri="{FF2B5EF4-FFF2-40B4-BE49-F238E27FC236}">
                <a16:creationId xmlns:a16="http://schemas.microsoft.com/office/drawing/2014/main" id="{8AED5438-FEAF-4BE8-8787-042140D41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56660">
            <a:off x="3860070" y="349603"/>
            <a:ext cx="624800" cy="506656"/>
          </a:xfrm>
          <a:prstGeom prst="rect">
            <a:avLst/>
          </a:prstGeom>
        </p:spPr>
      </p:pic>
      <p:pic>
        <p:nvPicPr>
          <p:cNvPr id="4" name="Picture 5">
            <a:extLst>
              <a:ext uri="{FF2B5EF4-FFF2-40B4-BE49-F238E27FC236}">
                <a16:creationId xmlns:a16="http://schemas.microsoft.com/office/drawing/2014/main" id="{074ABA5F-2319-4504-9B0A-C20899381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5658">
            <a:off x="296481" y="1138775"/>
            <a:ext cx="456667" cy="370315"/>
          </a:xfrm>
          <a:prstGeom prst="rect">
            <a:avLst/>
          </a:prstGeom>
        </p:spPr>
      </p:pic>
      <p:sp>
        <p:nvSpPr>
          <p:cNvPr id="5" name="Rectangle 4">
            <a:extLst>
              <a:ext uri="{FF2B5EF4-FFF2-40B4-BE49-F238E27FC236}">
                <a16:creationId xmlns:a16="http://schemas.microsoft.com/office/drawing/2014/main" id="{1FE96742-D19B-4579-BF4E-C26F1E1C10FF}"/>
              </a:ext>
            </a:extLst>
          </p:cNvPr>
          <p:cNvSpPr/>
          <p:nvPr/>
        </p:nvSpPr>
        <p:spPr>
          <a:xfrm>
            <a:off x="813247" y="964623"/>
            <a:ext cx="3716410" cy="523541"/>
          </a:xfrm>
          <a:prstGeom prst="rect">
            <a:avLst/>
          </a:prstGeom>
        </p:spPr>
        <p:txBody>
          <a:bodyPr wrap="square">
            <a:spAutoFit/>
          </a:bodyPr>
          <a:lstStyle/>
          <a:p>
            <a:pPr marL="150019" indent="-150019" algn="just" defTabSz="914400">
              <a:lnSpc>
                <a:spcPct val="150000"/>
              </a:lnSpc>
              <a:buClr>
                <a:srgbClr val="000000"/>
              </a:buClr>
              <a:buFont typeface="Wingdings" panose="05000000000000000000" pitchFamily="2" charset="2"/>
              <a:buChar char="§"/>
            </a:pPr>
            <a:r>
              <a:rPr lang="en-US" sz="1000" kern="0" dirty="0">
                <a:solidFill>
                  <a:srgbClr val="000000"/>
                </a:solidFill>
                <a:cs typeface="Arial" panose="020B0604020202020204" pitchFamily="34" charset="0"/>
                <a:sym typeface="Arial"/>
              </a:rPr>
              <a:t>Hoàn </a:t>
            </a:r>
            <a:r>
              <a:rPr lang="en-US" sz="1000" kern="0" dirty="0" err="1">
                <a:solidFill>
                  <a:srgbClr val="000000"/>
                </a:solidFill>
                <a:cs typeface="Arial" panose="020B0604020202020204" pitchFamily="34" charset="0"/>
                <a:sym typeface="Arial"/>
              </a:rPr>
              <a:t>thành</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bài</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tập</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trong</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sách</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bài</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tập</a:t>
            </a:r>
            <a:endParaRPr lang="en-US" sz="1000" kern="0" dirty="0">
              <a:solidFill>
                <a:srgbClr val="000000"/>
              </a:solidFill>
              <a:cs typeface="Arial" panose="020B0604020202020204" pitchFamily="34" charset="0"/>
              <a:sym typeface="Arial"/>
            </a:endParaRPr>
          </a:p>
          <a:p>
            <a:pPr marL="150019" indent="-150019" algn="just" defTabSz="914400">
              <a:lnSpc>
                <a:spcPct val="150000"/>
              </a:lnSpc>
              <a:buClr>
                <a:srgbClr val="000000"/>
              </a:buClr>
              <a:buFont typeface="Wingdings" panose="05000000000000000000" pitchFamily="2" charset="2"/>
              <a:buChar char="§"/>
            </a:pPr>
            <a:r>
              <a:rPr lang="en-US" sz="1000" kern="0" dirty="0" err="1">
                <a:solidFill>
                  <a:srgbClr val="000000"/>
                </a:solidFill>
                <a:cs typeface="Arial" panose="020B0604020202020204" pitchFamily="34" charset="0"/>
                <a:sym typeface="Arial"/>
              </a:rPr>
              <a:t>Đọc</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và</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chuẩn</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bị</a:t>
            </a:r>
            <a:r>
              <a:rPr lang="en-US" sz="1000" kern="0" dirty="0">
                <a:solidFill>
                  <a:srgbClr val="000000"/>
                </a:solidFill>
                <a:cs typeface="Arial" panose="020B0604020202020204" pitchFamily="34" charset="0"/>
                <a:sym typeface="Arial"/>
              </a:rPr>
              <a:t> </a:t>
            </a:r>
            <a:r>
              <a:rPr lang="en-US" sz="1000" kern="0" dirty="0" err="1">
                <a:solidFill>
                  <a:srgbClr val="000000"/>
                </a:solidFill>
                <a:cs typeface="Arial" panose="020B0604020202020204" pitchFamily="34" charset="0"/>
                <a:sym typeface="Arial"/>
              </a:rPr>
              <a:t>trước</a:t>
            </a:r>
            <a:r>
              <a:rPr lang="en-US" sz="1000"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phần</a:t>
            </a:r>
            <a:r>
              <a:rPr lang="en-US" sz="1000" b="1"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tiếp</a:t>
            </a:r>
            <a:r>
              <a:rPr lang="en-US" sz="1000" b="1"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theo</a:t>
            </a:r>
            <a:r>
              <a:rPr lang="en-US" sz="1000" b="1"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của</a:t>
            </a:r>
            <a:r>
              <a:rPr lang="en-US" sz="1000" b="1"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bài</a:t>
            </a:r>
            <a:r>
              <a:rPr lang="en-US" sz="1000" b="1" kern="0" dirty="0">
                <a:solidFill>
                  <a:srgbClr val="000000"/>
                </a:solidFill>
                <a:cs typeface="Arial" panose="020B0604020202020204" pitchFamily="34" charset="0"/>
                <a:sym typeface="Arial"/>
              </a:rPr>
              <a:t> </a:t>
            </a:r>
            <a:r>
              <a:rPr lang="en-US" sz="1000" b="1" kern="0" dirty="0" err="1">
                <a:solidFill>
                  <a:srgbClr val="000000"/>
                </a:solidFill>
                <a:cs typeface="Arial" panose="020B0604020202020204" pitchFamily="34" charset="0"/>
                <a:sym typeface="Arial"/>
              </a:rPr>
              <a:t>học</a:t>
            </a:r>
            <a:endParaRPr lang="vi-VN" sz="1000" b="1" kern="0" dirty="0">
              <a:solidFill>
                <a:srgbClr val="000000"/>
              </a:solidFill>
              <a:cs typeface="Arial" panose="020B0604020202020204" pitchFamily="34" charset="0"/>
              <a:sym typeface="Arial"/>
            </a:endParaRPr>
          </a:p>
        </p:txBody>
      </p:sp>
      <p:pic>
        <p:nvPicPr>
          <p:cNvPr id="6" name="Picture 2">
            <a:extLst>
              <a:ext uri="{FF2B5EF4-FFF2-40B4-BE49-F238E27FC236}">
                <a16:creationId xmlns:a16="http://schemas.microsoft.com/office/drawing/2014/main" id="{8F404A1D-5D80-4570-83A2-1C7354F92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71" y="1534224"/>
            <a:ext cx="1928884" cy="116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870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2501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C34DEF7-9890-5A02-A7A7-0ABE8D566571}"/>
              </a:ext>
            </a:extLst>
          </p:cNvPr>
          <p:cNvSpPr/>
          <p:nvPr/>
        </p:nvSpPr>
        <p:spPr>
          <a:xfrm>
            <a:off x="1880321" y="1411665"/>
            <a:ext cx="1159411" cy="1164898"/>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0091">
              <a:defRPr/>
            </a:pP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5B1ED0E6-599E-A8FA-F809-B2EFDB33EBC0}"/>
              </a:ext>
            </a:extLst>
          </p:cNvPr>
          <p:cNvSpPr txBox="1"/>
          <p:nvPr/>
        </p:nvSpPr>
        <p:spPr>
          <a:xfrm>
            <a:off x="181954" y="359392"/>
            <a:ext cx="4475789" cy="430374"/>
          </a:xfrm>
          <a:prstGeom prst="rect">
            <a:avLst/>
          </a:prstGeom>
          <a:noFill/>
        </p:spPr>
        <p:txBody>
          <a:bodyPr wrap="square" rtlCol="0">
            <a:spAutoFit/>
          </a:bodyPr>
          <a:lstStyle/>
          <a:p>
            <a:pPr algn="ctr" defTabSz="360091">
              <a:lnSpc>
                <a:spcPct val="150000"/>
              </a:lnSpc>
              <a:defRPr/>
            </a:pPr>
            <a:r>
              <a:rPr lang="en-US" sz="788" b="1">
                <a:solidFill>
                  <a:srgbClr val="ED7D31">
                    <a:lumMod val="50000"/>
                  </a:srgbClr>
                </a:solidFill>
                <a:latin typeface="UTM Avo" panose="02040603050506020204" pitchFamily="18" charset="0"/>
              </a:rPr>
              <a:t>Like fanpage Hoc10 - Học 1 biết 10 để nhận thêm nhiều tài liệu giảng dạy</a:t>
            </a:r>
          </a:p>
          <a:p>
            <a:pPr algn="ctr" defTabSz="360091">
              <a:lnSpc>
                <a:spcPct val="150000"/>
              </a:lnSpc>
              <a:defRPr/>
            </a:pPr>
            <a:r>
              <a:rPr lang="en-US" sz="788">
                <a:solidFill>
                  <a:srgbClr val="ED7D31">
                    <a:lumMod val="50000"/>
                  </a:srgb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ECADC447-2C06-D96B-11DA-1BFDE03D8390}"/>
              </a:ext>
            </a:extLst>
          </p:cNvPr>
          <p:cNvSpPr/>
          <p:nvPr/>
        </p:nvSpPr>
        <p:spPr>
          <a:xfrm>
            <a:off x="941953" y="787514"/>
            <a:ext cx="2916694" cy="181781"/>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a:t>
            </a:r>
            <a:r>
              <a:rPr lang="en-US" sz="945"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Học</a:t>
            </a: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 </a:t>
            </a:r>
            <a:r>
              <a:rPr lang="en-US" sz="945" b="1" u="sng" dirty="0" err="1">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biết</a:t>
            </a:r>
            <a:r>
              <a:rPr lang="en-US" sz="945" b="1" u="sng" dirty="0">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 10</a:t>
            </a:r>
            <a:endParaRPr lang="en-US" sz="945" b="1" u="sng" dirty="0">
              <a:solidFill>
                <a:srgbClr val="843C0C"/>
              </a:solidFill>
              <a:latin typeface="UTM Avo" panose="02040603050506020204" pitchFamily="18" charset="0"/>
            </a:endParaRPr>
          </a:p>
        </p:txBody>
      </p:sp>
      <p:sp>
        <p:nvSpPr>
          <p:cNvPr id="6" name="TextBox 5">
            <a:extLst>
              <a:ext uri="{FF2B5EF4-FFF2-40B4-BE49-F238E27FC236}">
                <a16:creationId xmlns:a16="http://schemas.microsoft.com/office/drawing/2014/main" id="{0BDE06FA-8823-B0E3-45F9-9CE4556F037F}"/>
              </a:ext>
            </a:extLst>
          </p:cNvPr>
          <p:cNvSpPr txBox="1"/>
          <p:nvPr/>
        </p:nvSpPr>
        <p:spPr>
          <a:xfrm>
            <a:off x="1579460" y="937657"/>
            <a:ext cx="1701678" cy="248466"/>
          </a:xfrm>
          <a:prstGeom prst="rect">
            <a:avLst/>
          </a:prstGeom>
          <a:noFill/>
        </p:spPr>
        <p:txBody>
          <a:bodyPr wrap="square" rtlCol="0">
            <a:spAutoFit/>
          </a:bodyPr>
          <a:lstStyle/>
          <a:p>
            <a:pPr algn="ctr" defTabSz="360091">
              <a:lnSpc>
                <a:spcPct val="150000"/>
              </a:lnSpc>
              <a:defRPr/>
            </a:pPr>
            <a:r>
              <a:rPr lang="en-US" sz="788">
                <a:solidFill>
                  <a:srgbClr val="ED7D31">
                    <a:lumMod val="50000"/>
                  </a:srgbClr>
                </a:solidFill>
                <a:latin typeface="UTM Avo" panose="02040603050506020204" pitchFamily="18" charset="0"/>
              </a:rPr>
              <a:t>Hoặc truy cập qua QR code</a:t>
            </a:r>
          </a:p>
        </p:txBody>
      </p:sp>
      <p:pic>
        <p:nvPicPr>
          <p:cNvPr id="7" name="Picture 2" descr="Ngón Trỏ, ngón tay, Máy tính Biểu tượng Tay - tay png tải về - Miễn phí  trong suốt Tay png Tải về.">
            <a:extLst>
              <a:ext uri="{FF2B5EF4-FFF2-40B4-BE49-F238E27FC236}">
                <a16:creationId xmlns:a16="http://schemas.microsoft.com/office/drawing/2014/main" id="{E87B9E9A-F844-87CB-1ABA-C7417DC5C6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2236140" y="1122967"/>
            <a:ext cx="414741" cy="2949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9236809-A62F-8E2A-86BA-73371CF596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31509" y="1465597"/>
            <a:ext cx="1057034" cy="1057034"/>
          </a:xfrm>
          <a:prstGeom prst="roundRect">
            <a:avLst>
              <a:gd name="adj" fmla="val 12957"/>
            </a:avLst>
          </a:prstGeom>
        </p:spPr>
      </p:pic>
    </p:spTree>
    <p:extLst>
      <p:ext uri="{BB962C8B-B14F-4D97-AF65-F5344CB8AC3E}">
        <p14:creationId xmlns:p14="http://schemas.microsoft.com/office/powerpoint/2010/main" val="1184701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repeatCount="indefinite" fill="hold" nodeType="withEffect">
                                  <p:stCondLst>
                                    <p:cond delay="0"/>
                                  </p:stCondLst>
                                  <p:childTnLst>
                                    <p:animClr clrSpc="rgb" dir="cw">
                                      <p:cBhvr>
                                        <p:cTn id="6" dur="1000" fill="hold"/>
                                        <p:tgtEl>
                                          <p:spTgt spid="4"/>
                                        </p:tgtEl>
                                        <p:attrNameLst>
                                          <p:attrName>fillcolor</p:attrName>
                                        </p:attrNameLst>
                                      </p:cBhvr>
                                      <p:to>
                                        <a:srgbClr val="C5E0B3"/>
                                      </p:to>
                                    </p:animClr>
                                    <p:set>
                                      <p:cBhvr>
                                        <p:cTn id="7" dur="1000" fill="hold"/>
                                        <p:tgtEl>
                                          <p:spTgt spid="4"/>
                                        </p:tgtEl>
                                        <p:attrNameLst>
                                          <p:attrName>fill.type</p:attrName>
                                        </p:attrNameLst>
                                      </p:cBhvr>
                                      <p:to>
                                        <p:strVal val="solid"/>
                                      </p:to>
                                    </p:set>
                                    <p:set>
                                      <p:cBhvr>
                                        <p:cTn id="8" dur="1000" fill="hold"/>
                                        <p:tgtEl>
                                          <p:spTgt spid="4"/>
                                        </p:tgtEl>
                                        <p:attrNameLst>
                                          <p:attrName>fill.on</p:attrName>
                                        </p:attrNameLst>
                                      </p:cBhvr>
                                      <p:to>
                                        <p:strVal val="true"/>
                                      </p:to>
                                    </p:set>
                                  </p:childTnLst>
                                </p:cTn>
                              </p:par>
                              <p:par>
                                <p:cTn id="9" presetID="21" presetClass="emph" presetSubtype="0" repeatCount="indefinite" fill="hold" grpId="0" nodeType="withEffect">
                                  <p:stCondLst>
                                    <p:cond delay="0"/>
                                  </p:stCondLst>
                                  <p:childTnLst>
                                    <p:animClr clrSpc="hsl" dir="cw">
                                      <p:cBhvr override="childStyle">
                                        <p:cTn id="10" dur="1000" fill="hold"/>
                                        <p:tgtEl>
                                          <p:spTgt spid="2"/>
                                        </p:tgtEl>
                                        <p:attrNameLst>
                                          <p:attrName>style.color</p:attrName>
                                        </p:attrNameLst>
                                      </p:cBhvr>
                                      <p:by>
                                        <p:hsl h="7200000" s="0" l="0"/>
                                      </p:by>
                                    </p:animClr>
                                    <p:animClr clrSpc="hsl" dir="cw">
                                      <p:cBhvr>
                                        <p:cTn id="11" dur="1000" fill="hold"/>
                                        <p:tgtEl>
                                          <p:spTgt spid="2"/>
                                        </p:tgtEl>
                                        <p:attrNameLst>
                                          <p:attrName>fillcolor</p:attrName>
                                        </p:attrNameLst>
                                      </p:cBhvr>
                                      <p:by>
                                        <p:hsl h="7200000" s="0" l="0"/>
                                      </p:by>
                                    </p:animClr>
                                    <p:animClr clrSpc="hsl" dir="cw">
                                      <p:cBhvr>
                                        <p:cTn id="12" dur="1000" fill="hold"/>
                                        <p:tgtEl>
                                          <p:spTgt spid="2"/>
                                        </p:tgtEl>
                                        <p:attrNameLst>
                                          <p:attrName>stroke.color</p:attrName>
                                        </p:attrNameLst>
                                      </p:cBhvr>
                                      <p:by>
                                        <p:hsl h="7200000" s="0" l="0"/>
                                      </p:by>
                                    </p:animClr>
                                    <p:set>
                                      <p:cBhvr>
                                        <p:cTn id="13"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43C018-6333-43A7-8FF1-64A4C6749E82}"/>
              </a:ext>
            </a:extLst>
          </p:cNvPr>
          <p:cNvSpPr txBox="1"/>
          <p:nvPr/>
        </p:nvSpPr>
        <p:spPr>
          <a:xfrm>
            <a:off x="667919" y="652101"/>
            <a:ext cx="3966646" cy="521297"/>
          </a:xfrm>
          <a:prstGeom prst="rect">
            <a:avLst/>
          </a:prstGeom>
          <a:noFill/>
        </p:spPr>
        <p:txBody>
          <a:bodyPr wrap="square">
            <a:spAutoFit/>
          </a:bodyPr>
          <a:lstStyle/>
          <a:p>
            <a:pPr defTabSz="914400">
              <a:lnSpc>
                <a:spcPct val="150000"/>
              </a:lnSpc>
              <a:buClr>
                <a:srgbClr val="000000"/>
              </a:buClr>
              <a:buFont typeface="Arial"/>
              <a:buNone/>
            </a:pPr>
            <a:r>
              <a:rPr lang="en-US" sz="1000" kern="0" dirty="0">
                <a:solidFill>
                  <a:srgbClr val="000000"/>
                </a:solidFill>
                <a:cs typeface="Arial"/>
                <a:sym typeface="Arial"/>
              </a:rPr>
              <a:t>Trong </a:t>
            </a:r>
            <a:r>
              <a:rPr lang="en-US" sz="1000" kern="0" dirty="0" err="1">
                <a:solidFill>
                  <a:srgbClr val="000000"/>
                </a:solidFill>
                <a:cs typeface="Arial"/>
                <a:sym typeface="Arial"/>
              </a:rPr>
              <a:t>các</a:t>
            </a:r>
            <a:r>
              <a:rPr lang="en-US" sz="1000" kern="0" dirty="0">
                <a:solidFill>
                  <a:srgbClr val="000000"/>
                </a:solidFill>
                <a:cs typeface="Arial"/>
                <a:sym typeface="Arial"/>
              </a:rPr>
              <a:t> </a:t>
            </a:r>
            <a:r>
              <a:rPr lang="en-US" sz="1000" kern="0" dirty="0" err="1">
                <a:solidFill>
                  <a:srgbClr val="000000"/>
                </a:solidFill>
                <a:cs typeface="Arial"/>
                <a:sym typeface="Arial"/>
              </a:rPr>
              <a:t>loại</a:t>
            </a:r>
            <a:r>
              <a:rPr lang="en-US" sz="1000" kern="0" dirty="0">
                <a:solidFill>
                  <a:srgbClr val="000000"/>
                </a:solidFill>
                <a:cs typeface="Arial"/>
                <a:sym typeface="Arial"/>
              </a:rPr>
              <a:t> </a:t>
            </a:r>
            <a:r>
              <a:rPr lang="en-US" sz="1000" kern="0" dirty="0" err="1">
                <a:solidFill>
                  <a:srgbClr val="000000"/>
                </a:solidFill>
                <a:cs typeface="Arial"/>
                <a:sym typeface="Arial"/>
              </a:rPr>
              <a:t>thức</a:t>
            </a:r>
            <a:r>
              <a:rPr lang="en-US" sz="1000" kern="0" dirty="0">
                <a:solidFill>
                  <a:srgbClr val="000000"/>
                </a:solidFill>
                <a:cs typeface="Arial"/>
                <a:sym typeface="Arial"/>
              </a:rPr>
              <a:t> </a:t>
            </a:r>
            <a:r>
              <a:rPr lang="en-US" sz="1000" kern="0" dirty="0" err="1">
                <a:solidFill>
                  <a:srgbClr val="000000"/>
                </a:solidFill>
                <a:cs typeface="Arial"/>
                <a:sym typeface="Arial"/>
              </a:rPr>
              <a:t>ăn</a:t>
            </a:r>
            <a:r>
              <a:rPr lang="en-US" sz="1000" kern="0" dirty="0">
                <a:solidFill>
                  <a:srgbClr val="000000"/>
                </a:solidFill>
                <a:cs typeface="Arial"/>
                <a:sym typeface="Arial"/>
              </a:rPr>
              <a:t> </a:t>
            </a:r>
            <a:r>
              <a:rPr lang="en-US" sz="1000" kern="0" dirty="0" err="1">
                <a:solidFill>
                  <a:srgbClr val="000000"/>
                </a:solidFill>
                <a:cs typeface="Arial"/>
                <a:sym typeface="Arial"/>
              </a:rPr>
              <a:t>em</a:t>
            </a:r>
            <a:r>
              <a:rPr lang="en-US" sz="1000" kern="0" dirty="0">
                <a:solidFill>
                  <a:srgbClr val="000000"/>
                </a:solidFill>
                <a:cs typeface="Arial"/>
                <a:sym typeface="Arial"/>
              </a:rPr>
              <a:t> </a:t>
            </a:r>
            <a:r>
              <a:rPr lang="en-US" sz="1000" kern="0" dirty="0" err="1">
                <a:solidFill>
                  <a:srgbClr val="000000"/>
                </a:solidFill>
                <a:cs typeface="Arial"/>
                <a:sym typeface="Arial"/>
              </a:rPr>
              <a:t>thích</a:t>
            </a:r>
            <a:r>
              <a:rPr lang="en-US" sz="1000" kern="0" dirty="0">
                <a:solidFill>
                  <a:srgbClr val="000000"/>
                </a:solidFill>
                <a:cs typeface="Arial"/>
                <a:sym typeface="Arial"/>
              </a:rPr>
              <a:t>, </a:t>
            </a:r>
            <a:r>
              <a:rPr lang="en-US" sz="1000" kern="0" dirty="0" err="1">
                <a:solidFill>
                  <a:srgbClr val="000000"/>
                </a:solidFill>
                <a:cs typeface="Arial"/>
                <a:sym typeface="Arial"/>
              </a:rPr>
              <a:t>thức</a:t>
            </a:r>
            <a:r>
              <a:rPr lang="en-US" sz="1000" kern="0" dirty="0">
                <a:solidFill>
                  <a:srgbClr val="000000"/>
                </a:solidFill>
                <a:cs typeface="Arial"/>
                <a:sym typeface="Arial"/>
              </a:rPr>
              <a:t> </a:t>
            </a:r>
            <a:r>
              <a:rPr lang="en-US" sz="1000" kern="0" dirty="0" err="1">
                <a:solidFill>
                  <a:srgbClr val="000000"/>
                </a:solidFill>
                <a:cs typeface="Arial"/>
                <a:sym typeface="Arial"/>
              </a:rPr>
              <a:t>ăn</a:t>
            </a:r>
            <a:r>
              <a:rPr lang="en-US" sz="1000" kern="0" dirty="0">
                <a:solidFill>
                  <a:srgbClr val="000000"/>
                </a:solidFill>
                <a:cs typeface="Arial"/>
                <a:sym typeface="Arial"/>
              </a:rPr>
              <a:t> </a:t>
            </a:r>
            <a:r>
              <a:rPr lang="en-US" sz="1000" kern="0" dirty="0" err="1">
                <a:solidFill>
                  <a:srgbClr val="000000"/>
                </a:solidFill>
                <a:cs typeface="Arial"/>
                <a:sym typeface="Arial"/>
              </a:rPr>
              <a:t>nào</a:t>
            </a:r>
            <a:r>
              <a:rPr lang="en-US" sz="1000" kern="0" dirty="0">
                <a:solidFill>
                  <a:srgbClr val="000000"/>
                </a:solidFill>
                <a:cs typeface="Arial"/>
                <a:sym typeface="Arial"/>
              </a:rPr>
              <a:t> </a:t>
            </a:r>
            <a:r>
              <a:rPr lang="en-US" sz="1000" kern="0" dirty="0" err="1">
                <a:solidFill>
                  <a:srgbClr val="000000"/>
                </a:solidFill>
                <a:cs typeface="Arial"/>
                <a:sym typeface="Arial"/>
              </a:rPr>
              <a:t>em</a:t>
            </a:r>
            <a:r>
              <a:rPr lang="en-US" sz="1000" kern="0" dirty="0">
                <a:solidFill>
                  <a:srgbClr val="000000"/>
                </a:solidFill>
                <a:cs typeface="Arial"/>
                <a:sym typeface="Arial"/>
              </a:rPr>
              <a:t> </a:t>
            </a:r>
            <a:r>
              <a:rPr lang="en-US" sz="1000" kern="0" dirty="0" err="1">
                <a:solidFill>
                  <a:srgbClr val="000000"/>
                </a:solidFill>
                <a:cs typeface="Arial"/>
                <a:sym typeface="Arial"/>
              </a:rPr>
              <a:t>nên</a:t>
            </a:r>
            <a:r>
              <a:rPr lang="en-US" sz="1000" kern="0" dirty="0">
                <a:solidFill>
                  <a:srgbClr val="000000"/>
                </a:solidFill>
                <a:cs typeface="Arial"/>
                <a:sym typeface="Arial"/>
              </a:rPr>
              <a:t> </a:t>
            </a:r>
            <a:r>
              <a:rPr lang="en-US" sz="1000" kern="0" dirty="0" err="1">
                <a:solidFill>
                  <a:srgbClr val="000000"/>
                </a:solidFill>
                <a:cs typeface="Arial"/>
                <a:sym typeface="Arial"/>
              </a:rPr>
              <a:t>ăn</a:t>
            </a:r>
            <a:r>
              <a:rPr lang="en-US" sz="1000" kern="0" dirty="0">
                <a:solidFill>
                  <a:srgbClr val="000000"/>
                </a:solidFill>
                <a:cs typeface="Arial"/>
                <a:sym typeface="Arial"/>
              </a:rPr>
              <a:t> </a:t>
            </a:r>
            <a:r>
              <a:rPr lang="en-US" sz="1000" kern="0" dirty="0" err="1">
                <a:solidFill>
                  <a:srgbClr val="000000"/>
                </a:solidFill>
                <a:cs typeface="Arial"/>
                <a:sym typeface="Arial"/>
              </a:rPr>
              <a:t>thường</a:t>
            </a:r>
            <a:r>
              <a:rPr lang="en-US" sz="1000" kern="0" dirty="0">
                <a:solidFill>
                  <a:srgbClr val="000000"/>
                </a:solidFill>
                <a:cs typeface="Arial"/>
                <a:sym typeface="Arial"/>
              </a:rPr>
              <a:t> </a:t>
            </a:r>
            <a:r>
              <a:rPr lang="en-US" sz="1000" kern="0" dirty="0" err="1">
                <a:solidFill>
                  <a:srgbClr val="000000"/>
                </a:solidFill>
                <a:cs typeface="Arial"/>
                <a:sym typeface="Arial"/>
              </a:rPr>
              <a:t>xuyên</a:t>
            </a:r>
            <a:r>
              <a:rPr lang="en-US" sz="1000" kern="0" dirty="0">
                <a:solidFill>
                  <a:srgbClr val="000000"/>
                </a:solidFill>
                <a:cs typeface="Arial"/>
                <a:sym typeface="Arial"/>
              </a:rPr>
              <a:t>, </a:t>
            </a:r>
            <a:r>
              <a:rPr lang="en-US" sz="1000" kern="0" dirty="0" err="1">
                <a:solidFill>
                  <a:srgbClr val="000000"/>
                </a:solidFill>
                <a:cs typeface="Arial"/>
                <a:sym typeface="Arial"/>
              </a:rPr>
              <a:t>thức</a:t>
            </a:r>
            <a:r>
              <a:rPr lang="en-US" sz="1000" kern="0" dirty="0">
                <a:solidFill>
                  <a:srgbClr val="000000"/>
                </a:solidFill>
                <a:cs typeface="Arial"/>
                <a:sym typeface="Arial"/>
              </a:rPr>
              <a:t> </a:t>
            </a:r>
            <a:r>
              <a:rPr lang="en-US" sz="1000" kern="0" dirty="0" err="1">
                <a:solidFill>
                  <a:srgbClr val="000000"/>
                </a:solidFill>
                <a:cs typeface="Arial"/>
                <a:sym typeface="Arial"/>
              </a:rPr>
              <a:t>ăn</a:t>
            </a:r>
            <a:r>
              <a:rPr lang="en-US" sz="1000" kern="0" dirty="0">
                <a:solidFill>
                  <a:srgbClr val="000000"/>
                </a:solidFill>
                <a:cs typeface="Arial"/>
                <a:sym typeface="Arial"/>
              </a:rPr>
              <a:t> </a:t>
            </a:r>
            <a:r>
              <a:rPr lang="en-US" sz="1000" kern="0" dirty="0" err="1">
                <a:solidFill>
                  <a:srgbClr val="000000"/>
                </a:solidFill>
                <a:cs typeface="Arial"/>
                <a:sym typeface="Arial"/>
              </a:rPr>
              <a:t>nào</a:t>
            </a:r>
            <a:r>
              <a:rPr lang="en-US" sz="1000" kern="0" dirty="0">
                <a:solidFill>
                  <a:srgbClr val="000000"/>
                </a:solidFill>
                <a:cs typeface="Arial"/>
                <a:sym typeface="Arial"/>
              </a:rPr>
              <a:t> </a:t>
            </a:r>
            <a:r>
              <a:rPr lang="en-US" sz="1000" kern="0" dirty="0" err="1">
                <a:solidFill>
                  <a:srgbClr val="000000"/>
                </a:solidFill>
                <a:cs typeface="Arial"/>
                <a:sym typeface="Arial"/>
              </a:rPr>
              <a:t>em</a:t>
            </a:r>
            <a:r>
              <a:rPr lang="en-US" sz="1000" kern="0" dirty="0">
                <a:solidFill>
                  <a:srgbClr val="000000"/>
                </a:solidFill>
                <a:cs typeface="Arial"/>
                <a:sym typeface="Arial"/>
              </a:rPr>
              <a:t> </a:t>
            </a:r>
            <a:r>
              <a:rPr lang="en-US" sz="1000" kern="0" dirty="0" err="1">
                <a:solidFill>
                  <a:srgbClr val="000000"/>
                </a:solidFill>
                <a:cs typeface="Arial"/>
                <a:sym typeface="Arial"/>
              </a:rPr>
              <a:t>nên</a:t>
            </a:r>
            <a:r>
              <a:rPr lang="en-US" sz="1000" kern="0" dirty="0">
                <a:solidFill>
                  <a:srgbClr val="000000"/>
                </a:solidFill>
                <a:cs typeface="Arial"/>
                <a:sym typeface="Arial"/>
              </a:rPr>
              <a:t> </a:t>
            </a:r>
            <a:r>
              <a:rPr lang="en-US" sz="1000" kern="0" dirty="0" err="1">
                <a:solidFill>
                  <a:srgbClr val="000000"/>
                </a:solidFill>
                <a:cs typeface="Arial"/>
                <a:sym typeface="Arial"/>
              </a:rPr>
              <a:t>hạn</a:t>
            </a:r>
            <a:r>
              <a:rPr lang="en-US" sz="1000" kern="0" dirty="0">
                <a:solidFill>
                  <a:srgbClr val="000000"/>
                </a:solidFill>
                <a:cs typeface="Arial"/>
                <a:sym typeface="Arial"/>
              </a:rPr>
              <a:t> </a:t>
            </a:r>
            <a:r>
              <a:rPr lang="en-US" sz="1000" kern="0" dirty="0" err="1">
                <a:solidFill>
                  <a:srgbClr val="000000"/>
                </a:solidFill>
                <a:cs typeface="Arial"/>
                <a:sym typeface="Arial"/>
              </a:rPr>
              <a:t>chế</a:t>
            </a:r>
            <a:r>
              <a:rPr lang="en-US" sz="1000" kern="0" dirty="0">
                <a:solidFill>
                  <a:srgbClr val="000000"/>
                </a:solidFill>
                <a:cs typeface="Arial"/>
                <a:sym typeface="Arial"/>
              </a:rPr>
              <a:t> </a:t>
            </a:r>
            <a:r>
              <a:rPr lang="en-US" sz="1000" kern="0" dirty="0" err="1">
                <a:solidFill>
                  <a:srgbClr val="000000"/>
                </a:solidFill>
                <a:cs typeface="Arial"/>
                <a:sym typeface="Arial"/>
              </a:rPr>
              <a:t>ăn</a:t>
            </a:r>
            <a:r>
              <a:rPr lang="en-US" sz="1000" kern="0" dirty="0">
                <a:solidFill>
                  <a:srgbClr val="000000"/>
                </a:solidFill>
                <a:cs typeface="Arial"/>
                <a:sym typeface="Arial"/>
              </a:rPr>
              <a:t>? </a:t>
            </a:r>
            <a:r>
              <a:rPr lang="en-US" sz="1000" kern="0" dirty="0" err="1">
                <a:solidFill>
                  <a:srgbClr val="000000"/>
                </a:solidFill>
                <a:cs typeface="Arial"/>
                <a:sym typeface="Arial"/>
              </a:rPr>
              <a:t>Vì</a:t>
            </a:r>
            <a:r>
              <a:rPr lang="en-US" sz="1000" kern="0" dirty="0">
                <a:solidFill>
                  <a:srgbClr val="000000"/>
                </a:solidFill>
                <a:cs typeface="Arial"/>
                <a:sym typeface="Arial"/>
              </a:rPr>
              <a:t> </a:t>
            </a:r>
            <a:r>
              <a:rPr lang="en-US" sz="1000" kern="0" dirty="0" err="1">
                <a:solidFill>
                  <a:srgbClr val="000000"/>
                </a:solidFill>
                <a:cs typeface="Arial"/>
                <a:sym typeface="Arial"/>
              </a:rPr>
              <a:t>sao</a:t>
            </a:r>
            <a:r>
              <a:rPr lang="en-US" sz="1000" kern="0" dirty="0">
                <a:solidFill>
                  <a:srgbClr val="000000"/>
                </a:solidFill>
                <a:cs typeface="Arial"/>
                <a:sym typeface="Arial"/>
              </a:rPr>
              <a:t>? </a:t>
            </a:r>
          </a:p>
        </p:txBody>
      </p:sp>
      <p:pic>
        <p:nvPicPr>
          <p:cNvPr id="3" name="Picture 2">
            <a:extLst>
              <a:ext uri="{FF2B5EF4-FFF2-40B4-BE49-F238E27FC236}">
                <a16:creationId xmlns:a16="http://schemas.microsoft.com/office/drawing/2014/main" id="{3AB335C9-ED93-4D66-897F-8DBD34A84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32" y="1227654"/>
            <a:ext cx="2126852" cy="147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20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D30BD0AB-B8E0-49BA-A3AA-2A908C1BA9F4}"/>
              </a:ext>
            </a:extLst>
          </p:cNvPr>
          <p:cNvPicPr>
            <a:picLocks noChangeAspect="1"/>
          </p:cNvPicPr>
          <p:nvPr/>
        </p:nvPicPr>
        <p:blipFill>
          <a:blip r:embed="rId4"/>
          <a:stretch>
            <a:fillRect/>
          </a:stretch>
        </p:blipFill>
        <p:spPr>
          <a:xfrm>
            <a:off x="2038297" y="1205799"/>
            <a:ext cx="857499" cy="474412"/>
          </a:xfrm>
          <a:prstGeom prst="rect">
            <a:avLst/>
          </a:prstGeom>
        </p:spPr>
      </p:pic>
    </p:spTree>
    <p:extLst>
      <p:ext uri="{BB962C8B-B14F-4D97-AF65-F5344CB8AC3E}">
        <p14:creationId xmlns:p14="http://schemas.microsoft.com/office/powerpoint/2010/main" val="41234016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D50400-7C7C-48D0-904B-C66B795FEBA3}"/>
              </a:ext>
            </a:extLst>
          </p:cNvPr>
          <p:cNvSpPr txBox="1"/>
          <p:nvPr/>
        </p:nvSpPr>
        <p:spPr>
          <a:xfrm>
            <a:off x="237801" y="583195"/>
            <a:ext cx="4324997" cy="251864"/>
          </a:xfrm>
          <a:prstGeom prst="rect">
            <a:avLst/>
          </a:prstGeom>
          <a:noFill/>
        </p:spPr>
        <p:txBody>
          <a:bodyPr wrap="square">
            <a:spAutoFit/>
          </a:bodyPr>
          <a:lstStyle/>
          <a:p>
            <a:pPr algn="ctr" defTabSz="914400">
              <a:lnSpc>
                <a:spcPct val="130000"/>
              </a:lnSpc>
              <a:buClr>
                <a:srgbClr val="000000"/>
              </a:buClr>
              <a:buFont typeface="Arial"/>
              <a:buNone/>
            </a:pPr>
            <a:r>
              <a:rPr lang="en-US" sz="900" b="1" kern="0" dirty="0">
                <a:solidFill>
                  <a:prstClr val="black"/>
                </a:solidFill>
                <a:ea typeface="Times New Roman" panose="02020603050405020304" pitchFamily="18" charset="0"/>
                <a:cs typeface="Arial"/>
                <a:sym typeface="Arial"/>
              </a:rPr>
              <a:t>I. DINH DƯỠNG VÀ CHẾ ĐỘ DINH DƯỠNG HỢP LÍ</a:t>
            </a:r>
            <a:endParaRPr lang="en-US" sz="900" kern="0" dirty="0">
              <a:solidFill>
                <a:prstClr val="black"/>
              </a:solidFill>
              <a:cs typeface="Arial"/>
              <a:sym typeface="Arial"/>
            </a:endParaRPr>
          </a:p>
        </p:txBody>
      </p:sp>
      <p:sp>
        <p:nvSpPr>
          <p:cNvPr id="3" name="TextBox 2">
            <a:extLst>
              <a:ext uri="{FF2B5EF4-FFF2-40B4-BE49-F238E27FC236}">
                <a16:creationId xmlns:a16="http://schemas.microsoft.com/office/drawing/2014/main" id="{FAC9D539-E934-4268-B79E-D4DC6CF45021}"/>
              </a:ext>
            </a:extLst>
          </p:cNvPr>
          <p:cNvSpPr txBox="1"/>
          <p:nvPr/>
        </p:nvSpPr>
        <p:spPr>
          <a:xfrm>
            <a:off x="237800" y="781112"/>
            <a:ext cx="4324997" cy="251864"/>
          </a:xfrm>
          <a:prstGeom prst="rect">
            <a:avLst/>
          </a:prstGeom>
          <a:noFill/>
        </p:spPr>
        <p:txBody>
          <a:bodyPr wrap="square">
            <a:spAutoFit/>
          </a:bodyPr>
          <a:lstStyle/>
          <a:p>
            <a:pPr algn="ctr" defTabSz="914400">
              <a:lnSpc>
                <a:spcPct val="130000"/>
              </a:lnSpc>
              <a:buClr>
                <a:srgbClr val="000000"/>
              </a:buClr>
              <a:buFont typeface="Arial"/>
              <a:buNone/>
            </a:pPr>
            <a:r>
              <a:rPr lang="en-US" sz="900" b="1" kern="0" dirty="0">
                <a:solidFill>
                  <a:prstClr val="black"/>
                </a:solidFill>
                <a:ea typeface="Times New Roman" panose="02020603050405020304" pitchFamily="18" charset="0"/>
                <a:cs typeface="Arial"/>
                <a:sym typeface="Arial"/>
              </a:rPr>
              <a:t>1. Dinh </a:t>
            </a:r>
            <a:r>
              <a:rPr lang="en-US" sz="900" b="1" kern="0" dirty="0" err="1">
                <a:solidFill>
                  <a:prstClr val="black"/>
                </a:solidFill>
                <a:ea typeface="Times New Roman" panose="02020603050405020304" pitchFamily="18" charset="0"/>
                <a:cs typeface="Arial"/>
                <a:sym typeface="Arial"/>
              </a:rPr>
              <a:t>dưỡng</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và</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chất</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dinh</a:t>
            </a:r>
            <a:r>
              <a:rPr lang="en-US" sz="900" b="1" kern="0" dirty="0">
                <a:solidFill>
                  <a:prstClr val="black"/>
                </a:solidFill>
                <a:ea typeface="Times New Roman" panose="02020603050405020304" pitchFamily="18" charset="0"/>
                <a:cs typeface="Arial"/>
                <a:sym typeface="Arial"/>
              </a:rPr>
              <a:t> </a:t>
            </a:r>
            <a:r>
              <a:rPr lang="en-US" sz="900" b="1" kern="0" dirty="0" err="1">
                <a:solidFill>
                  <a:prstClr val="black"/>
                </a:solidFill>
                <a:ea typeface="Times New Roman" panose="02020603050405020304" pitchFamily="18" charset="0"/>
                <a:cs typeface="Arial"/>
                <a:sym typeface="Arial"/>
              </a:rPr>
              <a:t>dưỡng</a:t>
            </a:r>
            <a:endParaRPr lang="en-US" sz="900" kern="0" dirty="0">
              <a:solidFill>
                <a:prstClr val="black"/>
              </a:solidFill>
              <a:cs typeface="Arial"/>
              <a:sym typeface="Arial"/>
            </a:endParaRPr>
          </a:p>
        </p:txBody>
      </p:sp>
      <p:grpSp>
        <p:nvGrpSpPr>
          <p:cNvPr id="4" name="Group 3">
            <a:extLst>
              <a:ext uri="{FF2B5EF4-FFF2-40B4-BE49-F238E27FC236}">
                <a16:creationId xmlns:a16="http://schemas.microsoft.com/office/drawing/2014/main" id="{1DEAD2FA-4C51-45DB-9CAD-3720B797B780}"/>
              </a:ext>
            </a:extLst>
          </p:cNvPr>
          <p:cNvGrpSpPr/>
          <p:nvPr/>
        </p:nvGrpSpPr>
        <p:grpSpPr>
          <a:xfrm>
            <a:off x="2233422" y="1166117"/>
            <a:ext cx="2374324" cy="1262378"/>
            <a:chOff x="3662249" y="1584503"/>
            <a:chExt cx="5432272" cy="3099495"/>
          </a:xfrm>
        </p:grpSpPr>
        <p:pic>
          <p:nvPicPr>
            <p:cNvPr id="5" name="Picture 4" descr="A diagram of the human body&#10;&#10;Description automatically generated">
              <a:extLst>
                <a:ext uri="{FF2B5EF4-FFF2-40B4-BE49-F238E27FC236}">
                  <a16:creationId xmlns:a16="http://schemas.microsoft.com/office/drawing/2014/main" id="{61DD0719-C88E-4232-8078-969E9C2ACE63}"/>
                </a:ext>
              </a:extLst>
            </p:cNvPr>
            <p:cNvPicPr>
              <a:picLocks noChangeAspect="1"/>
            </p:cNvPicPr>
            <p:nvPr/>
          </p:nvPicPr>
          <p:blipFill>
            <a:blip r:embed="rId3"/>
            <a:stretch>
              <a:fillRect/>
            </a:stretch>
          </p:blipFill>
          <p:spPr>
            <a:xfrm>
              <a:off x="3856132" y="1761246"/>
              <a:ext cx="5054992" cy="2735900"/>
            </a:xfrm>
            <a:prstGeom prst="rect">
              <a:avLst/>
            </a:prstGeom>
            <a:ln w="28575">
              <a:solidFill>
                <a:srgbClr val="F1C488"/>
              </a:solidFill>
            </a:ln>
          </p:spPr>
        </p:pic>
        <p:sp>
          <p:nvSpPr>
            <p:cNvPr id="6" name="L-Shape 5">
              <a:extLst>
                <a:ext uri="{FF2B5EF4-FFF2-40B4-BE49-F238E27FC236}">
                  <a16:creationId xmlns:a16="http://schemas.microsoft.com/office/drawing/2014/main" id="{119A19C9-306C-4FF6-AA94-1371BE9D4FE2}"/>
                </a:ext>
              </a:extLst>
            </p:cNvPr>
            <p:cNvSpPr/>
            <p:nvPr/>
          </p:nvSpPr>
          <p:spPr>
            <a:xfrm rot="10800000">
              <a:off x="8546333" y="1584503"/>
              <a:ext cx="548188" cy="461665"/>
            </a:xfrm>
            <a:prstGeom prst="corner">
              <a:avLst>
                <a:gd name="adj1" fmla="val 16669"/>
                <a:gd name="adj2" fmla="val 18278"/>
              </a:avLst>
            </a:prstGeom>
            <a:solidFill>
              <a:srgbClr val="F1C48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ea typeface="+mn-ea"/>
                <a:cs typeface="+mn-cs"/>
                <a:sym typeface="Arial"/>
              </a:endParaRPr>
            </a:p>
          </p:txBody>
        </p:sp>
        <p:sp>
          <p:nvSpPr>
            <p:cNvPr id="7" name="L-Shape 6">
              <a:extLst>
                <a:ext uri="{FF2B5EF4-FFF2-40B4-BE49-F238E27FC236}">
                  <a16:creationId xmlns:a16="http://schemas.microsoft.com/office/drawing/2014/main" id="{2E6EF0F4-5489-45BE-BA63-3B60A98FC8D1}"/>
                </a:ext>
              </a:extLst>
            </p:cNvPr>
            <p:cNvSpPr/>
            <p:nvPr/>
          </p:nvSpPr>
          <p:spPr>
            <a:xfrm rot="10800000" flipH="1" flipV="1">
              <a:off x="3662249" y="4222333"/>
              <a:ext cx="548188" cy="461665"/>
            </a:xfrm>
            <a:prstGeom prst="corner">
              <a:avLst>
                <a:gd name="adj1" fmla="val 16669"/>
                <a:gd name="adj2" fmla="val 18278"/>
              </a:avLst>
            </a:prstGeom>
            <a:solidFill>
              <a:srgbClr val="F1C48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white"/>
                </a:solidFill>
                <a:effectLst/>
                <a:uLnTx/>
                <a:uFillTx/>
                <a:ea typeface="+mn-ea"/>
                <a:cs typeface="+mn-cs"/>
                <a:sym typeface="Arial"/>
              </a:endParaRPr>
            </a:p>
          </p:txBody>
        </p:sp>
      </p:grpSp>
      <p:sp>
        <p:nvSpPr>
          <p:cNvPr id="8" name="TextBox 7">
            <a:extLst>
              <a:ext uri="{FF2B5EF4-FFF2-40B4-BE49-F238E27FC236}">
                <a16:creationId xmlns:a16="http://schemas.microsoft.com/office/drawing/2014/main" id="{A55B9EED-4C37-41DE-9D7D-738C4BDD1253}"/>
              </a:ext>
            </a:extLst>
          </p:cNvPr>
          <p:cNvSpPr txBox="1"/>
          <p:nvPr/>
        </p:nvSpPr>
        <p:spPr>
          <a:xfrm>
            <a:off x="192854" y="1119099"/>
            <a:ext cx="1839159" cy="1309397"/>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a:solidFill>
                  <a:srgbClr val="000000"/>
                </a:solidFill>
                <a:cs typeface="Arial"/>
                <a:sym typeface="Arial"/>
              </a:rPr>
              <a:t>Quan </a:t>
            </a:r>
            <a:r>
              <a:rPr lang="en-US" sz="900" kern="0" dirty="0" err="1">
                <a:solidFill>
                  <a:srgbClr val="000000"/>
                </a:solidFill>
                <a:cs typeface="Arial"/>
                <a:sym typeface="Arial"/>
              </a:rPr>
              <a:t>sát</a:t>
            </a:r>
            <a:r>
              <a:rPr lang="en-US" sz="900" kern="0" dirty="0">
                <a:solidFill>
                  <a:srgbClr val="000000"/>
                </a:solidFill>
                <a:cs typeface="Arial"/>
                <a:sym typeface="Arial"/>
              </a:rPr>
              <a:t> </a:t>
            </a:r>
            <a:r>
              <a:rPr lang="en-US" sz="900" kern="0" dirty="0" err="1">
                <a:solidFill>
                  <a:srgbClr val="000000"/>
                </a:solidFill>
                <a:cs typeface="Arial"/>
                <a:sym typeface="Arial"/>
              </a:rPr>
              <a:t>hình</a:t>
            </a:r>
            <a:r>
              <a:rPr lang="en-US" sz="900" kern="0" dirty="0">
                <a:solidFill>
                  <a:srgbClr val="000000"/>
                </a:solidFill>
                <a:cs typeface="Arial"/>
                <a:sym typeface="Arial"/>
              </a:rPr>
              <a:t> 29.1, qua </a:t>
            </a:r>
            <a:r>
              <a:rPr lang="en-US" sz="900" kern="0" dirty="0" err="1">
                <a:solidFill>
                  <a:srgbClr val="000000"/>
                </a:solidFill>
                <a:cs typeface="Arial"/>
                <a:sym typeface="Arial"/>
              </a:rPr>
              <a:t>quá</a:t>
            </a:r>
            <a:r>
              <a:rPr lang="en-US" sz="900" kern="0" dirty="0">
                <a:solidFill>
                  <a:srgbClr val="000000"/>
                </a:solidFill>
                <a:cs typeface="Arial"/>
                <a:sym typeface="Arial"/>
              </a:rPr>
              <a:t> </a:t>
            </a:r>
            <a:r>
              <a:rPr lang="en-US" sz="900" kern="0" dirty="0" err="1">
                <a:solidFill>
                  <a:srgbClr val="000000"/>
                </a:solidFill>
                <a:cs typeface="Arial"/>
                <a:sym typeface="Arial"/>
              </a:rPr>
              <a:t>trình</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hoá</a:t>
            </a:r>
            <a:r>
              <a:rPr lang="en-US" sz="900" kern="0" dirty="0">
                <a:solidFill>
                  <a:srgbClr val="000000"/>
                </a:solidFill>
                <a:cs typeface="Arial"/>
                <a:sym typeface="Arial"/>
              </a:rPr>
              <a:t>, </a:t>
            </a:r>
            <a:r>
              <a:rPr lang="en-US" sz="900" kern="0" dirty="0" err="1">
                <a:solidFill>
                  <a:srgbClr val="000000"/>
                </a:solidFill>
                <a:cs typeface="Arial"/>
                <a:sym typeface="Arial"/>
              </a:rPr>
              <a:t>những</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súp</a:t>
            </a:r>
            <a:r>
              <a:rPr lang="en-US" sz="900" kern="0" dirty="0">
                <a:solidFill>
                  <a:srgbClr val="000000"/>
                </a:solidFill>
                <a:cs typeface="Arial"/>
                <a:sym typeface="Arial"/>
              </a:rPr>
              <a:t> </a:t>
            </a:r>
            <a:r>
              <a:rPr lang="en-US" sz="900" kern="0" dirty="0" err="1">
                <a:solidFill>
                  <a:srgbClr val="000000"/>
                </a:solidFill>
                <a:cs typeface="Arial"/>
                <a:sym typeface="Arial"/>
              </a:rPr>
              <a:t>lơ</a:t>
            </a:r>
            <a:r>
              <a:rPr lang="en-US" sz="900" kern="0" dirty="0">
                <a:solidFill>
                  <a:srgbClr val="000000"/>
                </a:solidFill>
                <a:cs typeface="Arial"/>
                <a:sym typeface="Arial"/>
              </a:rPr>
              <a:t> </a:t>
            </a:r>
            <a:r>
              <a:rPr lang="en-US" sz="900" kern="0" dirty="0" err="1">
                <a:solidFill>
                  <a:srgbClr val="000000"/>
                </a:solidFill>
                <a:cs typeface="Arial"/>
                <a:sym typeface="Arial"/>
              </a:rPr>
              <a:t>xanh</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 </a:t>
            </a:r>
            <a:r>
              <a:rPr lang="en-US" sz="900" kern="0" dirty="0" err="1">
                <a:solidFill>
                  <a:srgbClr val="000000"/>
                </a:solidFill>
                <a:cs typeface="Arial"/>
                <a:sym typeface="Arial"/>
              </a:rPr>
              <a:t>biến</a:t>
            </a:r>
            <a:r>
              <a:rPr lang="en-US" sz="900" kern="0" dirty="0">
                <a:solidFill>
                  <a:srgbClr val="000000"/>
                </a:solidFill>
                <a:cs typeface="Arial"/>
                <a:sym typeface="Arial"/>
              </a:rPr>
              <a:t> </a:t>
            </a:r>
            <a:r>
              <a:rPr lang="en-US" sz="900" kern="0" dirty="0" err="1">
                <a:solidFill>
                  <a:srgbClr val="000000"/>
                </a:solidFill>
                <a:cs typeface="Arial"/>
                <a:sym typeface="Arial"/>
              </a:rPr>
              <a:t>đổi</a:t>
            </a:r>
            <a:r>
              <a:rPr lang="en-US" sz="900" kern="0" dirty="0">
                <a:solidFill>
                  <a:srgbClr val="000000"/>
                </a:solidFill>
                <a:cs typeface="Arial"/>
                <a:sym typeface="Arial"/>
              </a:rPr>
              <a:t> </a:t>
            </a:r>
            <a:r>
              <a:rPr lang="en-US" sz="900" kern="0" dirty="0" err="1">
                <a:solidFill>
                  <a:srgbClr val="000000"/>
                </a:solidFill>
                <a:cs typeface="Arial"/>
                <a:sym typeface="Arial"/>
              </a:rPr>
              <a:t>thành</a:t>
            </a:r>
            <a:r>
              <a:rPr lang="en-US" sz="900" kern="0" dirty="0">
                <a:solidFill>
                  <a:srgbClr val="000000"/>
                </a:solidFill>
                <a:cs typeface="Arial"/>
                <a:sym typeface="Arial"/>
              </a:rPr>
              <a:t> </a:t>
            </a:r>
            <a:r>
              <a:rPr lang="en-US" sz="900" kern="0" dirty="0" err="1">
                <a:solidFill>
                  <a:srgbClr val="000000"/>
                </a:solidFill>
                <a:cs typeface="Arial"/>
                <a:sym typeface="Arial"/>
              </a:rPr>
              <a:t>những</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gì</a:t>
            </a:r>
            <a:r>
              <a:rPr lang="en-US" sz="900" kern="0" dirty="0">
                <a:solidFill>
                  <a:srgbClr val="000000"/>
                </a:solidFill>
                <a:cs typeface="Arial"/>
                <a:sym typeface="Arial"/>
              </a:rPr>
              <a:t> </a:t>
            </a:r>
            <a:r>
              <a:rPr lang="en-US" sz="900" kern="0" dirty="0" err="1">
                <a:solidFill>
                  <a:srgbClr val="000000"/>
                </a:solidFill>
                <a:cs typeface="Arial"/>
                <a:sym typeface="Arial"/>
              </a:rPr>
              <a:t>để</a:t>
            </a:r>
            <a:r>
              <a:rPr lang="en-US" sz="900" kern="0" dirty="0">
                <a:solidFill>
                  <a:srgbClr val="000000"/>
                </a:solidFill>
                <a:cs typeface="Arial"/>
                <a:sym typeface="Arial"/>
              </a:rPr>
              <a:t> </a:t>
            </a:r>
            <a:r>
              <a:rPr lang="en-US" sz="900" kern="0" dirty="0" err="1">
                <a:solidFill>
                  <a:srgbClr val="000000"/>
                </a:solidFill>
                <a:cs typeface="Arial"/>
                <a:sym typeface="Arial"/>
              </a:rPr>
              <a:t>tế</a:t>
            </a:r>
            <a:r>
              <a:rPr lang="en-US" sz="900" kern="0" dirty="0">
                <a:solidFill>
                  <a:srgbClr val="000000"/>
                </a:solidFill>
                <a:cs typeface="Arial"/>
                <a:sym typeface="Arial"/>
              </a:rPr>
              <a:t> </a:t>
            </a:r>
            <a:r>
              <a:rPr lang="en-US" sz="900" kern="0" dirty="0" err="1">
                <a:solidFill>
                  <a:srgbClr val="000000"/>
                </a:solidFill>
                <a:cs typeface="Arial"/>
                <a:sym typeface="Arial"/>
              </a:rPr>
              <a:t>bào</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 </a:t>
            </a:r>
            <a:r>
              <a:rPr lang="en-US" sz="900" kern="0" dirty="0" err="1">
                <a:solidFill>
                  <a:srgbClr val="000000"/>
                </a:solidFill>
                <a:cs typeface="Arial"/>
                <a:sym typeface="Arial"/>
              </a:rPr>
              <a:t>hấp</a:t>
            </a:r>
            <a:r>
              <a:rPr lang="en-US" sz="900" kern="0" dirty="0">
                <a:solidFill>
                  <a:srgbClr val="000000"/>
                </a:solidFill>
                <a:cs typeface="Arial"/>
                <a:sym typeface="Arial"/>
              </a:rPr>
              <a:t> </a:t>
            </a:r>
            <a:r>
              <a:rPr lang="en-US" sz="900" kern="0" dirty="0" err="1">
                <a:solidFill>
                  <a:srgbClr val="000000"/>
                </a:solidFill>
                <a:cs typeface="Arial"/>
                <a:sym typeface="Arial"/>
              </a:rPr>
              <a:t>thu</a:t>
            </a:r>
            <a:r>
              <a:rPr lang="en-US" sz="900" kern="0" dirty="0">
                <a:solidFill>
                  <a:srgbClr val="000000"/>
                </a:solidFill>
                <a:cs typeface="Arial"/>
                <a:sym typeface="Arial"/>
              </a:rPr>
              <a:t> </a:t>
            </a:r>
            <a:r>
              <a:rPr lang="en-US" sz="900" kern="0" dirty="0" err="1">
                <a:solidFill>
                  <a:srgbClr val="000000"/>
                </a:solidFill>
                <a:cs typeface="Arial"/>
                <a:sym typeface="Arial"/>
              </a:rPr>
              <a:t>được</a:t>
            </a:r>
            <a:r>
              <a:rPr lang="en-US" sz="900" kern="0" dirty="0">
                <a:solidFill>
                  <a:srgbClr val="000000"/>
                </a:solidFill>
                <a:cs typeface="Arial"/>
                <a:sym typeface="Arial"/>
              </a:rPr>
              <a:t>?</a:t>
            </a:r>
          </a:p>
        </p:txBody>
      </p:sp>
    </p:spTree>
    <p:extLst>
      <p:ext uri="{BB962C8B-B14F-4D97-AF65-F5344CB8AC3E}">
        <p14:creationId xmlns:p14="http://schemas.microsoft.com/office/powerpoint/2010/main" val="357902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E2EEFE-AF83-4BAF-B295-5B199960336D}"/>
              </a:ext>
            </a:extLst>
          </p:cNvPr>
          <p:cNvSpPr txBox="1"/>
          <p:nvPr/>
        </p:nvSpPr>
        <p:spPr>
          <a:xfrm>
            <a:off x="176472" y="863348"/>
            <a:ext cx="3441837" cy="1517147"/>
          </a:xfrm>
          <a:prstGeom prst="rect">
            <a:avLst/>
          </a:prstGeom>
          <a:noFill/>
        </p:spPr>
        <p:txBody>
          <a:bodyPr wrap="square">
            <a:spAutoFit/>
          </a:bodyPr>
          <a:lstStyle/>
          <a:p>
            <a:pPr marL="171450" indent="-171450" algn="just" defTabSz="914400">
              <a:lnSpc>
                <a:spcPct val="150000"/>
              </a:lnSpc>
              <a:buClr>
                <a:srgbClr val="000000"/>
              </a:buClr>
              <a:buFont typeface="Arial" panose="020B0604020202020204" pitchFamily="34" charset="0"/>
              <a:buChar char="•"/>
            </a:pPr>
            <a:r>
              <a:rPr lang="en-US" sz="900" kern="0" dirty="0">
                <a:solidFill>
                  <a:srgbClr val="000000"/>
                </a:solidFill>
                <a:cs typeface="Arial"/>
                <a:sym typeface="Arial"/>
              </a:rPr>
              <a:t>Con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cần</a:t>
            </a:r>
            <a:r>
              <a:rPr lang="en-US" sz="900" kern="0" dirty="0">
                <a:solidFill>
                  <a:srgbClr val="000000"/>
                </a:solidFill>
                <a:cs typeface="Arial"/>
                <a:sym typeface="Arial"/>
              </a:rPr>
              <a:t> </a:t>
            </a:r>
            <a:r>
              <a:rPr lang="en-US" sz="900" kern="0" dirty="0" err="1">
                <a:solidFill>
                  <a:srgbClr val="000000"/>
                </a:solidFill>
                <a:cs typeface="Arial"/>
                <a:sym typeface="Arial"/>
              </a:rPr>
              <a:t>thức</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a:t>
            </a:r>
            <a:r>
              <a:rPr lang="en-US" sz="900" kern="0" dirty="0" err="1">
                <a:solidFill>
                  <a:srgbClr val="000000"/>
                </a:solidFill>
                <a:cs typeface="Arial"/>
                <a:sym typeface="Arial"/>
              </a:rPr>
              <a:t>để</a:t>
            </a:r>
            <a:r>
              <a:rPr lang="en-US" sz="900" kern="0" dirty="0">
                <a:solidFill>
                  <a:srgbClr val="000000"/>
                </a:solidFill>
                <a:cs typeface="Arial"/>
                <a:sym typeface="Arial"/>
              </a:rPr>
              <a:t> </a:t>
            </a:r>
            <a:r>
              <a:rPr lang="en-US" sz="900" kern="0" dirty="0" err="1">
                <a:solidFill>
                  <a:srgbClr val="000000"/>
                </a:solidFill>
                <a:cs typeface="Arial"/>
                <a:sym typeface="Arial"/>
              </a:rPr>
              <a:t>tồn</a:t>
            </a:r>
            <a:r>
              <a:rPr lang="en-US" sz="900" kern="0" dirty="0">
                <a:solidFill>
                  <a:srgbClr val="000000"/>
                </a:solidFill>
                <a:cs typeface="Arial"/>
                <a:sym typeface="Arial"/>
              </a:rPr>
              <a:t> </a:t>
            </a:r>
            <a:r>
              <a:rPr lang="en-US" sz="900" kern="0" dirty="0" err="1">
                <a:solidFill>
                  <a:srgbClr val="000000"/>
                </a:solidFill>
                <a:cs typeface="Arial"/>
                <a:sym typeface="Arial"/>
              </a:rPr>
              <a:t>tại</a:t>
            </a:r>
            <a:r>
              <a:rPr lang="en-US" sz="900" kern="0" dirty="0">
                <a:solidFill>
                  <a:srgbClr val="000000"/>
                </a:solidFill>
                <a:cs typeface="Arial"/>
                <a:sym typeface="Arial"/>
              </a:rPr>
              <a:t> </a:t>
            </a:r>
            <a:r>
              <a:rPr lang="en-US" sz="900" kern="0" dirty="0" err="1">
                <a:solidFill>
                  <a:srgbClr val="000000"/>
                </a:solidFill>
                <a:cs typeface="Arial"/>
                <a:sym typeface="Arial"/>
              </a:rPr>
              <a:t>và</a:t>
            </a:r>
            <a:r>
              <a:rPr lang="en-US" sz="900" kern="0" dirty="0">
                <a:solidFill>
                  <a:srgbClr val="000000"/>
                </a:solidFill>
                <a:cs typeface="Arial"/>
                <a:sym typeface="Arial"/>
              </a:rPr>
              <a:t> </a:t>
            </a:r>
            <a:r>
              <a:rPr lang="en-US" sz="900" kern="0" dirty="0" err="1">
                <a:solidFill>
                  <a:srgbClr val="000000"/>
                </a:solidFill>
                <a:cs typeface="Arial"/>
                <a:sym typeface="Arial"/>
              </a:rPr>
              <a:t>duy</a:t>
            </a:r>
            <a:r>
              <a:rPr lang="en-US" sz="900" kern="0" dirty="0">
                <a:solidFill>
                  <a:srgbClr val="000000"/>
                </a:solidFill>
                <a:cs typeface="Arial"/>
                <a:sym typeface="Arial"/>
              </a:rPr>
              <a:t> </a:t>
            </a:r>
            <a:r>
              <a:rPr lang="en-US" sz="900" kern="0" dirty="0" err="1">
                <a:solidFill>
                  <a:srgbClr val="000000"/>
                </a:solidFill>
                <a:cs typeface="Arial"/>
                <a:sym typeface="Arial"/>
              </a:rPr>
              <a:t>trì</a:t>
            </a:r>
            <a:r>
              <a:rPr lang="en-US" sz="900" kern="0" dirty="0">
                <a:solidFill>
                  <a:srgbClr val="000000"/>
                </a:solidFill>
                <a:cs typeface="Arial"/>
                <a:sym typeface="Arial"/>
              </a:rPr>
              <a:t> </a:t>
            </a:r>
            <a:r>
              <a:rPr lang="en-US" sz="900" kern="0" dirty="0" err="1">
                <a:solidFill>
                  <a:srgbClr val="000000"/>
                </a:solidFill>
                <a:cs typeface="Arial"/>
                <a:sym typeface="Arial"/>
              </a:rPr>
              <a:t>hoạt</a:t>
            </a:r>
            <a:r>
              <a:rPr lang="en-US" sz="900" kern="0" dirty="0">
                <a:solidFill>
                  <a:srgbClr val="000000"/>
                </a:solidFill>
                <a:cs typeface="Arial"/>
                <a:sym typeface="Arial"/>
              </a:rPr>
              <a:t> </a:t>
            </a:r>
            <a:r>
              <a:rPr lang="en-US" sz="900" kern="0" dirty="0" err="1">
                <a:solidFill>
                  <a:srgbClr val="000000"/>
                </a:solidFill>
                <a:cs typeface="Arial"/>
                <a:sym typeface="Arial"/>
              </a:rPr>
              <a:t>động</a:t>
            </a:r>
            <a:r>
              <a:rPr lang="en-US" sz="900" kern="0" dirty="0">
                <a:solidFill>
                  <a:srgbClr val="000000"/>
                </a:solidFill>
                <a:cs typeface="Arial"/>
                <a:sym typeface="Arial"/>
              </a:rPr>
              <a:t> </a:t>
            </a:r>
            <a:r>
              <a:rPr lang="en-US" sz="900" kern="0" dirty="0" err="1">
                <a:solidFill>
                  <a:srgbClr val="000000"/>
                </a:solidFill>
                <a:cs typeface="Arial"/>
                <a:sym typeface="Arial"/>
              </a:rPr>
              <a:t>sống</a:t>
            </a:r>
            <a:r>
              <a:rPr lang="en-US" sz="900" kern="0" dirty="0">
                <a:solidFill>
                  <a:srgbClr val="000000"/>
                </a:solidFill>
                <a:cs typeface="Arial"/>
                <a:sym typeface="Arial"/>
              </a:rPr>
              <a:t>. </a:t>
            </a:r>
            <a:r>
              <a:rPr lang="en-US" sz="900" kern="0" dirty="0" err="1">
                <a:solidFill>
                  <a:srgbClr val="000000"/>
                </a:solidFill>
                <a:cs typeface="Arial"/>
                <a:sym typeface="Arial"/>
              </a:rPr>
              <a:t>Thức</a:t>
            </a:r>
            <a:r>
              <a:rPr lang="en-US" sz="900" kern="0" dirty="0">
                <a:solidFill>
                  <a:srgbClr val="000000"/>
                </a:solidFill>
                <a:cs typeface="Arial"/>
                <a:sym typeface="Arial"/>
              </a:rPr>
              <a:t> </a:t>
            </a:r>
            <a:r>
              <a:rPr lang="en-US" sz="900" kern="0" dirty="0" err="1">
                <a:solidFill>
                  <a:srgbClr val="000000"/>
                </a:solidFill>
                <a:cs typeface="Arial"/>
                <a:sym typeface="Arial"/>
              </a:rPr>
              <a:t>ăn</a:t>
            </a:r>
            <a:r>
              <a:rPr lang="en-US" sz="900" kern="0" dirty="0">
                <a:solidFill>
                  <a:srgbClr val="000000"/>
                </a:solidFill>
                <a:cs typeface="Arial"/>
                <a:sym typeface="Arial"/>
              </a:rPr>
              <a:t> </a:t>
            </a:r>
            <a:r>
              <a:rPr lang="en-US" sz="900" kern="0" dirty="0" err="1">
                <a:solidFill>
                  <a:srgbClr val="000000"/>
                </a:solidFill>
                <a:cs typeface="Arial"/>
                <a:sym typeface="Arial"/>
              </a:rPr>
              <a:t>cung</a:t>
            </a:r>
            <a:r>
              <a:rPr lang="en-US" sz="900" kern="0" dirty="0">
                <a:solidFill>
                  <a:srgbClr val="000000"/>
                </a:solidFill>
                <a:cs typeface="Arial"/>
                <a:sym typeface="Arial"/>
              </a:rPr>
              <a:t> </a:t>
            </a:r>
            <a:r>
              <a:rPr lang="en-US" sz="900" kern="0" dirty="0" err="1">
                <a:solidFill>
                  <a:srgbClr val="000000"/>
                </a:solidFill>
                <a:cs typeface="Arial"/>
                <a:sym typeface="Arial"/>
              </a:rPr>
              <a:t>cấp</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cho</a:t>
            </a:r>
            <a:r>
              <a:rPr lang="en-US" sz="900" kern="0" dirty="0">
                <a:solidFill>
                  <a:srgbClr val="000000"/>
                </a:solidFill>
                <a:cs typeface="Arial"/>
                <a:sym typeface="Arial"/>
              </a:rPr>
              <a:t> </a:t>
            </a:r>
            <a:r>
              <a:rPr lang="en-US" sz="900" kern="0" dirty="0" err="1">
                <a:solidFill>
                  <a:srgbClr val="000000"/>
                </a:solidFill>
                <a:cs typeface="Arial"/>
                <a:sym typeface="Arial"/>
              </a:rPr>
              <a:t>cơ</a:t>
            </a:r>
            <a:r>
              <a:rPr lang="en-US" sz="900" kern="0" dirty="0">
                <a:solidFill>
                  <a:srgbClr val="000000"/>
                </a:solidFill>
                <a:cs typeface="Arial"/>
                <a:sym typeface="Arial"/>
              </a:rPr>
              <a:t> </a:t>
            </a:r>
            <a:r>
              <a:rPr lang="en-US" sz="900" kern="0" dirty="0" err="1">
                <a:solidFill>
                  <a:srgbClr val="000000"/>
                </a:solidFill>
                <a:cs typeface="Arial"/>
                <a:sym typeface="Arial"/>
              </a:rPr>
              <a:t>thể</a:t>
            </a:r>
            <a:r>
              <a:rPr lang="en-US" sz="900" kern="0" dirty="0">
                <a:solidFill>
                  <a:srgbClr val="000000"/>
                </a:solidFill>
                <a:cs typeface="Arial"/>
                <a:sym typeface="Arial"/>
              </a:rPr>
              <a:t>.</a:t>
            </a:r>
          </a:p>
          <a:p>
            <a:pPr marL="171450" indent="-171450" algn="just" defTabSz="914400">
              <a:lnSpc>
                <a:spcPct val="150000"/>
              </a:lnSpc>
              <a:buClr>
                <a:srgbClr val="000000"/>
              </a:buClr>
              <a:buFont typeface="Arial" panose="020B0604020202020204" pitchFamily="34" charset="0"/>
              <a:buChar char="•"/>
            </a:pPr>
            <a:r>
              <a:rPr lang="vi-VN" sz="900" kern="0" dirty="0">
                <a:solidFill>
                  <a:srgbClr val="000000"/>
                </a:solidFill>
                <a:cs typeface="Arial"/>
                <a:sym typeface="Arial"/>
              </a:rPr>
              <a:t>Dinh dưỡng là quá trình thu nhận, biến đổi và sử dụngchất dinh dưỡng. Chất dinh dưỡng là những chất hay hợp chất trong thức ăn có vai tròcung cấp nguyên liệu, năng lượng cho tế bào để duy trì hoạt động sống của cơ thể. </a:t>
            </a:r>
            <a:endParaRPr lang="en-US" sz="900" kern="0" dirty="0">
              <a:solidFill>
                <a:srgbClr val="000000"/>
              </a:solidFill>
              <a:cs typeface="Arial"/>
              <a:sym typeface="Arial"/>
            </a:endParaRPr>
          </a:p>
        </p:txBody>
      </p:sp>
      <p:pic>
        <p:nvPicPr>
          <p:cNvPr id="3" name="Picture 2">
            <a:extLst>
              <a:ext uri="{FF2B5EF4-FFF2-40B4-BE49-F238E27FC236}">
                <a16:creationId xmlns:a16="http://schemas.microsoft.com/office/drawing/2014/main" id="{1F7476D2-0C39-44C2-97F9-5302A43455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722" y="1157288"/>
            <a:ext cx="102870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08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ox of food with text and a picture of food&#10;&#10;Description automatically generated">
            <a:extLst>
              <a:ext uri="{FF2B5EF4-FFF2-40B4-BE49-F238E27FC236}">
                <a16:creationId xmlns:a16="http://schemas.microsoft.com/office/drawing/2014/main" id="{50BE7EAB-B469-4104-A0B7-96032C1EC061}"/>
              </a:ext>
            </a:extLst>
          </p:cNvPr>
          <p:cNvPicPr>
            <a:picLocks noChangeAspect="1"/>
          </p:cNvPicPr>
          <p:nvPr/>
        </p:nvPicPr>
        <p:blipFill>
          <a:blip r:embed="rId3"/>
          <a:stretch>
            <a:fillRect/>
          </a:stretch>
        </p:blipFill>
        <p:spPr>
          <a:xfrm>
            <a:off x="2462086" y="811077"/>
            <a:ext cx="2246196" cy="1578507"/>
          </a:xfrm>
          <a:prstGeom prst="roundRect">
            <a:avLst>
              <a:gd name="adj" fmla="val 4920"/>
            </a:avLst>
          </a:prstGeom>
        </p:spPr>
      </p:pic>
      <p:sp>
        <p:nvSpPr>
          <p:cNvPr id="3" name="TextBox 2">
            <a:extLst>
              <a:ext uri="{FF2B5EF4-FFF2-40B4-BE49-F238E27FC236}">
                <a16:creationId xmlns:a16="http://schemas.microsoft.com/office/drawing/2014/main" id="{09EAB8BC-99D8-46C5-B745-12CFDE7D4BCF}"/>
              </a:ext>
            </a:extLst>
          </p:cNvPr>
          <p:cNvSpPr txBox="1"/>
          <p:nvPr/>
        </p:nvSpPr>
        <p:spPr>
          <a:xfrm>
            <a:off x="243654" y="884611"/>
            <a:ext cx="2006978" cy="1309397"/>
          </a:xfrm>
          <a:prstGeom prst="rect">
            <a:avLst/>
          </a:prstGeom>
          <a:noFill/>
        </p:spPr>
        <p:txBody>
          <a:bodyPr wrap="square">
            <a:spAutoFit/>
          </a:bodyPr>
          <a:lstStyle/>
          <a:p>
            <a:pPr algn="just" defTabSz="914400">
              <a:lnSpc>
                <a:spcPct val="150000"/>
              </a:lnSpc>
              <a:buClr>
                <a:srgbClr val="000000"/>
              </a:buClr>
              <a:buFont typeface="Arial"/>
              <a:buNone/>
            </a:pPr>
            <a:r>
              <a:rPr lang="en-US" sz="900" kern="0" dirty="0">
                <a:solidFill>
                  <a:srgbClr val="000000"/>
                </a:solidFill>
                <a:cs typeface="Arial"/>
                <a:sym typeface="Arial"/>
              </a:rPr>
              <a:t>Quan </a:t>
            </a:r>
            <a:r>
              <a:rPr lang="en-US" sz="900" kern="0" dirty="0" err="1">
                <a:solidFill>
                  <a:srgbClr val="000000"/>
                </a:solidFill>
                <a:cs typeface="Arial"/>
                <a:sym typeface="Arial"/>
              </a:rPr>
              <a:t>sát</a:t>
            </a:r>
            <a:r>
              <a:rPr lang="en-US" sz="900" kern="0" dirty="0">
                <a:solidFill>
                  <a:srgbClr val="000000"/>
                </a:solidFill>
                <a:cs typeface="Arial"/>
                <a:sym typeface="Arial"/>
              </a:rPr>
              <a:t> </a:t>
            </a:r>
            <a:r>
              <a:rPr lang="en-US" sz="900" kern="0" dirty="0" err="1">
                <a:solidFill>
                  <a:srgbClr val="000000"/>
                </a:solidFill>
                <a:cs typeface="Arial"/>
                <a:sym typeface="Arial"/>
              </a:rPr>
              <a:t>hình</a:t>
            </a:r>
            <a:r>
              <a:rPr lang="en-US" sz="900" kern="0" dirty="0">
                <a:solidFill>
                  <a:srgbClr val="000000"/>
                </a:solidFill>
                <a:cs typeface="Arial"/>
                <a:sym typeface="Arial"/>
              </a:rPr>
              <a:t> 29.2:</a:t>
            </a:r>
          </a:p>
          <a:p>
            <a:pPr algn="just" defTabSz="914400">
              <a:lnSpc>
                <a:spcPct val="150000"/>
              </a:lnSpc>
              <a:buClr>
                <a:srgbClr val="000000"/>
              </a:buClr>
              <a:buFont typeface="Arial"/>
              <a:buNone/>
            </a:pPr>
            <a:r>
              <a:rPr lang="en-US" sz="900" kern="0" dirty="0">
                <a:solidFill>
                  <a:srgbClr val="000000"/>
                </a:solidFill>
                <a:cs typeface="Arial"/>
                <a:sym typeface="Arial"/>
              </a:rPr>
              <a:t>a) </a:t>
            </a:r>
            <a:r>
              <a:rPr lang="en-US" sz="900" kern="0" dirty="0" err="1">
                <a:solidFill>
                  <a:srgbClr val="000000"/>
                </a:solidFill>
                <a:cs typeface="Arial"/>
                <a:sym typeface="Arial"/>
              </a:rPr>
              <a:t>Nêu</a:t>
            </a:r>
            <a:r>
              <a:rPr lang="en-US" sz="900" kern="0" dirty="0">
                <a:solidFill>
                  <a:srgbClr val="000000"/>
                </a:solidFill>
                <a:cs typeface="Arial"/>
                <a:sym typeface="Arial"/>
              </a:rPr>
              <a:t> </a:t>
            </a:r>
            <a:r>
              <a:rPr lang="en-US" sz="900" kern="0" dirty="0" err="1">
                <a:solidFill>
                  <a:srgbClr val="000000"/>
                </a:solidFill>
                <a:cs typeface="Arial"/>
                <a:sym typeface="Arial"/>
              </a:rPr>
              <a:t>thông</a:t>
            </a:r>
            <a:r>
              <a:rPr lang="en-US" sz="900" kern="0" dirty="0">
                <a:solidFill>
                  <a:srgbClr val="000000"/>
                </a:solidFill>
                <a:cs typeface="Arial"/>
                <a:sym typeface="Arial"/>
              </a:rPr>
              <a:t> tin </a:t>
            </a:r>
            <a:r>
              <a:rPr lang="en-US" sz="900" kern="0" dirty="0" err="1">
                <a:solidFill>
                  <a:srgbClr val="000000"/>
                </a:solidFill>
                <a:cs typeface="Arial"/>
                <a:sym typeface="Arial"/>
              </a:rPr>
              <a:t>về</a:t>
            </a:r>
            <a:r>
              <a:rPr lang="en-US" sz="900" kern="0" dirty="0">
                <a:solidFill>
                  <a:srgbClr val="000000"/>
                </a:solidFill>
                <a:cs typeface="Arial"/>
                <a:sym typeface="Arial"/>
              </a:rPr>
              <a:t> </a:t>
            </a:r>
            <a:r>
              <a:rPr lang="en-US" sz="900" kern="0" dirty="0" err="1">
                <a:solidFill>
                  <a:srgbClr val="000000"/>
                </a:solidFill>
                <a:cs typeface="Arial"/>
                <a:sym typeface="Arial"/>
              </a:rPr>
              <a:t>các</a:t>
            </a:r>
            <a:r>
              <a:rPr lang="en-US" sz="900" kern="0" dirty="0">
                <a:solidFill>
                  <a:srgbClr val="000000"/>
                </a:solidFill>
                <a:cs typeface="Arial"/>
                <a:sym typeface="Arial"/>
              </a:rPr>
              <a:t> </a:t>
            </a:r>
            <a:r>
              <a:rPr lang="en-US" sz="900" kern="0" dirty="0" err="1">
                <a:solidFill>
                  <a:srgbClr val="000000"/>
                </a:solidFill>
                <a:cs typeface="Arial"/>
                <a:sym typeface="Arial"/>
              </a:rPr>
              <a:t>loại</a:t>
            </a:r>
            <a:r>
              <a:rPr lang="en-US" sz="900" kern="0" dirty="0">
                <a:solidFill>
                  <a:srgbClr val="000000"/>
                </a:solidFill>
                <a:cs typeface="Arial"/>
                <a:sym typeface="Arial"/>
              </a:rPr>
              <a:t> </a:t>
            </a:r>
            <a:r>
              <a:rPr lang="en-US" sz="900" kern="0" dirty="0" err="1">
                <a:solidFill>
                  <a:srgbClr val="000000"/>
                </a:solidFill>
                <a:cs typeface="Arial"/>
                <a:sym typeface="Arial"/>
              </a:rPr>
              <a:t>chất</a:t>
            </a:r>
            <a:r>
              <a:rPr lang="en-US" sz="900" kern="0" dirty="0">
                <a:solidFill>
                  <a:srgbClr val="000000"/>
                </a:solidFill>
                <a:cs typeface="Arial"/>
                <a:sym typeface="Arial"/>
              </a:rPr>
              <a:t> </a:t>
            </a:r>
            <a:r>
              <a:rPr lang="en-US" sz="900" kern="0" dirty="0" err="1">
                <a:solidFill>
                  <a:srgbClr val="000000"/>
                </a:solidFill>
                <a:cs typeface="Arial"/>
                <a:sym typeface="Arial"/>
              </a:rPr>
              <a:t>dinh</a:t>
            </a:r>
            <a:r>
              <a:rPr lang="en-US" sz="900" kern="0" dirty="0">
                <a:solidFill>
                  <a:srgbClr val="000000"/>
                </a:solidFill>
                <a:cs typeface="Arial"/>
                <a:sym typeface="Arial"/>
              </a:rPr>
              <a:t> </a:t>
            </a:r>
            <a:r>
              <a:rPr lang="en-US" sz="900" kern="0" dirty="0" err="1">
                <a:solidFill>
                  <a:srgbClr val="000000"/>
                </a:solidFill>
                <a:cs typeface="Arial"/>
                <a:sym typeface="Arial"/>
              </a:rPr>
              <a:t>dưỡng</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một</a:t>
            </a:r>
            <a:r>
              <a:rPr lang="en-US" sz="900" kern="0" dirty="0">
                <a:solidFill>
                  <a:srgbClr val="000000"/>
                </a:solidFill>
                <a:cs typeface="Arial"/>
                <a:sym typeface="Arial"/>
              </a:rPr>
              <a:t> </a:t>
            </a:r>
            <a:r>
              <a:rPr lang="en-US" sz="900" kern="0" dirty="0" err="1">
                <a:solidFill>
                  <a:srgbClr val="000000"/>
                </a:solidFill>
                <a:cs typeface="Arial"/>
                <a:sym typeface="Arial"/>
              </a:rPr>
              <a:t>chiếc</a:t>
            </a:r>
            <a:r>
              <a:rPr lang="en-US" sz="900" kern="0" dirty="0">
                <a:solidFill>
                  <a:srgbClr val="000000"/>
                </a:solidFill>
                <a:cs typeface="Arial"/>
                <a:sym typeface="Arial"/>
              </a:rPr>
              <a:t> bánh.</a:t>
            </a:r>
          </a:p>
          <a:p>
            <a:pPr algn="just" defTabSz="914400">
              <a:lnSpc>
                <a:spcPct val="150000"/>
              </a:lnSpc>
              <a:buClr>
                <a:srgbClr val="000000"/>
              </a:buClr>
              <a:buFont typeface="Arial"/>
              <a:buNone/>
            </a:pPr>
            <a:r>
              <a:rPr lang="en-US" sz="900" kern="0" dirty="0">
                <a:solidFill>
                  <a:srgbClr val="000000"/>
                </a:solidFill>
                <a:cs typeface="Arial"/>
                <a:sym typeface="Arial"/>
              </a:rPr>
              <a:t>b) Thông tin </a:t>
            </a:r>
            <a:r>
              <a:rPr lang="en-US" sz="900" kern="0" dirty="0" err="1">
                <a:solidFill>
                  <a:srgbClr val="000000"/>
                </a:solidFill>
                <a:cs typeface="Arial"/>
                <a:sym typeface="Arial"/>
              </a:rPr>
              <a:t>trong</a:t>
            </a:r>
            <a:r>
              <a:rPr lang="en-US" sz="900" kern="0" dirty="0">
                <a:solidFill>
                  <a:srgbClr val="000000"/>
                </a:solidFill>
                <a:cs typeface="Arial"/>
                <a:sym typeface="Arial"/>
              </a:rPr>
              <a:t> </a:t>
            </a:r>
            <a:r>
              <a:rPr lang="en-US" sz="900" kern="0" dirty="0" err="1">
                <a:solidFill>
                  <a:srgbClr val="000000"/>
                </a:solidFill>
                <a:cs typeface="Arial"/>
                <a:sym typeface="Arial"/>
              </a:rPr>
              <a:t>bảng</a:t>
            </a:r>
            <a:r>
              <a:rPr lang="en-US" sz="900" kern="0" dirty="0">
                <a:solidFill>
                  <a:srgbClr val="000000"/>
                </a:solidFill>
                <a:cs typeface="Arial"/>
                <a:sym typeface="Arial"/>
              </a:rPr>
              <a:t> </a:t>
            </a:r>
            <a:r>
              <a:rPr lang="en-US" sz="900" kern="0" dirty="0" err="1">
                <a:solidFill>
                  <a:srgbClr val="000000"/>
                </a:solidFill>
                <a:cs typeface="Arial"/>
                <a:sym typeface="Arial"/>
              </a:rPr>
              <a:t>có</a:t>
            </a:r>
            <a:r>
              <a:rPr lang="en-US" sz="900" kern="0" dirty="0">
                <a:solidFill>
                  <a:srgbClr val="000000"/>
                </a:solidFill>
                <a:cs typeface="Arial"/>
                <a:sym typeface="Arial"/>
              </a:rPr>
              <a:t> ý </a:t>
            </a:r>
            <a:r>
              <a:rPr lang="en-US" sz="900" kern="0" dirty="0" err="1">
                <a:solidFill>
                  <a:srgbClr val="000000"/>
                </a:solidFill>
                <a:cs typeface="Arial"/>
                <a:sym typeface="Arial"/>
              </a:rPr>
              <a:t>nghĩa</a:t>
            </a:r>
            <a:r>
              <a:rPr lang="en-US" sz="900" kern="0" dirty="0">
                <a:solidFill>
                  <a:srgbClr val="000000"/>
                </a:solidFill>
                <a:cs typeface="Arial"/>
                <a:sym typeface="Arial"/>
              </a:rPr>
              <a:t> </a:t>
            </a:r>
            <a:r>
              <a:rPr lang="en-US" sz="900" kern="0" dirty="0" err="1">
                <a:solidFill>
                  <a:srgbClr val="000000"/>
                </a:solidFill>
                <a:cs typeface="Arial"/>
                <a:sym typeface="Arial"/>
              </a:rPr>
              <a:t>gì</a:t>
            </a:r>
            <a:r>
              <a:rPr lang="en-US" sz="900" kern="0" dirty="0">
                <a:solidFill>
                  <a:srgbClr val="000000"/>
                </a:solidFill>
                <a:cs typeface="Arial"/>
                <a:sym typeface="Arial"/>
              </a:rPr>
              <a:t> </a:t>
            </a:r>
            <a:r>
              <a:rPr lang="en-US" sz="900" kern="0" dirty="0" err="1">
                <a:solidFill>
                  <a:srgbClr val="000000"/>
                </a:solidFill>
                <a:cs typeface="Arial"/>
                <a:sym typeface="Arial"/>
              </a:rPr>
              <a:t>đối</a:t>
            </a:r>
            <a:r>
              <a:rPr lang="en-US" sz="900" kern="0" dirty="0">
                <a:solidFill>
                  <a:srgbClr val="000000"/>
                </a:solidFill>
                <a:cs typeface="Arial"/>
                <a:sym typeface="Arial"/>
              </a:rPr>
              <a:t> </a:t>
            </a:r>
            <a:r>
              <a:rPr lang="en-US" sz="900" kern="0" dirty="0" err="1">
                <a:solidFill>
                  <a:srgbClr val="000000"/>
                </a:solidFill>
                <a:cs typeface="Arial"/>
                <a:sym typeface="Arial"/>
              </a:rPr>
              <a:t>với</a:t>
            </a:r>
            <a:r>
              <a:rPr lang="en-US" sz="900" kern="0" dirty="0">
                <a:solidFill>
                  <a:srgbClr val="000000"/>
                </a:solidFill>
                <a:cs typeface="Arial"/>
                <a:sym typeface="Arial"/>
              </a:rPr>
              <a:t> </a:t>
            </a:r>
            <a:r>
              <a:rPr lang="en-US" sz="900" kern="0" dirty="0" err="1">
                <a:solidFill>
                  <a:srgbClr val="000000"/>
                </a:solidFill>
                <a:cs typeface="Arial"/>
                <a:sym typeface="Arial"/>
              </a:rPr>
              <a:t>người</a:t>
            </a:r>
            <a:r>
              <a:rPr lang="en-US" sz="900" kern="0" dirty="0">
                <a:solidFill>
                  <a:srgbClr val="000000"/>
                </a:solidFill>
                <a:cs typeface="Arial"/>
                <a:sym typeface="Arial"/>
              </a:rPr>
              <a:t> </a:t>
            </a:r>
            <a:r>
              <a:rPr lang="en-US" sz="900" kern="0" dirty="0" err="1">
                <a:solidFill>
                  <a:srgbClr val="000000"/>
                </a:solidFill>
                <a:cs typeface="Arial"/>
                <a:sym typeface="Arial"/>
              </a:rPr>
              <a:t>tiêu</a:t>
            </a:r>
            <a:r>
              <a:rPr lang="en-US" sz="900" kern="0" dirty="0">
                <a:solidFill>
                  <a:srgbClr val="000000"/>
                </a:solidFill>
                <a:cs typeface="Arial"/>
                <a:sym typeface="Arial"/>
              </a:rPr>
              <a:t> </a:t>
            </a:r>
            <a:r>
              <a:rPr lang="en-US" sz="900" kern="0" dirty="0" err="1">
                <a:solidFill>
                  <a:srgbClr val="000000"/>
                </a:solidFill>
                <a:cs typeface="Arial"/>
                <a:sym typeface="Arial"/>
              </a:rPr>
              <a:t>dùng</a:t>
            </a:r>
            <a:r>
              <a:rPr lang="en-US" sz="900" kern="0" dirty="0">
                <a:solidFill>
                  <a:srgbClr val="000000"/>
                </a:solidFill>
                <a:cs typeface="Arial"/>
                <a:sym typeface="Arial"/>
              </a:rPr>
              <a:t>?</a:t>
            </a:r>
          </a:p>
        </p:txBody>
      </p:sp>
    </p:spTree>
    <p:extLst>
      <p:ext uri="{BB962C8B-B14F-4D97-AF65-F5344CB8AC3E}">
        <p14:creationId xmlns:p14="http://schemas.microsoft.com/office/powerpoint/2010/main" val="2579790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A924A-0007-47D0-B769-E21C76532D38}"/>
              </a:ext>
            </a:extLst>
          </p:cNvPr>
          <p:cNvSpPr txBox="1"/>
          <p:nvPr/>
        </p:nvSpPr>
        <p:spPr>
          <a:xfrm>
            <a:off x="138363" y="779939"/>
            <a:ext cx="2246196" cy="1724896"/>
          </a:xfrm>
          <a:prstGeom prst="rect">
            <a:avLst/>
          </a:prstGeom>
          <a:noFill/>
        </p:spPr>
        <p:txBody>
          <a:bodyPr wrap="square">
            <a:spAutoFit/>
          </a:bodyPr>
          <a:lstStyle/>
          <a:p>
            <a:pPr defTabSz="914400">
              <a:lnSpc>
                <a:spcPct val="150000"/>
              </a:lnSpc>
              <a:buClr>
                <a:srgbClr val="000000"/>
              </a:buClr>
              <a:buFont typeface="Arial"/>
              <a:buNone/>
            </a:pPr>
            <a:r>
              <a:rPr lang="vi-VN" sz="900" kern="0" dirty="0">
                <a:cs typeface="Arial"/>
                <a:sym typeface="Arial"/>
              </a:rPr>
              <a:t>a) Thông tin về các loại chất dinh dưỡng có trong một chiếc bánh là</a:t>
            </a:r>
          </a:p>
          <a:p>
            <a:pPr defTabSz="914400">
              <a:lnSpc>
                <a:spcPct val="150000"/>
              </a:lnSpc>
              <a:buClr>
                <a:srgbClr val="000000"/>
              </a:buClr>
              <a:buFont typeface="Arial" panose="020B0604020202020204" pitchFamily="34" charset="0"/>
              <a:buChar char="•"/>
            </a:pPr>
            <a:r>
              <a:rPr lang="vi-VN" sz="900" kern="0" dirty="0">
                <a:cs typeface="Arial"/>
                <a:sym typeface="Arial"/>
              </a:rPr>
              <a:t> Tổng chất béo là 6 gam</a:t>
            </a:r>
          </a:p>
          <a:p>
            <a:pPr defTabSz="914400">
              <a:lnSpc>
                <a:spcPct val="150000"/>
              </a:lnSpc>
              <a:buClr>
                <a:srgbClr val="000000"/>
              </a:buClr>
              <a:buFont typeface="Arial" panose="020B0604020202020204" pitchFamily="34" charset="0"/>
              <a:buChar char="•"/>
            </a:pPr>
            <a:r>
              <a:rPr lang="vi-VN" sz="900" kern="0" dirty="0">
                <a:cs typeface="Arial"/>
                <a:sym typeface="Arial"/>
              </a:rPr>
              <a:t> Tổng carbohydrate là 19 gam</a:t>
            </a:r>
          </a:p>
          <a:p>
            <a:pPr defTabSz="914400">
              <a:lnSpc>
                <a:spcPct val="150000"/>
              </a:lnSpc>
              <a:buClr>
                <a:srgbClr val="000000"/>
              </a:buClr>
              <a:buFont typeface="Arial" panose="020B0604020202020204" pitchFamily="34" charset="0"/>
              <a:buChar char="•"/>
            </a:pPr>
            <a:r>
              <a:rPr lang="vi-VN" sz="900" kern="0" dirty="0">
                <a:cs typeface="Arial"/>
                <a:sym typeface="Arial"/>
              </a:rPr>
              <a:t> Tổng chất đạm là 2 gam</a:t>
            </a:r>
          </a:p>
          <a:p>
            <a:pPr defTabSz="914400">
              <a:lnSpc>
                <a:spcPct val="150000"/>
              </a:lnSpc>
              <a:buClr>
                <a:srgbClr val="000000"/>
              </a:buClr>
              <a:buFont typeface="Arial"/>
              <a:buNone/>
            </a:pPr>
            <a:r>
              <a:rPr lang="vi-VN" sz="900" kern="0" dirty="0">
                <a:cs typeface="Arial"/>
                <a:sym typeface="Arial"/>
              </a:rPr>
              <a:t>b) Dựa vào các thông tin đó chúng ta có thể lựa chọn và sử dụng thực phẩm phù hợp.</a:t>
            </a:r>
          </a:p>
        </p:txBody>
      </p:sp>
      <p:pic>
        <p:nvPicPr>
          <p:cNvPr id="5" name="Picture 4" descr="A box of food with text and a picture of food&#10;&#10;Description automatically generated">
            <a:extLst>
              <a:ext uri="{FF2B5EF4-FFF2-40B4-BE49-F238E27FC236}">
                <a16:creationId xmlns:a16="http://schemas.microsoft.com/office/drawing/2014/main" id="{4617C6D2-1E8F-B640-711B-937F91E74AB5}"/>
              </a:ext>
            </a:extLst>
          </p:cNvPr>
          <p:cNvPicPr>
            <a:picLocks noChangeAspect="1"/>
          </p:cNvPicPr>
          <p:nvPr/>
        </p:nvPicPr>
        <p:blipFill>
          <a:blip r:embed="rId3"/>
          <a:stretch>
            <a:fillRect/>
          </a:stretch>
        </p:blipFill>
        <p:spPr>
          <a:xfrm>
            <a:off x="2462086" y="811077"/>
            <a:ext cx="2246196" cy="1578507"/>
          </a:xfrm>
          <a:prstGeom prst="roundRect">
            <a:avLst>
              <a:gd name="adj" fmla="val 4920"/>
            </a:avLst>
          </a:prstGeom>
        </p:spPr>
      </p:pic>
    </p:spTree>
    <p:extLst>
      <p:ext uri="{BB962C8B-B14F-4D97-AF65-F5344CB8AC3E}">
        <p14:creationId xmlns:p14="http://schemas.microsoft.com/office/powerpoint/2010/main" val="1643305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box of food with text and a picture of food&#10;&#10;Description automatically generated">
            <a:extLst>
              <a:ext uri="{FF2B5EF4-FFF2-40B4-BE49-F238E27FC236}">
                <a16:creationId xmlns:a16="http://schemas.microsoft.com/office/drawing/2014/main" id="{C1D6A6C0-A78C-4684-B3A1-86B31B3E0BED}"/>
              </a:ext>
            </a:extLst>
          </p:cNvPr>
          <p:cNvPicPr>
            <a:picLocks noChangeAspect="1"/>
          </p:cNvPicPr>
          <p:nvPr/>
        </p:nvPicPr>
        <p:blipFill rotWithShape="1">
          <a:blip r:embed="rId3"/>
          <a:srcRect l="46798" r="954"/>
          <a:stretch/>
        </p:blipFill>
        <p:spPr>
          <a:xfrm>
            <a:off x="1609294" y="750593"/>
            <a:ext cx="1496810" cy="1908723"/>
          </a:xfrm>
          <a:prstGeom prst="roundRect">
            <a:avLst>
              <a:gd name="adj" fmla="val 4920"/>
            </a:avLst>
          </a:prstGeom>
        </p:spPr>
      </p:pic>
      <p:sp>
        <p:nvSpPr>
          <p:cNvPr id="3" name="Rectangle: Rounded Corners 2">
            <a:extLst>
              <a:ext uri="{FF2B5EF4-FFF2-40B4-BE49-F238E27FC236}">
                <a16:creationId xmlns:a16="http://schemas.microsoft.com/office/drawing/2014/main" id="{A207F7F3-384D-41F3-A764-070B223D90F8}"/>
              </a:ext>
            </a:extLst>
          </p:cNvPr>
          <p:cNvSpPr/>
          <p:nvPr/>
        </p:nvSpPr>
        <p:spPr>
          <a:xfrm>
            <a:off x="3249642" y="795306"/>
            <a:ext cx="1467671" cy="360607"/>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dirty="0" err="1">
                <a:ln>
                  <a:noFill/>
                </a:ln>
                <a:solidFill>
                  <a:prstClr val="black"/>
                </a:solidFill>
                <a:effectLst/>
                <a:uLnTx/>
                <a:uFillTx/>
                <a:ea typeface="+mn-ea"/>
                <a:cs typeface="+mn-cs"/>
                <a:sym typeface="Arial"/>
              </a:rPr>
              <a:t>Năng</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lượng</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chiếc</a:t>
            </a:r>
            <a:r>
              <a:rPr kumimoji="0" lang="en-US" sz="800" b="0" i="0" u="none" strike="noStrike" kern="0" cap="none" spc="0" normalizeH="0" baseline="0" noProof="0" dirty="0">
                <a:ln>
                  <a:noFill/>
                </a:ln>
                <a:solidFill>
                  <a:prstClr val="black"/>
                </a:solidFill>
                <a:effectLst/>
                <a:uLnTx/>
                <a:uFillTx/>
                <a:ea typeface="+mn-ea"/>
                <a:cs typeface="+mn-cs"/>
                <a:sym typeface="Arial"/>
              </a:rPr>
              <a:t> bánh  </a:t>
            </a:r>
            <a:r>
              <a:rPr kumimoji="0" lang="en-US" sz="800" b="0" i="0" u="none" strike="noStrike" kern="0" cap="none" spc="0" normalizeH="0" baseline="0" noProof="0" dirty="0" err="1">
                <a:ln>
                  <a:noFill/>
                </a:ln>
                <a:solidFill>
                  <a:prstClr val="black"/>
                </a:solidFill>
                <a:effectLst/>
                <a:uLnTx/>
                <a:uFillTx/>
                <a:ea typeface="+mn-ea"/>
                <a:cs typeface="+mn-cs"/>
                <a:sym typeface="Arial"/>
              </a:rPr>
              <a:t>cung</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cấp</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cho</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cơ</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thể</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người</a:t>
            </a:r>
            <a:r>
              <a:rPr kumimoji="0" lang="en-US" sz="800" b="0" i="0" u="none" strike="noStrike" kern="0" cap="none" spc="0" normalizeH="0" baseline="0" noProof="0" dirty="0">
                <a:ln>
                  <a:noFill/>
                </a:ln>
                <a:solidFill>
                  <a:prstClr val="black"/>
                </a:solidFill>
                <a:effectLst/>
                <a:uLnTx/>
                <a:uFillTx/>
                <a:ea typeface="+mn-ea"/>
                <a:cs typeface="+mn-cs"/>
                <a:sym typeface="Arial"/>
              </a:rPr>
              <a:t> </a:t>
            </a:r>
            <a:r>
              <a:rPr kumimoji="0" lang="en-US" sz="800" b="0" i="0" u="none" strike="noStrike" kern="0" cap="none" spc="0" normalizeH="0" baseline="0" noProof="0" dirty="0" err="1">
                <a:ln>
                  <a:noFill/>
                </a:ln>
                <a:solidFill>
                  <a:prstClr val="black"/>
                </a:solidFill>
                <a:effectLst/>
                <a:uLnTx/>
                <a:uFillTx/>
                <a:ea typeface="+mn-ea"/>
                <a:cs typeface="+mn-cs"/>
                <a:sym typeface="Arial"/>
              </a:rPr>
              <a:t>là</a:t>
            </a:r>
            <a:r>
              <a:rPr kumimoji="0" lang="en-US" sz="800" b="0" i="0" u="none" strike="noStrike" kern="0" cap="none" spc="0" normalizeH="0" baseline="0" noProof="0" dirty="0">
                <a:ln>
                  <a:noFill/>
                </a:ln>
                <a:solidFill>
                  <a:prstClr val="black"/>
                </a:solidFill>
                <a:effectLst/>
                <a:uLnTx/>
                <a:uFillTx/>
                <a:ea typeface="+mn-ea"/>
                <a:cs typeface="+mn-cs"/>
                <a:sym typeface="Arial"/>
              </a:rPr>
              <a:t> 140 kcal.</a:t>
            </a:r>
          </a:p>
        </p:txBody>
      </p:sp>
      <p:sp>
        <p:nvSpPr>
          <p:cNvPr id="4" name="Rectangle: Rounded Corners 3">
            <a:extLst>
              <a:ext uri="{FF2B5EF4-FFF2-40B4-BE49-F238E27FC236}">
                <a16:creationId xmlns:a16="http://schemas.microsoft.com/office/drawing/2014/main" id="{784B459B-75A6-4FBD-95F8-21474497D7A6}"/>
              </a:ext>
            </a:extLst>
          </p:cNvPr>
          <p:cNvSpPr/>
          <p:nvPr/>
        </p:nvSpPr>
        <p:spPr>
          <a:xfrm>
            <a:off x="83287" y="1016855"/>
            <a:ext cx="1312722" cy="267462"/>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Tổng chất béo: 6 g</a:t>
            </a:r>
          </a:p>
        </p:txBody>
      </p:sp>
      <p:sp>
        <p:nvSpPr>
          <p:cNvPr id="5" name="Rectangle: Rounded Corners 4">
            <a:extLst>
              <a:ext uri="{FF2B5EF4-FFF2-40B4-BE49-F238E27FC236}">
                <a16:creationId xmlns:a16="http://schemas.microsoft.com/office/drawing/2014/main" id="{B9538FEA-4A82-40FB-B145-16AA581181D3}"/>
              </a:ext>
            </a:extLst>
          </p:cNvPr>
          <p:cNvSpPr/>
          <p:nvPr/>
        </p:nvSpPr>
        <p:spPr>
          <a:xfrm>
            <a:off x="3371543" y="1284317"/>
            <a:ext cx="1172636" cy="287179"/>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Cholesterol: 4 mg</a:t>
            </a:r>
          </a:p>
        </p:txBody>
      </p:sp>
      <p:sp>
        <p:nvSpPr>
          <p:cNvPr id="6" name="Rectangle: Rounded Corners 5">
            <a:extLst>
              <a:ext uri="{FF2B5EF4-FFF2-40B4-BE49-F238E27FC236}">
                <a16:creationId xmlns:a16="http://schemas.microsoft.com/office/drawing/2014/main" id="{2C268BE1-9689-4B06-9596-BEBCBA8E3AE6}"/>
              </a:ext>
            </a:extLst>
          </p:cNvPr>
          <p:cNvSpPr/>
          <p:nvPr/>
        </p:nvSpPr>
        <p:spPr>
          <a:xfrm>
            <a:off x="178129" y="1441622"/>
            <a:ext cx="1123039" cy="267462"/>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Sodium: 160 mg</a:t>
            </a:r>
          </a:p>
        </p:txBody>
      </p:sp>
      <p:sp>
        <p:nvSpPr>
          <p:cNvPr id="7" name="Rectangle: Rounded Corners 6">
            <a:extLst>
              <a:ext uri="{FF2B5EF4-FFF2-40B4-BE49-F238E27FC236}">
                <a16:creationId xmlns:a16="http://schemas.microsoft.com/office/drawing/2014/main" id="{3A8D0A59-3260-4324-9D34-B7C107A7D6AB}"/>
              </a:ext>
            </a:extLst>
          </p:cNvPr>
          <p:cNvSpPr/>
          <p:nvPr/>
        </p:nvSpPr>
        <p:spPr>
          <a:xfrm>
            <a:off x="3340441" y="1797515"/>
            <a:ext cx="1333772" cy="287179"/>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Tổng Carbohydrate: 19 g</a:t>
            </a:r>
          </a:p>
        </p:txBody>
      </p:sp>
      <p:sp>
        <p:nvSpPr>
          <p:cNvPr id="8" name="Rectangle: Rounded Corners 7">
            <a:extLst>
              <a:ext uri="{FF2B5EF4-FFF2-40B4-BE49-F238E27FC236}">
                <a16:creationId xmlns:a16="http://schemas.microsoft.com/office/drawing/2014/main" id="{1195089E-3E4B-4E29-923A-19378DFAAC5A}"/>
              </a:ext>
            </a:extLst>
          </p:cNvPr>
          <p:cNvSpPr/>
          <p:nvPr/>
        </p:nvSpPr>
        <p:spPr>
          <a:xfrm>
            <a:off x="205561" y="1946115"/>
            <a:ext cx="1138293" cy="267462"/>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Chất xơ: 1 g</a:t>
            </a:r>
          </a:p>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Đường: 5 g</a:t>
            </a:r>
          </a:p>
        </p:txBody>
      </p:sp>
      <p:sp>
        <p:nvSpPr>
          <p:cNvPr id="9" name="Rectangle: Rounded Corners 8">
            <a:extLst>
              <a:ext uri="{FF2B5EF4-FFF2-40B4-BE49-F238E27FC236}">
                <a16:creationId xmlns:a16="http://schemas.microsoft.com/office/drawing/2014/main" id="{A6A552C4-C704-4952-99E3-BCED63929CDB}"/>
              </a:ext>
            </a:extLst>
          </p:cNvPr>
          <p:cNvSpPr/>
          <p:nvPr/>
        </p:nvSpPr>
        <p:spPr>
          <a:xfrm>
            <a:off x="3452430" y="2254724"/>
            <a:ext cx="1048642" cy="257175"/>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Chất đạm: 2 g</a:t>
            </a:r>
          </a:p>
        </p:txBody>
      </p:sp>
      <p:sp>
        <p:nvSpPr>
          <p:cNvPr id="10" name="Rectangle: Rounded Corners 9">
            <a:extLst>
              <a:ext uri="{FF2B5EF4-FFF2-40B4-BE49-F238E27FC236}">
                <a16:creationId xmlns:a16="http://schemas.microsoft.com/office/drawing/2014/main" id="{1F7A9312-F453-4C3C-8D40-570F91EFF1FF}"/>
              </a:ext>
            </a:extLst>
          </p:cNvPr>
          <p:cNvSpPr/>
          <p:nvPr/>
        </p:nvSpPr>
        <p:spPr>
          <a:xfrm>
            <a:off x="83288" y="2365220"/>
            <a:ext cx="1265302" cy="267462"/>
          </a:xfrm>
          <a:prstGeom prst="roundRect">
            <a:avLst/>
          </a:prstGeom>
          <a:solidFill>
            <a:srgbClr val="9BBB59">
              <a:lumMod val="40000"/>
              <a:lumOff val="60000"/>
            </a:srgbClr>
          </a:solidFill>
          <a:ln w="6350" cap="flat" cmpd="sng" algn="ctr">
            <a:solidFill>
              <a:srgbClr val="4F81BD">
                <a:shade val="15000"/>
              </a:srgbClr>
            </a:solidFill>
            <a:prstDash val="solid"/>
          </a:ln>
          <a:effectLst/>
        </p:spPr>
        <p:txBody>
          <a:bodyPr rtlCol="0" anchor="ct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Vitamin D: 0,6 mcg</a:t>
            </a:r>
          </a:p>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0" cap="none" spc="0" normalizeH="0" baseline="0" noProof="0" dirty="0">
                <a:ln>
                  <a:noFill/>
                </a:ln>
                <a:solidFill>
                  <a:prstClr val="black"/>
                </a:solidFill>
                <a:effectLst/>
                <a:uLnTx/>
                <a:uFillTx/>
                <a:ea typeface="+mn-ea"/>
                <a:cs typeface="+mn-cs"/>
                <a:sym typeface="Arial"/>
              </a:rPr>
              <a:t>Calcium: 26 mg</a:t>
            </a:r>
          </a:p>
        </p:txBody>
      </p:sp>
      <p:cxnSp>
        <p:nvCxnSpPr>
          <p:cNvPr id="11" name="Straight Arrow Connector 10">
            <a:extLst>
              <a:ext uri="{FF2B5EF4-FFF2-40B4-BE49-F238E27FC236}">
                <a16:creationId xmlns:a16="http://schemas.microsoft.com/office/drawing/2014/main" id="{5D0483DB-6C80-4381-B443-A6AF8A1391A3}"/>
              </a:ext>
            </a:extLst>
          </p:cNvPr>
          <p:cNvCxnSpPr>
            <a:cxnSpLocks/>
            <a:endCxn id="3" idx="1"/>
          </p:cNvCxnSpPr>
          <p:nvPr/>
        </p:nvCxnSpPr>
        <p:spPr>
          <a:xfrm flipV="1">
            <a:off x="2948894" y="975610"/>
            <a:ext cx="300748" cy="244004"/>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2" name="Straight Arrow Connector 11">
            <a:extLst>
              <a:ext uri="{FF2B5EF4-FFF2-40B4-BE49-F238E27FC236}">
                <a16:creationId xmlns:a16="http://schemas.microsoft.com/office/drawing/2014/main" id="{B1B79AAA-AF71-482B-B918-0839934B3BD4}"/>
              </a:ext>
            </a:extLst>
          </p:cNvPr>
          <p:cNvCxnSpPr>
            <a:cxnSpLocks/>
            <a:endCxn id="5" idx="1"/>
          </p:cNvCxnSpPr>
          <p:nvPr/>
        </p:nvCxnSpPr>
        <p:spPr>
          <a:xfrm flipV="1">
            <a:off x="3018914" y="1427906"/>
            <a:ext cx="352629" cy="121986"/>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3" name="Straight Arrow Connector 12">
            <a:extLst>
              <a:ext uri="{FF2B5EF4-FFF2-40B4-BE49-F238E27FC236}">
                <a16:creationId xmlns:a16="http://schemas.microsoft.com/office/drawing/2014/main" id="{375311D6-5D81-40E5-BD73-448D0040EB64}"/>
              </a:ext>
            </a:extLst>
          </p:cNvPr>
          <p:cNvCxnSpPr>
            <a:cxnSpLocks/>
            <a:endCxn id="7" idx="1"/>
          </p:cNvCxnSpPr>
          <p:nvPr/>
        </p:nvCxnSpPr>
        <p:spPr>
          <a:xfrm>
            <a:off x="2948894" y="1832957"/>
            <a:ext cx="391547" cy="108148"/>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4" name="Straight Arrow Connector 13">
            <a:extLst>
              <a:ext uri="{FF2B5EF4-FFF2-40B4-BE49-F238E27FC236}">
                <a16:creationId xmlns:a16="http://schemas.microsoft.com/office/drawing/2014/main" id="{04E9A88C-B90F-4CD8-9896-F348A4A90104}"/>
              </a:ext>
            </a:extLst>
          </p:cNvPr>
          <p:cNvCxnSpPr>
            <a:cxnSpLocks/>
          </p:cNvCxnSpPr>
          <p:nvPr/>
        </p:nvCxnSpPr>
        <p:spPr>
          <a:xfrm>
            <a:off x="2948894" y="2182060"/>
            <a:ext cx="498127" cy="184825"/>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5" name="Straight Arrow Connector 14">
            <a:extLst>
              <a:ext uri="{FF2B5EF4-FFF2-40B4-BE49-F238E27FC236}">
                <a16:creationId xmlns:a16="http://schemas.microsoft.com/office/drawing/2014/main" id="{107E74CB-EE80-4C31-929F-E2ACD056EEC0}"/>
              </a:ext>
            </a:extLst>
          </p:cNvPr>
          <p:cNvCxnSpPr>
            <a:cxnSpLocks/>
            <a:endCxn id="4" idx="3"/>
          </p:cNvCxnSpPr>
          <p:nvPr/>
        </p:nvCxnSpPr>
        <p:spPr>
          <a:xfrm flipH="1" flipV="1">
            <a:off x="1396010" y="1150586"/>
            <a:ext cx="265439" cy="291036"/>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6" name="Straight Arrow Connector 15">
            <a:extLst>
              <a:ext uri="{FF2B5EF4-FFF2-40B4-BE49-F238E27FC236}">
                <a16:creationId xmlns:a16="http://schemas.microsoft.com/office/drawing/2014/main" id="{4ED6109E-5764-45FA-8116-FFC604611FBD}"/>
              </a:ext>
            </a:extLst>
          </p:cNvPr>
          <p:cNvCxnSpPr>
            <a:cxnSpLocks/>
            <a:endCxn id="6" idx="3"/>
          </p:cNvCxnSpPr>
          <p:nvPr/>
        </p:nvCxnSpPr>
        <p:spPr>
          <a:xfrm flipH="1" flipV="1">
            <a:off x="1301168" y="1575354"/>
            <a:ext cx="360281" cy="86155"/>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7" name="Straight Arrow Connector 16">
            <a:extLst>
              <a:ext uri="{FF2B5EF4-FFF2-40B4-BE49-F238E27FC236}">
                <a16:creationId xmlns:a16="http://schemas.microsoft.com/office/drawing/2014/main" id="{7DC5A1C6-089F-4909-B377-5F97D22A050F}"/>
              </a:ext>
            </a:extLst>
          </p:cNvPr>
          <p:cNvCxnSpPr>
            <a:cxnSpLocks/>
            <a:endCxn id="8" idx="3"/>
          </p:cNvCxnSpPr>
          <p:nvPr/>
        </p:nvCxnSpPr>
        <p:spPr>
          <a:xfrm flipH="1">
            <a:off x="1343854" y="2014694"/>
            <a:ext cx="371132" cy="65152"/>
          </a:xfrm>
          <a:prstGeom prst="straightConnector1">
            <a:avLst/>
          </a:prstGeom>
          <a:noFill/>
          <a:ln w="9525" cap="flat" cmpd="sng" algn="ctr">
            <a:solidFill>
              <a:sysClr val="windowText" lastClr="000000">
                <a:shade val="95000"/>
                <a:satMod val="105000"/>
              </a:sysClr>
            </a:solidFill>
            <a:prstDash val="solid"/>
            <a:tailEnd type="triangle"/>
          </a:ln>
          <a:effectLst/>
        </p:spPr>
      </p:cxnSp>
      <p:cxnSp>
        <p:nvCxnSpPr>
          <p:cNvPr id="18" name="Straight Arrow Connector 17">
            <a:extLst>
              <a:ext uri="{FF2B5EF4-FFF2-40B4-BE49-F238E27FC236}">
                <a16:creationId xmlns:a16="http://schemas.microsoft.com/office/drawing/2014/main" id="{5E730149-D4BD-4FA5-A0AB-60D5972633E0}"/>
              </a:ext>
            </a:extLst>
          </p:cNvPr>
          <p:cNvCxnSpPr>
            <a:cxnSpLocks/>
            <a:endCxn id="10" idx="3"/>
          </p:cNvCxnSpPr>
          <p:nvPr/>
        </p:nvCxnSpPr>
        <p:spPr>
          <a:xfrm flipH="1">
            <a:off x="1348590" y="2338116"/>
            <a:ext cx="366396" cy="160835"/>
          </a:xfrm>
          <a:prstGeom prst="straightConnector1">
            <a:avLst/>
          </a:prstGeom>
          <a:noFill/>
          <a:ln w="9525" cap="flat" cmpd="sng" algn="ctr">
            <a:solidFill>
              <a:sysClr val="windowText" lastClr="000000">
                <a:shade val="95000"/>
                <a:satMod val="105000"/>
              </a:sysClr>
            </a:solidFill>
            <a:prstDash val="solid"/>
            <a:tailEnd type="triangle"/>
          </a:ln>
          <a:effectLst/>
        </p:spPr>
      </p:cxnSp>
      <p:sp>
        <p:nvSpPr>
          <p:cNvPr id="19" name="TextBox 18">
            <a:extLst>
              <a:ext uri="{FF2B5EF4-FFF2-40B4-BE49-F238E27FC236}">
                <a16:creationId xmlns:a16="http://schemas.microsoft.com/office/drawing/2014/main" id="{6A1F4959-13C5-4C7D-B7F6-AB081E33B672}"/>
              </a:ext>
            </a:extLst>
          </p:cNvPr>
          <p:cNvSpPr txBox="1"/>
          <p:nvPr/>
        </p:nvSpPr>
        <p:spPr>
          <a:xfrm>
            <a:off x="1028504" y="554351"/>
            <a:ext cx="2743592" cy="230832"/>
          </a:xfrm>
          <a:prstGeom prst="rect">
            <a:avLst/>
          </a:prstGeom>
          <a:noFill/>
        </p:spPr>
        <p:txBody>
          <a:bodyPr wrap="square">
            <a:spAutoFit/>
          </a:bodyPr>
          <a:lstStyle/>
          <a:p>
            <a:pPr defTabSz="914400">
              <a:buClr>
                <a:srgbClr val="000000"/>
              </a:buClr>
              <a:buFont typeface="Arial"/>
              <a:buNone/>
            </a:pPr>
            <a:r>
              <a:rPr lang="vi-VN" sz="900" b="1" kern="0" dirty="0">
                <a:solidFill>
                  <a:srgbClr val="000000"/>
                </a:solidFill>
                <a:cs typeface="Arial"/>
                <a:sym typeface="Arial"/>
              </a:rPr>
              <a:t>Giá trị dinh dưỡng trong 1 chiếc bánh: 20 g</a:t>
            </a:r>
            <a:endParaRPr lang="en-US" sz="900" b="1" kern="0" dirty="0">
              <a:solidFill>
                <a:srgbClr val="000000"/>
              </a:solidFill>
              <a:cs typeface="Arial"/>
              <a:sym typeface="Arial"/>
            </a:endParaRPr>
          </a:p>
        </p:txBody>
      </p:sp>
    </p:spTree>
    <p:extLst>
      <p:ext uri="{BB962C8B-B14F-4D97-AF65-F5344CB8AC3E}">
        <p14:creationId xmlns:p14="http://schemas.microsoft.com/office/powerpoint/2010/main" val="291340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500"/>
                            </p:stCondLst>
                            <p:childTnLst>
                              <p:par>
                                <p:cTn id="37" presetID="14" presetClass="entr" presetSubtype="1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right)">
                                      <p:cBhvr>
                                        <p:cTn id="44" dur="500"/>
                                        <p:tgtEl>
                                          <p:spTgt spid="16"/>
                                        </p:tgtEl>
                                      </p:cBhvr>
                                    </p:animEffect>
                                  </p:childTnLst>
                                </p:cTn>
                              </p:par>
                            </p:childTnLst>
                          </p:cTn>
                        </p:par>
                        <p:par>
                          <p:cTn id="45" fill="hold">
                            <p:stCondLst>
                              <p:cond delay="500"/>
                            </p:stCondLst>
                            <p:childTnLst>
                              <p:par>
                                <p:cTn id="46" presetID="14" presetClass="entr" presetSubtype="10"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randombar(horizontal)">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up)">
                                      <p:cBhvr>
                                        <p:cTn id="53" dur="500"/>
                                        <p:tgtEl>
                                          <p:spTgt spid="13"/>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up)">
                                      <p:cBhvr>
                                        <p:cTn id="62" dur="500"/>
                                        <p:tgtEl>
                                          <p:spTgt spid="17"/>
                                        </p:tgtEl>
                                      </p:cBhvr>
                                    </p:animEffect>
                                  </p:childTnLst>
                                </p:cTn>
                              </p:par>
                            </p:childTnLst>
                          </p:cTn>
                        </p:par>
                        <p:par>
                          <p:cTn id="63" fill="hold">
                            <p:stCondLst>
                              <p:cond delay="500"/>
                            </p:stCondLst>
                            <p:childTnLst>
                              <p:par>
                                <p:cTn id="64" presetID="14" presetClass="entr" presetSubtype="1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up)">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randombar(horizontal)">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wipe(up)">
                                      <p:cBhvr>
                                        <p:cTn id="80" dur="500"/>
                                        <p:tgtEl>
                                          <p:spTgt spid="18"/>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randombar(horizontal)">
                                      <p:cBhvr>
                                        <p:cTn id="8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1326</Words>
  <Application>Microsoft Office PowerPoint</Application>
  <PresentationFormat>Custom</PresentationFormat>
  <Paragraphs>86</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Times New Roman</vt:lpstr>
      <vt:lpstr>Calibri</vt:lpstr>
      <vt:lpstr>Wingdings</vt:lpstr>
      <vt:lpstr>Cabin</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Huy Nguyễn</cp:lastModifiedBy>
  <cp:revision>19</cp:revision>
  <dcterms:created xsi:type="dcterms:W3CDTF">2023-10-18T06:55:26Z</dcterms:created>
  <dcterms:modified xsi:type="dcterms:W3CDTF">2024-01-10T09:25:37Z</dcterms:modified>
  <cp:category>9Slide.vn</cp:category>
</cp:coreProperties>
</file>