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271" r:id="rId8"/>
    <p:sldId id="272" r:id="rId9"/>
    <p:sldId id="273" r:id="rId10"/>
    <p:sldId id="274" r:id="rId11"/>
    <p:sldId id="275" r:id="rId12"/>
    <p:sldId id="276" r:id="rId13"/>
    <p:sldId id="277" r:id="rId14"/>
    <p:sldId id="278" r:id="rId15"/>
    <p:sldId id="279" r:id="rId16"/>
    <p:sldId id="281" r:id="rId17"/>
    <p:sldId id="282" r:id="rId18"/>
    <p:sldId id="283" r:id="rId19"/>
    <p:sldId id="284" r:id="rId20"/>
    <p:sldId id="285" r:id="rId21"/>
    <p:sldId id="286" r:id="rId22"/>
    <p:sldId id="261" r:id="rId23"/>
    <p:sldId id="268" r:id="rId24"/>
    <p:sldId id="287" r:id="rId25"/>
    <p:sldId id="288" r:id="rId26"/>
    <p:sldId id="289" r:id="rId27"/>
    <p:sldId id="290" r:id="rId28"/>
    <p:sldId id="296" r:id="rId29"/>
    <p:sldId id="292" r:id="rId30"/>
    <p:sldId id="293" r:id="rId31"/>
    <p:sldId id="294" r:id="rId32"/>
    <p:sldId id="295" r:id="rId33"/>
    <p:sldId id="262" r:id="rId34"/>
    <p:sldId id="264" r:id="rId35"/>
    <p:sldId id="269"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842" autoAdjust="0"/>
  </p:normalViewPr>
  <p:slideViewPr>
    <p:cSldViewPr snapToGrid="0" showGuides="1">
      <p:cViewPr varScale="1">
        <p:scale>
          <a:sx n="103" d="100"/>
          <a:sy n="103" d="100"/>
        </p:scale>
        <p:origin x="894" y="114"/>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C4CF1-2C07-4343-AED8-08A2D9E3408E}"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59031-A679-4D09-8882-64C7501E8DAE}" type="slidenum">
              <a:rPr lang="en-US" smtClean="0"/>
              <a:t>‹#›</a:t>
            </a:fld>
            <a:endParaRPr lang="en-US"/>
          </a:p>
        </p:txBody>
      </p:sp>
    </p:spTree>
    <p:extLst>
      <p:ext uri="{BB962C8B-B14F-4D97-AF65-F5344CB8AC3E}">
        <p14:creationId xmlns:p14="http://schemas.microsoft.com/office/powerpoint/2010/main" val="153160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0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79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0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84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64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6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51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baseline="0" dirty="0"/>
              <a:t> </a:t>
            </a:r>
            <a:r>
              <a:rPr lang="en-US" baseline="0" dirty="0" err="1"/>
              <a:t>dẫn</a:t>
            </a:r>
            <a:r>
              <a:rPr lang="en-US" baseline="0" dirty="0"/>
              <a:t>: GV click </a:t>
            </a:r>
            <a:r>
              <a:rPr lang="en-US" baseline="0" dirty="0" err="1"/>
              <a:t>vào</a:t>
            </a:r>
            <a:r>
              <a:rPr lang="en-US" baseline="0" dirty="0"/>
              <a:t> </a:t>
            </a:r>
            <a:r>
              <a:rPr lang="en-US" baseline="0" dirty="0" err="1"/>
              <a:t>các</a:t>
            </a:r>
            <a:r>
              <a:rPr lang="en-US" baseline="0" dirty="0"/>
              <a:t> </a:t>
            </a:r>
            <a:r>
              <a:rPr lang="en-US" baseline="0" dirty="0" err="1"/>
              <a:t>hộp</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tương</a:t>
            </a:r>
            <a:r>
              <a:rPr lang="en-US" baseline="0" dirty="0"/>
              <a:t> </a:t>
            </a:r>
            <a:r>
              <a:rPr lang="en-US" baseline="0" dirty="0" err="1"/>
              <a:t>ứng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78B41-365D-42D2-8D31-864F1E83FB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47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0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468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170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42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478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60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970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61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74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1/10/2024</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1/10/2024</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469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youtu.be/Cf7gFTIdjgI?list=PLC241y2KW0Zc4JjC_SeMLJbQEKkyh8Z2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khoa-hoc-tu-nhien-8/1/424/12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hyperlink" Target="https://hoc10.vn/doc-sach/khoa-hoc-tu-nhien-8/1/424/128/"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audio" Target="../media/audio2.wav"/><Relationship Id="rId9" Type="http://schemas.openxmlformats.org/officeDocument/2006/relationships/image" Target="../media/image29.pn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audio" Target="../media/audio2.wav"/><Relationship Id="rId9" Type="http://schemas.openxmlformats.org/officeDocument/2006/relationships/image" Target="../media/image29.pn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audio" Target="../media/audio1.wav"/><Relationship Id="rId9" Type="http://schemas.openxmlformats.org/officeDocument/2006/relationships/image" Target="../media/image25.png"/><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audio" Target="../media/audio2.wav"/><Relationship Id="rId9" Type="http://schemas.openxmlformats.org/officeDocument/2006/relationships/image" Target="../media/image29.png"/><Relationship Id="rId1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audio" Target="../media/audio2.wav"/><Relationship Id="rId9" Type="http://schemas.openxmlformats.org/officeDocument/2006/relationships/image" Target="../media/image29.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audio" Target="../media/audio2.wav"/><Relationship Id="rId9" Type="http://schemas.openxmlformats.org/officeDocument/2006/relationships/image" Target="../media/image29.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audio" Target="../media/audio2.wav"/><Relationship Id="rId9" Type="http://schemas.openxmlformats.org/officeDocument/2006/relationships/image" Target="../media/image29.pn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28.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audio" Target="../media/audio2.wav"/><Relationship Id="rId9" Type="http://schemas.openxmlformats.org/officeDocument/2006/relationships/image" Target="../media/image33.png"/><Relationship Id="rId1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4.png"/><Relationship Id="rId1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audio" Target="../media/audio1.wav"/><Relationship Id="rId9" Type="http://schemas.openxmlformats.org/officeDocument/2006/relationships/image" Target="../media/image25.png"/><Relationship Id="rId1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hyperlink" Target="https://hoc10.vn/doc-sach/khoa-hoc-tu-nhien-8/1/424/128/"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khoa-hoc-tu-nhien-8/1/424/128/"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A5E1-082D-33FA-2141-003AC6AB9DDE}"/>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8</a:t>
            </a:r>
          </a:p>
        </p:txBody>
      </p:sp>
      <p:sp>
        <p:nvSpPr>
          <p:cNvPr id="3" name="Subtitle 2">
            <a:extLst>
              <a:ext uri="{FF2B5EF4-FFF2-40B4-BE49-F238E27FC236}">
                <a16:creationId xmlns:a16="http://schemas.microsoft.com/office/drawing/2014/main" id="{D4F42542-411E-3BF8-16A7-C444E2319B36}"/>
              </a:ext>
            </a:extLst>
          </p:cNvPr>
          <p:cNvSpPr txBox="1">
            <a:spLocks/>
          </p:cNvSpPr>
          <p:nvPr/>
        </p:nvSpPr>
        <p:spPr>
          <a:xfrm>
            <a:off x="1814185" y="3352800"/>
            <a:ext cx="856363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27. </a:t>
            </a:r>
            <a:r>
              <a:rPr lang="en-US" sz="6000" b="1" dirty="0" err="1">
                <a:solidFill>
                  <a:srgbClr val="FF0000"/>
                </a:solidFill>
                <a:latin typeface="UTM Avo" panose="02040603050506020204" pitchFamily="18" charset="0"/>
              </a:rPr>
              <a:t>Khái</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quát</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về</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cơ</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thể</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người</a:t>
            </a:r>
            <a:endParaRPr lang="en-US" sz="6000" b="1" dirty="0">
              <a:solidFill>
                <a:srgbClr val="FF0000"/>
              </a:solidFill>
              <a:latin typeface="UTM Avo" panose="02040603050506020204" pitchFamily="18" charset="0"/>
            </a:endParaRPr>
          </a:p>
        </p:txBody>
      </p:sp>
      <p:sp>
        <p:nvSpPr>
          <p:cNvPr id="7" name="Title 1">
            <a:extLst>
              <a:ext uri="{FF2B5EF4-FFF2-40B4-BE49-F238E27FC236}">
                <a16:creationId xmlns:a16="http://schemas.microsoft.com/office/drawing/2014/main" id="{1C116DE4-2348-49E6-B735-F8BC2E2A3387}"/>
              </a:ext>
            </a:extLst>
          </p:cNvPr>
          <p:cNvSpPr txBox="1">
            <a:spLocks/>
          </p:cNvSpPr>
          <p:nvPr/>
        </p:nvSpPr>
        <p:spPr>
          <a:xfrm>
            <a:off x="173228" y="1212864"/>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00"/>
              </a:spcBef>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7</a:t>
            </a:r>
            <a:r>
              <a:rPr lang="vi-VN" sz="5400" b="1" dirty="0">
                <a:solidFill>
                  <a:srgbClr val="002060"/>
                </a:solidFill>
                <a:latin typeface="UTM Avo" panose="02040603050506020204" pitchFamily="18" charset="0"/>
              </a:rPr>
              <a:t>: </a:t>
            </a:r>
            <a:endParaRPr lang="en-US" sz="5400" b="1" dirty="0">
              <a:solidFill>
                <a:srgbClr val="002060"/>
              </a:solidFill>
              <a:latin typeface="UTM Avo" panose="02040603050506020204" pitchFamily="18" charset="0"/>
            </a:endParaRPr>
          </a:p>
          <a:p>
            <a:pPr>
              <a:lnSpc>
                <a:spcPct val="100000"/>
              </a:lnSpc>
              <a:spcBef>
                <a:spcPts val="600"/>
              </a:spcBef>
            </a:pPr>
            <a:r>
              <a:rPr lang="en-US" sz="5400" b="1" dirty="0" err="1">
                <a:solidFill>
                  <a:srgbClr val="002060"/>
                </a:solidFill>
                <a:latin typeface="UTM Avo" panose="02040603050506020204" pitchFamily="18" charset="0"/>
              </a:rPr>
              <a:t>Cơ</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thể</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người</a:t>
            </a:r>
            <a:endParaRPr lang="en-US" sz="54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B16E3-D316-3F35-EBD4-67D2068B8214}"/>
              </a:ext>
            </a:extLst>
          </p:cNvPr>
          <p:cNvSpPr txBox="1"/>
          <p:nvPr/>
        </p:nvSpPr>
        <p:spPr>
          <a:xfrm>
            <a:off x="3038272" y="1469665"/>
            <a:ext cx="6115456" cy="542454"/>
          </a:xfrm>
          <a:prstGeom prst="rect">
            <a:avLst/>
          </a:prstGeom>
          <a:noFill/>
        </p:spPr>
        <p:txBody>
          <a:bodyPr wrap="square" lIns="60959" tIns="30479" rIns="60959" bIns="30479">
            <a:spAutoFit/>
          </a:bodyPr>
          <a:lstStyle/>
          <a:p>
            <a:pPr algn="ctr">
              <a:lnSpc>
                <a:spcPct val="150000"/>
              </a:lnSpc>
              <a:spcAft>
                <a:spcPts val="533"/>
              </a:spcAft>
            </a:pPr>
            <a:r>
              <a:rPr lang="vi-VN" sz="2400" b="1" dirty="0">
                <a:latin typeface="UTM Avo" panose="02040603050506020204" pitchFamily="18" charset="0"/>
                <a:ea typeface="Times New Roman" panose="02020603050405020304" pitchFamily="18" charset="0"/>
                <a:cs typeface="Arial" panose="020B0604020202020204" pitchFamily="34" charset="0"/>
              </a:rPr>
              <a:t>II. CÁC CƠ QUAN TRONG CƠ THỂ </a:t>
            </a:r>
          </a:p>
        </p:txBody>
      </p:sp>
      <p:grpSp>
        <p:nvGrpSpPr>
          <p:cNvPr id="3" name="Group 2">
            <a:extLst>
              <a:ext uri="{FF2B5EF4-FFF2-40B4-BE49-F238E27FC236}">
                <a16:creationId xmlns:a16="http://schemas.microsoft.com/office/drawing/2014/main" id="{6D9DC148-9D27-DE41-83A2-915D38344F78}"/>
              </a:ext>
            </a:extLst>
          </p:cNvPr>
          <p:cNvGrpSpPr/>
          <p:nvPr/>
        </p:nvGrpSpPr>
        <p:grpSpPr>
          <a:xfrm>
            <a:off x="665505" y="3119045"/>
            <a:ext cx="5130800" cy="1356532"/>
            <a:chOff x="13599545" y="4412811"/>
            <a:chExt cx="3916521" cy="4892145"/>
          </a:xfrm>
        </p:grpSpPr>
        <p:sp>
          <p:nvSpPr>
            <p:cNvPr id="4" name="Rectangle: Rounded Corners 3">
              <a:extLst>
                <a:ext uri="{FF2B5EF4-FFF2-40B4-BE49-F238E27FC236}">
                  <a16:creationId xmlns:a16="http://schemas.microsoft.com/office/drawing/2014/main" id="{EA3EB4EE-9656-F647-C9CA-2F3B75F09D9B}"/>
                </a:ext>
              </a:extLst>
            </p:cNvPr>
            <p:cNvSpPr/>
            <p:nvPr/>
          </p:nvSpPr>
          <p:spPr>
            <a:xfrm>
              <a:off x="13599545" y="4412811"/>
              <a:ext cx="3916521" cy="4892145"/>
            </a:xfrm>
            <a:prstGeom prst="roundRect">
              <a:avLst/>
            </a:prstGeom>
            <a:solidFill>
              <a:srgbClr val="A5D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extBox 4">
              <a:extLst>
                <a:ext uri="{FF2B5EF4-FFF2-40B4-BE49-F238E27FC236}">
                  <a16:creationId xmlns:a16="http://schemas.microsoft.com/office/drawing/2014/main" id="{C5CD2845-1917-E55C-A623-03792E94ECC7}"/>
                </a:ext>
              </a:extLst>
            </p:cNvPr>
            <p:cNvSpPr txBox="1"/>
            <p:nvPr/>
          </p:nvSpPr>
          <p:spPr>
            <a:xfrm>
              <a:off x="13766618" y="4596014"/>
              <a:ext cx="3578283" cy="4045783"/>
            </a:xfrm>
            <a:prstGeom prst="rect">
              <a:avLst/>
            </a:prstGeom>
            <a:noFill/>
          </p:spPr>
          <p:txBody>
            <a:bodyPr wrap="square">
              <a:spAutoFit/>
            </a:bodyPr>
            <a:lstStyle/>
            <a:p>
              <a:pPr algn="just">
                <a:lnSpc>
                  <a:spcPct val="150000"/>
                </a:lnSpc>
              </a:pPr>
              <a:r>
                <a:rPr lang="en-US" sz="2400" dirty="0">
                  <a:latin typeface="UTM Avo" panose="02040603050506020204" pitchFamily="18" charset="0"/>
                  <a:ea typeface="Times New Roman" panose="02020603050405020304" pitchFamily="18" charset="0"/>
                  <a:cs typeface="Arial" panose="020B0604020202020204" pitchFamily="34" charset="0"/>
                </a:rPr>
                <a:t>Cho </a:t>
              </a:r>
              <a:r>
                <a:rPr lang="en-US" sz="2400" dirty="0" err="1">
                  <a:latin typeface="UTM Avo" panose="02040603050506020204" pitchFamily="18" charset="0"/>
                  <a:ea typeface="Times New Roman" panose="02020603050405020304" pitchFamily="18" charset="0"/>
                  <a:cs typeface="Arial" panose="020B0604020202020204" pitchFamily="34" charset="0"/>
                </a:rPr>
                <a:t>biết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mỗi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ở </a:t>
              </a:r>
              <a:r>
                <a:rPr lang="en-US" sz="2400" dirty="0" err="1">
                  <a:latin typeface="UTM Avo" panose="02040603050506020204" pitchFamily="18" charset="0"/>
                  <a:ea typeface="Times New Roman" panose="02020603050405020304" pitchFamily="18" charset="0"/>
                  <a:cs typeface="Arial" panose="020B0604020202020204" pitchFamily="34" charset="0"/>
                </a:rPr>
                <a:t>hình</a:t>
              </a:r>
              <a:r>
                <a:rPr lang="en-US" sz="2400" dirty="0">
                  <a:latin typeface="UTM Avo" panose="02040603050506020204" pitchFamily="18" charset="0"/>
                  <a:ea typeface="Times New Roman" panose="02020603050405020304" pitchFamily="18" charset="0"/>
                  <a:cs typeface="Arial" panose="020B0604020202020204" pitchFamily="34" charset="0"/>
                </a:rPr>
                <a:t> 27.1A </a:t>
              </a:r>
              <a:r>
                <a:rPr lang="en-US" sz="2400" dirty="0" err="1">
                  <a:latin typeface="UTM Avo" panose="02040603050506020204" pitchFamily="18" charset="0"/>
                  <a:ea typeface="Times New Roman" panose="02020603050405020304" pitchFamily="18" charset="0"/>
                  <a:cs typeface="Arial" panose="020B0604020202020204" pitchFamily="34" charset="0"/>
                </a:rPr>
                <a:t>thuộc</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hệ</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nào</a:t>
              </a:r>
              <a:r>
                <a:rPr lang="en-US" sz="2400" dirty="0">
                  <a:latin typeface="UTM Avo" panose="02040603050506020204" pitchFamily="18" charset="0"/>
                  <a:ea typeface="Times New Roman" panose="02020603050405020304" pitchFamily="18" charset="0"/>
                  <a:cs typeface="Arial" panose="020B0604020202020204" pitchFamily="34" charset="0"/>
                </a:rPr>
                <a:t>? </a:t>
              </a:r>
              <a:endParaRPr lang="en-US" sz="2400" dirty="0">
                <a:latin typeface="UTM Avo" panose="02040603050506020204" pitchFamily="18" charset="0"/>
                <a:cs typeface="Arial" panose="020B0604020202020204" pitchFamily="34" charset="0"/>
              </a:endParaRPr>
            </a:p>
          </p:txBody>
        </p:sp>
      </p:grpSp>
      <p:grpSp>
        <p:nvGrpSpPr>
          <p:cNvPr id="10" name="Group 9">
            <a:extLst>
              <a:ext uri="{FF2B5EF4-FFF2-40B4-BE49-F238E27FC236}">
                <a16:creationId xmlns:a16="http://schemas.microsoft.com/office/drawing/2014/main" id="{93144F63-3557-43C9-0478-200E97D5FF36}"/>
              </a:ext>
            </a:extLst>
          </p:cNvPr>
          <p:cNvGrpSpPr/>
          <p:nvPr/>
        </p:nvGrpSpPr>
        <p:grpSpPr>
          <a:xfrm>
            <a:off x="6395697" y="1233852"/>
            <a:ext cx="5678113" cy="5624148"/>
            <a:chOff x="7089011" y="1184988"/>
            <a:chExt cx="5678113" cy="5624148"/>
          </a:xfrm>
        </p:grpSpPr>
        <p:sp>
          <p:nvSpPr>
            <p:cNvPr id="6" name="TextBox 5">
              <a:extLst>
                <a:ext uri="{FF2B5EF4-FFF2-40B4-BE49-F238E27FC236}">
                  <a16:creationId xmlns:a16="http://schemas.microsoft.com/office/drawing/2014/main" id="{06EE3E91-E4C2-D328-7306-583CA5D6DF6D}"/>
                </a:ext>
              </a:extLst>
            </p:cNvPr>
            <p:cNvSpPr txBox="1"/>
            <p:nvPr/>
          </p:nvSpPr>
          <p:spPr>
            <a:xfrm>
              <a:off x="9847042" y="5691144"/>
              <a:ext cx="2920082" cy="919545"/>
            </a:xfrm>
            <a:prstGeom prst="rect">
              <a:avLst/>
            </a:prstGeom>
            <a:noFill/>
          </p:spPr>
          <p:txBody>
            <a:bodyPr wrap="square" lIns="60959" tIns="30479" rIns="60959" bIns="30479">
              <a:spAutoFit/>
            </a:bodyPr>
            <a:lstStyle/>
            <a:p>
              <a:pPr algn="ctr">
                <a:lnSpc>
                  <a:spcPct val="150000"/>
                </a:lnSpc>
              </a:pPr>
              <a:r>
                <a:rPr lang="en-US" sz="2000" b="1" dirty="0" err="1">
                  <a:latin typeface="UTM Avo" panose="02040603050506020204" pitchFamily="18" charset="0"/>
                  <a:ea typeface="Times New Roman" panose="02020603050405020304" pitchFamily="18" charset="0"/>
                  <a:cs typeface="Arial" panose="020B0604020202020204" pitchFamily="34" charset="0"/>
                </a:rPr>
                <a:t>Hình</a:t>
              </a:r>
              <a:r>
                <a:rPr lang="en-US" sz="2000" b="1" dirty="0">
                  <a:latin typeface="UTM Avo" panose="02040603050506020204" pitchFamily="18" charset="0"/>
                  <a:ea typeface="Times New Roman" panose="02020603050405020304" pitchFamily="18" charset="0"/>
                  <a:cs typeface="Arial" panose="020B0604020202020204" pitchFamily="34" charset="0"/>
                </a:rPr>
                <a:t> 27.1. </a:t>
              </a:r>
              <a:r>
                <a:rPr lang="en-US" sz="2000" dirty="0" err="1">
                  <a:latin typeface="UTM Avo" panose="02040603050506020204" pitchFamily="18" charset="0"/>
                  <a:ea typeface="Times New Roman" panose="02020603050405020304" pitchFamily="18" charset="0"/>
                  <a:cs typeface="Arial" panose="020B0604020202020204" pitchFamily="34" charset="0"/>
                </a:rPr>
                <a:t>Một</a:t>
              </a:r>
              <a:r>
                <a:rPr lang="en-US" sz="2000" dirty="0">
                  <a:latin typeface="UTM Avo" panose="02040603050506020204" pitchFamily="18" charset="0"/>
                  <a:ea typeface="Times New Roman" panose="02020603050405020304" pitchFamily="18" charset="0"/>
                  <a:cs typeface="Arial" panose="020B0604020202020204" pitchFamily="34" charset="0"/>
                </a:rPr>
                <a:t> </a:t>
              </a:r>
              <a:r>
                <a:rPr lang="en-US" sz="2000" dirty="0" err="1">
                  <a:latin typeface="UTM Avo" panose="02040603050506020204" pitchFamily="18" charset="0"/>
                  <a:ea typeface="Times New Roman" panose="02020603050405020304" pitchFamily="18" charset="0"/>
                  <a:cs typeface="Arial" panose="020B0604020202020204" pitchFamily="34" charset="0"/>
                </a:rPr>
                <a:t>số</a:t>
              </a:r>
              <a:r>
                <a:rPr lang="en-US" sz="2000" dirty="0">
                  <a:latin typeface="UTM Avo" panose="02040603050506020204" pitchFamily="18" charset="0"/>
                  <a:ea typeface="Times New Roman" panose="02020603050405020304" pitchFamily="18" charset="0"/>
                  <a:cs typeface="Arial" panose="020B0604020202020204" pitchFamily="34" charset="0"/>
                </a:rPr>
                <a:t> </a:t>
              </a:r>
              <a:r>
                <a:rPr lang="en-US" sz="2000" dirty="0" err="1">
                  <a:latin typeface="UTM Avo" panose="02040603050506020204" pitchFamily="18" charset="0"/>
                  <a:ea typeface="Times New Roman" panose="02020603050405020304" pitchFamily="18" charset="0"/>
                  <a:cs typeface="Arial" panose="020B0604020202020204" pitchFamily="34" charset="0"/>
                </a:rPr>
                <a:t>cơ</a:t>
              </a:r>
              <a:r>
                <a:rPr lang="en-US" sz="2000" dirty="0">
                  <a:latin typeface="UTM Avo" panose="02040603050506020204" pitchFamily="18" charset="0"/>
                  <a:ea typeface="Times New Roman" panose="02020603050405020304" pitchFamily="18" charset="0"/>
                  <a:cs typeface="Arial" panose="020B0604020202020204" pitchFamily="34" charset="0"/>
                </a:rPr>
                <a:t> </a:t>
              </a:r>
              <a:r>
                <a:rPr lang="en-US" sz="2000" dirty="0" err="1">
                  <a:latin typeface="UTM Avo" panose="02040603050506020204" pitchFamily="18" charset="0"/>
                  <a:ea typeface="Times New Roman" panose="02020603050405020304" pitchFamily="18" charset="0"/>
                  <a:cs typeface="Arial" panose="020B0604020202020204" pitchFamily="34" charset="0"/>
                </a:rPr>
                <a:t>quan</a:t>
              </a:r>
              <a:r>
                <a:rPr lang="en-US" sz="2000" dirty="0">
                  <a:latin typeface="UTM Avo" panose="02040603050506020204" pitchFamily="18" charset="0"/>
                  <a:ea typeface="Times New Roman" panose="02020603050405020304" pitchFamily="18" charset="0"/>
                  <a:cs typeface="Arial" panose="020B0604020202020204" pitchFamily="34" charset="0"/>
                </a:rPr>
                <a:t> </a:t>
              </a:r>
              <a:r>
                <a:rPr lang="en-US" sz="2000" dirty="0" err="1">
                  <a:latin typeface="UTM Avo" panose="02040603050506020204" pitchFamily="18" charset="0"/>
                  <a:ea typeface="Times New Roman" panose="02020603050405020304" pitchFamily="18" charset="0"/>
                  <a:cs typeface="Arial" panose="020B0604020202020204" pitchFamily="34" charset="0"/>
                </a:rPr>
                <a:t>trong</a:t>
              </a:r>
              <a:r>
                <a:rPr lang="en-US" sz="2000" dirty="0">
                  <a:latin typeface="UTM Avo" panose="02040603050506020204" pitchFamily="18" charset="0"/>
                  <a:ea typeface="Times New Roman" panose="02020603050405020304" pitchFamily="18" charset="0"/>
                  <a:cs typeface="Arial" panose="020B0604020202020204" pitchFamily="34" charset="0"/>
                </a:rPr>
                <a:t> </a:t>
              </a:r>
              <a:r>
                <a:rPr lang="en-US" sz="2000" dirty="0" err="1">
                  <a:latin typeface="UTM Avo" panose="02040603050506020204" pitchFamily="18" charset="0"/>
                  <a:ea typeface="Times New Roman" panose="02020603050405020304" pitchFamily="18" charset="0"/>
                  <a:cs typeface="Arial" panose="020B0604020202020204" pitchFamily="34" charset="0"/>
                </a:rPr>
                <a:t>cơ</a:t>
              </a:r>
              <a:r>
                <a:rPr lang="en-US" sz="2000" dirty="0">
                  <a:latin typeface="UTM Avo" panose="02040603050506020204" pitchFamily="18" charset="0"/>
                  <a:ea typeface="Times New Roman" panose="02020603050405020304" pitchFamily="18" charset="0"/>
                  <a:cs typeface="Arial" panose="020B0604020202020204" pitchFamily="34" charset="0"/>
                </a:rPr>
                <a:t> </a:t>
              </a:r>
              <a:r>
                <a:rPr lang="en-US" sz="2000" dirty="0" err="1">
                  <a:latin typeface="UTM Avo" panose="02040603050506020204" pitchFamily="18" charset="0"/>
                  <a:ea typeface="Times New Roman" panose="02020603050405020304" pitchFamily="18" charset="0"/>
                  <a:cs typeface="Arial" panose="020B0604020202020204" pitchFamily="34" charset="0"/>
                </a:rPr>
                <a:t>thể</a:t>
              </a:r>
              <a:endParaRPr lang="en-US" sz="2000" dirty="0">
                <a:latin typeface="UTM Avo" panose="02040603050506020204" pitchFamily="18" charset="0"/>
                <a:cs typeface="Arial" panose="020B0604020202020204" pitchFamily="34" charset="0"/>
              </a:endParaRPr>
            </a:p>
          </p:txBody>
        </p:sp>
        <p:pic>
          <p:nvPicPr>
            <p:cNvPr id="9" name="Picture 8">
              <a:extLst>
                <a:ext uri="{FF2B5EF4-FFF2-40B4-BE49-F238E27FC236}">
                  <a16:creationId xmlns:a16="http://schemas.microsoft.com/office/drawing/2014/main" id="{0E17D345-AEAA-4F4D-42C8-CEAF3F34E4B0}"/>
                </a:ext>
              </a:extLst>
            </p:cNvPr>
            <p:cNvPicPr>
              <a:picLocks noChangeAspect="1"/>
            </p:cNvPicPr>
            <p:nvPr/>
          </p:nvPicPr>
          <p:blipFill rotWithShape="1">
            <a:blip r:embed="rId3">
              <a:extLst>
                <a:ext uri="{28A0092B-C50C-407E-A947-70E740481C1C}">
                  <a14:useLocalDpi xmlns:a14="http://schemas.microsoft.com/office/drawing/2010/main" val="0"/>
                </a:ext>
              </a:extLst>
            </a:blip>
            <a:srcRect l="17800" t="12655" r="50362" b="7941"/>
            <a:stretch/>
          </p:blipFill>
          <p:spPr>
            <a:xfrm>
              <a:off x="7089011" y="1184988"/>
              <a:ext cx="3133454" cy="5624148"/>
            </a:xfrm>
            <a:prstGeom prst="rect">
              <a:avLst/>
            </a:prstGeom>
          </p:spPr>
        </p:pic>
      </p:grpSp>
      <p:grpSp>
        <p:nvGrpSpPr>
          <p:cNvPr id="7" name="Group 6">
            <a:extLst>
              <a:ext uri="{FF2B5EF4-FFF2-40B4-BE49-F238E27FC236}">
                <a16:creationId xmlns:a16="http://schemas.microsoft.com/office/drawing/2014/main" id="{98DB4AD4-400D-38C5-3953-2439B7140F2D}"/>
              </a:ext>
            </a:extLst>
          </p:cNvPr>
          <p:cNvGrpSpPr/>
          <p:nvPr/>
        </p:nvGrpSpPr>
        <p:grpSpPr>
          <a:xfrm>
            <a:off x="9871899" y="1381049"/>
            <a:ext cx="2201911" cy="1262139"/>
            <a:chOff x="9772054" y="889125"/>
            <a:chExt cx="2374289" cy="1360947"/>
          </a:xfrm>
        </p:grpSpPr>
        <p:pic>
          <p:nvPicPr>
            <p:cNvPr id="8" name="Picture 7">
              <a:hlinkClick r:id="rId4"/>
              <a:extLst>
                <a:ext uri="{FF2B5EF4-FFF2-40B4-BE49-F238E27FC236}">
                  <a16:creationId xmlns:a16="http://schemas.microsoft.com/office/drawing/2014/main" id="{7F9181F9-2BE0-BB32-7F02-0FB299E69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0350" y="889125"/>
              <a:ext cx="1079103" cy="746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a:extLst>
                <a:ext uri="{FF2B5EF4-FFF2-40B4-BE49-F238E27FC236}">
                  <a16:creationId xmlns:a16="http://schemas.microsoft.com/office/drawing/2014/main" id="{E736BEE9-0EC6-1C3A-52AF-E6A7915924F0}"/>
                </a:ext>
              </a:extLst>
            </p:cNvPr>
            <p:cNvSpPr txBox="1"/>
            <p:nvPr/>
          </p:nvSpPr>
          <p:spPr>
            <a:xfrm>
              <a:off x="9772054" y="1713746"/>
              <a:ext cx="2374289" cy="5363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err="1">
                  <a:latin typeface="UTM Avo" panose="02040603050506020204" pitchFamily="18" charset="0"/>
                  <a:cs typeface="Arial" panose="020B0604020202020204" pitchFamily="34" charset="0"/>
                </a:rPr>
                <a:t>Ấn</a:t>
              </a:r>
              <a:r>
                <a:rPr lang="en-US" sz="1600" dirty="0">
                  <a:latin typeface="UTM Avo" panose="02040603050506020204" pitchFamily="18" charset="0"/>
                  <a:cs typeface="Arial" panose="020B0604020202020204" pitchFamily="34" charset="0"/>
                </a:rPr>
                <a:t> </a:t>
              </a:r>
              <a:r>
                <a:rPr lang="en-US" sz="1600" dirty="0" err="1">
                  <a:latin typeface="UTM Avo" panose="02040603050506020204" pitchFamily="18" charset="0"/>
                  <a:cs typeface="Arial" panose="020B0604020202020204" pitchFamily="34" charset="0"/>
                </a:rPr>
                <a:t>vào</a:t>
              </a:r>
              <a:r>
                <a:rPr lang="en-US" sz="1600" dirty="0">
                  <a:latin typeface="UTM Avo" panose="02040603050506020204" pitchFamily="18" charset="0"/>
                  <a:cs typeface="Arial" panose="020B0604020202020204" pitchFamily="34" charset="0"/>
                </a:rPr>
                <a:t> </a:t>
              </a:r>
              <a:r>
                <a:rPr lang="en-US" sz="1600" dirty="0" err="1">
                  <a:latin typeface="UTM Avo" panose="02040603050506020204" pitchFamily="18" charset="0"/>
                  <a:cs typeface="Arial" panose="020B0604020202020204" pitchFamily="34" charset="0"/>
                </a:rPr>
                <a:t>để</a:t>
              </a:r>
              <a:endParaRPr lang="en-US" sz="1600" dirty="0">
                <a:latin typeface="UTM Avo" panose="02040603050506020204" pitchFamily="18" charset="0"/>
                <a:cs typeface="Arial" panose="020B0604020202020204" pitchFamily="34" charset="0"/>
              </a:endParaRPr>
            </a:p>
            <a:p>
              <a:pPr algn="ctr"/>
              <a:r>
                <a:rPr lang="vi-VN" sz="1600" b="1" dirty="0">
                  <a:latin typeface="UTM Avo" panose="02040603050506020204" pitchFamily="18" charset="0"/>
                  <a:cs typeface="Arial" panose="020B0604020202020204" pitchFamily="34" charset="0"/>
                </a:rPr>
                <a:t>xem </a:t>
              </a:r>
              <a:r>
                <a:rPr lang="en-US" sz="1600" b="1" dirty="0">
                  <a:latin typeface="UTM Avo" panose="02040603050506020204" pitchFamily="18" charset="0"/>
                  <a:cs typeface="Arial" panose="020B0604020202020204" pitchFamily="34" charset="0"/>
                </a:rPr>
                <a:t>video</a:t>
              </a:r>
              <a:endParaRPr lang="en-US" sz="1600" b="1" dirty="0">
                <a:latin typeface="UTM Avo" panose="02040603050506020204" pitchFamily="18" charset="0"/>
              </a:endParaRPr>
            </a:p>
          </p:txBody>
        </p:sp>
      </p:grpSp>
    </p:spTree>
    <p:extLst>
      <p:ext uri="{BB962C8B-B14F-4D97-AF65-F5344CB8AC3E}">
        <p14:creationId xmlns:p14="http://schemas.microsoft.com/office/powerpoint/2010/main" val="420883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EF6C6D-FB12-657A-9BA2-38B2EFB508A5}"/>
              </a:ext>
            </a:extLst>
          </p:cNvPr>
          <p:cNvGrpSpPr/>
          <p:nvPr/>
        </p:nvGrpSpPr>
        <p:grpSpPr>
          <a:xfrm>
            <a:off x="783795" y="2138343"/>
            <a:ext cx="5050940" cy="1803825"/>
            <a:chOff x="1828800" y="2212352"/>
            <a:chExt cx="6115050" cy="3582676"/>
          </a:xfrm>
        </p:grpSpPr>
        <p:sp>
          <p:nvSpPr>
            <p:cNvPr id="8" name="Rectangle 7">
              <a:extLst>
                <a:ext uri="{FF2B5EF4-FFF2-40B4-BE49-F238E27FC236}">
                  <a16:creationId xmlns:a16="http://schemas.microsoft.com/office/drawing/2014/main" id="{0A944706-B4B9-3FF4-A45F-A31B33F4BAD6}"/>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8A2DD843-C644-2CDB-9228-ACD06080EED6}"/>
                </a:ext>
              </a:extLst>
            </p:cNvPr>
            <p:cNvSpPr/>
            <p:nvPr/>
          </p:nvSpPr>
          <p:spPr>
            <a:xfrm>
              <a:off x="1828800" y="2212352"/>
              <a:ext cx="5845141" cy="3276600"/>
            </a:xfrm>
            <a:prstGeom prst="rect">
              <a:avLst/>
            </a:prstGeom>
            <a:solidFill>
              <a:srgbClr val="FFC9B3"/>
            </a:solidFill>
            <a:ln>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12" name="Group 11">
            <a:extLst>
              <a:ext uri="{FF2B5EF4-FFF2-40B4-BE49-F238E27FC236}">
                <a16:creationId xmlns:a16="http://schemas.microsoft.com/office/drawing/2014/main" id="{CFF344E7-DBDC-1CE9-CC63-5DB2BD364937}"/>
              </a:ext>
            </a:extLst>
          </p:cNvPr>
          <p:cNvGrpSpPr/>
          <p:nvPr/>
        </p:nvGrpSpPr>
        <p:grpSpPr>
          <a:xfrm>
            <a:off x="6061345" y="4515171"/>
            <a:ext cx="5050940" cy="1803825"/>
            <a:chOff x="1828800" y="2212352"/>
            <a:chExt cx="6115050" cy="3582676"/>
          </a:xfrm>
        </p:grpSpPr>
        <p:sp>
          <p:nvSpPr>
            <p:cNvPr id="13" name="Rectangle 12">
              <a:extLst>
                <a:ext uri="{FF2B5EF4-FFF2-40B4-BE49-F238E27FC236}">
                  <a16:creationId xmlns:a16="http://schemas.microsoft.com/office/drawing/2014/main" id="{B2F128D5-EEB9-E8CC-B129-A871D39F9589}"/>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Rectangle 13">
              <a:extLst>
                <a:ext uri="{FF2B5EF4-FFF2-40B4-BE49-F238E27FC236}">
                  <a16:creationId xmlns:a16="http://schemas.microsoft.com/office/drawing/2014/main" id="{AE6F915B-5762-F8AB-0F7F-198772318EC1}"/>
                </a:ext>
              </a:extLst>
            </p:cNvPr>
            <p:cNvSpPr/>
            <p:nvPr/>
          </p:nvSpPr>
          <p:spPr>
            <a:xfrm>
              <a:off x="1828800" y="2212352"/>
              <a:ext cx="5845141" cy="3276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5" name="TextBox 14">
            <a:extLst>
              <a:ext uri="{FF2B5EF4-FFF2-40B4-BE49-F238E27FC236}">
                <a16:creationId xmlns:a16="http://schemas.microsoft.com/office/drawing/2014/main" id="{BCE0086C-D804-CFDF-38AF-00BFDABB80B1}"/>
              </a:ext>
            </a:extLst>
          </p:cNvPr>
          <p:cNvSpPr txBox="1"/>
          <p:nvPr/>
        </p:nvSpPr>
        <p:spPr>
          <a:xfrm>
            <a:off x="1015803" y="2276143"/>
            <a:ext cx="4487488" cy="1176923"/>
          </a:xfrm>
          <a:prstGeom prst="rect">
            <a:avLst/>
          </a:prstGeom>
          <a:noFill/>
        </p:spPr>
        <p:txBody>
          <a:bodyPr wrap="square" lIns="60959" tIns="30479" rIns="60959" bIns="30479">
            <a:spAutoFit/>
          </a:bodyPr>
          <a:lstStyle/>
          <a:p>
            <a:pPr algn="just">
              <a:lnSpc>
                <a:spcPct val="150000"/>
              </a:lnSpc>
            </a:pPr>
            <a:r>
              <a:rPr lang="en-US" sz="2600" b="1" dirty="0" err="1">
                <a:latin typeface="UTM Avo" panose="02040603050506020204" pitchFamily="18" charset="0"/>
                <a:ea typeface="Times New Roman" panose="02020603050405020304" pitchFamily="18" charset="0"/>
                <a:cs typeface="Arial" panose="020B0604020202020204" pitchFamily="34" charset="0"/>
              </a:rPr>
              <a:t>Trạm</a:t>
            </a:r>
            <a:r>
              <a:rPr lang="en-US" sz="2600" b="1" dirty="0">
                <a:latin typeface="UTM Avo" panose="02040603050506020204" pitchFamily="18" charset="0"/>
                <a:ea typeface="Times New Roman" panose="02020603050405020304" pitchFamily="18" charset="0"/>
                <a:cs typeface="Arial" panose="020B0604020202020204" pitchFamily="34" charset="0"/>
              </a:rPr>
              <a:t> 1: </a:t>
            </a:r>
            <a:r>
              <a:rPr lang="en-US" sz="2600" dirty="0" err="1">
                <a:latin typeface="UTM Avo" panose="02040603050506020204" pitchFamily="18" charset="0"/>
                <a:ea typeface="Times New Roman" panose="02020603050405020304" pitchFamily="18" charset="0"/>
                <a:cs typeface="Arial" panose="020B0604020202020204" pitchFamily="34" charset="0"/>
              </a:rPr>
              <a:t>Tìm</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hiểu</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về</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vận</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động</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và</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tiêu </a:t>
            </a:r>
            <a:r>
              <a:rPr lang="en-US" sz="2600" dirty="0" err="1">
                <a:latin typeface="UTM Avo" panose="02040603050506020204" pitchFamily="18" charset="0"/>
                <a:ea typeface="Times New Roman" panose="02020603050405020304" pitchFamily="18" charset="0"/>
                <a:cs typeface="Arial" panose="020B0604020202020204" pitchFamily="34" charset="0"/>
              </a:rPr>
              <a:t>hóa</a:t>
            </a:r>
            <a:r>
              <a:rPr lang="en-US" sz="2600" dirty="0">
                <a:latin typeface="UTM Avo" panose="02040603050506020204" pitchFamily="18" charset="0"/>
                <a:ea typeface="Times New Roman" panose="02020603050405020304" pitchFamily="18" charset="0"/>
                <a:cs typeface="Arial" panose="020B0604020202020204" pitchFamily="34" charset="0"/>
              </a:rPr>
              <a:t>.</a:t>
            </a:r>
            <a:endParaRPr lang="en-US" sz="2600" dirty="0">
              <a:latin typeface="UTM Avo" panose="0204060305050602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id="{51828DDD-9DA4-525E-DE1C-921535C988E2}"/>
              </a:ext>
            </a:extLst>
          </p:cNvPr>
          <p:cNvGrpSpPr/>
          <p:nvPr/>
        </p:nvGrpSpPr>
        <p:grpSpPr>
          <a:xfrm>
            <a:off x="6061345" y="2138343"/>
            <a:ext cx="5050940" cy="1945668"/>
            <a:chOff x="9696451" y="2742562"/>
            <a:chExt cx="6781800" cy="2918503"/>
          </a:xfrm>
        </p:grpSpPr>
        <p:grpSp>
          <p:nvGrpSpPr>
            <p:cNvPr id="17" name="Group 16">
              <a:extLst>
                <a:ext uri="{FF2B5EF4-FFF2-40B4-BE49-F238E27FC236}">
                  <a16:creationId xmlns:a16="http://schemas.microsoft.com/office/drawing/2014/main" id="{75B65FEB-E011-15B8-38FC-7544627D9116}"/>
                </a:ext>
              </a:extLst>
            </p:cNvPr>
            <p:cNvGrpSpPr/>
            <p:nvPr/>
          </p:nvGrpSpPr>
          <p:grpSpPr>
            <a:xfrm>
              <a:off x="9696451" y="2742562"/>
              <a:ext cx="6781800" cy="2705738"/>
              <a:chOff x="1828800" y="2212352"/>
              <a:chExt cx="6115050" cy="3582676"/>
            </a:xfrm>
          </p:grpSpPr>
          <p:sp>
            <p:nvSpPr>
              <p:cNvPr id="19" name="Rectangle 18">
                <a:extLst>
                  <a:ext uri="{FF2B5EF4-FFF2-40B4-BE49-F238E27FC236}">
                    <a16:creationId xmlns:a16="http://schemas.microsoft.com/office/drawing/2014/main" id="{B5429EB2-C442-0950-84BD-B5C36CDC60C1}"/>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 name="Rectangle 19">
                <a:extLst>
                  <a:ext uri="{FF2B5EF4-FFF2-40B4-BE49-F238E27FC236}">
                    <a16:creationId xmlns:a16="http://schemas.microsoft.com/office/drawing/2014/main" id="{BE369C7C-A425-4F98-62AD-BA8B0EA59D9C}"/>
                  </a:ext>
                </a:extLst>
              </p:cNvPr>
              <p:cNvSpPr/>
              <p:nvPr/>
            </p:nvSpPr>
            <p:spPr>
              <a:xfrm>
                <a:off x="1828800" y="2212352"/>
                <a:ext cx="5845141" cy="3276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8" name="TextBox 17">
              <a:extLst>
                <a:ext uri="{FF2B5EF4-FFF2-40B4-BE49-F238E27FC236}">
                  <a16:creationId xmlns:a16="http://schemas.microsoft.com/office/drawing/2014/main" id="{DABBEB2F-2F0E-543B-FC7F-E1E2A1F2C128}"/>
                </a:ext>
              </a:extLst>
            </p:cNvPr>
            <p:cNvSpPr txBox="1"/>
            <p:nvPr/>
          </p:nvSpPr>
          <p:spPr>
            <a:xfrm>
              <a:off x="9730489" y="2949264"/>
              <a:ext cx="6305756" cy="2711801"/>
            </a:xfrm>
            <a:prstGeom prst="rect">
              <a:avLst/>
            </a:prstGeom>
            <a:noFill/>
          </p:spPr>
          <p:txBody>
            <a:bodyPr wrap="square">
              <a:spAutoFit/>
            </a:bodyPr>
            <a:lstStyle/>
            <a:p>
              <a:pPr algn="just">
                <a:lnSpc>
                  <a:spcPct val="150000"/>
                </a:lnSpc>
                <a:spcAft>
                  <a:spcPts val="533"/>
                </a:spcAft>
              </a:pPr>
              <a:r>
                <a:rPr lang="en-US" sz="2600" b="1" dirty="0" err="1">
                  <a:latin typeface="UTM Avo" panose="02040603050506020204" pitchFamily="18" charset="0"/>
                  <a:ea typeface="Times New Roman" panose="02020603050405020304" pitchFamily="18" charset="0"/>
                  <a:cs typeface="Arial" panose="020B0604020202020204" pitchFamily="34" charset="0"/>
                </a:rPr>
                <a:t>Trạm</a:t>
              </a:r>
              <a:r>
                <a:rPr lang="en-US" sz="2600" b="1" dirty="0">
                  <a:latin typeface="UTM Avo" panose="02040603050506020204" pitchFamily="18" charset="0"/>
                  <a:ea typeface="Times New Roman" panose="02020603050405020304" pitchFamily="18" charset="0"/>
                  <a:cs typeface="Arial" panose="020B0604020202020204" pitchFamily="34" charset="0"/>
                </a:rPr>
                <a:t> 2: </a:t>
              </a:r>
              <a:r>
                <a:rPr lang="en-US" sz="2600" dirty="0" err="1">
                  <a:latin typeface="UTM Avo" panose="02040603050506020204" pitchFamily="18" charset="0"/>
                  <a:ea typeface="Times New Roman" panose="02020603050405020304" pitchFamily="18" charset="0"/>
                  <a:cs typeface="Arial" panose="020B0604020202020204" pitchFamily="34" charset="0"/>
                </a:rPr>
                <a:t>Tìm</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hiểu</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về</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tuần </a:t>
              </a:r>
              <a:r>
                <a:rPr lang="en-US" sz="2600" dirty="0" err="1">
                  <a:latin typeface="UTM Avo" panose="02040603050506020204" pitchFamily="18" charset="0"/>
                  <a:ea typeface="Times New Roman" panose="02020603050405020304" pitchFamily="18" charset="0"/>
                  <a:cs typeface="Arial" panose="020B0604020202020204" pitchFamily="34" charset="0"/>
                </a:rPr>
                <a:t>hoàn</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và</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hô </a:t>
              </a:r>
              <a:r>
                <a:rPr lang="en-US" sz="2600" dirty="0" err="1">
                  <a:latin typeface="UTM Avo" panose="02040603050506020204" pitchFamily="18" charset="0"/>
                  <a:ea typeface="Times New Roman" panose="02020603050405020304" pitchFamily="18" charset="0"/>
                  <a:cs typeface="Arial" panose="020B0604020202020204" pitchFamily="34" charset="0"/>
                </a:rPr>
                <a:t>hấp</a:t>
              </a:r>
              <a:r>
                <a:rPr lang="en-US" sz="2600" dirty="0">
                  <a:latin typeface="UTM Avo" panose="02040603050506020204" pitchFamily="18" charset="0"/>
                  <a:ea typeface="Times New Roman" panose="02020603050405020304" pitchFamily="18" charset="0"/>
                  <a:cs typeface="Arial" panose="020B0604020202020204" pitchFamily="34" charset="0"/>
                </a:rPr>
                <a:t>.</a:t>
              </a:r>
              <a:endParaRPr lang="en-US" sz="2600" dirty="0">
                <a:latin typeface="UTM Avo" panose="02040603050506020204" pitchFamily="18" charset="0"/>
                <a:ea typeface="Calibri" panose="020F050202020403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E9FA8C4E-81C0-7895-7027-3DA657F63A3C}"/>
              </a:ext>
            </a:extLst>
          </p:cNvPr>
          <p:cNvSpPr txBox="1"/>
          <p:nvPr/>
        </p:nvSpPr>
        <p:spPr>
          <a:xfrm>
            <a:off x="6084036" y="4644333"/>
            <a:ext cx="4696392" cy="1176923"/>
          </a:xfrm>
          <a:prstGeom prst="rect">
            <a:avLst/>
          </a:prstGeom>
          <a:noFill/>
        </p:spPr>
        <p:txBody>
          <a:bodyPr wrap="square" lIns="60959" tIns="30479" rIns="60959" bIns="30479">
            <a:spAutoFit/>
          </a:bodyPr>
          <a:lstStyle/>
          <a:p>
            <a:pPr algn="just">
              <a:lnSpc>
                <a:spcPct val="150000"/>
              </a:lnSpc>
              <a:spcAft>
                <a:spcPts val="533"/>
              </a:spcAft>
            </a:pPr>
            <a:r>
              <a:rPr lang="en-US" sz="2600" b="1" dirty="0" err="1">
                <a:latin typeface="UTM Avo" panose="02040603050506020204" pitchFamily="18" charset="0"/>
                <a:ea typeface="Times New Roman" panose="02020603050405020304" pitchFamily="18" charset="0"/>
                <a:cs typeface="Arial" panose="020B0604020202020204" pitchFamily="34" charset="0"/>
              </a:rPr>
              <a:t>Trạm</a:t>
            </a:r>
            <a:r>
              <a:rPr lang="en-US" sz="2600" b="1" dirty="0">
                <a:latin typeface="UTM Avo" panose="02040603050506020204" pitchFamily="18" charset="0"/>
                <a:ea typeface="Times New Roman" panose="02020603050405020304" pitchFamily="18" charset="0"/>
                <a:cs typeface="Arial" panose="020B0604020202020204" pitchFamily="34" charset="0"/>
              </a:rPr>
              <a:t> 3: </a:t>
            </a:r>
            <a:r>
              <a:rPr lang="en-US" sz="2600" dirty="0" err="1">
                <a:latin typeface="UTM Avo" panose="02040603050506020204" pitchFamily="18" charset="0"/>
                <a:ea typeface="Times New Roman" panose="02020603050405020304" pitchFamily="18" charset="0"/>
                <a:cs typeface="Arial" panose="020B0604020202020204" pitchFamily="34" charset="0"/>
              </a:rPr>
              <a:t>Tìm</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hiểu</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về</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bài</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tiết</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và</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thần</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kinh</a:t>
            </a:r>
            <a:r>
              <a:rPr lang="en-US" sz="2600" dirty="0">
                <a:latin typeface="UTM Avo" panose="02040603050506020204" pitchFamily="18" charset="0"/>
                <a:ea typeface="Times New Roman" panose="02020603050405020304" pitchFamily="18" charset="0"/>
                <a:cs typeface="Arial" panose="020B0604020202020204" pitchFamily="34" charset="0"/>
              </a:rPr>
              <a:t>.</a:t>
            </a:r>
            <a:endParaRPr lang="en-US" sz="2600" dirty="0">
              <a:latin typeface="UTM Avo" panose="02040603050506020204" pitchFamily="18" charset="0"/>
              <a:ea typeface="Calibri" panose="020F050202020403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CC761800-5C7C-8E2F-FC95-F240E4ED9D46}"/>
              </a:ext>
            </a:extLst>
          </p:cNvPr>
          <p:cNvGrpSpPr/>
          <p:nvPr/>
        </p:nvGrpSpPr>
        <p:grpSpPr>
          <a:xfrm>
            <a:off x="821525" y="4515171"/>
            <a:ext cx="5050940" cy="1803825"/>
            <a:chOff x="1836722" y="6307804"/>
            <a:chExt cx="6781800" cy="2705738"/>
          </a:xfrm>
        </p:grpSpPr>
        <p:grpSp>
          <p:nvGrpSpPr>
            <p:cNvPr id="23" name="Group 22">
              <a:extLst>
                <a:ext uri="{FF2B5EF4-FFF2-40B4-BE49-F238E27FC236}">
                  <a16:creationId xmlns:a16="http://schemas.microsoft.com/office/drawing/2014/main" id="{ADF5221B-A29D-F779-80FC-4EF25E177B3B}"/>
                </a:ext>
              </a:extLst>
            </p:cNvPr>
            <p:cNvGrpSpPr/>
            <p:nvPr/>
          </p:nvGrpSpPr>
          <p:grpSpPr>
            <a:xfrm>
              <a:off x="1836722" y="6307804"/>
              <a:ext cx="6781800" cy="2705738"/>
              <a:chOff x="1828800" y="2212352"/>
              <a:chExt cx="6115050" cy="3582676"/>
            </a:xfrm>
          </p:grpSpPr>
          <p:sp>
            <p:nvSpPr>
              <p:cNvPr id="25" name="Rectangle 24">
                <a:extLst>
                  <a:ext uri="{FF2B5EF4-FFF2-40B4-BE49-F238E27FC236}">
                    <a16:creationId xmlns:a16="http://schemas.microsoft.com/office/drawing/2014/main" id="{DA2172BD-D101-0668-9F0E-733D4621C561}"/>
                  </a:ext>
                </a:extLst>
              </p:cNvPr>
              <p:cNvSpPr/>
              <p:nvPr/>
            </p:nvSpPr>
            <p:spPr>
              <a:xfrm>
                <a:off x="2098709" y="2518428"/>
                <a:ext cx="5845141" cy="3276600"/>
              </a:xfrm>
              <a:prstGeom prst="rect">
                <a:avLst/>
              </a:prstGeom>
              <a:noFill/>
              <a:ln w="57150">
                <a:solidFill>
                  <a:srgbClr val="FF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Rectangle 25">
                <a:extLst>
                  <a:ext uri="{FF2B5EF4-FFF2-40B4-BE49-F238E27FC236}">
                    <a16:creationId xmlns:a16="http://schemas.microsoft.com/office/drawing/2014/main" id="{DAA78E74-59D8-49B1-75F1-3358B102220E}"/>
                  </a:ext>
                </a:extLst>
              </p:cNvPr>
              <p:cNvSpPr/>
              <p:nvPr/>
            </p:nvSpPr>
            <p:spPr>
              <a:xfrm>
                <a:off x="1828800" y="2212352"/>
                <a:ext cx="5845141" cy="3276600"/>
              </a:xfrm>
              <a:prstGeom prst="rect">
                <a:avLst/>
              </a:prstGeom>
              <a:solidFill>
                <a:srgbClr val="FF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24" name="TextBox 23">
              <a:extLst>
                <a:ext uri="{FF2B5EF4-FFF2-40B4-BE49-F238E27FC236}">
                  <a16:creationId xmlns:a16="http://schemas.microsoft.com/office/drawing/2014/main" id="{EB07116A-B111-0C84-874C-629CB41718E6}"/>
                </a:ext>
              </a:extLst>
            </p:cNvPr>
            <p:cNvSpPr txBox="1"/>
            <p:nvPr/>
          </p:nvSpPr>
          <p:spPr>
            <a:xfrm>
              <a:off x="2112946" y="6553665"/>
              <a:ext cx="6040457" cy="1811555"/>
            </a:xfrm>
            <a:prstGeom prst="rect">
              <a:avLst/>
            </a:prstGeom>
            <a:noFill/>
          </p:spPr>
          <p:txBody>
            <a:bodyPr wrap="square">
              <a:spAutoFit/>
            </a:bodyPr>
            <a:lstStyle/>
            <a:p>
              <a:pPr algn="just">
                <a:lnSpc>
                  <a:spcPct val="150000"/>
                </a:lnSpc>
              </a:pPr>
              <a:r>
                <a:rPr lang="en-US" sz="2600" b="1" dirty="0" err="1">
                  <a:latin typeface="UTM Avo" panose="02040603050506020204" pitchFamily="18" charset="0"/>
                  <a:ea typeface="Times New Roman" panose="02020603050405020304" pitchFamily="18" charset="0"/>
                  <a:cs typeface="Arial" panose="020B0604020202020204" pitchFamily="34" charset="0"/>
                </a:rPr>
                <a:t>Trạm</a:t>
              </a:r>
              <a:r>
                <a:rPr lang="en-US" sz="2600" b="1" dirty="0">
                  <a:latin typeface="UTM Avo" panose="02040603050506020204" pitchFamily="18" charset="0"/>
                  <a:ea typeface="Times New Roman" panose="02020603050405020304" pitchFamily="18" charset="0"/>
                  <a:cs typeface="Arial" panose="020B0604020202020204" pitchFamily="34" charset="0"/>
                </a:rPr>
                <a:t> 4: </a:t>
              </a:r>
              <a:r>
                <a:rPr lang="en-US" sz="2600" dirty="0" err="1">
                  <a:latin typeface="UTM Avo" panose="02040603050506020204" pitchFamily="18" charset="0"/>
                  <a:ea typeface="Times New Roman" panose="02020603050405020304" pitchFamily="18" charset="0"/>
                  <a:cs typeface="Arial" panose="020B0604020202020204" pitchFamily="34" charset="0"/>
                </a:rPr>
                <a:t>Tìm</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hiểu</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về</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nội</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tiết</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và</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hệ</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sinh</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dục</a:t>
              </a:r>
              <a:r>
                <a:rPr lang="en-US" sz="2600" dirty="0">
                  <a:latin typeface="UTM Avo" panose="02040603050506020204" pitchFamily="18" charset="0"/>
                  <a:ea typeface="Times New Roman" panose="02020603050405020304" pitchFamily="18" charset="0"/>
                  <a:cs typeface="Arial" panose="020B0604020202020204" pitchFamily="34" charset="0"/>
                </a:rPr>
                <a:t>.</a:t>
              </a:r>
              <a:endParaRPr lang="en-US" sz="2600" dirty="0">
                <a:latin typeface="UTM Avo" panose="02040603050506020204" pitchFamily="18" charset="0"/>
                <a:cs typeface="Arial" panose="020B0604020202020204" pitchFamily="34" charset="0"/>
              </a:endParaRPr>
            </a:p>
          </p:txBody>
        </p:sp>
      </p:grpSp>
      <p:sp>
        <p:nvSpPr>
          <p:cNvPr id="27" name="TextBox 26">
            <a:extLst>
              <a:ext uri="{FF2B5EF4-FFF2-40B4-BE49-F238E27FC236}">
                <a16:creationId xmlns:a16="http://schemas.microsoft.com/office/drawing/2014/main" id="{405140A2-C1EA-A9B6-4F6D-00C9723EA9F6}"/>
              </a:ext>
            </a:extLst>
          </p:cNvPr>
          <p:cNvSpPr txBox="1"/>
          <p:nvPr/>
        </p:nvSpPr>
        <p:spPr>
          <a:xfrm>
            <a:off x="3852256" y="971372"/>
            <a:ext cx="4487488" cy="702819"/>
          </a:xfrm>
          <a:prstGeom prst="rect">
            <a:avLst/>
          </a:prstGeom>
          <a:noFill/>
        </p:spPr>
        <p:txBody>
          <a:bodyPr wrap="square" lIns="60959" tIns="30479" rIns="60959" bIns="30479">
            <a:spAutoFit/>
          </a:bodyPr>
          <a:lstStyle/>
          <a:p>
            <a:pPr algn="ctr">
              <a:lnSpc>
                <a:spcPct val="150000"/>
              </a:lnSpc>
            </a:pPr>
            <a:r>
              <a:rPr lang="en-US" sz="3200" b="1" dirty="0">
                <a:latin typeface="UTM Avo" panose="02040603050506020204" pitchFamily="18" charset="0"/>
                <a:ea typeface="Times New Roman" panose="02020603050405020304" pitchFamily="18" charset="0"/>
                <a:cs typeface="Arial" panose="020B0604020202020204" pitchFamily="34" charset="0"/>
              </a:rPr>
              <a:t>TRẠM HỌC TẬP </a:t>
            </a:r>
            <a:endParaRPr lang="en-US" sz="3200" dirty="0">
              <a:latin typeface="UTM Avo" panose="02040603050506020204" pitchFamily="18" charset="0"/>
              <a:cs typeface="Arial" panose="020B0604020202020204" pitchFamily="34" charset="0"/>
            </a:endParaRPr>
          </a:p>
        </p:txBody>
      </p:sp>
      <p:pic>
        <p:nvPicPr>
          <p:cNvPr id="28" name="Picture 7">
            <a:extLst>
              <a:ext uri="{FF2B5EF4-FFF2-40B4-BE49-F238E27FC236}">
                <a16:creationId xmlns:a16="http://schemas.microsoft.com/office/drawing/2014/main" id="{411B8051-1B31-99BD-988B-3819600CD3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flipV="1">
            <a:off x="4817920" y="1815319"/>
            <a:ext cx="1582469" cy="515022"/>
          </a:xfrm>
          <a:prstGeom prst="rect">
            <a:avLst/>
          </a:prstGeom>
        </p:spPr>
      </p:pic>
      <p:pic>
        <p:nvPicPr>
          <p:cNvPr id="29" name="Picture 7">
            <a:extLst>
              <a:ext uri="{FF2B5EF4-FFF2-40B4-BE49-F238E27FC236}">
                <a16:creationId xmlns:a16="http://schemas.microsoft.com/office/drawing/2014/main" id="{A6B9068E-35DD-7645-6F24-DE621E770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flipH="1" flipV="1">
            <a:off x="10653256" y="4114348"/>
            <a:ext cx="1582469" cy="515023"/>
          </a:xfrm>
          <a:prstGeom prst="rect">
            <a:avLst/>
          </a:prstGeom>
        </p:spPr>
      </p:pic>
      <p:pic>
        <p:nvPicPr>
          <p:cNvPr id="30" name="Picture 7">
            <a:extLst>
              <a:ext uri="{FF2B5EF4-FFF2-40B4-BE49-F238E27FC236}">
                <a16:creationId xmlns:a16="http://schemas.microsoft.com/office/drawing/2014/main" id="{CA91A4B0-AEEE-5195-2FCB-804DA37C36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311926" y="4088948"/>
            <a:ext cx="1582469" cy="515023"/>
          </a:xfrm>
          <a:prstGeom prst="rect">
            <a:avLst/>
          </a:prstGeom>
        </p:spPr>
      </p:pic>
    </p:spTree>
    <p:extLst>
      <p:ext uri="{BB962C8B-B14F-4D97-AF65-F5344CB8AC3E}">
        <p14:creationId xmlns:p14="http://schemas.microsoft.com/office/powerpoint/2010/main" val="33392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2"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par>
                                <p:cTn id="46" presetID="22" presetClass="entr" presetSubtype="4"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3B8FA-082E-2D9D-7047-EE788D64D075}"/>
              </a:ext>
            </a:extLst>
          </p:cNvPr>
          <p:cNvSpPr txBox="1"/>
          <p:nvPr/>
        </p:nvSpPr>
        <p:spPr>
          <a:xfrm>
            <a:off x="3927848" y="1144809"/>
            <a:ext cx="4336304" cy="702819"/>
          </a:xfrm>
          <a:prstGeom prst="rect">
            <a:avLst/>
          </a:prstGeom>
          <a:noFill/>
        </p:spPr>
        <p:txBody>
          <a:bodyPr wrap="square" lIns="60959" tIns="30479" rIns="60959" bIns="30479">
            <a:spAutoFit/>
          </a:bodyPr>
          <a:lstStyle/>
          <a:p>
            <a:pPr algn="ctr">
              <a:lnSpc>
                <a:spcPct val="150000"/>
              </a:lnSpc>
            </a:pPr>
            <a:r>
              <a:rPr lang="en-US" sz="3200" b="1" dirty="0">
                <a:latin typeface="UTM Avo" panose="02040603050506020204" pitchFamily="18" charset="0"/>
                <a:ea typeface="Times New Roman" panose="02020603050405020304" pitchFamily="18" charset="0"/>
                <a:cs typeface="Arial" panose="020B0604020202020204" pitchFamily="34" charset="0"/>
              </a:rPr>
              <a:t>PHIẾU HỌC TẬP</a:t>
            </a:r>
            <a:endParaRPr lang="en-US" sz="3200" dirty="0">
              <a:latin typeface="UTM Avo" panose="02040603050506020204" pitchFamily="18" charset="0"/>
              <a:cs typeface="Arial" panose="020B0604020202020204" pitchFamily="34" charset="0"/>
            </a:endParaRPr>
          </a:p>
        </p:txBody>
      </p:sp>
      <p:sp>
        <p:nvSpPr>
          <p:cNvPr id="4" name="TextBox 3">
            <a:extLst>
              <a:ext uri="{FF2B5EF4-FFF2-40B4-BE49-F238E27FC236}">
                <a16:creationId xmlns:a16="http://schemas.microsoft.com/office/drawing/2014/main" id="{17C6F344-CB5F-DC0B-46DF-B6DF213A0688}"/>
              </a:ext>
            </a:extLst>
          </p:cNvPr>
          <p:cNvSpPr txBox="1"/>
          <p:nvPr/>
        </p:nvSpPr>
        <p:spPr>
          <a:xfrm>
            <a:off x="654051" y="1929351"/>
            <a:ext cx="10934700" cy="811823"/>
          </a:xfrm>
          <a:prstGeom prst="rect">
            <a:avLst/>
          </a:prstGeom>
          <a:noFill/>
        </p:spPr>
        <p:txBody>
          <a:bodyPr wrap="square" lIns="60959" tIns="30479" rIns="60959" bIns="30479">
            <a:spAutoFit/>
          </a:bodyPr>
          <a:lstStyle/>
          <a:p>
            <a:pPr algn="just">
              <a:lnSpc>
                <a:spcPct val="130000"/>
              </a:lnSpc>
              <a:spcAft>
                <a:spcPts val="533"/>
              </a:spcAft>
            </a:pP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Đọc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thông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tin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bảng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27.1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trang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130 SGK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và</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điền</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nội</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dung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thích</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hợp</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vào</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bảng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dưới</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đây</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Phần</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chữ</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in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nghiêng</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là</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gợi</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ý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trả</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lời</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059F614-29E2-3F47-A91F-A0D22B420A7F}"/>
              </a:ext>
            </a:extLst>
          </p:cNvPr>
          <p:cNvGraphicFramePr>
            <a:graphicFrameLocks noGrp="1"/>
          </p:cNvGraphicFramePr>
          <p:nvPr>
            <p:extLst>
              <p:ext uri="{D42A27DB-BD31-4B8C-83A1-F6EECF244321}">
                <p14:modId xmlns:p14="http://schemas.microsoft.com/office/powerpoint/2010/main" val="1813061777"/>
              </p:ext>
            </p:extLst>
          </p:nvPr>
        </p:nvGraphicFramePr>
        <p:xfrm>
          <a:off x="692150" y="2904620"/>
          <a:ext cx="10890252" cy="3573672"/>
        </p:xfrm>
        <a:graphic>
          <a:graphicData uri="http://schemas.openxmlformats.org/drawingml/2006/table">
            <a:tbl>
              <a:tblPr bandRow="1">
                <a:tableStyleId>{5C22544A-7EE6-4342-B048-85BDC9FD1C3A}</a:tableStyleId>
              </a:tblPr>
              <a:tblGrid>
                <a:gridCol w="2033721">
                  <a:extLst>
                    <a:ext uri="{9D8B030D-6E8A-4147-A177-3AD203B41FA5}">
                      <a16:colId xmlns:a16="http://schemas.microsoft.com/office/drawing/2014/main" val="796829937"/>
                    </a:ext>
                  </a:extLst>
                </a:gridCol>
                <a:gridCol w="2099327">
                  <a:extLst>
                    <a:ext uri="{9D8B030D-6E8A-4147-A177-3AD203B41FA5}">
                      <a16:colId xmlns:a16="http://schemas.microsoft.com/office/drawing/2014/main" val="3455309065"/>
                    </a:ext>
                  </a:extLst>
                </a:gridCol>
                <a:gridCol w="2811272">
                  <a:extLst>
                    <a:ext uri="{9D8B030D-6E8A-4147-A177-3AD203B41FA5}">
                      <a16:colId xmlns:a16="http://schemas.microsoft.com/office/drawing/2014/main" val="751201419"/>
                    </a:ext>
                  </a:extLst>
                </a:gridCol>
                <a:gridCol w="3945932">
                  <a:extLst>
                    <a:ext uri="{9D8B030D-6E8A-4147-A177-3AD203B41FA5}">
                      <a16:colId xmlns:a16="http://schemas.microsoft.com/office/drawing/2014/main" val="1405659392"/>
                    </a:ext>
                  </a:extLst>
                </a:gridCol>
              </a:tblGrid>
              <a:tr h="974638">
                <a:tc>
                  <a:txBody>
                    <a:bodyPr/>
                    <a:lstStyle/>
                    <a:p>
                      <a:pPr algn="ctr">
                        <a:lnSpc>
                          <a:spcPct val="130000"/>
                        </a:lnSpc>
                        <a:spcAft>
                          <a:spcPts val="0"/>
                        </a:spcAft>
                      </a:pPr>
                      <a:r>
                        <a:rPr lang="en-US" sz="2000" b="1" dirty="0">
                          <a:effectLst/>
                          <a:latin typeface="UTM Avo" panose="02040603050506020204" pitchFamily="18" charset="0"/>
                          <a:cs typeface="Arial" panose="020B0604020202020204" pitchFamily="34" charset="0"/>
                        </a:rPr>
                        <a:t>Hệ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30000"/>
                        </a:lnSpc>
                        <a:spcAft>
                          <a:spcPts val="0"/>
                        </a:spcAft>
                      </a:pPr>
                      <a:r>
                        <a:rPr lang="en-US" sz="2000" b="1" dirty="0" err="1">
                          <a:effectLst/>
                          <a:latin typeface="UTM Avo" panose="02040603050506020204" pitchFamily="18" charset="0"/>
                          <a:cs typeface="Arial" panose="020B0604020202020204" pitchFamily="34" charset="0"/>
                        </a:rPr>
                        <a:t>Tên</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30000"/>
                        </a:lnSpc>
                        <a:spcAft>
                          <a:spcPts val="0"/>
                        </a:spcAft>
                      </a:pPr>
                      <a:r>
                        <a:rPr lang="en-US" sz="2000" b="1" dirty="0" err="1">
                          <a:effectLst/>
                          <a:latin typeface="UTM Avo" panose="02040603050506020204" pitchFamily="18" charset="0"/>
                          <a:cs typeface="Arial" panose="020B0604020202020204" pitchFamily="34" charset="0"/>
                        </a:rPr>
                        <a:t>Chức</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năng</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chính</a:t>
                      </a:r>
                      <a:r>
                        <a:rPr lang="en-US" sz="2000" b="1" dirty="0">
                          <a:effectLst/>
                          <a:latin typeface="UTM Avo" panose="02040603050506020204" pitchFamily="18" charset="0"/>
                          <a:cs typeface="Arial" panose="020B0604020202020204" pitchFamily="34" charset="0"/>
                        </a:rPr>
                        <a:t> của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30000"/>
                        </a:lnSpc>
                        <a:spcAft>
                          <a:spcPts val="0"/>
                        </a:spcAft>
                      </a:pPr>
                      <a:r>
                        <a:rPr lang="en-US" sz="2000" b="1" dirty="0" err="1">
                          <a:effectLst/>
                          <a:latin typeface="UTM Avo" panose="02040603050506020204" pitchFamily="18" charset="0"/>
                          <a:cs typeface="Arial" panose="020B0604020202020204" pitchFamily="34" charset="0"/>
                        </a:rPr>
                        <a:t>Chức</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năng</a:t>
                      </a:r>
                      <a:r>
                        <a:rPr lang="en-US" sz="2000" b="1" dirty="0">
                          <a:effectLst/>
                          <a:latin typeface="UTM Avo" panose="02040603050506020204" pitchFamily="18" charset="0"/>
                          <a:cs typeface="Arial" panose="020B0604020202020204" pitchFamily="34" charset="0"/>
                        </a:rPr>
                        <a:t> của </a:t>
                      </a:r>
                      <a:r>
                        <a:rPr lang="en-US" sz="2000" b="1" dirty="0" err="1">
                          <a:effectLst/>
                          <a:latin typeface="UTM Avo" panose="02040603050506020204" pitchFamily="18" charset="0"/>
                          <a:cs typeface="Arial" panose="020B0604020202020204" pitchFamily="34" charset="0"/>
                        </a:rPr>
                        <a:t>hệ</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041148217"/>
                  </a:ext>
                </a:extLst>
              </a:tr>
              <a:tr h="1299517">
                <a:tc>
                  <a:txBody>
                    <a:bodyPr/>
                    <a:lstStyle/>
                    <a:p>
                      <a:pPr algn="ctr">
                        <a:lnSpc>
                          <a:spcPct val="130000"/>
                        </a:lnSpc>
                        <a:spcAft>
                          <a:spcPts val="0"/>
                        </a:spcAft>
                      </a:pPr>
                      <a:r>
                        <a:rPr lang="en-US" sz="2000" dirty="0">
                          <a:effectLst/>
                          <a:latin typeface="UTM Avo" panose="02040603050506020204" pitchFamily="18" charset="0"/>
                          <a:cs typeface="Arial" panose="020B0604020202020204" pitchFamily="34" charset="0"/>
                        </a:rPr>
                        <a:t>Hệ </a:t>
                      </a:r>
                      <a:r>
                        <a:rPr lang="en-US" sz="2000" dirty="0" err="1">
                          <a:effectLst/>
                          <a:latin typeface="UTM Avo" panose="02040603050506020204" pitchFamily="18" charset="0"/>
                          <a:cs typeface="Arial" panose="020B0604020202020204" pitchFamily="34" charset="0"/>
                        </a:rPr>
                        <a:t>vận</a:t>
                      </a:r>
                      <a:r>
                        <a:rPr lang="en-US" sz="2000" dirty="0">
                          <a:effectLst/>
                          <a:latin typeface="UTM Avo" panose="02040603050506020204" pitchFamily="18" charset="0"/>
                          <a:cs typeface="Arial" panose="020B0604020202020204" pitchFamily="34" charset="0"/>
                        </a:rPr>
                        <a:t> </a:t>
                      </a:r>
                      <a:r>
                        <a:rPr lang="en-US" sz="2000" dirty="0" err="1">
                          <a:effectLst/>
                          <a:latin typeface="UTM Avo" panose="02040603050506020204" pitchFamily="18" charset="0"/>
                          <a:cs typeface="Arial" panose="020B0604020202020204" pitchFamily="34" charset="0"/>
                        </a:rPr>
                        <a:t>động</a:t>
                      </a:r>
                      <a:endParaRPr lang="en-US" sz="20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0"/>
                        </a:spcAft>
                      </a:pPr>
                      <a:r>
                        <a:rPr lang="en-US" sz="2000" dirty="0">
                          <a:effectLst/>
                          <a:latin typeface="UTM Avo" panose="02040603050506020204" pitchFamily="18" charset="0"/>
                          <a:cs typeface="Arial" panose="020B0604020202020204" pitchFamily="34" charset="0"/>
                        </a:rPr>
                        <a:t> </a:t>
                      </a:r>
                      <a:endParaRPr lang="en-US" sz="20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tc>
                <a:tc>
                  <a:txBody>
                    <a:bodyPr/>
                    <a:lstStyle/>
                    <a:p>
                      <a:pPr algn="just">
                        <a:lnSpc>
                          <a:spcPct val="130000"/>
                        </a:lnSpc>
                        <a:spcAft>
                          <a:spcPts val="0"/>
                        </a:spcAft>
                      </a:pPr>
                      <a:r>
                        <a:rPr lang="en-US" sz="2000" dirty="0">
                          <a:effectLst/>
                          <a:latin typeface="UTM Avo" panose="02040603050506020204" pitchFamily="18" charset="0"/>
                          <a:cs typeface="Arial" panose="020B0604020202020204" pitchFamily="34" charset="0"/>
                        </a:rPr>
                        <a:t> </a:t>
                      </a:r>
                      <a:endParaRPr lang="en-US" sz="20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tc>
                <a:tc>
                  <a:txBody>
                    <a:bodyPr/>
                    <a:lstStyle/>
                    <a:p>
                      <a:pPr algn="just">
                        <a:lnSpc>
                          <a:spcPct val="130000"/>
                        </a:lnSpc>
                        <a:spcAft>
                          <a:spcPts val="0"/>
                        </a:spcAft>
                      </a:pPr>
                      <a:r>
                        <a:rPr lang="en-US" sz="2000" i="1" dirty="0" err="1">
                          <a:effectLst/>
                          <a:latin typeface="UTM Avo" panose="02040603050506020204" pitchFamily="18" charset="0"/>
                          <a:cs typeface="Arial" panose="020B0604020202020204" pitchFamily="34" charset="0"/>
                        </a:rPr>
                        <a:t>Giúp</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cho</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cơ</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thể</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các</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cơ</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quan</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bộ</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phận</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của</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cơ</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thể</a:t>
                      </a:r>
                      <a:r>
                        <a:rPr lang="en-US" sz="2000" i="1" dirty="0">
                          <a:effectLst/>
                          <a:latin typeface="UTM Avo" panose="02040603050506020204" pitchFamily="18" charset="0"/>
                          <a:cs typeface="Arial" panose="020B0604020202020204" pitchFamily="34" charset="0"/>
                        </a:rPr>
                        <a:t> di </a:t>
                      </a:r>
                      <a:r>
                        <a:rPr lang="en-US" sz="2000" i="1" dirty="0" err="1">
                          <a:effectLst/>
                          <a:latin typeface="UTM Avo" panose="02040603050506020204" pitchFamily="18" charset="0"/>
                          <a:cs typeface="Arial" panose="020B0604020202020204" pitchFamily="34" charset="0"/>
                        </a:rPr>
                        <a:t>chuyển</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và</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cử</a:t>
                      </a:r>
                      <a:r>
                        <a:rPr lang="en-US" sz="2000" i="1" dirty="0">
                          <a:effectLst/>
                          <a:latin typeface="UTM Avo" panose="02040603050506020204" pitchFamily="18" charset="0"/>
                          <a:cs typeface="Arial" panose="020B0604020202020204" pitchFamily="34" charset="0"/>
                        </a:rPr>
                        <a:t> </a:t>
                      </a:r>
                      <a:r>
                        <a:rPr lang="en-US" sz="2000" i="1" dirty="0" err="1">
                          <a:effectLst/>
                          <a:latin typeface="UTM Avo" panose="02040603050506020204" pitchFamily="18" charset="0"/>
                          <a:cs typeface="Arial" panose="020B0604020202020204" pitchFamily="34" charset="0"/>
                        </a:rPr>
                        <a:t>động</a:t>
                      </a:r>
                      <a:r>
                        <a:rPr lang="en-US" sz="2000" i="1" dirty="0">
                          <a:effectLst/>
                          <a:latin typeface="UTM Avo" panose="02040603050506020204" pitchFamily="18" charset="0"/>
                          <a:cs typeface="Arial" panose="020B0604020202020204" pitchFamily="34" charset="0"/>
                        </a:rPr>
                        <a:t>.</a:t>
                      </a:r>
                      <a:endParaRPr lang="en-US" sz="2000" i="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tc>
                <a:extLst>
                  <a:ext uri="{0D108BD9-81ED-4DB2-BD59-A6C34878D82A}">
                    <a16:rowId xmlns:a16="http://schemas.microsoft.com/office/drawing/2014/main" val="600399499"/>
                  </a:ext>
                </a:extLst>
              </a:tr>
              <a:tr h="1299517">
                <a:tc>
                  <a:txBody>
                    <a:bodyPr/>
                    <a:lstStyle/>
                    <a:p>
                      <a:pPr algn="ctr">
                        <a:lnSpc>
                          <a:spcPct val="130000"/>
                        </a:lnSpc>
                        <a:spcAft>
                          <a:spcPts val="80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tiêu </a:t>
                      </a:r>
                      <a:r>
                        <a:rPr lang="en-US" sz="2000" i="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hóa</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80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tc>
                <a:tc>
                  <a:txBody>
                    <a:bodyPr/>
                    <a:lstStyle/>
                    <a:p>
                      <a:pPr algn="just">
                        <a:lnSpc>
                          <a:spcPct val="130000"/>
                        </a:lnSpc>
                        <a:spcAft>
                          <a:spcPts val="80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tc>
                <a:tc>
                  <a:txBody>
                    <a:bodyPr/>
                    <a:lstStyle/>
                    <a:p>
                      <a:pPr algn="just">
                        <a:lnSpc>
                          <a:spcPct val="130000"/>
                        </a:lnSpc>
                        <a:spcAft>
                          <a:spcPts val="800"/>
                        </a:spcAft>
                      </a:pP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Tiêu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hóa</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thức</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ăn</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hấp</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thu</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chất</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dinh</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dưỡng</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thải</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chất</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cặn</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bã</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ra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ngoài</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000" i="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tc>
                <a:extLst>
                  <a:ext uri="{0D108BD9-81ED-4DB2-BD59-A6C34878D82A}">
                    <a16:rowId xmlns:a16="http://schemas.microsoft.com/office/drawing/2014/main" val="3212042638"/>
                  </a:ext>
                </a:extLst>
              </a:tr>
            </a:tbl>
          </a:graphicData>
        </a:graphic>
      </p:graphicFrame>
    </p:spTree>
    <p:extLst>
      <p:ext uri="{BB962C8B-B14F-4D97-AF65-F5344CB8AC3E}">
        <p14:creationId xmlns:p14="http://schemas.microsoft.com/office/powerpoint/2010/main" val="369246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C6F344-CB5F-DC0B-46DF-B6DF213A0688}"/>
              </a:ext>
            </a:extLst>
          </p:cNvPr>
          <p:cNvSpPr txBox="1"/>
          <p:nvPr/>
        </p:nvSpPr>
        <p:spPr>
          <a:xfrm>
            <a:off x="654051" y="1929351"/>
            <a:ext cx="10934700" cy="811823"/>
          </a:xfrm>
          <a:prstGeom prst="rect">
            <a:avLst/>
          </a:prstGeom>
          <a:noFill/>
        </p:spPr>
        <p:txBody>
          <a:bodyPr wrap="square" lIns="60959" tIns="30479" rIns="60959" bIns="30479">
            <a:spAutoFit/>
          </a:bodyPr>
          <a:lstStyle/>
          <a:p>
            <a:pPr algn="just">
              <a:lnSpc>
                <a:spcPct val="130000"/>
              </a:lnSpc>
              <a:spcAft>
                <a:spcPts val="533"/>
              </a:spcAft>
            </a:pP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Đọc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thông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tin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bảng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27.1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trang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130 SGK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và</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điền</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nội</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dung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thích</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hợp</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vào</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bảng</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dưới</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đây</a:t>
            </a:r>
            <a:r>
              <a:rPr lang="en-US" sz="20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Phần</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chữ</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in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nghiêng</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là</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gợi</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ý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trả</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lời</a:t>
            </a:r>
            <a:r>
              <a:rPr lang="en-US" sz="2000" i="1" dirty="0">
                <a:solidFill>
                  <a:srgbClr val="000000"/>
                </a:solidFill>
                <a:latin typeface="UTM Avo" panose="02040603050506020204" pitchFamily="18" charset="0"/>
                <a:ea typeface="Times New Roman" panose="02020603050405020304" pitchFamily="18" charset="0"/>
                <a:cs typeface="Arial" panose="020B0604020202020204" pitchFamily="34" charset="0"/>
              </a:rPr>
              <a:t>.</a:t>
            </a:r>
            <a:endParaRPr lang="en-US" sz="2000" dirty="0">
              <a:latin typeface="UTM Avo" panose="02040603050506020204" pitchFamily="18"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059F614-29E2-3F47-A91F-A0D22B420A7F}"/>
              </a:ext>
            </a:extLst>
          </p:cNvPr>
          <p:cNvGraphicFramePr>
            <a:graphicFrameLocks noGrp="1"/>
          </p:cNvGraphicFramePr>
          <p:nvPr>
            <p:extLst>
              <p:ext uri="{D42A27DB-BD31-4B8C-83A1-F6EECF244321}">
                <p14:modId xmlns:p14="http://schemas.microsoft.com/office/powerpoint/2010/main" val="1425157205"/>
              </p:ext>
            </p:extLst>
          </p:nvPr>
        </p:nvGraphicFramePr>
        <p:xfrm>
          <a:off x="692150" y="2904620"/>
          <a:ext cx="10890252" cy="3573672"/>
        </p:xfrm>
        <a:graphic>
          <a:graphicData uri="http://schemas.openxmlformats.org/drawingml/2006/table">
            <a:tbl>
              <a:tblPr bandRow="1">
                <a:tableStyleId>{5C22544A-7EE6-4342-B048-85BDC9FD1C3A}</a:tableStyleId>
              </a:tblPr>
              <a:tblGrid>
                <a:gridCol w="2033721">
                  <a:extLst>
                    <a:ext uri="{9D8B030D-6E8A-4147-A177-3AD203B41FA5}">
                      <a16:colId xmlns:a16="http://schemas.microsoft.com/office/drawing/2014/main" val="796829937"/>
                    </a:ext>
                  </a:extLst>
                </a:gridCol>
                <a:gridCol w="2099327">
                  <a:extLst>
                    <a:ext uri="{9D8B030D-6E8A-4147-A177-3AD203B41FA5}">
                      <a16:colId xmlns:a16="http://schemas.microsoft.com/office/drawing/2014/main" val="3455309065"/>
                    </a:ext>
                  </a:extLst>
                </a:gridCol>
                <a:gridCol w="2811272">
                  <a:extLst>
                    <a:ext uri="{9D8B030D-6E8A-4147-A177-3AD203B41FA5}">
                      <a16:colId xmlns:a16="http://schemas.microsoft.com/office/drawing/2014/main" val="751201419"/>
                    </a:ext>
                  </a:extLst>
                </a:gridCol>
                <a:gridCol w="3945932">
                  <a:extLst>
                    <a:ext uri="{9D8B030D-6E8A-4147-A177-3AD203B41FA5}">
                      <a16:colId xmlns:a16="http://schemas.microsoft.com/office/drawing/2014/main" val="1405659392"/>
                    </a:ext>
                  </a:extLst>
                </a:gridCol>
              </a:tblGrid>
              <a:tr h="974638">
                <a:tc>
                  <a:txBody>
                    <a:bodyPr/>
                    <a:lstStyle/>
                    <a:p>
                      <a:pPr algn="ctr">
                        <a:lnSpc>
                          <a:spcPct val="130000"/>
                        </a:lnSpc>
                        <a:spcAft>
                          <a:spcPts val="0"/>
                        </a:spcAft>
                      </a:pPr>
                      <a:r>
                        <a:rPr lang="en-US" sz="2000" b="1" dirty="0">
                          <a:effectLst/>
                          <a:latin typeface="UTM Avo" panose="02040603050506020204" pitchFamily="18" charset="0"/>
                          <a:cs typeface="Arial" panose="020B0604020202020204" pitchFamily="34" charset="0"/>
                        </a:rPr>
                        <a:t>Hệ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30000"/>
                        </a:lnSpc>
                        <a:spcAft>
                          <a:spcPts val="0"/>
                        </a:spcAft>
                      </a:pPr>
                      <a:r>
                        <a:rPr lang="en-US" sz="2000" b="1" dirty="0" err="1">
                          <a:effectLst/>
                          <a:latin typeface="UTM Avo" panose="02040603050506020204" pitchFamily="18" charset="0"/>
                          <a:cs typeface="Arial" panose="020B0604020202020204" pitchFamily="34" charset="0"/>
                        </a:rPr>
                        <a:t>Tên</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30000"/>
                        </a:lnSpc>
                        <a:spcAft>
                          <a:spcPts val="0"/>
                        </a:spcAft>
                      </a:pPr>
                      <a:r>
                        <a:rPr lang="en-US" sz="2000" b="1" dirty="0" err="1">
                          <a:effectLst/>
                          <a:latin typeface="UTM Avo" panose="02040603050506020204" pitchFamily="18" charset="0"/>
                          <a:cs typeface="Arial" panose="020B0604020202020204" pitchFamily="34" charset="0"/>
                        </a:rPr>
                        <a:t>Chức</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năng</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chính</a:t>
                      </a:r>
                      <a:r>
                        <a:rPr lang="en-US" sz="2000" b="1" dirty="0">
                          <a:effectLst/>
                          <a:latin typeface="UTM Avo" panose="02040603050506020204" pitchFamily="18" charset="0"/>
                          <a:cs typeface="Arial" panose="020B0604020202020204" pitchFamily="34" charset="0"/>
                        </a:rPr>
                        <a:t> của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30000"/>
                        </a:lnSpc>
                        <a:spcAft>
                          <a:spcPts val="0"/>
                        </a:spcAft>
                      </a:pPr>
                      <a:r>
                        <a:rPr lang="en-US" sz="2000" b="1" dirty="0" err="1">
                          <a:effectLst/>
                          <a:latin typeface="UTM Avo" panose="02040603050506020204" pitchFamily="18" charset="0"/>
                          <a:cs typeface="Arial" panose="020B0604020202020204" pitchFamily="34" charset="0"/>
                        </a:rPr>
                        <a:t>Chức</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năng</a:t>
                      </a:r>
                      <a:r>
                        <a:rPr lang="en-US" sz="2000" b="1" dirty="0">
                          <a:effectLst/>
                          <a:latin typeface="UTM Avo" panose="02040603050506020204" pitchFamily="18" charset="0"/>
                          <a:cs typeface="Arial" panose="020B0604020202020204" pitchFamily="34" charset="0"/>
                        </a:rPr>
                        <a:t> của </a:t>
                      </a:r>
                      <a:r>
                        <a:rPr lang="en-US" sz="2000" b="1" dirty="0" err="1">
                          <a:effectLst/>
                          <a:latin typeface="UTM Avo" panose="02040603050506020204" pitchFamily="18" charset="0"/>
                          <a:cs typeface="Arial" panose="020B0604020202020204" pitchFamily="34" charset="0"/>
                        </a:rPr>
                        <a:t>hệ</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cơ</a:t>
                      </a:r>
                      <a:r>
                        <a:rPr lang="en-US" sz="2000" b="1" dirty="0">
                          <a:effectLst/>
                          <a:latin typeface="UTM Avo" panose="02040603050506020204" pitchFamily="18" charset="0"/>
                          <a:cs typeface="Arial" panose="020B0604020202020204" pitchFamily="34" charset="0"/>
                        </a:rPr>
                        <a:t> </a:t>
                      </a:r>
                      <a:r>
                        <a:rPr lang="en-US" sz="2000" b="1" dirty="0" err="1">
                          <a:effectLst/>
                          <a:latin typeface="UTM Avo" panose="02040603050506020204" pitchFamily="18" charset="0"/>
                          <a:cs typeface="Arial" panose="020B0604020202020204" pitchFamily="34" charset="0"/>
                        </a:rPr>
                        <a:t>quan</a:t>
                      </a:r>
                      <a:endParaRPr lang="en-US" sz="20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041148217"/>
                  </a:ext>
                </a:extLst>
              </a:tr>
              <a:tr h="1299517">
                <a:tc>
                  <a:txBody>
                    <a:bodyPr/>
                    <a:lstStyle/>
                    <a:p>
                      <a:pPr algn="ctr">
                        <a:lnSpc>
                          <a:spcPct val="130000"/>
                        </a:lnSpc>
                        <a:spcAft>
                          <a:spcPts val="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tuần </a:t>
                      </a:r>
                      <a:r>
                        <a:rPr lang="en-US" sz="2000" i="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hoàn</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0"/>
                        </a:spcAft>
                      </a:pP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Vận</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chuyển</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máu</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đi</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khắp</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cơ</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thể</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000" i="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600399499"/>
                  </a:ext>
                </a:extLst>
              </a:tr>
              <a:tr h="1299517">
                <a:tc>
                  <a:txBody>
                    <a:bodyPr/>
                    <a:lstStyle/>
                    <a:p>
                      <a:pPr algn="ctr">
                        <a:lnSpc>
                          <a:spcPct val="130000"/>
                        </a:lnSpc>
                        <a:spcAft>
                          <a:spcPts val="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hô </a:t>
                      </a:r>
                      <a:r>
                        <a:rPr lang="en-US" sz="2000" i="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hấp</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0"/>
                        </a:spcAft>
                      </a:pPr>
                      <a:r>
                        <a:rPr lang="en-US" sz="20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endParaRPr lang="en-US" sz="20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just">
                        <a:lnSpc>
                          <a:spcPct val="130000"/>
                        </a:lnSpc>
                        <a:spcAft>
                          <a:spcPts val="0"/>
                        </a:spcAft>
                      </a:pP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Thực</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hiện</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quá</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trình</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trao</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đổi</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khí</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giữa</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cơ</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thể</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môi</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20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trường</a:t>
                      </a:r>
                      <a:r>
                        <a:rPr lang="en-US" sz="20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2000" i="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212042638"/>
                  </a:ext>
                </a:extLst>
              </a:tr>
            </a:tbl>
          </a:graphicData>
        </a:graphic>
      </p:graphicFrame>
      <p:sp>
        <p:nvSpPr>
          <p:cNvPr id="2" name="TextBox 1">
            <a:extLst>
              <a:ext uri="{FF2B5EF4-FFF2-40B4-BE49-F238E27FC236}">
                <a16:creationId xmlns:a16="http://schemas.microsoft.com/office/drawing/2014/main" id="{EF89E558-6AD7-D39B-5970-E2D8B504B0C4}"/>
              </a:ext>
            </a:extLst>
          </p:cNvPr>
          <p:cNvSpPr txBox="1"/>
          <p:nvPr/>
        </p:nvSpPr>
        <p:spPr>
          <a:xfrm>
            <a:off x="3927848" y="1144809"/>
            <a:ext cx="4336304" cy="702819"/>
          </a:xfrm>
          <a:prstGeom prst="rect">
            <a:avLst/>
          </a:prstGeom>
          <a:noFill/>
        </p:spPr>
        <p:txBody>
          <a:bodyPr wrap="square" lIns="60959" tIns="30479" rIns="60959" bIns="30479">
            <a:spAutoFit/>
          </a:bodyPr>
          <a:lstStyle/>
          <a:p>
            <a:pPr algn="ctr">
              <a:lnSpc>
                <a:spcPct val="150000"/>
              </a:lnSpc>
            </a:pPr>
            <a:r>
              <a:rPr lang="en-US" sz="3200" b="1" dirty="0">
                <a:latin typeface="UTM Avo" panose="02040603050506020204" pitchFamily="18" charset="0"/>
                <a:ea typeface="Times New Roman" panose="02020603050405020304" pitchFamily="18" charset="0"/>
                <a:cs typeface="Arial" panose="020B0604020202020204" pitchFamily="34" charset="0"/>
              </a:rPr>
              <a:t>PHIẾU HỌC TẬP</a:t>
            </a:r>
            <a:endParaRPr lang="en-US" sz="32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1227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4D8E41-383D-AF04-0A82-DE10DD2A654C}"/>
              </a:ext>
            </a:extLst>
          </p:cNvPr>
          <p:cNvGraphicFramePr>
            <a:graphicFrameLocks noGrp="1"/>
          </p:cNvGraphicFramePr>
          <p:nvPr>
            <p:extLst>
              <p:ext uri="{D42A27DB-BD31-4B8C-83A1-F6EECF244321}">
                <p14:modId xmlns:p14="http://schemas.microsoft.com/office/powerpoint/2010/main" val="1662534733"/>
              </p:ext>
            </p:extLst>
          </p:nvPr>
        </p:nvGraphicFramePr>
        <p:xfrm>
          <a:off x="352586" y="1729354"/>
          <a:ext cx="11480800" cy="4584580"/>
        </p:xfrm>
        <a:graphic>
          <a:graphicData uri="http://schemas.openxmlformats.org/drawingml/2006/table">
            <a:tbl>
              <a:tblPr bandRow="1">
                <a:tableStyleId>{5C22544A-7EE6-4342-B048-85BDC9FD1C3A}</a:tableStyleId>
              </a:tblPr>
              <a:tblGrid>
                <a:gridCol w="1646695">
                  <a:extLst>
                    <a:ext uri="{9D8B030D-6E8A-4147-A177-3AD203B41FA5}">
                      <a16:colId xmlns:a16="http://schemas.microsoft.com/office/drawing/2014/main" val="796829937"/>
                    </a:ext>
                  </a:extLst>
                </a:gridCol>
                <a:gridCol w="3704095">
                  <a:extLst>
                    <a:ext uri="{9D8B030D-6E8A-4147-A177-3AD203B41FA5}">
                      <a16:colId xmlns:a16="http://schemas.microsoft.com/office/drawing/2014/main" val="3455309065"/>
                    </a:ext>
                  </a:extLst>
                </a:gridCol>
                <a:gridCol w="3031210">
                  <a:extLst>
                    <a:ext uri="{9D8B030D-6E8A-4147-A177-3AD203B41FA5}">
                      <a16:colId xmlns:a16="http://schemas.microsoft.com/office/drawing/2014/main" val="751201419"/>
                    </a:ext>
                  </a:extLst>
                </a:gridCol>
                <a:gridCol w="3098800">
                  <a:extLst>
                    <a:ext uri="{9D8B030D-6E8A-4147-A177-3AD203B41FA5}">
                      <a16:colId xmlns:a16="http://schemas.microsoft.com/office/drawing/2014/main" val="1405659392"/>
                    </a:ext>
                  </a:extLst>
                </a:gridCol>
              </a:tblGrid>
              <a:tr h="607171">
                <a:tc>
                  <a:txBody>
                    <a:bodyPr/>
                    <a:lstStyle/>
                    <a:p>
                      <a:pPr algn="ctr">
                        <a:lnSpc>
                          <a:spcPct val="130000"/>
                        </a:lnSpc>
                        <a:spcAft>
                          <a:spcPts val="0"/>
                        </a:spcAft>
                      </a:pPr>
                      <a:r>
                        <a:rPr lang="en-US" sz="1800" b="1" dirty="0">
                          <a:effectLst/>
                          <a:latin typeface="UTM Avo" panose="02040603050506020204" pitchFamily="18" charset="0"/>
                          <a:cs typeface="Arial" panose="020B0604020202020204" pitchFamily="34" charset="0"/>
                        </a:rPr>
                        <a:t>Hệ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Tên</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chính</a:t>
                      </a:r>
                      <a:r>
                        <a:rPr lang="en-US" sz="1800" b="1" dirty="0">
                          <a:effectLst/>
                          <a:latin typeface="UTM Avo" panose="02040603050506020204" pitchFamily="18" charset="0"/>
                          <a:cs typeface="Arial" panose="020B0604020202020204" pitchFamily="34" charset="0"/>
                        </a:rPr>
                        <a:t> của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của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hệ</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48217"/>
                  </a:ext>
                </a:extLst>
              </a:tr>
              <a:tr h="467054">
                <a:tc rowSpan="2">
                  <a:txBody>
                    <a:bodyPr/>
                    <a:lstStyle/>
                    <a:p>
                      <a:pPr algn="ctr">
                        <a:lnSpc>
                          <a:spcPct val="130000"/>
                        </a:lnSpc>
                        <a:spcAft>
                          <a:spcPts val="0"/>
                        </a:spcAft>
                      </a:pPr>
                      <a:r>
                        <a:rPr lang="en-US" sz="1800" dirty="0">
                          <a:effectLst/>
                          <a:latin typeface="UTM Avo" panose="02040603050506020204" pitchFamily="18" charset="0"/>
                          <a:cs typeface="Arial" panose="020B0604020202020204" pitchFamily="34" charset="0"/>
                        </a:rPr>
                        <a:t>Hệ </a:t>
                      </a:r>
                      <a:r>
                        <a:rPr lang="en-US" sz="1800" dirty="0" err="1">
                          <a:effectLst/>
                          <a:latin typeface="UTM Avo" panose="02040603050506020204" pitchFamily="18" charset="0"/>
                          <a:cs typeface="Arial" panose="020B0604020202020204" pitchFamily="34" charset="0"/>
                        </a:rPr>
                        <a:t>vận</a:t>
                      </a:r>
                      <a:r>
                        <a:rPr lang="en-US" sz="1800" dirty="0">
                          <a:effectLst/>
                          <a:latin typeface="UTM Avo" panose="02040603050506020204" pitchFamily="18" charset="0"/>
                          <a:cs typeface="Arial" panose="020B0604020202020204" pitchFamily="34" charset="0"/>
                        </a:rPr>
                        <a:t> </a:t>
                      </a:r>
                      <a:r>
                        <a:rPr lang="en-US" sz="1800" dirty="0" err="1">
                          <a:effectLst/>
                          <a:latin typeface="UTM Avo" panose="02040603050506020204" pitchFamily="18" charset="0"/>
                          <a:cs typeface="Arial" panose="020B0604020202020204" pitchFamily="34" charset="0"/>
                        </a:rPr>
                        <a:t>động</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Xương</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Nâng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đỡ</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tạo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hình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dáng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động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50000"/>
                        </a:lnSpc>
                        <a:spcAft>
                          <a:spcPts val="800"/>
                        </a:spcAft>
                      </a:pPr>
                      <a:r>
                        <a:rPr lang="vi-VN" sz="1800" i="1" dirty="0">
                          <a:effectLst/>
                          <a:latin typeface="UTM Avo" panose="02040603050506020204" pitchFamily="18" charset="0"/>
                          <a:ea typeface="Calibri" panose="020F0502020204030204" pitchFamily="34" charset="0"/>
                          <a:cs typeface="Arial" panose="020B0604020202020204" pitchFamily="34" charset="0"/>
                        </a:rPr>
                        <a:t>Bảo vệ, duy trì hình dạng và vận động cơ thể</a:t>
                      </a:r>
                      <a:r>
                        <a:rPr lang="en-US" sz="1800" i="1" dirty="0">
                          <a:effectLst/>
                          <a:latin typeface="UTM Avo" panose="02040603050506020204" pitchFamily="18" charset="0"/>
                          <a:ea typeface="Calibri" panose="020F0502020204030204" pitchFamily="34" charset="0"/>
                          <a:cs typeface="Arial" panose="020B0604020202020204" pitchFamily="34" charset="0"/>
                        </a:rPr>
                        <a:t>.</a:t>
                      </a:r>
                      <a:endParaRPr lang="vi-VN" sz="1800" i="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399499"/>
                  </a:ext>
                </a:extLst>
              </a:tr>
              <a:tr h="525731">
                <a:tc vMerge="1">
                  <a:txBody>
                    <a:bodyPr/>
                    <a:lstStyle/>
                    <a:p>
                      <a:endParaRPr lang="en-US"/>
                    </a:p>
                  </a:txBody>
                  <a:tcPr/>
                </a:tc>
                <a:tc>
                  <a:txBody>
                    <a:bodyPr/>
                    <a:lstStyle/>
                    <a:p>
                      <a:pPr algn="just">
                        <a:lnSpc>
                          <a:spcPct val="150000"/>
                        </a:lnSpc>
                        <a:spcAft>
                          <a:spcPts val="800"/>
                        </a:spcAft>
                      </a:pP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Cơ</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vân</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Tạo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hình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dáng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động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vMerge="1">
                  <a:txBody>
                    <a:bodyPr/>
                    <a:lstStyle/>
                    <a:p>
                      <a:endParaRPr lang="en-US"/>
                    </a:p>
                  </a:txBody>
                  <a:tcPr/>
                </a:tc>
                <a:extLst>
                  <a:ext uri="{0D108BD9-81ED-4DB2-BD59-A6C34878D82A}">
                    <a16:rowId xmlns:a16="http://schemas.microsoft.com/office/drawing/2014/main" val="1325780308"/>
                  </a:ext>
                </a:extLst>
              </a:tr>
              <a:tr h="1444362">
                <a:tc rowSpan="2">
                  <a:txBody>
                    <a:bodyPr/>
                    <a:lstStyle/>
                    <a:p>
                      <a:pPr algn="ctr">
                        <a:lnSpc>
                          <a:spcPct val="130000"/>
                        </a:lnSpc>
                        <a:spcAft>
                          <a:spcPts val="800"/>
                        </a:spcAft>
                      </a:pPr>
                      <a:r>
                        <a:rPr lang="en-US" sz="18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tiêu </a:t>
                      </a:r>
                      <a:r>
                        <a:rPr lang="en-US" sz="1800" i="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hóa</a:t>
                      </a:r>
                      <a:endParaRPr lang="en-US" sz="18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Ống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tiêu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hoá</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gồm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khoang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miệng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hầu</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thực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quản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dạ</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dày</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ruột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non,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ruột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già</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hậu</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môn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vi-VN" sz="1800" dirty="0">
                          <a:effectLst/>
                          <a:latin typeface="UTM Avo" panose="02040603050506020204" pitchFamily="18" charset="0"/>
                          <a:ea typeface="Calibri" panose="020F0502020204030204" pitchFamily="34" charset="0"/>
                          <a:cs typeface="Arial" panose="020B0604020202020204" pitchFamily="34" charset="0"/>
                        </a:rPr>
                        <a:t>Tiêu hoá thức ăn, vận chuyển thức ăn, hấp thu chất dinh dưỡng</a:t>
                      </a:r>
                      <a:r>
                        <a:rPr lang="en-US" sz="1800" dirty="0">
                          <a:effectLst/>
                          <a:latin typeface="UTM Avo" panose="02040603050506020204" pitchFamily="18" charset="0"/>
                          <a:ea typeface="Calibri" panose="020F0502020204030204" pitchFamily="34" charset="0"/>
                          <a:cs typeface="Arial" panose="020B0604020202020204" pitchFamily="34" charset="0"/>
                        </a:rPr>
                        <a:t>.</a:t>
                      </a:r>
                      <a:endParaRPr lang="vi-VN"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rowSpan="2">
                  <a:txBody>
                    <a:bodyPr/>
                    <a:lstStyle/>
                    <a:p>
                      <a:pPr algn="just">
                        <a:lnSpc>
                          <a:spcPct val="150000"/>
                        </a:lnSpc>
                        <a:spcAft>
                          <a:spcPts val="800"/>
                        </a:spcAft>
                      </a:pPr>
                      <a:r>
                        <a:rPr lang="vi-VN" sz="1800" i="1" dirty="0">
                          <a:effectLst/>
                          <a:latin typeface="UTM Avo" panose="02040603050506020204" pitchFamily="18" charset="0"/>
                          <a:ea typeface="Calibri" panose="020F0502020204030204" pitchFamily="34" charset="0"/>
                          <a:cs typeface="Arial" panose="020B0604020202020204" pitchFamily="34" charset="0"/>
                        </a:rPr>
                        <a:t>Biến đổi thức ăn thành các chất dinh dưỡng mà cơ thể có thể hấp thụ được và loại bỏ chất thải ra khỏi cơ thể.</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212042638"/>
                  </a:ext>
                </a:extLst>
              </a:tr>
              <a:tr h="929704">
                <a:tc vMerge="1">
                  <a:txBody>
                    <a:bodyPr/>
                    <a:lstStyle/>
                    <a:p>
                      <a:endParaRPr lang="en-US"/>
                    </a:p>
                  </a:txBody>
                  <a:tcPr/>
                </a:tc>
                <a:tc>
                  <a:txBody>
                    <a:bodyPr/>
                    <a:lstStyle/>
                    <a:p>
                      <a:pPr algn="just">
                        <a:lnSpc>
                          <a:spcPct val="150000"/>
                        </a:lnSpc>
                        <a:spcAft>
                          <a:spcPts val="800"/>
                        </a:spcAft>
                      </a:pPr>
                      <a:r>
                        <a:rPr lang="vi-VN" sz="1800" kern="12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Tuyến tiêu hoá gồm tuyến nước bọt, tuyến vị, tuyến gan, tuyến tuỵ, tuyến ruột</a:t>
                      </a:r>
                      <a:r>
                        <a:rPr lang="en-US" sz="1800" kern="12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a:t>
                      </a:r>
                      <a:endParaRPr lang="vi-VN" sz="1800" kern="1200" dirty="0">
                        <a:solidFill>
                          <a:srgbClr val="000000"/>
                        </a:solidFill>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Tiết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enzyme,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dịch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tiêu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hoá</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58472574"/>
                  </a:ext>
                </a:extLst>
              </a:tr>
            </a:tbl>
          </a:graphicData>
        </a:graphic>
      </p:graphicFrame>
    </p:spTree>
    <p:extLst>
      <p:ext uri="{BB962C8B-B14F-4D97-AF65-F5344CB8AC3E}">
        <p14:creationId xmlns:p14="http://schemas.microsoft.com/office/powerpoint/2010/main" val="149382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4D8E41-383D-AF04-0A82-DE10DD2A654C}"/>
              </a:ext>
            </a:extLst>
          </p:cNvPr>
          <p:cNvGraphicFramePr>
            <a:graphicFrameLocks noGrp="1"/>
          </p:cNvGraphicFramePr>
          <p:nvPr>
            <p:extLst>
              <p:ext uri="{D42A27DB-BD31-4B8C-83A1-F6EECF244321}">
                <p14:modId xmlns:p14="http://schemas.microsoft.com/office/powerpoint/2010/main" val="1160600590"/>
              </p:ext>
            </p:extLst>
          </p:nvPr>
        </p:nvGraphicFramePr>
        <p:xfrm>
          <a:off x="352586" y="1729354"/>
          <a:ext cx="11480800" cy="4040396"/>
        </p:xfrm>
        <a:graphic>
          <a:graphicData uri="http://schemas.openxmlformats.org/drawingml/2006/table">
            <a:tbl>
              <a:tblPr bandRow="1">
                <a:tableStyleId>{5C22544A-7EE6-4342-B048-85BDC9FD1C3A}</a:tableStyleId>
              </a:tblPr>
              <a:tblGrid>
                <a:gridCol w="1646695">
                  <a:extLst>
                    <a:ext uri="{9D8B030D-6E8A-4147-A177-3AD203B41FA5}">
                      <a16:colId xmlns:a16="http://schemas.microsoft.com/office/drawing/2014/main" val="796829937"/>
                    </a:ext>
                  </a:extLst>
                </a:gridCol>
                <a:gridCol w="3074164">
                  <a:extLst>
                    <a:ext uri="{9D8B030D-6E8A-4147-A177-3AD203B41FA5}">
                      <a16:colId xmlns:a16="http://schemas.microsoft.com/office/drawing/2014/main" val="3455309065"/>
                    </a:ext>
                  </a:extLst>
                </a:gridCol>
                <a:gridCol w="3661141">
                  <a:extLst>
                    <a:ext uri="{9D8B030D-6E8A-4147-A177-3AD203B41FA5}">
                      <a16:colId xmlns:a16="http://schemas.microsoft.com/office/drawing/2014/main" val="751201419"/>
                    </a:ext>
                  </a:extLst>
                </a:gridCol>
                <a:gridCol w="3098800">
                  <a:extLst>
                    <a:ext uri="{9D8B030D-6E8A-4147-A177-3AD203B41FA5}">
                      <a16:colId xmlns:a16="http://schemas.microsoft.com/office/drawing/2014/main" val="1405659392"/>
                    </a:ext>
                  </a:extLst>
                </a:gridCol>
              </a:tblGrid>
              <a:tr h="607171">
                <a:tc>
                  <a:txBody>
                    <a:bodyPr/>
                    <a:lstStyle/>
                    <a:p>
                      <a:pPr algn="ctr">
                        <a:lnSpc>
                          <a:spcPct val="130000"/>
                        </a:lnSpc>
                        <a:spcAft>
                          <a:spcPts val="0"/>
                        </a:spcAft>
                      </a:pPr>
                      <a:r>
                        <a:rPr lang="en-US" sz="1800" b="1" dirty="0">
                          <a:effectLst/>
                          <a:latin typeface="UTM Avo" panose="02040603050506020204" pitchFamily="18" charset="0"/>
                          <a:cs typeface="Arial" panose="020B0604020202020204" pitchFamily="34" charset="0"/>
                        </a:rPr>
                        <a:t>Hệ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Tên</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chính</a:t>
                      </a:r>
                      <a:r>
                        <a:rPr lang="en-US" sz="1800" b="1" dirty="0">
                          <a:effectLst/>
                          <a:latin typeface="UTM Avo" panose="02040603050506020204" pitchFamily="18" charset="0"/>
                          <a:cs typeface="Arial" panose="020B0604020202020204" pitchFamily="34" charset="0"/>
                        </a:rPr>
                        <a:t> của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của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hệ</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48217"/>
                  </a:ext>
                </a:extLst>
              </a:tr>
              <a:tr h="467054">
                <a:tc rowSpan="2">
                  <a:txBody>
                    <a:bodyPr/>
                    <a:lstStyle/>
                    <a:p>
                      <a:pPr algn="ctr">
                        <a:lnSpc>
                          <a:spcPct val="130000"/>
                        </a:lnSpc>
                        <a:spcAft>
                          <a:spcPts val="0"/>
                        </a:spcAft>
                      </a:pPr>
                      <a:r>
                        <a:rPr lang="en-US" sz="1900" dirty="0">
                          <a:effectLst/>
                          <a:latin typeface="UTM Avo" panose="02040603050506020204" pitchFamily="18" charset="0"/>
                          <a:cs typeface="Arial" panose="020B0604020202020204" pitchFamily="34" charset="0"/>
                        </a:rPr>
                        <a:t>Hệ tuần </a:t>
                      </a:r>
                      <a:r>
                        <a:rPr lang="en-US" sz="1900" dirty="0" err="1">
                          <a:effectLst/>
                          <a:latin typeface="UTM Avo" panose="02040603050506020204" pitchFamily="18" charset="0"/>
                          <a:cs typeface="Arial" panose="020B0604020202020204" pitchFamily="34" charset="0"/>
                        </a:rPr>
                        <a:t>hoàn</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Tim</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Co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bóp</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hút</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đẩy</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máu</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50000"/>
                        </a:lnSpc>
                        <a:spcAft>
                          <a:spcPts val="800"/>
                        </a:spcAft>
                      </a:pP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Vận</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chuyển</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máu</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đi</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khắp</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cơ</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thể</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399499"/>
                  </a:ext>
                </a:extLst>
              </a:tr>
              <a:tr h="525731">
                <a:tc vMerge="1">
                  <a:txBody>
                    <a:bodyPr/>
                    <a:lstStyle/>
                    <a:p>
                      <a:endParaRPr lang="en-US"/>
                    </a:p>
                  </a:txBody>
                  <a:tcPr/>
                </a:tc>
                <a:tc>
                  <a:txBody>
                    <a:bodyPr/>
                    <a:lstStyle/>
                    <a:p>
                      <a:pPr algn="just">
                        <a:lnSpc>
                          <a:spcPct val="150000"/>
                        </a:lnSpc>
                        <a:spcAft>
                          <a:spcPts val="800"/>
                        </a:spcAft>
                      </a:pP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mạch</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máu</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just">
                        <a:lnSpc>
                          <a:spcPct val="150000"/>
                        </a:lnSpc>
                        <a:spcAft>
                          <a:spcPts val="800"/>
                        </a:spcAft>
                      </a:pP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Vận</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chuyển</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máu</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vMerge="1">
                  <a:txBody>
                    <a:bodyPr/>
                    <a:lstStyle/>
                    <a:p>
                      <a:endParaRPr lang="en-US"/>
                    </a:p>
                  </a:txBody>
                  <a:tcPr/>
                </a:tc>
                <a:extLst>
                  <a:ext uri="{0D108BD9-81ED-4DB2-BD59-A6C34878D82A}">
                    <a16:rowId xmlns:a16="http://schemas.microsoft.com/office/drawing/2014/main" val="1325780308"/>
                  </a:ext>
                </a:extLst>
              </a:tr>
              <a:tr h="1444362">
                <a:tc rowSpan="2">
                  <a:txBody>
                    <a:bodyPr/>
                    <a:lstStyle/>
                    <a:p>
                      <a:pPr algn="ctr">
                        <a:lnSpc>
                          <a:spcPct val="130000"/>
                        </a:lnSpc>
                        <a:spcAft>
                          <a:spcPts val="800"/>
                        </a:spcAft>
                      </a:pPr>
                      <a:r>
                        <a:rPr lang="en-US" sz="19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hô </a:t>
                      </a:r>
                      <a:r>
                        <a:rPr lang="en-US" sz="1900" i="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hấp</a:t>
                      </a:r>
                      <a:r>
                        <a:rPr lang="en-US" sz="1900" i="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endParaRPr lang="en-US" sz="19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Phổi</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Thực</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hiện</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trao</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đổi</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khí</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rowSpan="2">
                  <a:txBody>
                    <a:bodyPr/>
                    <a:lstStyle/>
                    <a:p>
                      <a:pPr algn="just">
                        <a:lnSpc>
                          <a:spcPct val="150000"/>
                        </a:lnSpc>
                        <a:spcAft>
                          <a:spcPts val="800"/>
                        </a:spcAft>
                      </a:pP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Thực</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hiện</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quá</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trình</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trao</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đổi</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khí</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giữa</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cơ</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thể</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môi</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trường</a:t>
                      </a:r>
                      <a:r>
                        <a:rPr lang="en-US" sz="19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212042638"/>
                  </a:ext>
                </a:extLst>
              </a:tr>
              <a:tr h="929704">
                <a:tc vMerge="1">
                  <a:txBody>
                    <a:bodyPr/>
                    <a:lstStyle/>
                    <a:p>
                      <a:endParaRPr lang="en-US"/>
                    </a:p>
                  </a:txBody>
                  <a:tcPr/>
                </a:tc>
                <a:tc>
                  <a:txBody>
                    <a:bodyPr/>
                    <a:lstStyle/>
                    <a:p>
                      <a:pPr algn="just">
                        <a:lnSpc>
                          <a:spcPct val="150000"/>
                        </a:lnSpc>
                        <a:spcAft>
                          <a:spcPts val="800"/>
                        </a:spcAft>
                      </a:pP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Đường</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dẫn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khí</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Sưởi</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ấm</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làm</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ẩm</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làm</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sạch</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không</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khí</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hút</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vào</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dẫn </a:t>
                      </a:r>
                      <a:r>
                        <a:rPr lang="en-US" sz="19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khí</a:t>
                      </a:r>
                      <a:r>
                        <a:rPr lang="en-US" sz="19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9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58472574"/>
                  </a:ext>
                </a:extLst>
              </a:tr>
            </a:tbl>
          </a:graphicData>
        </a:graphic>
      </p:graphicFrame>
    </p:spTree>
    <p:extLst>
      <p:ext uri="{BB962C8B-B14F-4D97-AF65-F5344CB8AC3E}">
        <p14:creationId xmlns:p14="http://schemas.microsoft.com/office/powerpoint/2010/main" val="36331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2EEBD05-AD40-D8AE-8802-E0A027A21061}"/>
              </a:ext>
            </a:extLst>
          </p:cNvPr>
          <p:cNvGraphicFramePr>
            <a:graphicFrameLocks noGrp="1"/>
          </p:cNvGraphicFramePr>
          <p:nvPr>
            <p:extLst>
              <p:ext uri="{D42A27DB-BD31-4B8C-83A1-F6EECF244321}">
                <p14:modId xmlns:p14="http://schemas.microsoft.com/office/powerpoint/2010/main" val="107838093"/>
              </p:ext>
            </p:extLst>
          </p:nvPr>
        </p:nvGraphicFramePr>
        <p:xfrm>
          <a:off x="324603" y="1731411"/>
          <a:ext cx="11480800" cy="4582911"/>
        </p:xfrm>
        <a:graphic>
          <a:graphicData uri="http://schemas.openxmlformats.org/drawingml/2006/table">
            <a:tbl>
              <a:tblPr bandRow="1">
                <a:tableStyleId>{5C22544A-7EE6-4342-B048-85BDC9FD1C3A}</a:tableStyleId>
              </a:tblPr>
              <a:tblGrid>
                <a:gridCol w="1566190">
                  <a:extLst>
                    <a:ext uri="{9D8B030D-6E8A-4147-A177-3AD203B41FA5}">
                      <a16:colId xmlns:a16="http://schemas.microsoft.com/office/drawing/2014/main" val="796829937"/>
                    </a:ext>
                  </a:extLst>
                </a:gridCol>
                <a:gridCol w="3146156">
                  <a:extLst>
                    <a:ext uri="{9D8B030D-6E8A-4147-A177-3AD203B41FA5}">
                      <a16:colId xmlns:a16="http://schemas.microsoft.com/office/drawing/2014/main" val="3455309065"/>
                    </a:ext>
                  </a:extLst>
                </a:gridCol>
                <a:gridCol w="3239146">
                  <a:extLst>
                    <a:ext uri="{9D8B030D-6E8A-4147-A177-3AD203B41FA5}">
                      <a16:colId xmlns:a16="http://schemas.microsoft.com/office/drawing/2014/main" val="751201419"/>
                    </a:ext>
                  </a:extLst>
                </a:gridCol>
                <a:gridCol w="3529308">
                  <a:extLst>
                    <a:ext uri="{9D8B030D-6E8A-4147-A177-3AD203B41FA5}">
                      <a16:colId xmlns:a16="http://schemas.microsoft.com/office/drawing/2014/main" val="1405659392"/>
                    </a:ext>
                  </a:extLst>
                </a:gridCol>
              </a:tblGrid>
              <a:tr h="486997">
                <a:tc>
                  <a:txBody>
                    <a:bodyPr/>
                    <a:lstStyle/>
                    <a:p>
                      <a:pPr algn="ctr">
                        <a:lnSpc>
                          <a:spcPct val="130000"/>
                        </a:lnSpc>
                        <a:spcAft>
                          <a:spcPts val="0"/>
                        </a:spcAft>
                      </a:pPr>
                      <a:r>
                        <a:rPr lang="en-US" sz="1800" b="1" dirty="0">
                          <a:effectLst/>
                          <a:latin typeface="UTM Avo" panose="02040603050506020204" pitchFamily="18" charset="0"/>
                          <a:cs typeface="Arial" panose="020B0604020202020204" pitchFamily="34" charset="0"/>
                        </a:rPr>
                        <a:t>Hệ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Tên</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chính</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của</a:t>
                      </a:r>
                      <a:r>
                        <a:rPr lang="en-US" sz="1800" b="1" dirty="0">
                          <a:effectLst/>
                          <a:latin typeface="UTM Avo" panose="02040603050506020204" pitchFamily="18" charset="0"/>
                          <a:cs typeface="Arial" panose="020B0604020202020204" pitchFamily="34" charset="0"/>
                        </a:rPr>
                        <a:t>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của</a:t>
                      </a:r>
                      <a:r>
                        <a:rPr lang="en-US" sz="1800" b="1" dirty="0">
                          <a:effectLst/>
                          <a:latin typeface="UTM Avo" panose="02040603050506020204" pitchFamily="18" charset="0"/>
                          <a:cs typeface="Arial" panose="020B0604020202020204" pitchFamily="34" charset="0"/>
                        </a:rPr>
                        <a:t>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hệ</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48217"/>
                  </a:ext>
                </a:extLst>
              </a:tr>
              <a:tr h="255413">
                <a:tc rowSpan="4">
                  <a:txBody>
                    <a:bodyPr/>
                    <a:lstStyle/>
                    <a:p>
                      <a:pPr algn="ctr">
                        <a:lnSpc>
                          <a:spcPct val="150000"/>
                        </a:lnSpc>
                        <a:spcAft>
                          <a:spcPts val="800"/>
                        </a:spcAft>
                      </a:pPr>
                      <a:r>
                        <a:rPr lang="en-US" sz="1800" kern="1200" dirty="0">
                          <a:solidFill>
                            <a:schemeClr val="dk1"/>
                          </a:solidFill>
                          <a:effectLst/>
                          <a:latin typeface="UTM Avo" panose="02040603050506020204" pitchFamily="18" charset="0"/>
                          <a:ea typeface="+mn-ea"/>
                          <a:cs typeface="Arial" panose="020B0604020202020204" pitchFamily="34" charset="0"/>
                        </a:rPr>
                        <a:t>Hệ </a:t>
                      </a:r>
                      <a:r>
                        <a:rPr lang="en-US" sz="1800" kern="1200" dirty="0" err="1">
                          <a:solidFill>
                            <a:schemeClr val="dk1"/>
                          </a:solidFill>
                          <a:effectLst/>
                          <a:latin typeface="UTM Avo" panose="02040603050506020204" pitchFamily="18" charset="0"/>
                          <a:ea typeface="+mn-ea"/>
                          <a:cs typeface="Arial" panose="020B0604020202020204" pitchFamily="34" charset="0"/>
                        </a:rPr>
                        <a:t>bài</a:t>
                      </a:r>
                      <a:r>
                        <a:rPr lang="en-US" sz="1800" kern="1200" dirty="0">
                          <a:solidFill>
                            <a:schemeClr val="dk1"/>
                          </a:solidFill>
                          <a:effectLst/>
                          <a:latin typeface="UTM Avo" panose="02040603050506020204" pitchFamily="18" charset="0"/>
                          <a:ea typeface="+mn-ea"/>
                          <a:cs typeface="Arial" panose="020B0604020202020204" pitchFamily="34" charset="0"/>
                        </a:rPr>
                        <a:t> </a:t>
                      </a:r>
                      <a:r>
                        <a:rPr lang="en-US" sz="1800" kern="1200" dirty="0" err="1">
                          <a:solidFill>
                            <a:schemeClr val="dk1"/>
                          </a:solidFill>
                          <a:effectLst/>
                          <a:latin typeface="UTM Avo" panose="02040603050506020204" pitchFamily="18" charset="0"/>
                          <a:ea typeface="+mn-ea"/>
                          <a:cs typeface="Arial" panose="020B0604020202020204" pitchFamily="34" charset="0"/>
                        </a:rPr>
                        <a:t>tiết</a:t>
                      </a:r>
                      <a:endParaRPr lang="en-US" sz="1800" dirty="0">
                        <a:effectLst/>
                        <a:latin typeface="UTM Avo" panose="020406030505060202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Da</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Bài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tiết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mồ</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hôi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just">
                        <a:lnSpc>
                          <a:spcPct val="150000"/>
                        </a:lnSpc>
                        <a:spcAft>
                          <a:spcPts val="800"/>
                        </a:spcAft>
                      </a:pPr>
                      <a:r>
                        <a:rPr lang="en-US" sz="1800" i="1" kern="1200" dirty="0" err="1">
                          <a:solidFill>
                            <a:schemeClr val="dk1"/>
                          </a:solidFill>
                          <a:effectLst/>
                          <a:latin typeface="UTM Avo" panose="02040603050506020204" pitchFamily="18" charset="0"/>
                          <a:ea typeface="+mn-ea"/>
                          <a:cs typeface="Arial" panose="020B0604020202020204" pitchFamily="34" charset="0"/>
                        </a:rPr>
                        <a:t>Thải</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chất</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dư</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thừa</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chất</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cặn</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bã</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sinh</a:t>
                      </a:r>
                      <a:r>
                        <a:rPr lang="en-US" sz="1800" i="1" kern="1200" dirty="0">
                          <a:solidFill>
                            <a:schemeClr val="dk1"/>
                          </a:solidFill>
                          <a:effectLst/>
                          <a:latin typeface="UTM Avo" panose="02040603050506020204" pitchFamily="18" charset="0"/>
                          <a:ea typeface="+mn-ea"/>
                          <a:cs typeface="Arial" panose="020B0604020202020204" pitchFamily="34" charset="0"/>
                        </a:rPr>
                        <a:t> ra do </a:t>
                      </a:r>
                      <a:r>
                        <a:rPr lang="en-US" sz="1800" i="1" kern="1200" dirty="0" err="1">
                          <a:solidFill>
                            <a:schemeClr val="dk1"/>
                          </a:solidFill>
                          <a:effectLst/>
                          <a:latin typeface="UTM Avo" panose="02040603050506020204" pitchFamily="18" charset="0"/>
                          <a:ea typeface="+mn-ea"/>
                          <a:cs typeface="Arial" panose="020B0604020202020204" pitchFamily="34" charset="0"/>
                        </a:rPr>
                        <a:t>quá</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trình</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trao</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đổi</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chất</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của</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cơ</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thể</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đảm</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bảo</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ổn</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định</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các</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tính</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chất</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của</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môi</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trường</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trong</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cơ</a:t>
                      </a:r>
                      <a:r>
                        <a:rPr lang="en-US" sz="1800" i="1" kern="1200" dirty="0">
                          <a:solidFill>
                            <a:schemeClr val="dk1"/>
                          </a:solidFill>
                          <a:effectLst/>
                          <a:latin typeface="UTM Avo" panose="02040603050506020204" pitchFamily="18" charset="0"/>
                          <a:ea typeface="+mn-ea"/>
                          <a:cs typeface="Arial" panose="020B0604020202020204" pitchFamily="34" charset="0"/>
                        </a:rPr>
                        <a:t> </a:t>
                      </a:r>
                      <a:r>
                        <a:rPr lang="en-US" sz="1800" i="1" kern="1200" dirty="0" err="1">
                          <a:solidFill>
                            <a:schemeClr val="dk1"/>
                          </a:solidFill>
                          <a:effectLst/>
                          <a:latin typeface="UTM Avo" panose="02040603050506020204" pitchFamily="18" charset="0"/>
                          <a:ea typeface="+mn-ea"/>
                          <a:cs typeface="Arial" panose="020B0604020202020204" pitchFamily="34" charset="0"/>
                        </a:rPr>
                        <a:t>thể</a:t>
                      </a:r>
                      <a:r>
                        <a:rPr lang="en-US" sz="1800" i="1" kern="1200" dirty="0">
                          <a:solidFill>
                            <a:schemeClr val="dk1"/>
                          </a:solidFill>
                          <a:effectLst/>
                          <a:latin typeface="UTM Avo" panose="02040603050506020204" pitchFamily="18" charset="0"/>
                          <a:ea typeface="+mn-ea"/>
                          <a:cs typeface="Arial" panose="020B0604020202020204" pitchFamily="34" charset="0"/>
                        </a:rPr>
                        <a:t>.</a:t>
                      </a:r>
                      <a:endParaRPr lang="en-US" sz="1800" dirty="0">
                        <a:effectLst/>
                        <a:latin typeface="UTM Avo" panose="020406030505060202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399499"/>
                  </a:ext>
                </a:extLst>
              </a:tr>
              <a:tr h="552928">
                <a:tc vMerge="1">
                  <a:txBody>
                    <a:bodyPr/>
                    <a:lstStyle/>
                    <a:p>
                      <a:endParaRPr lang="en-US"/>
                    </a:p>
                  </a:txBody>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Gan</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just">
                        <a:lnSpc>
                          <a:spcPct val="150000"/>
                        </a:lnSpc>
                        <a:spcAft>
                          <a:spcPts val="800"/>
                        </a:spcAft>
                      </a:pP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Phân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giải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chất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độc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thải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sản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phẩm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phân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giải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hồng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cầu</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vMerge="1">
                  <a:txBody>
                    <a:bodyPr/>
                    <a:lstStyle/>
                    <a:p>
                      <a:endParaRPr lang="en-US"/>
                    </a:p>
                  </a:txBody>
                  <a:tcPr/>
                </a:tc>
                <a:extLst>
                  <a:ext uri="{0D108BD9-81ED-4DB2-BD59-A6C34878D82A}">
                    <a16:rowId xmlns:a16="http://schemas.microsoft.com/office/drawing/2014/main" val="1325780308"/>
                  </a:ext>
                </a:extLst>
              </a:tr>
              <a:tr h="255413">
                <a:tc vMerge="1">
                  <a:txBody>
                    <a:bodyPr/>
                    <a:lstStyle/>
                    <a:p>
                      <a:pPr algn="ctr">
                        <a:lnSpc>
                          <a:spcPct val="150000"/>
                        </a:lnSpc>
                        <a:spcAft>
                          <a:spcPts val="800"/>
                        </a:spcAft>
                      </a:pP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hô</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hấp</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Phổi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đường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dẫn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khí</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Bài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tiết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CO</a:t>
                      </a:r>
                      <a:r>
                        <a:rPr lang="en-US" sz="1800" baseline="-250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2.</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vMerge="1">
                  <a:txBody>
                    <a:bodyPr/>
                    <a:lstStyle/>
                    <a:p>
                      <a:pPr>
                        <a:lnSpc>
                          <a:spcPct val="150000"/>
                        </a:lnSpc>
                        <a:spcAft>
                          <a:spcPts val="800"/>
                        </a:spcAft>
                      </a:pP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212042638"/>
                  </a:ext>
                </a:extLst>
              </a:tr>
              <a:tr h="850442">
                <a:tc vMerge="1">
                  <a:txBody>
                    <a:bodyPr/>
                    <a:lstStyle/>
                    <a:p>
                      <a:endParaRPr lang="en-US"/>
                    </a:p>
                  </a:txBody>
                  <a:tcPr/>
                </a:tc>
                <a:tc>
                  <a:txBody>
                    <a:bodyPr/>
                    <a:lstStyle/>
                    <a:p>
                      <a:pPr algn="just">
                        <a:lnSpc>
                          <a:spcPct val="150000"/>
                        </a:lnSpc>
                        <a:spcAft>
                          <a:spcPts val="800"/>
                        </a:spcAft>
                      </a:pP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Thận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ống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dẫn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nước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tiểu</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bóng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đái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và</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ống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đái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Bài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tiết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nước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tiểu</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vMerge="1">
                  <a:txBody>
                    <a:bodyPr/>
                    <a:lstStyle/>
                    <a:p>
                      <a:endParaRPr lang="en-US"/>
                    </a:p>
                  </a:txBody>
                  <a:tcPr/>
                </a:tc>
                <a:extLst>
                  <a:ext uri="{0D108BD9-81ED-4DB2-BD59-A6C34878D82A}">
                    <a16:rowId xmlns:a16="http://schemas.microsoft.com/office/drawing/2014/main" val="1858472574"/>
                  </a:ext>
                </a:extLst>
              </a:tr>
              <a:tr h="286890">
                <a:tc rowSpan="2">
                  <a:txBody>
                    <a:bodyPr/>
                    <a:lstStyle/>
                    <a:p>
                      <a:pPr algn="ctr">
                        <a:lnSpc>
                          <a:spcPct val="150000"/>
                        </a:lnSpc>
                        <a:spcAft>
                          <a:spcPts val="800"/>
                        </a:spcAft>
                      </a:pPr>
                      <a:r>
                        <a:rPr lang="en-US" sz="1800" dirty="0">
                          <a:effectLst/>
                          <a:latin typeface="UTM Avo" panose="02040603050506020204" pitchFamily="18" charset="0"/>
                          <a:cs typeface="Arial" panose="020B0604020202020204" pitchFamily="34" charset="0"/>
                        </a:rPr>
                        <a:t>Hệ </a:t>
                      </a:r>
                      <a:r>
                        <a:rPr lang="en-US" sz="1800" dirty="0" err="1">
                          <a:effectLst/>
                          <a:latin typeface="UTM Avo" panose="02040603050506020204" pitchFamily="18" charset="0"/>
                          <a:cs typeface="Arial" panose="020B0604020202020204" pitchFamily="34" charset="0"/>
                        </a:rPr>
                        <a:t>thần</a:t>
                      </a:r>
                      <a:r>
                        <a:rPr lang="en-US" sz="1800" dirty="0">
                          <a:effectLst/>
                          <a:latin typeface="UTM Avo" panose="02040603050506020204" pitchFamily="18" charset="0"/>
                          <a:cs typeface="Arial" panose="020B0604020202020204" pitchFamily="34" charset="0"/>
                        </a:rPr>
                        <a:t> </a:t>
                      </a:r>
                      <a:r>
                        <a:rPr lang="en-US" sz="1800" dirty="0" err="1">
                          <a:effectLst/>
                          <a:latin typeface="UTM Avo" panose="02040603050506020204" pitchFamily="18" charset="0"/>
                          <a:cs typeface="Arial" panose="020B0604020202020204" pitchFamily="34" charset="0"/>
                        </a:rPr>
                        <a:t>kinh</a:t>
                      </a:r>
                      <a:endParaRPr lang="en-US" sz="1800" dirty="0">
                        <a:effectLst/>
                        <a:latin typeface="UTM Avo" panose="02040603050506020204" pitchFamily="18"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tc>
                  <a:txBody>
                    <a:bodyPr/>
                    <a:lstStyle/>
                    <a:p>
                      <a:pPr algn="just">
                        <a:lnSpc>
                          <a:spcPct val="150000"/>
                        </a:lnSpc>
                        <a:spcAft>
                          <a:spcPts val="800"/>
                        </a:spcAft>
                      </a:pPr>
                      <a:r>
                        <a:rPr lang="en-US" sz="1800" dirty="0" err="1">
                          <a:effectLst/>
                          <a:latin typeface="UTM Avo" panose="02040603050506020204" pitchFamily="18" charset="0"/>
                          <a:ea typeface="Calibri" panose="020F0502020204030204" pitchFamily="34" charset="0"/>
                          <a:cs typeface="Arial" panose="020B0604020202020204" pitchFamily="34" charset="0"/>
                        </a:rPr>
                        <a:t>Dây</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thần</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kinh</a:t>
                      </a:r>
                      <a:r>
                        <a:rPr lang="en-US" sz="1800" dirty="0">
                          <a:effectLst/>
                          <a:latin typeface="UTM Avo" panose="02040603050506020204" pitchFamily="18" charset="0"/>
                          <a:ea typeface="Calibri" panose="020F0502020204030204" pitchFamily="34" charset="0"/>
                          <a:cs typeface="Arial" panose="020B0604020202020204" pitchFamily="34" charset="0"/>
                        </a:rPr>
                        <a: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tc>
                  <a:txBody>
                    <a:bodyPr/>
                    <a:lstStyle/>
                    <a:p>
                      <a:pPr algn="just">
                        <a:lnSpc>
                          <a:spcPct val="150000"/>
                        </a:lnSpc>
                        <a:spcAft>
                          <a:spcPts val="800"/>
                        </a:spcAft>
                      </a:pPr>
                      <a:r>
                        <a:rPr lang="en-US" sz="1800" dirty="0">
                          <a:effectLst/>
                          <a:latin typeface="UTM Avo" panose="02040603050506020204" pitchFamily="18" charset="0"/>
                          <a:ea typeface="Calibri" panose="020F0502020204030204" pitchFamily="34" charset="0"/>
                          <a:cs typeface="Arial" panose="020B0604020202020204" pitchFamily="34" charset="0"/>
                        </a:rPr>
                        <a:t>Dẫn </a:t>
                      </a:r>
                      <a:r>
                        <a:rPr lang="en-US" sz="1800" dirty="0" err="1">
                          <a:effectLst/>
                          <a:latin typeface="UTM Avo" panose="02040603050506020204" pitchFamily="18" charset="0"/>
                          <a:ea typeface="Calibri" panose="020F0502020204030204" pitchFamily="34" charset="0"/>
                          <a:cs typeface="Arial" panose="020B0604020202020204" pitchFamily="34" charset="0"/>
                        </a:rPr>
                        <a:t>truyền</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xung</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thần</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kinh</a:t>
                      </a:r>
                      <a:r>
                        <a:rPr lang="en-US" sz="1800" dirty="0">
                          <a:effectLst/>
                          <a:latin typeface="UTM Avo" panose="02040603050506020204" pitchFamily="18" charset="0"/>
                          <a:ea typeface="Calibri" panose="020F0502020204030204" pitchFamily="34" charset="0"/>
                          <a:cs typeface="Arial" panose="020B0604020202020204" pitchFamily="34" charset="0"/>
                        </a:rPr>
                        <a: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tc rowSpan="2">
                  <a:txBody>
                    <a:bodyPr/>
                    <a:lstStyle/>
                    <a:p>
                      <a:pPr marL="0" algn="just" defTabSz="1632832" rtl="0" eaLnBrk="1" latinLnBrk="0" hangingPunct="1">
                        <a:lnSpc>
                          <a:spcPct val="150000"/>
                        </a:lnSpc>
                        <a:spcAft>
                          <a:spcPts val="800"/>
                        </a:spcAft>
                      </a:pPr>
                      <a:r>
                        <a:rPr lang="vi-VN" sz="1800" i="1" kern="1200" dirty="0">
                          <a:solidFill>
                            <a:schemeClr val="dk1"/>
                          </a:solidFill>
                          <a:effectLst/>
                          <a:latin typeface="UTM Avo" panose="02040603050506020204" pitchFamily="18" charset="0"/>
                          <a:ea typeface="+mn-ea"/>
                          <a:cs typeface="Arial" panose="020B0604020202020204" pitchFamily="34" charset="0"/>
                        </a:rPr>
                        <a:t>điều khiển, điều hòa và phối hợp hoạt động của các cơ quan, hệ cơ quan trong cơ thể thành một thể thống nhất.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extLst>
                  <a:ext uri="{0D108BD9-81ED-4DB2-BD59-A6C34878D82A}">
                    <a16:rowId xmlns:a16="http://schemas.microsoft.com/office/drawing/2014/main" val="4130689448"/>
                  </a:ext>
                </a:extLst>
              </a:tr>
              <a:tr h="865429">
                <a:tc vMerge="1">
                  <a:txBody>
                    <a:bodyPr/>
                    <a:lstStyle/>
                    <a:p>
                      <a:pPr algn="ctr">
                        <a:lnSpc>
                          <a:spcPct val="150000"/>
                        </a:lnSpc>
                        <a:spcAft>
                          <a:spcPts val="800"/>
                        </a:spcAft>
                      </a:pPr>
                      <a:endParaRPr lang="en-US" sz="2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err="1">
                          <a:effectLst/>
                          <a:latin typeface="UTM Avo" panose="02040603050506020204" pitchFamily="18" charset="0"/>
                          <a:ea typeface="Calibri" panose="020F0502020204030204" pitchFamily="34" charset="0"/>
                          <a:cs typeface="Arial" panose="020B0604020202020204" pitchFamily="34" charset="0"/>
                        </a:rPr>
                        <a:t>Não</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bộ</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tủy</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sống</a:t>
                      </a:r>
                      <a:r>
                        <a:rPr lang="en-US" sz="1800" dirty="0">
                          <a:effectLst/>
                          <a:latin typeface="UTM Avo" panose="02040603050506020204" pitchFamily="18" charset="0"/>
                          <a:ea typeface="Calibri" panose="020F0502020204030204" pitchFamily="34" charset="0"/>
                          <a:cs typeface="Arial" panose="020B0604020202020204" pitchFamily="34" charset="0"/>
                        </a:rPr>
                        <a: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tc>
                  <a:txBody>
                    <a:bodyPr/>
                    <a:lstStyle/>
                    <a:p>
                      <a:pPr algn="just">
                        <a:lnSpc>
                          <a:spcPct val="150000"/>
                        </a:lnSpc>
                        <a:spcAft>
                          <a:spcPts val="800"/>
                        </a:spcAft>
                      </a:pPr>
                      <a:r>
                        <a:rPr lang="en-US" sz="1800" dirty="0" err="1">
                          <a:effectLst/>
                          <a:latin typeface="UTM Avo" panose="02040603050506020204" pitchFamily="18" charset="0"/>
                          <a:ea typeface="Calibri" panose="020F0502020204030204" pitchFamily="34" charset="0"/>
                          <a:cs typeface="Arial" panose="020B0604020202020204" pitchFamily="34" charset="0"/>
                        </a:rPr>
                        <a:t>Lưu</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trữ</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xử</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lí</a:t>
                      </a:r>
                      <a:r>
                        <a:rPr lang="en-US" sz="1800" dirty="0">
                          <a:effectLst/>
                          <a:latin typeface="UTM Avo" panose="02040603050506020204" pitchFamily="18" charset="0"/>
                          <a:ea typeface="Calibri" panose="020F0502020204030204" pitchFamily="34" charset="0"/>
                          <a:cs typeface="Arial" panose="020B0604020202020204" pitchFamily="34" charset="0"/>
                        </a:rPr>
                        <a:t> </a:t>
                      </a:r>
                      <a:r>
                        <a:rPr lang="en-US" sz="1800" dirty="0" err="1">
                          <a:effectLst/>
                          <a:latin typeface="UTM Avo" panose="02040603050506020204" pitchFamily="18" charset="0"/>
                          <a:ea typeface="Calibri" panose="020F0502020204030204" pitchFamily="34" charset="0"/>
                          <a:cs typeface="Arial" panose="020B0604020202020204" pitchFamily="34" charset="0"/>
                        </a:rPr>
                        <a:t>thông</a:t>
                      </a:r>
                      <a:r>
                        <a:rPr lang="en-US" sz="1800" dirty="0">
                          <a:effectLst/>
                          <a:latin typeface="UTM Avo" panose="02040603050506020204" pitchFamily="18" charset="0"/>
                          <a:ea typeface="Calibri" panose="020F0502020204030204" pitchFamily="34" charset="0"/>
                          <a:cs typeface="Arial" panose="020B0604020202020204" pitchFamily="34" charset="0"/>
                        </a:rPr>
                        <a:t> tin.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5EA"/>
                    </a:solidFill>
                  </a:tcPr>
                </a:tc>
                <a:tc vMerge="1">
                  <a:txBody>
                    <a:bodyPr/>
                    <a:lstStyle/>
                    <a:p>
                      <a:pPr algn="just">
                        <a:lnSpc>
                          <a:spcPct val="150000"/>
                        </a:lnSpc>
                        <a:spcAft>
                          <a:spcPts val="800"/>
                        </a:spcAft>
                      </a:pPr>
                      <a:endParaRPr lang="en-US" sz="2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2003340"/>
                  </a:ext>
                </a:extLst>
              </a:tr>
            </a:tbl>
          </a:graphicData>
        </a:graphic>
      </p:graphicFrame>
    </p:spTree>
    <p:extLst>
      <p:ext uri="{BB962C8B-B14F-4D97-AF65-F5344CB8AC3E}">
        <p14:creationId xmlns:p14="http://schemas.microsoft.com/office/powerpoint/2010/main" val="331820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E2B5B4-1496-A68E-2FEF-53E54FAAFF6F}"/>
              </a:ext>
            </a:extLst>
          </p:cNvPr>
          <p:cNvGraphicFramePr>
            <a:graphicFrameLocks noGrp="1"/>
          </p:cNvGraphicFramePr>
          <p:nvPr>
            <p:extLst>
              <p:ext uri="{D42A27DB-BD31-4B8C-83A1-F6EECF244321}">
                <p14:modId xmlns:p14="http://schemas.microsoft.com/office/powerpoint/2010/main" val="2143664921"/>
              </p:ext>
            </p:extLst>
          </p:nvPr>
        </p:nvGraphicFramePr>
        <p:xfrm>
          <a:off x="324603" y="1715912"/>
          <a:ext cx="11480800" cy="4822196"/>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796829937"/>
                    </a:ext>
                  </a:extLst>
                </a:gridCol>
                <a:gridCol w="3126353">
                  <a:extLst>
                    <a:ext uri="{9D8B030D-6E8A-4147-A177-3AD203B41FA5}">
                      <a16:colId xmlns:a16="http://schemas.microsoft.com/office/drawing/2014/main" val="3455309065"/>
                    </a:ext>
                  </a:extLst>
                </a:gridCol>
                <a:gridCol w="3426847">
                  <a:extLst>
                    <a:ext uri="{9D8B030D-6E8A-4147-A177-3AD203B41FA5}">
                      <a16:colId xmlns:a16="http://schemas.microsoft.com/office/drawing/2014/main" val="751201419"/>
                    </a:ext>
                  </a:extLst>
                </a:gridCol>
                <a:gridCol w="3403600">
                  <a:extLst>
                    <a:ext uri="{9D8B030D-6E8A-4147-A177-3AD203B41FA5}">
                      <a16:colId xmlns:a16="http://schemas.microsoft.com/office/drawing/2014/main" val="1405659392"/>
                    </a:ext>
                  </a:extLst>
                </a:gridCol>
              </a:tblGrid>
              <a:tr h="744997">
                <a:tc>
                  <a:txBody>
                    <a:bodyPr/>
                    <a:lstStyle/>
                    <a:p>
                      <a:pPr algn="ctr">
                        <a:lnSpc>
                          <a:spcPct val="130000"/>
                        </a:lnSpc>
                        <a:spcAft>
                          <a:spcPts val="0"/>
                        </a:spcAft>
                      </a:pPr>
                      <a:r>
                        <a:rPr lang="en-US" sz="1800" b="1" dirty="0">
                          <a:effectLst/>
                          <a:latin typeface="UTM Avo" panose="02040603050506020204" pitchFamily="18" charset="0"/>
                          <a:cs typeface="Arial" panose="020B0604020202020204" pitchFamily="34" charset="0"/>
                        </a:rPr>
                        <a:t>Hệ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Tên</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chính</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của</a:t>
                      </a:r>
                      <a:r>
                        <a:rPr lang="en-US" sz="1800" b="1" dirty="0">
                          <a:effectLst/>
                          <a:latin typeface="UTM Avo" panose="02040603050506020204" pitchFamily="18" charset="0"/>
                          <a:cs typeface="Arial" panose="020B0604020202020204" pitchFamily="34" charset="0"/>
                        </a:rPr>
                        <a:t>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Chức</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năng</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của</a:t>
                      </a:r>
                      <a:r>
                        <a:rPr lang="en-US" sz="1800" b="1" dirty="0">
                          <a:effectLst/>
                          <a:latin typeface="UTM Avo" panose="02040603050506020204" pitchFamily="18" charset="0"/>
                          <a:cs typeface="Arial" panose="020B0604020202020204" pitchFamily="34" charset="0"/>
                        </a:rPr>
                        <a:t> </a:t>
                      </a:r>
                    </a:p>
                    <a:p>
                      <a:pPr algn="ctr">
                        <a:lnSpc>
                          <a:spcPct val="130000"/>
                        </a:lnSpc>
                        <a:spcAft>
                          <a:spcPts val="0"/>
                        </a:spcAft>
                      </a:pPr>
                      <a:r>
                        <a:rPr lang="en-US" sz="1800" b="1" dirty="0" err="1">
                          <a:effectLst/>
                          <a:latin typeface="UTM Avo" panose="02040603050506020204" pitchFamily="18" charset="0"/>
                          <a:cs typeface="Arial" panose="020B0604020202020204" pitchFamily="34" charset="0"/>
                        </a:rPr>
                        <a:t>hệ</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cơ</a:t>
                      </a:r>
                      <a:r>
                        <a:rPr lang="en-US" sz="1800" b="1" dirty="0">
                          <a:effectLst/>
                          <a:latin typeface="UTM Avo" panose="02040603050506020204" pitchFamily="18" charset="0"/>
                          <a:cs typeface="Arial" panose="020B0604020202020204" pitchFamily="34" charset="0"/>
                        </a:rPr>
                        <a:t> </a:t>
                      </a:r>
                      <a:r>
                        <a:rPr lang="en-US" sz="1800" b="1" dirty="0" err="1">
                          <a:effectLst/>
                          <a:latin typeface="UTM Avo" panose="02040603050506020204" pitchFamily="18" charset="0"/>
                          <a:cs typeface="Arial" panose="020B0604020202020204" pitchFamily="34" charset="0"/>
                        </a:rPr>
                        <a:t>quan</a:t>
                      </a:r>
                      <a:endParaRPr lang="en-US" sz="1800" b="1"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48217"/>
                  </a:ext>
                </a:extLst>
              </a:tr>
              <a:tr h="1050637">
                <a:tc rowSpan="2">
                  <a:txBody>
                    <a:bodyPr/>
                    <a:lstStyle/>
                    <a:p>
                      <a:pPr algn="ctr">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dục</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Ở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nữ</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buồng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trứng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ống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dẫn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trứng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tử</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cung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âm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đạo</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âm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hộ</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Tạo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trứng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nuôi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dưỡng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thai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hình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thành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đặc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điểm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dục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thứ</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phát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ở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nữ</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50000"/>
                        </a:lnSpc>
                        <a:spcAft>
                          <a:spcPts val="800"/>
                        </a:spcAft>
                      </a:pP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sản</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tiết</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hormone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dục</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đảm</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bảo</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duy</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trì</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nòi</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giống</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qua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các</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thế</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399499"/>
                  </a:ext>
                </a:extLst>
              </a:tr>
              <a:tr h="1575956">
                <a:tc vMerge="1">
                  <a:txBody>
                    <a:bodyPr/>
                    <a:lstStyle/>
                    <a:p>
                      <a:endParaRPr lang="en-US"/>
                    </a:p>
                  </a:txBody>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Ở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nam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hoàn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ống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dẫn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túi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tuyến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tiền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liệt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tuyến</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hành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dương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vật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Tạo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trùng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hình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thành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đặc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điểm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dục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thứ</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phát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ở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nam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vMerge="1">
                  <a:txBody>
                    <a:bodyPr/>
                    <a:lstStyle/>
                    <a:p>
                      <a:endParaRPr lang="en-US"/>
                    </a:p>
                  </a:txBody>
                  <a:tcPr/>
                </a:tc>
                <a:extLst>
                  <a:ext uri="{0D108BD9-81ED-4DB2-BD59-A6C34878D82A}">
                    <a16:rowId xmlns:a16="http://schemas.microsoft.com/office/drawing/2014/main" val="1325780308"/>
                  </a:ext>
                </a:extLst>
              </a:tr>
              <a:tr h="1313297">
                <a:tc>
                  <a:txBody>
                    <a:bodyPr/>
                    <a:lstStyle/>
                    <a:p>
                      <a:pPr algn="ctr">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dục</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Ở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nữ</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buồng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trứng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ống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dẫn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trứng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tử</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cung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âm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đạo</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âm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hộ</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Tạo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trứng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nuôi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dưỡng</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thai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nhi</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hình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thành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đặc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điểm</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dục</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thứ</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phát</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ở </a:t>
                      </a:r>
                      <a:r>
                        <a:rPr lang="en-US" sz="1800"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nữ</a:t>
                      </a:r>
                      <a:r>
                        <a:rPr lang="en-US" sz="1800"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just">
                        <a:lnSpc>
                          <a:spcPct val="150000"/>
                        </a:lnSpc>
                        <a:spcAft>
                          <a:spcPts val="800"/>
                        </a:spcAft>
                      </a:pP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sản</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tiết</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hormone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sinh</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dục</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đảm</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bảo</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duy</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trì</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nòi</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giống</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qua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các</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thế</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 </a:t>
                      </a:r>
                      <a:r>
                        <a:rPr lang="en-US" sz="1800" i="1" dirty="0" err="1">
                          <a:solidFill>
                            <a:srgbClr val="000000"/>
                          </a:solidFill>
                          <a:effectLst/>
                          <a:latin typeface="UTM Avo" panose="02040603050506020204" pitchFamily="18" charset="0"/>
                          <a:ea typeface="Times New Roman" panose="02020603050405020304" pitchFamily="18" charset="0"/>
                          <a:cs typeface="Arial" panose="020B0604020202020204" pitchFamily="34" charset="0"/>
                        </a:rPr>
                        <a:t>hệ</a:t>
                      </a:r>
                      <a:r>
                        <a:rPr lang="en-US" sz="1800" i="1" dirty="0">
                          <a:solidFill>
                            <a:srgbClr val="000000"/>
                          </a:solidFill>
                          <a:effectLst/>
                          <a:latin typeface="UTM Avo" panose="02040603050506020204" pitchFamily="18" charset="0"/>
                          <a:ea typeface="Times New Roman" panose="02020603050405020304" pitchFamily="18" charset="0"/>
                          <a:cs typeface="Arial" panose="020B0604020202020204" pitchFamily="34" charset="0"/>
                        </a:rPr>
                        <a:t>.</a:t>
                      </a:r>
                      <a:endParaRPr lang="en-US" sz="18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212042638"/>
                  </a:ext>
                </a:extLst>
              </a:tr>
            </a:tbl>
          </a:graphicData>
        </a:graphic>
      </p:graphicFrame>
    </p:spTree>
    <p:extLst>
      <p:ext uri="{BB962C8B-B14F-4D97-AF65-F5344CB8AC3E}">
        <p14:creationId xmlns:p14="http://schemas.microsoft.com/office/powerpoint/2010/main" val="9730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79EAD33-7666-572F-B998-B6013623022B}"/>
              </a:ext>
            </a:extLst>
          </p:cNvPr>
          <p:cNvGrpSpPr/>
          <p:nvPr/>
        </p:nvGrpSpPr>
        <p:grpSpPr>
          <a:xfrm>
            <a:off x="471947" y="1839285"/>
            <a:ext cx="6274085" cy="2953524"/>
            <a:chOff x="2912931" y="2226447"/>
            <a:chExt cx="9873414" cy="7117340"/>
          </a:xfrm>
        </p:grpSpPr>
        <p:pic>
          <p:nvPicPr>
            <p:cNvPr id="4" name="Picture 12">
              <a:extLst>
                <a:ext uri="{FF2B5EF4-FFF2-40B4-BE49-F238E27FC236}">
                  <a16:creationId xmlns:a16="http://schemas.microsoft.com/office/drawing/2014/main" id="{33726034-E57E-9C58-B019-F91CAED67A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12931" y="2226447"/>
              <a:ext cx="9873414" cy="7117340"/>
            </a:xfrm>
            <a:prstGeom prst="rect">
              <a:avLst/>
            </a:prstGeom>
          </p:spPr>
        </p:pic>
        <p:sp>
          <p:nvSpPr>
            <p:cNvPr id="5" name="TextBox 4">
              <a:extLst>
                <a:ext uri="{FF2B5EF4-FFF2-40B4-BE49-F238E27FC236}">
                  <a16:creationId xmlns:a16="http://schemas.microsoft.com/office/drawing/2014/main" id="{94C50A50-8B6D-70F2-4965-AC848E70C2DC}"/>
                </a:ext>
              </a:extLst>
            </p:cNvPr>
            <p:cNvSpPr txBox="1"/>
            <p:nvPr/>
          </p:nvSpPr>
          <p:spPr>
            <a:xfrm>
              <a:off x="4507614" y="2814669"/>
              <a:ext cx="6766340" cy="4038411"/>
            </a:xfrm>
            <a:prstGeom prst="rect">
              <a:avLst/>
            </a:prstGeom>
            <a:noFill/>
          </p:spPr>
          <p:txBody>
            <a:bodyPr wrap="square">
              <a:spAutoFit/>
            </a:bodyPr>
            <a:lstStyle/>
            <a:p>
              <a:pPr algn="ctr">
                <a:lnSpc>
                  <a:spcPct val="150000"/>
                </a:lnSpc>
              </a:pPr>
              <a:r>
                <a:rPr lang="en-US" sz="2400" dirty="0">
                  <a:latin typeface="UTM Avo" panose="02040603050506020204" pitchFamily="18" charset="0"/>
                  <a:ea typeface="Times New Roman" panose="02020603050405020304" pitchFamily="18" charset="0"/>
                  <a:cs typeface="Arial" panose="020B0604020202020204" pitchFamily="34" charset="0"/>
                </a:rPr>
                <a:t>Các </a:t>
              </a:r>
              <a:r>
                <a:rPr lang="en-US" sz="2400" dirty="0" err="1">
                  <a:latin typeface="UTM Avo" panose="02040603050506020204" pitchFamily="18" charset="0"/>
                  <a:ea typeface="Times New Roman" panose="02020603050405020304" pitchFamily="18" charset="0"/>
                  <a:cs typeface="Arial" panose="020B0604020202020204" pitchFamily="34" charset="0"/>
                </a:rPr>
                <a:t>hệ</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trong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thể</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có</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mối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hệ</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như</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thế</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nào</a:t>
              </a:r>
              <a:r>
                <a:rPr lang="en-US" sz="2400" dirty="0">
                  <a:latin typeface="UTM Avo" panose="02040603050506020204" pitchFamily="18" charset="0"/>
                  <a:ea typeface="Times New Roman" panose="02020603050405020304" pitchFamily="18" charset="0"/>
                  <a:cs typeface="Arial" panose="020B0604020202020204" pitchFamily="34" charset="0"/>
                </a:rPr>
                <a:t>? Cho </a:t>
              </a:r>
              <a:r>
                <a:rPr lang="en-US" sz="2400" dirty="0" err="1">
                  <a:latin typeface="UTM Avo" panose="02040603050506020204" pitchFamily="18" charset="0"/>
                  <a:ea typeface="Times New Roman" panose="02020603050405020304" pitchFamily="18" charset="0"/>
                  <a:cs typeface="Arial" panose="020B0604020202020204" pitchFamily="34" charset="0"/>
                </a:rPr>
                <a:t>ví</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dụ</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sp>
        <p:nvSpPr>
          <p:cNvPr id="6" name="TextBox 5">
            <a:extLst>
              <a:ext uri="{FF2B5EF4-FFF2-40B4-BE49-F238E27FC236}">
                <a16:creationId xmlns:a16="http://schemas.microsoft.com/office/drawing/2014/main" id="{2BA514EA-9EF5-9862-747B-BA5E9017887B}"/>
              </a:ext>
            </a:extLst>
          </p:cNvPr>
          <p:cNvSpPr txBox="1"/>
          <p:nvPr/>
        </p:nvSpPr>
        <p:spPr>
          <a:xfrm>
            <a:off x="4736387" y="4651998"/>
            <a:ext cx="6783091" cy="1675843"/>
          </a:xfrm>
          <a:prstGeom prst="rect">
            <a:avLst/>
          </a:prstGeom>
          <a:solidFill>
            <a:schemeClr val="accent2">
              <a:lumMod val="20000"/>
              <a:lumOff val="80000"/>
            </a:schemeClr>
          </a:solidFill>
        </p:spPr>
        <p:txBody>
          <a:bodyPr wrap="square">
            <a:spAutoFit/>
          </a:bodyPr>
          <a:lstStyle/>
          <a:p>
            <a:pPr algn="just">
              <a:lnSpc>
                <a:spcPct val="150000"/>
              </a:lnSpc>
            </a:pPr>
            <a:r>
              <a:rPr lang="en-US" sz="2400" dirty="0">
                <a:latin typeface="UTM Avo" panose="02040603050506020204" pitchFamily="18" charset="0"/>
                <a:ea typeface="Times New Roman" panose="02020603050405020304" pitchFamily="18" charset="0"/>
                <a:cs typeface="Arial" panose="020B0604020202020204" pitchFamily="34" charset="0"/>
              </a:rPr>
              <a:t>Các </a:t>
            </a:r>
            <a:r>
              <a:rPr lang="en-US" sz="2400" dirty="0" err="1">
                <a:latin typeface="UTM Avo" panose="02040603050506020204" pitchFamily="18" charset="0"/>
                <a:ea typeface="Times New Roman" panose="02020603050405020304" pitchFamily="18" charset="0"/>
                <a:cs typeface="Arial" panose="020B0604020202020204" pitchFamily="34" charset="0"/>
              </a:rPr>
              <a:t>hệ</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trong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thể</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người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có</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mối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hệ</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mật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thiết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phối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hợp</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hợp</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hoạt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động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không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thể</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tách</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rời</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sp>
        <p:nvSpPr>
          <p:cNvPr id="7" name="Arrow: Right 6">
            <a:extLst>
              <a:ext uri="{FF2B5EF4-FFF2-40B4-BE49-F238E27FC236}">
                <a16:creationId xmlns:a16="http://schemas.microsoft.com/office/drawing/2014/main" id="{BC77A2B5-C120-F085-8E7C-93B221C2BD15}"/>
              </a:ext>
            </a:extLst>
          </p:cNvPr>
          <p:cNvSpPr/>
          <p:nvPr/>
        </p:nvSpPr>
        <p:spPr>
          <a:xfrm>
            <a:off x="3177935" y="5210949"/>
            <a:ext cx="914400" cy="5579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9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1D90B5-C431-DFA1-7131-F624C5CB25AB}"/>
              </a:ext>
            </a:extLst>
          </p:cNvPr>
          <p:cNvGrpSpPr/>
          <p:nvPr/>
        </p:nvGrpSpPr>
        <p:grpSpPr>
          <a:xfrm>
            <a:off x="585284" y="2478439"/>
            <a:ext cx="7000504" cy="3798376"/>
            <a:chOff x="877926" y="2857499"/>
            <a:chExt cx="10500757" cy="6255502"/>
          </a:xfrm>
        </p:grpSpPr>
        <p:sp>
          <p:nvSpPr>
            <p:cNvPr id="8" name="Freeform 7">
              <a:extLst>
                <a:ext uri="{FF2B5EF4-FFF2-40B4-BE49-F238E27FC236}">
                  <a16:creationId xmlns:a16="http://schemas.microsoft.com/office/drawing/2014/main" id="{3FE3F71D-D00A-0D50-5FFD-8A6F7107B06E}"/>
                </a:ext>
              </a:extLst>
            </p:cNvPr>
            <p:cNvSpPr/>
            <p:nvPr/>
          </p:nvSpPr>
          <p:spPr>
            <a:xfrm>
              <a:off x="877926" y="2857499"/>
              <a:ext cx="10500757" cy="6255502"/>
            </a:xfrm>
            <a:prstGeom prst="roundRect">
              <a:avLst>
                <a:gd name="adj" fmla="val 4667"/>
              </a:avLst>
            </a:prstGeom>
            <a:solidFill>
              <a:srgbClr val="A5DAF3"/>
            </a:solidFill>
            <a:ln w="57150">
              <a:solidFill>
                <a:schemeClr val="tx2"/>
              </a:solidFill>
            </a:ln>
          </p:spPr>
          <p:txBody>
            <a:bodyPr/>
            <a:lstStyle/>
            <a:p>
              <a:endParaRPr lang="en-US" sz="800"/>
            </a:p>
          </p:txBody>
        </p:sp>
        <p:sp>
          <p:nvSpPr>
            <p:cNvPr id="9" name="TextBox 8">
              <a:extLst>
                <a:ext uri="{FF2B5EF4-FFF2-40B4-BE49-F238E27FC236}">
                  <a16:creationId xmlns:a16="http://schemas.microsoft.com/office/drawing/2014/main" id="{C8F1D541-4EB7-D40C-F432-9827EB871616}"/>
                </a:ext>
              </a:extLst>
            </p:cNvPr>
            <p:cNvSpPr txBox="1"/>
            <p:nvPr/>
          </p:nvSpPr>
          <p:spPr>
            <a:xfrm>
              <a:off x="1068468" y="3317699"/>
              <a:ext cx="10223252" cy="5051737"/>
            </a:xfrm>
            <a:prstGeom prst="rect">
              <a:avLst/>
            </a:prstGeom>
            <a:noFill/>
          </p:spPr>
          <p:txBody>
            <a:bodyPr wrap="square">
              <a:spAutoFit/>
            </a:bodyPr>
            <a:lstStyle/>
            <a:p>
              <a:pPr algn="just">
                <a:lnSpc>
                  <a:spcPct val="150000"/>
                </a:lnSpc>
                <a:spcAft>
                  <a:spcPts val="533"/>
                </a:spcAft>
                <a:defRPr/>
              </a:pP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Hệ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thần</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kinh</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sẽ</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điều</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khiển</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hoạt</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động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hệ</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vận</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động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thực</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hiện</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động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tác</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chạy</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của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cơ</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thể</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hệ</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thần</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kinh</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điều</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hòa</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giúp</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tăng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hoạt</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động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hô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hấp</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tuần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hoàn</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để</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cung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cấp</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O</a:t>
              </a:r>
              <a:r>
                <a:rPr lang="en-US" sz="2200" baseline="-25000" dirty="0">
                  <a:solidFill>
                    <a:prstClr val="black"/>
                  </a:solidFill>
                  <a:latin typeface="UTM Avo" panose="02040603050506020204" pitchFamily="18" charset="0"/>
                  <a:ea typeface="Times New Roman" panose="02020603050405020304" pitchFamily="18" charset="0"/>
                  <a:cs typeface="Arial" panose="020B0604020202020204" pitchFamily="34" charset="0"/>
                </a:rPr>
                <a:t>2</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chất</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dinh</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dưỡng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tới</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cơ</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xương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đang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hoạt</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động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mạnh</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mồ</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hôi</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tăng</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tiết</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qua da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để</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điều</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hòa</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thân</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200" dirty="0" err="1">
                  <a:solidFill>
                    <a:prstClr val="black"/>
                  </a:solidFill>
                  <a:latin typeface="UTM Avo" panose="02040603050506020204" pitchFamily="18" charset="0"/>
                  <a:ea typeface="Times New Roman" panose="02020603050405020304" pitchFamily="18" charset="0"/>
                  <a:cs typeface="Arial" panose="020B0604020202020204" pitchFamily="34" charset="0"/>
                </a:rPr>
                <a:t>nhiệt</a:t>
              </a:r>
              <a:r>
                <a:rPr lang="en-US" sz="2200" dirty="0">
                  <a:solidFill>
                    <a:prstClr val="black"/>
                  </a:solidFill>
                  <a:latin typeface="UTM Avo" panose="02040603050506020204" pitchFamily="18" charset="0"/>
                  <a:ea typeface="Times New Roman" panose="02020603050405020304" pitchFamily="18" charset="0"/>
                  <a:cs typeface="Arial" panose="020B0604020202020204" pitchFamily="34" charset="0"/>
                </a:rPr>
                <a:t>…</a:t>
              </a:r>
              <a:endPar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31EC1EDF-29A6-DA5C-CEAB-A330049485B8}"/>
              </a:ext>
            </a:extLst>
          </p:cNvPr>
          <p:cNvSpPr txBox="1"/>
          <p:nvPr/>
        </p:nvSpPr>
        <p:spPr>
          <a:xfrm>
            <a:off x="1245408" y="1751593"/>
            <a:ext cx="5251451" cy="583812"/>
          </a:xfrm>
          <a:prstGeom prst="rect">
            <a:avLst/>
          </a:prstGeom>
          <a:noFill/>
        </p:spPr>
        <p:txBody>
          <a:bodyPr wrap="square" lIns="60959" tIns="30479" rIns="60959" bIns="30479">
            <a:spAutoFit/>
          </a:bodyPr>
          <a:lstStyle/>
          <a:p>
            <a:pPr algn="just">
              <a:lnSpc>
                <a:spcPct val="150000"/>
              </a:lnSpc>
              <a:spcAft>
                <a:spcPts val="533"/>
              </a:spcAft>
              <a:defRPr/>
            </a:pPr>
            <a:r>
              <a:rPr lang="en-US" sz="2600" b="1" dirty="0" err="1">
                <a:solidFill>
                  <a:prstClr val="black"/>
                </a:solidFill>
                <a:latin typeface="UTM Avo" panose="02040603050506020204" pitchFamily="18" charset="0"/>
                <a:ea typeface="Times New Roman" panose="02020603050405020304" pitchFamily="18" charset="0"/>
                <a:cs typeface="Arial" panose="020B0604020202020204" pitchFamily="34" charset="0"/>
              </a:rPr>
              <a:t>Ví</a:t>
            </a:r>
            <a:r>
              <a:rPr lang="en-US" sz="2600" b="1"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600" b="1" dirty="0" err="1">
                <a:solidFill>
                  <a:prstClr val="black"/>
                </a:solidFill>
                <a:latin typeface="UTM Avo" panose="02040603050506020204" pitchFamily="18" charset="0"/>
                <a:ea typeface="Times New Roman" panose="02020603050405020304" pitchFamily="18" charset="0"/>
                <a:cs typeface="Arial" panose="020B0604020202020204" pitchFamily="34" charset="0"/>
              </a:rPr>
              <a:t>dụ</a:t>
            </a:r>
            <a:r>
              <a:rPr lang="en-US" sz="2600" b="1" dirty="0">
                <a:solidFill>
                  <a:prstClr val="black"/>
                </a:solidFill>
                <a:latin typeface="UTM Avo" panose="02040603050506020204" pitchFamily="18" charset="0"/>
                <a:ea typeface="Times New Roman" panose="02020603050405020304" pitchFamily="18" charset="0"/>
                <a:cs typeface="Arial" panose="020B0604020202020204" pitchFamily="34" charset="0"/>
              </a:rPr>
              <a:t>: Ở </a:t>
            </a:r>
            <a:r>
              <a:rPr lang="en-US" sz="2600" b="1" dirty="0" err="1">
                <a:solidFill>
                  <a:prstClr val="black"/>
                </a:solidFill>
                <a:latin typeface="UTM Avo" panose="02040603050506020204" pitchFamily="18" charset="0"/>
                <a:ea typeface="Times New Roman" panose="02020603050405020304" pitchFamily="18" charset="0"/>
                <a:cs typeface="Arial" panose="020B0604020202020204" pitchFamily="34" charset="0"/>
              </a:rPr>
              <a:t>người</a:t>
            </a:r>
            <a:r>
              <a:rPr lang="en-US" sz="2600" b="1"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600" b="1" dirty="0" err="1">
                <a:solidFill>
                  <a:prstClr val="black"/>
                </a:solidFill>
                <a:latin typeface="UTM Avo" panose="02040603050506020204" pitchFamily="18" charset="0"/>
                <a:ea typeface="Times New Roman" panose="02020603050405020304" pitchFamily="18" charset="0"/>
                <a:cs typeface="Arial" panose="020B0604020202020204" pitchFamily="34" charset="0"/>
              </a:rPr>
              <a:t>đang</a:t>
            </a:r>
            <a:r>
              <a:rPr lang="en-US" sz="2600" b="1"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600" b="1" dirty="0" err="1">
                <a:solidFill>
                  <a:prstClr val="black"/>
                </a:solidFill>
                <a:latin typeface="UTM Avo" panose="02040603050506020204" pitchFamily="18" charset="0"/>
                <a:ea typeface="Times New Roman" panose="02020603050405020304" pitchFamily="18" charset="0"/>
                <a:cs typeface="Arial" panose="020B0604020202020204" pitchFamily="34" charset="0"/>
              </a:rPr>
              <a:t>chạy</a:t>
            </a:r>
            <a:r>
              <a:rPr lang="en-US" sz="2600" b="1" dirty="0">
                <a:solidFill>
                  <a:prstClr val="black"/>
                </a:solidFill>
                <a:latin typeface="UTM Avo" panose="02040603050506020204" pitchFamily="18" charset="0"/>
                <a:ea typeface="Times New Roman" panose="02020603050405020304" pitchFamily="18" charset="0"/>
                <a:cs typeface="Arial" panose="020B0604020202020204" pitchFamily="34" charset="0"/>
              </a:rPr>
              <a:t> </a:t>
            </a:r>
            <a:r>
              <a:rPr lang="en-US" sz="2600" b="1" dirty="0" err="1">
                <a:solidFill>
                  <a:prstClr val="black"/>
                </a:solidFill>
                <a:latin typeface="UTM Avo" panose="02040603050506020204" pitchFamily="18" charset="0"/>
                <a:ea typeface="Times New Roman" panose="02020603050405020304" pitchFamily="18" charset="0"/>
                <a:cs typeface="Arial" panose="020B0604020202020204" pitchFamily="34" charset="0"/>
              </a:rPr>
              <a:t>bộ</a:t>
            </a:r>
            <a:endParaRPr lang="en-US" sz="2600" b="1" dirty="0">
              <a:solidFill>
                <a:prstClr val="black"/>
              </a:solidFill>
              <a:latin typeface="UTM Avo" panose="02040603050506020204" pitchFamily="18" charset="0"/>
              <a:ea typeface="Times New Roman" panose="02020603050405020304" pitchFamily="18" charset="0"/>
              <a:cs typeface="Arial" panose="020B0604020202020204" pitchFamily="34" charset="0"/>
            </a:endParaRPr>
          </a:p>
        </p:txBody>
      </p:sp>
      <p:pic>
        <p:nvPicPr>
          <p:cNvPr id="11" name="Picture 4">
            <a:extLst>
              <a:ext uri="{FF2B5EF4-FFF2-40B4-BE49-F238E27FC236}">
                <a16:creationId xmlns:a16="http://schemas.microsoft.com/office/drawing/2014/main" id="{C4C537AF-0E33-7911-4E36-4CC0E16CD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536" y="1887941"/>
            <a:ext cx="4807312" cy="480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6D37CC4-0ED1-D575-40C0-C3417D8C502E}"/>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16991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BC9E7842-A229-82E0-20C8-F03727D4F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47189" y="1673817"/>
            <a:ext cx="8048408" cy="4943959"/>
          </a:xfrm>
          <a:prstGeom prst="rect">
            <a:avLst/>
          </a:prstGeom>
        </p:spPr>
      </p:pic>
      <p:sp>
        <p:nvSpPr>
          <p:cNvPr id="4" name="TextBox 3">
            <a:extLst>
              <a:ext uri="{FF2B5EF4-FFF2-40B4-BE49-F238E27FC236}">
                <a16:creationId xmlns:a16="http://schemas.microsoft.com/office/drawing/2014/main" id="{56ED5C2F-34DB-DD6B-EC16-D16078981600}"/>
              </a:ext>
            </a:extLst>
          </p:cNvPr>
          <p:cNvSpPr txBox="1"/>
          <p:nvPr/>
        </p:nvSpPr>
        <p:spPr>
          <a:xfrm>
            <a:off x="3370605" y="2130475"/>
            <a:ext cx="4905489" cy="3371177"/>
          </a:xfrm>
          <a:prstGeom prst="rect">
            <a:avLst/>
          </a:prstGeom>
          <a:noFill/>
        </p:spPr>
        <p:txBody>
          <a:bodyPr wrap="square" lIns="60959" tIns="30479" rIns="60959" bIns="30479">
            <a:spAutoFit/>
          </a:bodyPr>
          <a:lstStyle/>
          <a:p>
            <a:pPr algn="ctr">
              <a:lnSpc>
                <a:spcPct val="150000"/>
              </a:lnSpc>
              <a:spcAft>
                <a:spcPts val="533"/>
              </a:spcAft>
            </a:pPr>
            <a:r>
              <a:rPr lang="en-US" sz="2400" b="1" u="sng" dirty="0">
                <a:latin typeface="UTM Avo" panose="02040603050506020204" pitchFamily="18" charset="0"/>
                <a:ea typeface="Times New Roman" panose="02020603050405020304" pitchFamily="18" charset="0"/>
                <a:cs typeface="Arial" panose="020B0604020202020204" pitchFamily="34" charset="0"/>
              </a:rPr>
              <a:t>KẾT LUẬN</a:t>
            </a:r>
            <a:endParaRPr lang="en-US" sz="2400" b="1" u="sng"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pPr>
            <a:r>
              <a:rPr lang="en-US" sz="2400" dirty="0" err="1">
                <a:latin typeface="UTM Avo" panose="02040603050506020204" pitchFamily="18" charset="0"/>
                <a:ea typeface="Times New Roman" panose="02020603050405020304" pitchFamily="18" charset="0"/>
                <a:cs typeface="Arial" panose="020B0604020202020204" pitchFamily="34" charset="0"/>
              </a:rPr>
              <a:t>Mỗi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hệ</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gồm</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nhiều</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đảm</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nhận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một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chức</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năng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riêng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cùng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phối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hợp</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hoạt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động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đảm</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bảo</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thể</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là</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một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thể</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thống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nhất</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65380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5483F5FA-793E-8760-AAAD-12C2620686AE}"/>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303480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6096000" y="1485900"/>
            <a:ext cx="3200400" cy="2514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Đến</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giờ</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câu</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cá</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rồi</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Các</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cháu</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giúp</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ông</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r>
              <a:rPr kumimoji="0" lang="en-US" sz="2400" b="0" i="0" u="none" strike="noStrike" kern="1200" cap="none" spc="0" normalizeH="0" baseline="0" noProof="0" dirty="0" err="1">
                <a:ln>
                  <a:noFill/>
                </a:ln>
                <a:solidFill>
                  <a:prstClr val="black"/>
                </a:solidFill>
                <a:effectLst/>
                <a:uLnTx/>
                <a:uFillTx/>
                <a:latin typeface="UTM Avo" panose="02040603050506020204" pitchFamily="18" charset="0"/>
                <a:ea typeface="UD Digi Kyokasho N-B" panose="020B0400000000000000" pitchFamily="18" charset="-128"/>
                <a:cs typeface="+mn-cs"/>
              </a:rPr>
              <a:t>nhé</a:t>
            </a:r>
            <a:r>
              <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UD Digi Kyokasho N-B" panose="020B0400000000000000" pitchFamily="18" charset="-128"/>
                <a:cs typeface="+mn-cs"/>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hlinkClick r:id="" action="ppaction://hlinkshowjump?jump=nextslide"/>
          </p:cNvPr>
          <p:cNvSpPr/>
          <p:nvPr/>
        </p:nvSpPr>
        <p:spPr>
          <a:xfrm>
            <a:off x="9448802" y="5676900"/>
            <a:ext cx="156927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rPr>
              <a:t>PLAY</a:t>
            </a:r>
          </a:p>
        </p:txBody>
      </p:sp>
      <p:pic>
        <p:nvPicPr>
          <p:cNvPr id="2" name="Picture 1" descr="Logo, company name&#10;&#10;Description automatically generated">
            <a:extLst>
              <a:ext uri="{FF2B5EF4-FFF2-40B4-BE49-F238E27FC236}">
                <a16:creationId xmlns:a16="http://schemas.microsoft.com/office/drawing/2014/main" id="{3F79766E-16EF-07FB-97FC-69761E1F1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bf70f5ebf1a718aef076b27dd45a5b3.png">
            <a:extLst>
              <a:ext uri="{FF2B5EF4-FFF2-40B4-BE49-F238E27FC236}">
                <a16:creationId xmlns:a16="http://schemas.microsoft.com/office/drawing/2014/main" id="{EE45B29C-49CC-3D9A-BCCD-38D33A06A329}"/>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2" name="Picture 1" descr="4f942a9486ec68153575dc78a42d480b.png">
            <a:extLst>
              <a:ext uri="{FF2B5EF4-FFF2-40B4-BE49-F238E27FC236}">
                <a16:creationId xmlns:a16="http://schemas.microsoft.com/office/drawing/2014/main" id="{B29DB5F4-19FD-8E7B-D0F5-FDC6237F3B96}"/>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1" name="Picture 10" descr="e86f050d219b5585368f7ef298c00175.png"/>
          <p:cNvPicPr>
            <a:picLocks noChangeAspect="1"/>
          </p:cNvPicPr>
          <p:nvPr/>
        </p:nvPicPr>
        <p:blipFill>
          <a:blip r:embed="rId10" cstate="print"/>
          <a:stretch>
            <a:fillRect/>
          </a:stretch>
        </p:blipFill>
        <p:spPr>
          <a:xfrm>
            <a:off x="3962400" y="4953000"/>
            <a:ext cx="1752600" cy="1676400"/>
          </a:xfrm>
          <a:prstGeom prst="rect">
            <a:avLst/>
          </a:prstGeom>
        </p:spPr>
      </p:pic>
      <p:sp>
        <p:nvSpPr>
          <p:cNvPr id="17" name="Rectangle 16"/>
          <p:cNvSpPr/>
          <p:nvPr/>
        </p:nvSpPr>
        <p:spPr>
          <a:xfrm>
            <a:off x="1028054" y="185980"/>
            <a:ext cx="10037736"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1: Cơ thể con người có bao nhiêu hệ cơ quan?</a:t>
            </a: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9144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056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3" name="Picture 12" descr="e86f050d219b5585368f7ef298c00175.png"/>
          <p:cNvPicPr>
            <a:picLocks noChangeAspect="1"/>
          </p:cNvPicPr>
          <p:nvPr/>
        </p:nvPicPr>
        <p:blipFill>
          <a:blip r:embed="rId14" cstate="print"/>
          <a:stretch>
            <a:fillRect/>
          </a:stretch>
        </p:blipFill>
        <p:spPr>
          <a:xfrm>
            <a:off x="8610600" y="5105400"/>
            <a:ext cx="1752600" cy="1752600"/>
          </a:xfrm>
          <a:prstGeom prst="rect">
            <a:avLst/>
          </a:prstGeom>
        </p:spPr>
      </p:pic>
      <p:sp>
        <p:nvSpPr>
          <p:cNvPr id="21" name="TextBox 20"/>
          <p:cNvSpPr txBox="1"/>
          <p:nvPr/>
        </p:nvSpPr>
        <p:spPr>
          <a:xfrm>
            <a:off x="8991600" y="56388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2" name="Rectangle 21"/>
          <p:cNvSpPr/>
          <p:nvPr/>
        </p:nvSpPr>
        <p:spPr>
          <a:xfrm>
            <a:off x="1828800" y="54864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64008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5B7E9A99-CC0F-C367-673E-DA72E02298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
        <p:nvSpPr>
          <p:cNvPr id="16" name="Right Arrow 36">
            <a:hlinkClick r:id="" action="ppaction://hlinkshowjump?jump=nextslide"/>
            <a:extLst>
              <a:ext uri="{FF2B5EF4-FFF2-40B4-BE49-F238E27FC236}">
                <a16:creationId xmlns:a16="http://schemas.microsoft.com/office/drawing/2014/main" id="{ECD61175-852B-F577-7748-9A52AC4A44C7}"/>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18" name="Rectangle 17">
            <a:extLst>
              <a:ext uri="{FF2B5EF4-FFF2-40B4-BE49-F238E27FC236}">
                <a16:creationId xmlns:a16="http://schemas.microsoft.com/office/drawing/2014/main" id="{B77D6736-752B-7313-F0F9-280A71F98CB0}"/>
              </a:ext>
            </a:extLst>
          </p:cNvPr>
          <p:cNvSpPr/>
          <p:nvPr/>
        </p:nvSpPr>
        <p:spPr>
          <a:xfrm>
            <a:off x="1421127" y="1548539"/>
            <a:ext cx="1866900" cy="7620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A. 5</a:t>
            </a:r>
          </a:p>
        </p:txBody>
      </p:sp>
      <p:sp>
        <p:nvSpPr>
          <p:cNvPr id="26" name="Rectangle 25">
            <a:extLst>
              <a:ext uri="{FF2B5EF4-FFF2-40B4-BE49-F238E27FC236}">
                <a16:creationId xmlns:a16="http://schemas.microsoft.com/office/drawing/2014/main" id="{CE8A5785-3341-B487-55CB-6B35E2BB9D09}"/>
              </a:ext>
            </a:extLst>
          </p:cNvPr>
          <p:cNvSpPr/>
          <p:nvPr/>
        </p:nvSpPr>
        <p:spPr>
          <a:xfrm>
            <a:off x="3707127" y="1548539"/>
            <a:ext cx="2024380" cy="7620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B. 6</a:t>
            </a:r>
          </a:p>
        </p:txBody>
      </p:sp>
      <p:sp>
        <p:nvSpPr>
          <p:cNvPr id="27" name="Rectangle 26">
            <a:extLst>
              <a:ext uri="{FF2B5EF4-FFF2-40B4-BE49-F238E27FC236}">
                <a16:creationId xmlns:a16="http://schemas.microsoft.com/office/drawing/2014/main" id="{6E9A1448-A8E2-9C95-64D4-272326CD3115}"/>
              </a:ext>
            </a:extLst>
          </p:cNvPr>
          <p:cNvSpPr/>
          <p:nvPr/>
        </p:nvSpPr>
        <p:spPr>
          <a:xfrm>
            <a:off x="6150607" y="1548539"/>
            <a:ext cx="1866900" cy="7620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C. 7</a:t>
            </a:r>
          </a:p>
        </p:txBody>
      </p:sp>
      <p:sp>
        <p:nvSpPr>
          <p:cNvPr id="28" name="Rectangle 27">
            <a:extLst>
              <a:ext uri="{FF2B5EF4-FFF2-40B4-BE49-F238E27FC236}">
                <a16:creationId xmlns:a16="http://schemas.microsoft.com/office/drawing/2014/main" id="{981ED8A2-A8FF-7FFB-E82C-668177891BF2}"/>
              </a:ext>
            </a:extLst>
          </p:cNvPr>
          <p:cNvSpPr/>
          <p:nvPr/>
        </p:nvSpPr>
        <p:spPr>
          <a:xfrm>
            <a:off x="8398510" y="1548539"/>
            <a:ext cx="2024380" cy="7620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rPr>
              <a:t>D. 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par>
                                <p:cTn id="44" presetID="47" presetClass="exit" presetSubtype="0" fill="hold"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dung .wav"/>
                                        </p:tgtEl>
                                      </p:cMediaNode>
                                    </p:audio>
                                  </p:subTnLst>
                                </p:cTn>
                              </p:par>
                              <p:par>
                                <p:cTn id="60" presetID="47" presetClass="exit" presetSubtype="0" fill="hold"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childTnLst>
                          </p:cTn>
                        </p:par>
                        <p:par>
                          <p:cTn id="65" fill="hold">
                            <p:stCondLst>
                              <p:cond delay="1000"/>
                            </p:stCondLst>
                            <p:childTnLst>
                              <p:par>
                                <p:cTn id="66" presetID="42" presetClass="path" presetSubtype="0" accel="50000" decel="50000" fill="hold" nodeType="afterEffect">
                                  <p:stCondLst>
                                    <p:cond delay="0"/>
                                  </p:stCondLst>
                                  <p:childTnLst>
                                    <p:animMotion origin="layout" path="M 2.77556E-17 1.11111E-6 L 0.1625 0.03889 " pathEditMode="relative" rAng="0" ptsTypes="AA">
                                      <p:cBhvr>
                                        <p:cTn id="67" dur="2000" fill="hold"/>
                                        <p:tgtEl>
                                          <p:spTgt spid="2"/>
                                        </p:tgtEl>
                                        <p:attrNameLst>
                                          <p:attrName>ppt_x</p:attrName>
                                          <p:attrName>ppt_y</p:attrName>
                                        </p:attrNameLst>
                                      </p:cBhvr>
                                      <p:rCtr x="8125" y="1944"/>
                                    </p:animMotion>
                                  </p:childTnLst>
                                </p:cTn>
                              </p:par>
                              <p:par>
                                <p:cTn id="68" presetID="0" presetClass="path" presetSubtype="0" accel="50000" decel="50000" fill="hold" nodeType="with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69" dur="2000" fill="hold"/>
                                        <p:tgtEl>
                                          <p:spTgt spid="31"/>
                                        </p:tgtEl>
                                        <p:attrNameLst>
                                          <p:attrName>ppt_x</p:attrName>
                                          <p:attrName>ppt_y</p:attrName>
                                        </p:attrNameLst>
                                      </p:cBhvr>
                                    </p:animMotion>
                                  </p:childTnLst>
                                </p:cTn>
                              </p:par>
                            </p:childTnLst>
                          </p:cTn>
                        </p:par>
                        <p:par>
                          <p:cTn id="70" fill="hold">
                            <p:stCondLst>
                              <p:cond delay="3000"/>
                            </p:stCondLst>
                            <p:childTnLst>
                              <p:par>
                                <p:cTn id="71" presetID="47" presetClass="exit" presetSubtype="0" fill="hold" nodeType="afterEffect">
                                  <p:stCondLst>
                                    <p:cond delay="0"/>
                                  </p:stCondLst>
                                  <p:childTnLst>
                                    <p:animEffect transition="out" filter="fade">
                                      <p:cBhvr>
                                        <p:cTn id="72" dur="2000"/>
                                        <p:tgtEl>
                                          <p:spTgt spid="31"/>
                                        </p:tgtEl>
                                      </p:cBhvr>
                                    </p:animEffect>
                                    <p:anim calcmode="lin" valueType="num">
                                      <p:cBhvr>
                                        <p:cTn id="73" dur="2000"/>
                                        <p:tgtEl>
                                          <p:spTgt spid="31"/>
                                        </p:tgtEl>
                                        <p:attrNameLst>
                                          <p:attrName>ppt_x</p:attrName>
                                        </p:attrNameLst>
                                      </p:cBhvr>
                                      <p:tavLst>
                                        <p:tav tm="0">
                                          <p:val>
                                            <p:strVal val="ppt_x"/>
                                          </p:val>
                                        </p:tav>
                                        <p:tav tm="100000">
                                          <p:val>
                                            <p:strVal val="ppt_x"/>
                                          </p:val>
                                        </p:tav>
                                      </p:tavLst>
                                    </p:anim>
                                    <p:anim calcmode="lin" valueType="num">
                                      <p:cBhvr>
                                        <p:cTn id="74" dur="2000"/>
                                        <p:tgtEl>
                                          <p:spTgt spid="31"/>
                                        </p:tgtEl>
                                        <p:attrNameLst>
                                          <p:attrName>ppt_y</p:attrName>
                                        </p:attrNameLst>
                                      </p:cBhvr>
                                      <p:tavLst>
                                        <p:tav tm="0">
                                          <p:val>
                                            <p:strVal val="ppt_y"/>
                                          </p:val>
                                        </p:tav>
                                        <p:tav tm="100000">
                                          <p:val>
                                            <p:strVal val="ppt_y-.1"/>
                                          </p:val>
                                        </p:tav>
                                      </p:tavLst>
                                    </p:anim>
                                    <p:set>
                                      <p:cBhvr>
                                        <p:cTn id="7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32"/>
                    </p:tgtEl>
                  </p:cond>
                </p:stCondLst>
                <p:endSync evt="end" delay="0">
                  <p:rtn val="all"/>
                </p:endSync>
                <p:childTnLst>
                  <p:par>
                    <p:cTn id="77" fill="hold">
                      <p:stCondLst>
                        <p:cond delay="0"/>
                      </p:stCondLst>
                      <p:childTnLst>
                        <p:par>
                          <p:cTn id="78" fill="hold">
                            <p:stCondLst>
                              <p:cond delay="0"/>
                            </p:stCondLst>
                            <p:childTnLst>
                              <p:par>
                                <p:cTn id="79" presetID="47" presetClass="exit" presetSubtype="0" fill="hold" grpId="0"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par>
                                <p:cTn id="84" presetID="47" presetClass="exit" presetSubtype="0" fill="hold" nodeType="withEffect">
                                  <p:stCondLst>
                                    <p:cond delay="0"/>
                                  </p:stCondLst>
                                  <p:childTnLst>
                                    <p:animEffect transition="out" filter="fade">
                                      <p:cBhvr>
                                        <p:cTn id="85" dur="1000"/>
                                        <p:tgtEl>
                                          <p:spTgt spid="10"/>
                                        </p:tgtEl>
                                      </p:cBhvr>
                                    </p:animEffect>
                                    <p:anim calcmode="lin" valueType="num">
                                      <p:cBhvr>
                                        <p:cTn id="86" dur="1000"/>
                                        <p:tgtEl>
                                          <p:spTgt spid="10"/>
                                        </p:tgtEl>
                                        <p:attrNameLst>
                                          <p:attrName>ppt_x</p:attrName>
                                        </p:attrNameLst>
                                      </p:cBhvr>
                                      <p:tavLst>
                                        <p:tav tm="0">
                                          <p:val>
                                            <p:strVal val="ppt_x"/>
                                          </p:val>
                                        </p:tav>
                                        <p:tav tm="100000">
                                          <p:val>
                                            <p:strVal val="ppt_x"/>
                                          </p:val>
                                        </p:tav>
                                      </p:tavLst>
                                    </p:anim>
                                    <p:anim calcmode="lin" valueType="num">
                                      <p:cBhvr>
                                        <p:cTn id="87" dur="1000"/>
                                        <p:tgtEl>
                                          <p:spTgt spid="10"/>
                                        </p:tgtEl>
                                        <p:attrNameLst>
                                          <p:attrName>ppt_y</p:attrName>
                                        </p:attrNameLst>
                                      </p:cBhvr>
                                      <p:tavLst>
                                        <p:tav tm="0">
                                          <p:val>
                                            <p:strVal val="ppt_y"/>
                                          </p:val>
                                        </p:tav>
                                        <p:tav tm="100000">
                                          <p:val>
                                            <p:strVal val="ppt_y-.1"/>
                                          </p:val>
                                        </p:tav>
                                      </p:tavLst>
                                    </p:anim>
                                    <p:set>
                                      <p:cBhvr>
                                        <p:cTn id="88" dur="1" fill="hold">
                                          <p:stCondLst>
                                            <p:cond delay="999"/>
                                          </p:stCondLst>
                                        </p:cTn>
                                        <p:tgtEl>
                                          <p:spTgt spid="10"/>
                                        </p:tgtEl>
                                        <p:attrNameLst>
                                          <p:attrName>style.visibility</p:attrName>
                                        </p:attrNameLst>
                                      </p:cBhvr>
                                      <p:to>
                                        <p:strVal val="hidden"/>
                                      </p:to>
                                    </p:se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17" grpId="0" animBg="1"/>
      <p:bldP spid="19" grpId="0"/>
      <p:bldP spid="32" grpId="0"/>
      <p:bldP spid="20" grpId="0"/>
      <p:bldP spid="21" grpId="0"/>
      <p:bldP spid="22" grpId="0" animBg="1"/>
      <p:bldP spid="23" grpId="0" animBg="1"/>
      <p:bldP spid="25" grpId="0" animBg="1"/>
      <p:bldP spid="18"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a:extLst>
              <a:ext uri="{FF2B5EF4-FFF2-40B4-BE49-F238E27FC236}">
                <a16:creationId xmlns:a16="http://schemas.microsoft.com/office/drawing/2014/main" id="{60D8D9C6-F3C3-D9AF-452F-D3EBC3DC27D4}"/>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4" name="Picture 3" descr="4f942a9486ec68153575dc78a42d480b.png">
            <a:extLst>
              <a:ext uri="{FF2B5EF4-FFF2-40B4-BE49-F238E27FC236}">
                <a16:creationId xmlns:a16="http://schemas.microsoft.com/office/drawing/2014/main" id="{D0CECB29-7FCE-49E5-DDD1-35C590429639}"/>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11" cstate="print"/>
          <a:stretch>
            <a:fillRect/>
          </a:stretch>
        </p:blipFill>
        <p:spPr>
          <a:xfrm>
            <a:off x="3962400" y="4953000"/>
            <a:ext cx="1752600" cy="1676400"/>
          </a:xfrm>
          <a:prstGeom prst="rect">
            <a:avLst/>
          </a:prstGeom>
        </p:spPr>
      </p:pic>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pic>
        <p:nvPicPr>
          <p:cNvPr id="10" name="Picture 9" descr="e86f050d219b5585368f7ef298c00175.png"/>
          <p:cNvPicPr>
            <a:picLocks noChangeAspect="1"/>
          </p:cNvPicPr>
          <p:nvPr/>
        </p:nvPicPr>
        <p:blipFill>
          <a:blip r:embed="rId12"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3" cstate="print"/>
          <a:stretch>
            <a:fillRect/>
          </a:stretch>
        </p:blipFill>
        <p:spPr>
          <a:xfrm>
            <a:off x="6781800" y="5867403"/>
            <a:ext cx="533400" cy="473671"/>
          </a:xfrm>
          <a:prstGeom prst="rect">
            <a:avLst/>
          </a:prstGeom>
        </p:spPr>
      </p:pic>
      <p:pic>
        <p:nvPicPr>
          <p:cNvPr id="12" name="Picture 11" descr="e86f050d219b5585368f7ef298c00175.png"/>
          <p:cNvPicPr>
            <a:picLocks noChangeAspect="1"/>
          </p:cNvPicPr>
          <p:nvPr/>
        </p:nvPicPr>
        <p:blipFill>
          <a:blip r:embed="rId14" cstate="print"/>
          <a:stretch>
            <a:fillRect/>
          </a:stretch>
        </p:blipFill>
        <p:spPr>
          <a:xfrm>
            <a:off x="6324600" y="5029200"/>
            <a:ext cx="1676400" cy="1676400"/>
          </a:xfrm>
          <a:prstGeom prst="rect">
            <a:avLst/>
          </a:prstGeom>
        </p:spPr>
      </p:pic>
      <p:sp>
        <p:nvSpPr>
          <p:cNvPr id="20" name="TextBox 19"/>
          <p:cNvSpPr txBox="1"/>
          <p:nvPr/>
        </p:nvSpPr>
        <p:spPr>
          <a:xfrm>
            <a:off x="6705600" y="55626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sp>
        <p:nvSpPr>
          <p:cNvPr id="14" name="Rectangle 13">
            <a:extLst>
              <a:ext uri="{FF2B5EF4-FFF2-40B4-BE49-F238E27FC236}">
                <a16:creationId xmlns:a16="http://schemas.microsoft.com/office/drawing/2014/main" id="{9A158EEE-D778-8F7A-6B34-8F5B550AA328}"/>
              </a:ext>
            </a:extLst>
          </p:cNvPr>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5" name="Rectangle 14">
            <a:extLst>
              <a:ext uri="{FF2B5EF4-FFF2-40B4-BE49-F238E27FC236}">
                <a16:creationId xmlns:a16="http://schemas.microsoft.com/office/drawing/2014/main" id="{54FDAB7D-3492-70DC-09F2-B981FB41A009}"/>
              </a:ext>
            </a:extLst>
          </p:cNvPr>
          <p:cNvSpPr/>
          <p:nvPr/>
        </p:nvSpPr>
        <p:spPr>
          <a:xfrm>
            <a:off x="1696168" y="5529937"/>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8" name="Rectangle 17">
            <a:extLst>
              <a:ext uri="{FF2B5EF4-FFF2-40B4-BE49-F238E27FC236}">
                <a16:creationId xmlns:a16="http://schemas.microsoft.com/office/drawing/2014/main" id="{B68B8863-4383-D0A3-A31C-A38F8501087F}"/>
              </a:ext>
            </a:extLst>
          </p:cNvPr>
          <p:cNvSpPr/>
          <p:nvPr/>
        </p:nvSpPr>
        <p:spPr>
          <a:xfrm>
            <a:off x="8716111" y="545812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7" name="Right Arrow 36">
            <a:hlinkClick r:id="" action="ppaction://hlinkshowjump?jump=nextslide"/>
            <a:extLst>
              <a:ext uri="{FF2B5EF4-FFF2-40B4-BE49-F238E27FC236}">
                <a16:creationId xmlns:a16="http://schemas.microsoft.com/office/drawing/2014/main" id="{A32D277F-1BEA-953B-94FA-B41CF67B2C88}"/>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6" name="Rectangle 5">
            <a:extLst>
              <a:ext uri="{FF2B5EF4-FFF2-40B4-BE49-F238E27FC236}">
                <a16:creationId xmlns:a16="http://schemas.microsoft.com/office/drawing/2014/main" id="{96472EEF-FCBC-1562-94D1-3A3989B8CFBD}"/>
              </a:ext>
            </a:extLst>
          </p:cNvPr>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2: Hệ vận động gồm các cơ quan chính là:</a:t>
            </a:r>
          </a:p>
        </p:txBody>
      </p:sp>
      <p:sp>
        <p:nvSpPr>
          <p:cNvPr id="3" name="Rectangle 2">
            <a:extLst>
              <a:ext uri="{FF2B5EF4-FFF2-40B4-BE49-F238E27FC236}">
                <a16:creationId xmlns:a16="http://schemas.microsoft.com/office/drawing/2014/main" id="{ED67276F-660A-960B-EDFA-0531EE97F0DC}"/>
              </a:ext>
            </a:extLst>
          </p:cNvPr>
          <p:cNvSpPr/>
          <p:nvPr/>
        </p:nvSpPr>
        <p:spPr>
          <a:xfrm>
            <a:off x="1524000" y="1217908"/>
            <a:ext cx="4267200" cy="703882"/>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en-US" sz="2400" dirty="0" err="1">
                <a:solidFill>
                  <a:srgbClr val="002060"/>
                </a:solidFill>
                <a:latin typeface="UTM Avo" panose="02040603050506020204" pitchFamily="18" charset="0"/>
                <a:cs typeface="Times New Roman" panose="02020603050405020304" pitchFamily="18" charset="0"/>
              </a:rPr>
              <a:t>Não</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bộ</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tủy</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sống</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DDC1FB2-B31D-52BB-043F-20106BE458FA}"/>
              </a:ext>
            </a:extLst>
          </p:cNvPr>
          <p:cNvSpPr/>
          <p:nvPr/>
        </p:nvSpPr>
        <p:spPr>
          <a:xfrm>
            <a:off x="1524000" y="2109186"/>
            <a:ext cx="4287864" cy="1296693"/>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2400" dirty="0" err="1">
                <a:solidFill>
                  <a:srgbClr val="002060"/>
                </a:solidFill>
                <a:latin typeface="UTM Avo" panose="02040603050506020204" pitchFamily="18" charset="0"/>
                <a:cs typeface="Times New Roman" panose="02020603050405020304" pitchFamily="18" charset="0"/>
              </a:rPr>
              <a:t>Khoang</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miệng</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hầu</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thực</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quản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dạ</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dày</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ruột</a:t>
            </a:r>
            <a:r>
              <a:rPr lang="en-US" sz="2400" dirty="0">
                <a:solidFill>
                  <a:srgbClr val="002060"/>
                </a:solidFill>
                <a:latin typeface="UTM Avo" panose="02040603050506020204" pitchFamily="18" charset="0"/>
                <a:cs typeface="Times New Roman" panose="02020603050405020304" pitchFamily="18" charset="0"/>
              </a:rPr>
              <a:t> non, </a:t>
            </a:r>
            <a:r>
              <a:rPr lang="en-US" sz="2400" dirty="0" err="1">
                <a:solidFill>
                  <a:srgbClr val="002060"/>
                </a:solidFill>
                <a:latin typeface="UTM Avo" panose="02040603050506020204" pitchFamily="18" charset="0"/>
                <a:cs typeface="Times New Roman" panose="02020603050405020304" pitchFamily="18" charset="0"/>
              </a:rPr>
              <a:t>ruột</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già</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hậu</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môn</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4B09FBE0-B5C1-86F3-6D1D-0247A00D95BF}"/>
              </a:ext>
            </a:extLst>
          </p:cNvPr>
          <p:cNvSpPr/>
          <p:nvPr/>
        </p:nvSpPr>
        <p:spPr>
          <a:xfrm>
            <a:off x="6248400" y="1217908"/>
            <a:ext cx="4267200" cy="703882"/>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vi-VN" sz="2400" dirty="0">
                <a:solidFill>
                  <a:srgbClr val="002060"/>
                </a:solidFill>
                <a:latin typeface="UTM Avo" panose="02040603050506020204" pitchFamily="18" charset="0"/>
                <a:cs typeface="Times New Roman" panose="02020603050405020304" pitchFamily="18" charset="0"/>
              </a:rPr>
              <a:t>Xương, cơ vân</a:t>
            </a:r>
          </a:p>
        </p:txBody>
      </p:sp>
      <p:sp>
        <p:nvSpPr>
          <p:cNvPr id="24" name="Rectangle 23">
            <a:extLst>
              <a:ext uri="{FF2B5EF4-FFF2-40B4-BE49-F238E27FC236}">
                <a16:creationId xmlns:a16="http://schemas.microsoft.com/office/drawing/2014/main" id="{AE2FF426-0A69-2C80-A979-2F8541E8AEC6}"/>
              </a:ext>
            </a:extLst>
          </p:cNvPr>
          <p:cNvSpPr/>
          <p:nvPr/>
        </p:nvSpPr>
        <p:spPr>
          <a:xfrm>
            <a:off x="6248400" y="2112934"/>
            <a:ext cx="4267200" cy="1327689"/>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vi-VN" sz="2400" dirty="0">
                <a:solidFill>
                  <a:srgbClr val="002060"/>
                </a:solidFill>
                <a:latin typeface="UTM Avo" panose="02040603050506020204" pitchFamily="18" charset="0"/>
                <a:cs typeface="Times New Roman" panose="02020603050405020304" pitchFamily="18" charset="0"/>
              </a:rPr>
              <a:t>Thận, ống dẫn nước tiểu, bóng đái và ống đái</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pic>
        <p:nvPicPr>
          <p:cNvPr id="25" name="Picture 24" descr="Logo, company name&#10;&#10;Description automatically generated">
            <a:extLst>
              <a:ext uri="{FF2B5EF4-FFF2-40B4-BE49-F238E27FC236}">
                <a16:creationId xmlns:a16="http://schemas.microsoft.com/office/drawing/2014/main" id="{3311D518-9320-DD2A-DF0D-149BBF3AA99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dung .wav"/>
                                        </p:tgtEl>
                                      </p:cMediaNode>
                                    </p:audio>
                                  </p:subTnLst>
                                </p:cTn>
                              </p:par>
                              <p:par>
                                <p:cTn id="44" presetID="47" presetClass="exit" presetSubtype="0" fill="hold"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42" presetClass="path" presetSubtype="0" accel="50000" decel="50000" fill="hold" nodeType="afterEffect">
                                  <p:stCondLst>
                                    <p:cond delay="0"/>
                                  </p:stCondLst>
                                  <p:childTnLst>
                                    <p:animMotion origin="layout" path="M 2.77556E-17 1.11111E-6 L 0.24245 0.02778 " pathEditMode="relative" rAng="0" ptsTypes="AA">
                                      <p:cBhvr>
                                        <p:cTn id="51" dur="2000" fill="hold"/>
                                        <p:tgtEl>
                                          <p:spTgt spid="4"/>
                                        </p:tgtEl>
                                        <p:attrNameLst>
                                          <p:attrName>ppt_x</p:attrName>
                                          <p:attrName>ppt_y</p:attrName>
                                        </p:attrNameLst>
                                      </p:cBhvr>
                                      <p:rCtr x="12122" y="1389"/>
                                    </p:animMotion>
                                  </p:childTnLst>
                                </p:cTn>
                              </p:par>
                              <p:par>
                                <p:cTn id="52" presetID="0" presetClass="path" presetSubtype="0" accel="50000" decel="50000" fill="hold" nodeType="with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3" dur="2000" fill="hold"/>
                                        <p:tgtEl>
                                          <p:spTgt spid="31"/>
                                        </p:tgtEl>
                                        <p:attrNameLst>
                                          <p:attrName>ppt_x</p:attrName>
                                          <p:attrName>ppt_y</p:attrName>
                                        </p:attrNameLst>
                                      </p:cBhvr>
                                      <p:rCtr x="-400" y="-14500"/>
                                    </p:animMotion>
                                  </p:childTnLst>
                                </p:cTn>
                              </p:par>
                            </p:childTnLst>
                          </p:cTn>
                        </p:par>
                        <p:par>
                          <p:cTn id="54" fill="hold">
                            <p:stCondLst>
                              <p:cond delay="3000"/>
                            </p:stCondLst>
                            <p:childTnLst>
                              <p:par>
                                <p:cTn id="55" presetID="47" presetClass="exit" presetSubtype="0" fill="hold" nodeType="afterEffect">
                                  <p:stCondLst>
                                    <p:cond delay="0"/>
                                  </p:stCondLst>
                                  <p:childTnLst>
                                    <p:animEffect transition="out" filter="fade">
                                      <p:cBhvr>
                                        <p:cTn id="56" dur="2000"/>
                                        <p:tgtEl>
                                          <p:spTgt spid="31"/>
                                        </p:tgtEl>
                                      </p:cBhvr>
                                    </p:animEffect>
                                    <p:anim calcmode="lin" valueType="num">
                                      <p:cBhvr>
                                        <p:cTn id="57" dur="2000"/>
                                        <p:tgtEl>
                                          <p:spTgt spid="31"/>
                                        </p:tgtEl>
                                        <p:attrNameLst>
                                          <p:attrName>ppt_x</p:attrName>
                                        </p:attrNameLst>
                                      </p:cBhvr>
                                      <p:tavLst>
                                        <p:tav tm="0">
                                          <p:val>
                                            <p:strVal val="ppt_x"/>
                                          </p:val>
                                        </p:tav>
                                        <p:tav tm="100000">
                                          <p:val>
                                            <p:strVal val="ppt_x"/>
                                          </p:val>
                                        </p:tav>
                                      </p:tavLst>
                                    </p:anim>
                                    <p:anim calcmode="lin" valueType="num">
                                      <p:cBhvr>
                                        <p:cTn id="58" dur="2000"/>
                                        <p:tgtEl>
                                          <p:spTgt spid="31"/>
                                        </p:tgtEl>
                                        <p:attrNameLst>
                                          <p:attrName>ppt_y</p:attrName>
                                        </p:attrNameLst>
                                      </p:cBhvr>
                                      <p:tavLst>
                                        <p:tav tm="0">
                                          <p:val>
                                            <p:strVal val="ppt_y"/>
                                          </p:val>
                                        </p:tav>
                                        <p:tav tm="100000">
                                          <p:val>
                                            <p:strVal val="ppt_y-.1"/>
                                          </p:val>
                                        </p:tav>
                                      </p:tavLst>
                                    </p:anim>
                                    <p:set>
                                      <p:cBhvr>
                                        <p:cTn id="59"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21"/>
                                        </p:tgtEl>
                                      </p:cBhvr>
                                    </p:animEffect>
                                    <p:anim calcmode="lin" valueType="num">
                                      <p:cBhvr>
                                        <p:cTn id="65" dur="1000"/>
                                        <p:tgtEl>
                                          <p:spTgt spid="21"/>
                                        </p:tgtEl>
                                        <p:attrNameLst>
                                          <p:attrName>ppt_x</p:attrName>
                                        </p:attrNameLst>
                                      </p:cBhvr>
                                      <p:tavLst>
                                        <p:tav tm="0">
                                          <p:val>
                                            <p:strVal val="ppt_x"/>
                                          </p:val>
                                        </p:tav>
                                        <p:tav tm="100000">
                                          <p:val>
                                            <p:strVal val="ppt_x"/>
                                          </p:val>
                                        </p:tav>
                                      </p:tavLst>
                                    </p:anim>
                                    <p:anim calcmode="lin" valueType="num">
                                      <p:cBhvr>
                                        <p:cTn id="66" dur="1000"/>
                                        <p:tgtEl>
                                          <p:spTgt spid="21"/>
                                        </p:tgtEl>
                                        <p:attrNameLst>
                                          <p:attrName>ppt_y</p:attrName>
                                        </p:attrNameLst>
                                      </p:cBhvr>
                                      <p:tavLst>
                                        <p:tav tm="0">
                                          <p:val>
                                            <p:strVal val="ppt_y"/>
                                          </p:val>
                                        </p:tav>
                                        <p:tav tm="100000">
                                          <p:val>
                                            <p:strVal val="ppt_y-.1"/>
                                          </p:val>
                                        </p:tav>
                                      </p:tavLst>
                                    </p:anim>
                                    <p:set>
                                      <p:cBhvr>
                                        <p:cTn id="67" dur="1" fill="hold">
                                          <p:stCondLst>
                                            <p:cond delay="999"/>
                                          </p:stCondLst>
                                        </p:cTn>
                                        <p:tgtEl>
                                          <p:spTgt spid="21"/>
                                        </p:tgtEl>
                                        <p:attrNameLst>
                                          <p:attrName>style.visibility</p:attrName>
                                        </p:attrNameLst>
                                      </p:cBhvr>
                                      <p:to>
                                        <p:strVal val="hidden"/>
                                      </p:to>
                                    </p:set>
                                  </p:childTnLst>
                                </p:cTn>
                              </p:par>
                              <p:par>
                                <p:cTn id="68" presetID="47" presetClass="exit" presetSubtype="0" fill="hold" nodeType="withEffect">
                                  <p:stCondLst>
                                    <p:cond delay="0"/>
                                  </p:stCondLst>
                                  <p:childTnLst>
                                    <p:animEffect transition="out" filter="fade">
                                      <p:cBhvr>
                                        <p:cTn id="69" dur="1000"/>
                                        <p:tgtEl>
                                          <p:spTgt spid="13"/>
                                        </p:tgtEl>
                                      </p:cBhvr>
                                    </p:animEffect>
                                    <p:anim calcmode="lin" valueType="num">
                                      <p:cBhvr>
                                        <p:cTn id="70" dur="1000"/>
                                        <p:tgtEl>
                                          <p:spTgt spid="13"/>
                                        </p:tgtEl>
                                        <p:attrNameLst>
                                          <p:attrName>ppt_x</p:attrName>
                                        </p:attrNameLst>
                                      </p:cBhvr>
                                      <p:tavLst>
                                        <p:tav tm="0">
                                          <p:val>
                                            <p:strVal val="ppt_x"/>
                                          </p:val>
                                        </p:tav>
                                        <p:tav tm="100000">
                                          <p:val>
                                            <p:strVal val="ppt_x"/>
                                          </p:val>
                                        </p:tav>
                                      </p:tavLst>
                                    </p:anim>
                                    <p:anim calcmode="lin" valueType="num">
                                      <p:cBhvr>
                                        <p:cTn id="71" dur="1000"/>
                                        <p:tgtEl>
                                          <p:spTgt spid="13"/>
                                        </p:tgtEl>
                                        <p:attrNameLst>
                                          <p:attrName>ppt_y</p:attrName>
                                        </p:attrNameLst>
                                      </p:cBhvr>
                                      <p:tavLst>
                                        <p:tav tm="0">
                                          <p:val>
                                            <p:strVal val="ppt_y"/>
                                          </p:val>
                                        </p:tav>
                                        <p:tav tm="100000">
                                          <p:val>
                                            <p:strVal val="ppt_y-.1"/>
                                          </p:val>
                                        </p:tav>
                                      </p:tavLst>
                                    </p:anim>
                                    <p:set>
                                      <p:cBhvr>
                                        <p:cTn id="72" dur="1" fill="hold">
                                          <p:stCondLst>
                                            <p:cond delay="999"/>
                                          </p:stCondLst>
                                        </p:cTn>
                                        <p:tgtEl>
                                          <p:spTgt spid="13"/>
                                        </p:tgtEl>
                                        <p:attrNameLst>
                                          <p:attrName>style.visibility</p:attrName>
                                        </p:attrNameLst>
                                      </p:cBhvr>
                                      <p:to>
                                        <p:strVal val="hidden"/>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32"/>
                    </p:tgtEl>
                  </p:cond>
                </p:stCondLst>
                <p:endSync evt="end" delay="0">
                  <p:rtn val="all"/>
                </p:endSync>
                <p:childTnLst>
                  <p:par>
                    <p:cTn id="77" fill="hold">
                      <p:stCondLst>
                        <p:cond delay="0"/>
                      </p:stCondLst>
                      <p:childTnLst>
                        <p:par>
                          <p:cTn id="78" fill="hold">
                            <p:stCondLst>
                              <p:cond delay="0"/>
                            </p:stCondLst>
                            <p:childTnLst>
                              <p:par>
                                <p:cTn id="79" presetID="47" presetClass="exit" presetSubtype="0" fill="hold" grpId="0"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par>
                                <p:cTn id="84" presetID="47" presetClass="exit" presetSubtype="0" fill="hold" nodeType="withEffect">
                                  <p:stCondLst>
                                    <p:cond delay="0"/>
                                  </p:stCondLst>
                                  <p:childTnLst>
                                    <p:animEffect transition="out" filter="fade">
                                      <p:cBhvr>
                                        <p:cTn id="85" dur="1000"/>
                                        <p:tgtEl>
                                          <p:spTgt spid="10"/>
                                        </p:tgtEl>
                                      </p:cBhvr>
                                    </p:animEffect>
                                    <p:anim calcmode="lin" valueType="num">
                                      <p:cBhvr>
                                        <p:cTn id="86" dur="1000"/>
                                        <p:tgtEl>
                                          <p:spTgt spid="10"/>
                                        </p:tgtEl>
                                        <p:attrNameLst>
                                          <p:attrName>ppt_x</p:attrName>
                                        </p:attrNameLst>
                                      </p:cBhvr>
                                      <p:tavLst>
                                        <p:tav tm="0">
                                          <p:val>
                                            <p:strVal val="ppt_x"/>
                                          </p:val>
                                        </p:tav>
                                        <p:tav tm="100000">
                                          <p:val>
                                            <p:strVal val="ppt_x"/>
                                          </p:val>
                                        </p:tav>
                                      </p:tavLst>
                                    </p:anim>
                                    <p:anim calcmode="lin" valueType="num">
                                      <p:cBhvr>
                                        <p:cTn id="87" dur="1000"/>
                                        <p:tgtEl>
                                          <p:spTgt spid="10"/>
                                        </p:tgtEl>
                                        <p:attrNameLst>
                                          <p:attrName>ppt_y</p:attrName>
                                        </p:attrNameLst>
                                      </p:cBhvr>
                                      <p:tavLst>
                                        <p:tav tm="0">
                                          <p:val>
                                            <p:strVal val="ppt_y"/>
                                          </p:val>
                                        </p:tav>
                                        <p:tav tm="100000">
                                          <p:val>
                                            <p:strVal val="ppt_y-.1"/>
                                          </p:val>
                                        </p:tav>
                                      </p:tavLst>
                                    </p:anim>
                                    <p:set>
                                      <p:cBhvr>
                                        <p:cTn id="88" dur="1" fill="hold">
                                          <p:stCondLst>
                                            <p:cond delay="999"/>
                                          </p:stCondLst>
                                        </p:cTn>
                                        <p:tgtEl>
                                          <p:spTgt spid="10"/>
                                        </p:tgtEl>
                                        <p:attrNameLst>
                                          <p:attrName>style.visibility</p:attrName>
                                        </p:attrNameLst>
                                      </p:cBhvr>
                                      <p:to>
                                        <p:strVal val="hidden"/>
                                      </p:to>
                                    </p:se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9" grpId="0"/>
      <p:bldP spid="21" grpId="0"/>
      <p:bldP spid="32" grpId="0"/>
      <p:bldP spid="20" grpId="0"/>
      <p:bldP spid="14" grpId="0" animBg="1"/>
      <p:bldP spid="15" grpId="0" animBg="1"/>
      <p:bldP spid="18" grpId="0" animBg="1"/>
      <p:bldP spid="6" grpId="0" animBg="1"/>
      <p:bldP spid="3" grpId="0" animBg="1"/>
      <p:bldP spid="17" grpId="0" animBg="1"/>
      <p:bldP spid="22"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a:extLst>
              <a:ext uri="{FF2B5EF4-FFF2-40B4-BE49-F238E27FC236}">
                <a16:creationId xmlns:a16="http://schemas.microsoft.com/office/drawing/2014/main" id="{26E2A1E0-1D2A-AD2D-D61A-E3B01A66A3D0}"/>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3" y="5486403"/>
            <a:ext cx="1811217" cy="1828801"/>
          </a:xfrm>
          <a:prstGeom prst="rect">
            <a:avLst/>
          </a:prstGeom>
        </p:spPr>
      </p:pic>
      <p:pic>
        <p:nvPicPr>
          <p:cNvPr id="4" name="Picture 3" descr="4f942a9486ec68153575dc78a42d480b.png">
            <a:extLst>
              <a:ext uri="{FF2B5EF4-FFF2-40B4-BE49-F238E27FC236}">
                <a16:creationId xmlns:a16="http://schemas.microsoft.com/office/drawing/2014/main" id="{E564926D-FDF9-B813-CD5B-C176517A8B3A}"/>
              </a:ext>
            </a:extLst>
          </p:cNvPr>
          <p:cNvPicPr>
            <a:picLocks noChangeAspect="1"/>
          </p:cNvPicPr>
          <p:nvPr/>
        </p:nvPicPr>
        <p:blipFill>
          <a:blip r:embed="rId9" cstate="print"/>
          <a:stretch>
            <a:fillRect/>
          </a:stretch>
        </p:blipFill>
        <p:spPr>
          <a:xfrm>
            <a:off x="-990600" y="2514600"/>
            <a:ext cx="4114800" cy="3733800"/>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3: Chức năng chính của xương là:</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4572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81800" y="55626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1" name="Picture 10" descr="e86f050d219b5585368f7ef298c00175.png"/>
          <p:cNvPicPr>
            <a:picLocks noChangeAspect="1"/>
          </p:cNvPicPr>
          <p:nvPr/>
        </p:nvPicPr>
        <p:blipFill>
          <a:blip r:embed="rId14" cstate="print"/>
          <a:stretch>
            <a:fillRect/>
          </a:stretch>
        </p:blipFill>
        <p:spPr>
          <a:xfrm>
            <a:off x="3962400" y="4953000"/>
            <a:ext cx="1752600" cy="1676400"/>
          </a:xfrm>
          <a:prstGeom prst="rect">
            <a:avLst/>
          </a:prstGeom>
        </p:spPr>
      </p:pic>
      <p:sp>
        <p:nvSpPr>
          <p:cNvPr id="19" name="TextBox 18"/>
          <p:cNvSpPr txBox="1"/>
          <p:nvPr/>
        </p:nvSpPr>
        <p:spPr>
          <a:xfrm>
            <a:off x="43434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2" name="Rectangle 21"/>
          <p:cNvSpPr/>
          <p:nvPr/>
        </p:nvSpPr>
        <p:spPr>
          <a:xfrm>
            <a:off x="1828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883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6553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6" name="Right Arrow 36">
            <a:hlinkClick r:id="" action="ppaction://hlinkshowjump?jump=nextslide"/>
            <a:extLst>
              <a:ext uri="{FF2B5EF4-FFF2-40B4-BE49-F238E27FC236}">
                <a16:creationId xmlns:a16="http://schemas.microsoft.com/office/drawing/2014/main" id="{7A32B9BD-B437-A66B-A3D7-FAAE4C3009A4}"/>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3" name="Rectangle 2">
            <a:extLst>
              <a:ext uri="{FF2B5EF4-FFF2-40B4-BE49-F238E27FC236}">
                <a16:creationId xmlns:a16="http://schemas.microsoft.com/office/drawing/2014/main" id="{15EB812A-E70E-2E0A-1FD4-89AE95223ECF}"/>
              </a:ext>
            </a:extLst>
          </p:cNvPr>
          <p:cNvSpPr/>
          <p:nvPr/>
        </p:nvSpPr>
        <p:spPr>
          <a:xfrm>
            <a:off x="2376407" y="1047427"/>
            <a:ext cx="3484536"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vi-VN" sz="2400" dirty="0">
                <a:solidFill>
                  <a:srgbClr val="002060"/>
                </a:solidFill>
                <a:latin typeface="UTM Avo" panose="02040603050506020204" pitchFamily="18" charset="0"/>
                <a:cs typeface="Times New Roman" panose="02020603050405020304" pitchFamily="18" charset="0"/>
              </a:rPr>
              <a:t>lưu trữ, xử lí thông tin</a:t>
            </a:r>
          </a:p>
        </p:txBody>
      </p:sp>
      <p:sp>
        <p:nvSpPr>
          <p:cNvPr id="6" name="Rectangle 5">
            <a:extLst>
              <a:ext uri="{FF2B5EF4-FFF2-40B4-BE49-F238E27FC236}">
                <a16:creationId xmlns:a16="http://schemas.microsoft.com/office/drawing/2014/main" id="{BC655D4D-E21F-BA82-272F-91C95012A0F1}"/>
              </a:ext>
            </a:extLst>
          </p:cNvPr>
          <p:cNvSpPr/>
          <p:nvPr/>
        </p:nvSpPr>
        <p:spPr>
          <a:xfrm>
            <a:off x="2376407" y="2190427"/>
            <a:ext cx="3484536"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2400" dirty="0">
                <a:solidFill>
                  <a:srgbClr val="002060"/>
                </a:solidFill>
                <a:latin typeface="UTM Avo" panose="02040603050506020204" pitchFamily="18" charset="0"/>
                <a:cs typeface="Times New Roman" panose="02020603050405020304" pitchFamily="18" charset="0"/>
              </a:rPr>
              <a:t>dẫn </a:t>
            </a:r>
            <a:r>
              <a:rPr lang="en-US" sz="2400" dirty="0" err="1">
                <a:solidFill>
                  <a:srgbClr val="002060"/>
                </a:solidFill>
                <a:latin typeface="UTM Avo" panose="02040603050506020204" pitchFamily="18" charset="0"/>
                <a:cs typeface="Times New Roman" panose="02020603050405020304" pitchFamily="18" charset="0"/>
              </a:rPr>
              <a:t>truyền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xung</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thần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kinh</a:t>
            </a:r>
            <a:endParaRPr lang="en-US" sz="2400" dirty="0">
              <a:solidFill>
                <a:srgbClr val="002060"/>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692F864-FED2-991E-170C-7EBEC7F9FD54}"/>
              </a:ext>
            </a:extLst>
          </p:cNvPr>
          <p:cNvSpPr/>
          <p:nvPr/>
        </p:nvSpPr>
        <p:spPr>
          <a:xfrm>
            <a:off x="6139912" y="1047427"/>
            <a:ext cx="3484536"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2400" dirty="0">
                <a:solidFill>
                  <a:srgbClr val="002060"/>
                </a:solidFill>
                <a:latin typeface="UTM Avo" panose="02040603050506020204" pitchFamily="18" charset="0"/>
                <a:cs typeface="Times New Roman" panose="02020603050405020304" pitchFamily="18" charset="0"/>
              </a:rPr>
              <a:t>nâng </a:t>
            </a:r>
            <a:r>
              <a:rPr lang="en-US" sz="2400" dirty="0" err="1">
                <a:solidFill>
                  <a:srgbClr val="002060"/>
                </a:solidFill>
                <a:latin typeface="UTM Avo" panose="02040603050506020204" pitchFamily="18" charset="0"/>
                <a:cs typeface="Times New Roman" panose="02020603050405020304" pitchFamily="18" charset="0"/>
              </a:rPr>
              <a:t>đỡ</a:t>
            </a:r>
            <a:r>
              <a:rPr lang="en-US" sz="2400" dirty="0">
                <a:solidFill>
                  <a:srgbClr val="002060"/>
                </a:solidFill>
                <a:latin typeface="UTM Avo" panose="02040603050506020204" pitchFamily="18" charset="0"/>
                <a:cs typeface="Times New Roman" panose="02020603050405020304" pitchFamily="18" charset="0"/>
              </a:rPr>
              <a:t>, tạo </a:t>
            </a:r>
            <a:r>
              <a:rPr lang="en-US" sz="2400" dirty="0" err="1">
                <a:solidFill>
                  <a:srgbClr val="002060"/>
                </a:solidFill>
                <a:latin typeface="UTM Avo" panose="02040603050506020204" pitchFamily="18" charset="0"/>
                <a:cs typeface="Times New Roman" panose="02020603050405020304" pitchFamily="18" charset="0"/>
              </a:rPr>
              <a:t>hình</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dáng</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vận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động</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62C417-B440-65BA-45E4-8EBD0C382127}"/>
              </a:ext>
            </a:extLst>
          </p:cNvPr>
          <p:cNvSpPr/>
          <p:nvPr/>
        </p:nvSpPr>
        <p:spPr>
          <a:xfrm>
            <a:off x="6139912" y="2190427"/>
            <a:ext cx="3484536"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en-US" sz="2400" dirty="0">
                <a:solidFill>
                  <a:srgbClr val="002060"/>
                </a:solidFill>
                <a:latin typeface="UTM Avo" panose="02040603050506020204" pitchFamily="18" charset="0"/>
                <a:cs typeface="Times New Roman" panose="02020603050405020304" pitchFamily="18" charset="0"/>
              </a:rPr>
              <a:t>tạo </a:t>
            </a:r>
            <a:r>
              <a:rPr lang="en-US" sz="2400" dirty="0" err="1">
                <a:solidFill>
                  <a:srgbClr val="002060"/>
                </a:solidFill>
                <a:latin typeface="UTM Avo" panose="02040603050506020204" pitchFamily="18" charset="0"/>
                <a:cs typeface="Times New Roman" panose="02020603050405020304" pitchFamily="18" charset="0"/>
              </a:rPr>
              <a:t>hình</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dáng</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vận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động</a:t>
            </a:r>
            <a:endParaRPr lang="en-US" sz="2400" dirty="0">
              <a:solidFill>
                <a:srgbClr val="002060"/>
              </a:solidFill>
              <a:latin typeface="UTM Avo" panose="02040603050506020204" pitchFamily="18" charset="0"/>
              <a:cs typeface="Times New Roman" panose="02020603050405020304" pitchFamily="18" charset="0"/>
            </a:endParaRPr>
          </a:p>
        </p:txBody>
      </p:sp>
      <p:pic>
        <p:nvPicPr>
          <p:cNvPr id="18" name="Picture 17" descr="Logo, company name&#10;&#10;Description automatically generated">
            <a:extLst>
              <a:ext uri="{FF2B5EF4-FFF2-40B4-BE49-F238E27FC236}">
                <a16:creationId xmlns:a16="http://schemas.microsoft.com/office/drawing/2014/main" id="{5C020B36-8207-8904-AB46-D8454EE7B8D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dung .wav"/>
                                        </p:tgtEl>
                                      </p:cMediaNode>
                                    </p:audio>
                                  </p:sub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42" presetClass="path" presetSubtype="0" accel="50000" decel="50000" fill="hold" nodeType="afterEffect">
                                  <p:stCondLst>
                                    <p:cond delay="0"/>
                                  </p:stCondLst>
                                  <p:childTnLst>
                                    <p:animMotion origin="layout" path="M 2.77556E-17 1.11111E-6 L 0.26875 0.02778 " pathEditMode="relative" rAng="0" ptsTypes="AA">
                                      <p:cBhvr>
                                        <p:cTn id="35" dur="2000" fill="hold"/>
                                        <p:tgtEl>
                                          <p:spTgt spid="4"/>
                                        </p:tgtEl>
                                        <p:attrNameLst>
                                          <p:attrName>ppt_x</p:attrName>
                                          <p:attrName>ppt_y</p:attrName>
                                        </p:attrNameLst>
                                      </p:cBhvr>
                                      <p:rCtr x="13438" y="1389"/>
                                    </p:animMotion>
                                  </p:childTnLst>
                                </p:cTn>
                              </p:par>
                              <p:par>
                                <p:cTn id="36" presetID="0" presetClass="path" presetSubtype="0" accel="50000" decel="50000" fill="hold" nodeType="with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37" dur="2000" fill="hold"/>
                                        <p:tgtEl>
                                          <p:spTgt spid="31"/>
                                        </p:tgtEl>
                                        <p:attrNameLst>
                                          <p:attrName>ppt_x</p:attrName>
                                          <p:attrName>ppt_y</p:attrName>
                                        </p:attrNameLst>
                                      </p:cBhvr>
                                    </p:animMotion>
                                  </p:childTnLst>
                                </p:cTn>
                              </p:par>
                            </p:childTnLst>
                          </p:cTn>
                        </p:par>
                        <p:par>
                          <p:cTn id="38" fill="hold">
                            <p:stCondLst>
                              <p:cond delay="3000"/>
                            </p:stCondLst>
                            <p:childTnLst>
                              <p:par>
                                <p:cTn id="39" presetID="47" presetClass="exit" presetSubtype="0" fill="hold" nodeType="afterEffect">
                                  <p:stCondLst>
                                    <p:cond delay="0"/>
                                  </p:stCondLst>
                                  <p:childTnLst>
                                    <p:animEffect transition="out" filter="fade">
                                      <p:cBhvr>
                                        <p:cTn id="40" dur="2000"/>
                                        <p:tgtEl>
                                          <p:spTgt spid="31"/>
                                        </p:tgtEl>
                                      </p:cBhvr>
                                    </p:animEffect>
                                    <p:anim calcmode="lin" valueType="num">
                                      <p:cBhvr>
                                        <p:cTn id="41" dur="2000"/>
                                        <p:tgtEl>
                                          <p:spTgt spid="31"/>
                                        </p:tgtEl>
                                        <p:attrNameLst>
                                          <p:attrName>ppt_x</p:attrName>
                                        </p:attrNameLst>
                                      </p:cBhvr>
                                      <p:tavLst>
                                        <p:tav tm="0">
                                          <p:val>
                                            <p:strVal val="ppt_x"/>
                                          </p:val>
                                        </p:tav>
                                        <p:tav tm="100000">
                                          <p:val>
                                            <p:strVal val="ppt_x"/>
                                          </p:val>
                                        </p:tav>
                                      </p:tavLst>
                                    </p:anim>
                                    <p:anim calcmode="lin" valueType="num">
                                      <p:cBhvr>
                                        <p:cTn id="42" dur="2000"/>
                                        <p:tgtEl>
                                          <p:spTgt spid="31"/>
                                        </p:tgtEl>
                                        <p:attrNameLst>
                                          <p:attrName>ppt_y</p:attrName>
                                        </p:attrNameLst>
                                      </p:cBhvr>
                                      <p:tavLst>
                                        <p:tav tm="0">
                                          <p:val>
                                            <p:strVal val="ppt_y"/>
                                          </p:val>
                                        </p:tav>
                                        <p:tav tm="100000">
                                          <p:val>
                                            <p:strVal val="ppt_y-.1"/>
                                          </p:val>
                                        </p:tav>
                                      </p:tavLst>
                                    </p:anim>
                                    <p:set>
                                      <p:cBhvr>
                                        <p:cTn id="4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47" presetClass="exit" presetSubtype="0" fill="hold" grpId="0" nodeType="clickEffect">
                                  <p:stCondLst>
                                    <p:cond delay="0"/>
                                  </p:stCondLst>
                                  <p:childTnLst>
                                    <p:animEffect transition="out" filter="fade">
                                      <p:cBhvr>
                                        <p:cTn id="48" dur="1000"/>
                                        <p:tgtEl>
                                          <p:spTgt spid="20"/>
                                        </p:tgtEl>
                                      </p:cBhvr>
                                    </p:animEffect>
                                    <p:anim calcmode="lin" valueType="num">
                                      <p:cBhvr>
                                        <p:cTn id="49" dur="1000"/>
                                        <p:tgtEl>
                                          <p:spTgt spid="20"/>
                                        </p:tgtEl>
                                        <p:attrNameLst>
                                          <p:attrName>ppt_x</p:attrName>
                                        </p:attrNameLst>
                                      </p:cBhvr>
                                      <p:tavLst>
                                        <p:tav tm="0">
                                          <p:val>
                                            <p:strVal val="ppt_x"/>
                                          </p:val>
                                        </p:tav>
                                        <p:tav tm="100000">
                                          <p:val>
                                            <p:strVal val="ppt_x"/>
                                          </p:val>
                                        </p:tav>
                                      </p:tavLst>
                                    </p:anim>
                                    <p:anim calcmode="lin" valueType="num">
                                      <p:cBhvr>
                                        <p:cTn id="50" dur="1000"/>
                                        <p:tgtEl>
                                          <p:spTgt spid="20"/>
                                        </p:tgtEl>
                                        <p:attrNameLst>
                                          <p:attrName>ppt_y</p:attrName>
                                        </p:attrNameLst>
                                      </p:cBhvr>
                                      <p:tavLst>
                                        <p:tav tm="0">
                                          <p:val>
                                            <p:strVal val="ppt_y"/>
                                          </p:val>
                                        </p:tav>
                                        <p:tav tm="100000">
                                          <p:val>
                                            <p:strVal val="ppt_y-.1"/>
                                          </p:val>
                                        </p:tav>
                                      </p:tavLst>
                                    </p:anim>
                                    <p:set>
                                      <p:cBhvr>
                                        <p:cTn id="51" dur="1" fill="hold">
                                          <p:stCondLst>
                                            <p:cond delay="999"/>
                                          </p:stCondLst>
                                        </p:cTn>
                                        <p:tgtEl>
                                          <p:spTgt spid="20"/>
                                        </p:tgtEl>
                                        <p:attrNameLst>
                                          <p:attrName>style.visibility</p:attrName>
                                        </p:attrNameLst>
                                      </p:cBhvr>
                                      <p:to>
                                        <p:strVal val="hidden"/>
                                      </p:to>
                                    </p:set>
                                  </p:childTnLst>
                                </p:cTn>
                              </p:par>
                              <p:par>
                                <p:cTn id="52" presetID="47" presetClass="exit" presetSubtype="0" fill="hold" nodeType="withEffect">
                                  <p:stCondLst>
                                    <p:cond delay="0"/>
                                  </p:stCondLst>
                                  <p:childTnLst>
                                    <p:animEffect transition="out" filter="fade">
                                      <p:cBhvr>
                                        <p:cTn id="53" dur="1000"/>
                                        <p:tgtEl>
                                          <p:spTgt spid="12"/>
                                        </p:tgtEl>
                                      </p:cBhvr>
                                    </p:animEffect>
                                    <p:anim calcmode="lin" valueType="num">
                                      <p:cBhvr>
                                        <p:cTn id="54" dur="1000"/>
                                        <p:tgtEl>
                                          <p:spTgt spid="12"/>
                                        </p:tgtEl>
                                        <p:attrNameLst>
                                          <p:attrName>ppt_x</p:attrName>
                                        </p:attrNameLst>
                                      </p:cBhvr>
                                      <p:tavLst>
                                        <p:tav tm="0">
                                          <p:val>
                                            <p:strVal val="ppt_x"/>
                                          </p:val>
                                        </p:tav>
                                        <p:tav tm="100000">
                                          <p:val>
                                            <p:strVal val="ppt_x"/>
                                          </p:val>
                                        </p:tav>
                                      </p:tavLst>
                                    </p:anim>
                                    <p:anim calcmode="lin" valueType="num">
                                      <p:cBhvr>
                                        <p:cTn id="55" dur="1000"/>
                                        <p:tgtEl>
                                          <p:spTgt spid="12"/>
                                        </p:tgtEl>
                                        <p:attrNameLst>
                                          <p:attrName>ppt_y</p:attrName>
                                        </p:attrNameLst>
                                      </p:cBhvr>
                                      <p:tavLst>
                                        <p:tav tm="0">
                                          <p:val>
                                            <p:strVal val="ppt_y"/>
                                          </p:val>
                                        </p:tav>
                                        <p:tav tm="100000">
                                          <p:val>
                                            <p:strVal val="ppt_y-.1"/>
                                          </p:val>
                                        </p:tav>
                                      </p:tavLst>
                                    </p:anim>
                                    <p:set>
                                      <p:cBhvr>
                                        <p:cTn id="56" dur="1" fill="hold">
                                          <p:stCondLst>
                                            <p:cond delay="999"/>
                                          </p:stCondLst>
                                        </p:cTn>
                                        <p:tgtEl>
                                          <p:spTgt spid="12"/>
                                        </p:tgtEl>
                                        <p:attrNameLst>
                                          <p:attrName>style.visibility</p:attrName>
                                        </p:attrNameLst>
                                      </p:cBhvr>
                                      <p:to>
                                        <p:strVal val="hidden"/>
                                      </p:to>
                                    </p:set>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21"/>
                                        </p:tgtEl>
                                      </p:cBhvr>
                                    </p:animEffect>
                                    <p:anim calcmode="lin" valueType="num">
                                      <p:cBhvr>
                                        <p:cTn id="65" dur="1000"/>
                                        <p:tgtEl>
                                          <p:spTgt spid="21"/>
                                        </p:tgtEl>
                                        <p:attrNameLst>
                                          <p:attrName>ppt_x</p:attrName>
                                        </p:attrNameLst>
                                      </p:cBhvr>
                                      <p:tavLst>
                                        <p:tav tm="0">
                                          <p:val>
                                            <p:strVal val="ppt_x"/>
                                          </p:val>
                                        </p:tav>
                                        <p:tav tm="100000">
                                          <p:val>
                                            <p:strVal val="ppt_x"/>
                                          </p:val>
                                        </p:tav>
                                      </p:tavLst>
                                    </p:anim>
                                    <p:anim calcmode="lin" valueType="num">
                                      <p:cBhvr>
                                        <p:cTn id="66" dur="1000"/>
                                        <p:tgtEl>
                                          <p:spTgt spid="21"/>
                                        </p:tgtEl>
                                        <p:attrNameLst>
                                          <p:attrName>ppt_y</p:attrName>
                                        </p:attrNameLst>
                                      </p:cBhvr>
                                      <p:tavLst>
                                        <p:tav tm="0">
                                          <p:val>
                                            <p:strVal val="ppt_y"/>
                                          </p:val>
                                        </p:tav>
                                        <p:tav tm="100000">
                                          <p:val>
                                            <p:strVal val="ppt_y-.1"/>
                                          </p:val>
                                        </p:tav>
                                      </p:tavLst>
                                    </p:anim>
                                    <p:set>
                                      <p:cBhvr>
                                        <p:cTn id="67" dur="1" fill="hold">
                                          <p:stCondLst>
                                            <p:cond delay="999"/>
                                          </p:stCondLst>
                                        </p:cTn>
                                        <p:tgtEl>
                                          <p:spTgt spid="21"/>
                                        </p:tgtEl>
                                        <p:attrNameLst>
                                          <p:attrName>style.visibility</p:attrName>
                                        </p:attrNameLst>
                                      </p:cBhvr>
                                      <p:to>
                                        <p:strVal val="hidden"/>
                                      </p:to>
                                    </p:set>
                                  </p:childTnLst>
                                </p:cTn>
                              </p:par>
                              <p:par>
                                <p:cTn id="68" presetID="47" presetClass="exit" presetSubtype="0" fill="hold" nodeType="withEffect">
                                  <p:stCondLst>
                                    <p:cond delay="0"/>
                                  </p:stCondLst>
                                  <p:childTnLst>
                                    <p:animEffect transition="out" filter="fade">
                                      <p:cBhvr>
                                        <p:cTn id="69" dur="1000"/>
                                        <p:tgtEl>
                                          <p:spTgt spid="13"/>
                                        </p:tgtEl>
                                      </p:cBhvr>
                                    </p:animEffect>
                                    <p:anim calcmode="lin" valueType="num">
                                      <p:cBhvr>
                                        <p:cTn id="70" dur="1000"/>
                                        <p:tgtEl>
                                          <p:spTgt spid="13"/>
                                        </p:tgtEl>
                                        <p:attrNameLst>
                                          <p:attrName>ppt_x</p:attrName>
                                        </p:attrNameLst>
                                      </p:cBhvr>
                                      <p:tavLst>
                                        <p:tav tm="0">
                                          <p:val>
                                            <p:strVal val="ppt_x"/>
                                          </p:val>
                                        </p:tav>
                                        <p:tav tm="100000">
                                          <p:val>
                                            <p:strVal val="ppt_x"/>
                                          </p:val>
                                        </p:tav>
                                      </p:tavLst>
                                    </p:anim>
                                    <p:anim calcmode="lin" valueType="num">
                                      <p:cBhvr>
                                        <p:cTn id="71" dur="1000"/>
                                        <p:tgtEl>
                                          <p:spTgt spid="13"/>
                                        </p:tgtEl>
                                        <p:attrNameLst>
                                          <p:attrName>ppt_y</p:attrName>
                                        </p:attrNameLst>
                                      </p:cBhvr>
                                      <p:tavLst>
                                        <p:tav tm="0">
                                          <p:val>
                                            <p:strVal val="ppt_y"/>
                                          </p:val>
                                        </p:tav>
                                        <p:tav tm="100000">
                                          <p:val>
                                            <p:strVal val="ppt_y-.1"/>
                                          </p:val>
                                        </p:tav>
                                      </p:tavLst>
                                    </p:anim>
                                    <p:set>
                                      <p:cBhvr>
                                        <p:cTn id="72" dur="1" fill="hold">
                                          <p:stCondLst>
                                            <p:cond delay="999"/>
                                          </p:stCondLst>
                                        </p:cTn>
                                        <p:tgtEl>
                                          <p:spTgt spid="13"/>
                                        </p:tgtEl>
                                        <p:attrNameLst>
                                          <p:attrName>style.visibility</p:attrName>
                                        </p:attrNameLst>
                                      </p:cBhvr>
                                      <p:to>
                                        <p:strVal val="hidden"/>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32"/>
                    </p:tgtEl>
                  </p:cond>
                </p:stCondLst>
                <p:endSync evt="end" delay="0">
                  <p:rtn val="all"/>
                </p:endSync>
                <p:childTnLst>
                  <p:par>
                    <p:cTn id="77" fill="hold">
                      <p:stCondLst>
                        <p:cond delay="0"/>
                      </p:stCondLst>
                      <p:childTnLst>
                        <p:par>
                          <p:cTn id="78" fill="hold">
                            <p:stCondLst>
                              <p:cond delay="0"/>
                            </p:stCondLst>
                            <p:childTnLst>
                              <p:par>
                                <p:cTn id="79" presetID="47" presetClass="exit" presetSubtype="0" fill="hold" grpId="0"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par>
                                <p:cTn id="84" presetID="47" presetClass="exit" presetSubtype="0" fill="hold" nodeType="withEffect">
                                  <p:stCondLst>
                                    <p:cond delay="0"/>
                                  </p:stCondLst>
                                  <p:childTnLst>
                                    <p:animEffect transition="out" filter="fade">
                                      <p:cBhvr>
                                        <p:cTn id="85" dur="1000"/>
                                        <p:tgtEl>
                                          <p:spTgt spid="10"/>
                                        </p:tgtEl>
                                      </p:cBhvr>
                                    </p:animEffect>
                                    <p:anim calcmode="lin" valueType="num">
                                      <p:cBhvr>
                                        <p:cTn id="86" dur="1000"/>
                                        <p:tgtEl>
                                          <p:spTgt spid="10"/>
                                        </p:tgtEl>
                                        <p:attrNameLst>
                                          <p:attrName>ppt_x</p:attrName>
                                        </p:attrNameLst>
                                      </p:cBhvr>
                                      <p:tavLst>
                                        <p:tav tm="0">
                                          <p:val>
                                            <p:strVal val="ppt_x"/>
                                          </p:val>
                                        </p:tav>
                                        <p:tav tm="100000">
                                          <p:val>
                                            <p:strVal val="ppt_x"/>
                                          </p:val>
                                        </p:tav>
                                      </p:tavLst>
                                    </p:anim>
                                    <p:anim calcmode="lin" valueType="num">
                                      <p:cBhvr>
                                        <p:cTn id="87" dur="1000"/>
                                        <p:tgtEl>
                                          <p:spTgt spid="10"/>
                                        </p:tgtEl>
                                        <p:attrNameLst>
                                          <p:attrName>ppt_y</p:attrName>
                                        </p:attrNameLst>
                                      </p:cBhvr>
                                      <p:tavLst>
                                        <p:tav tm="0">
                                          <p:val>
                                            <p:strVal val="ppt_y"/>
                                          </p:val>
                                        </p:tav>
                                        <p:tav tm="100000">
                                          <p:val>
                                            <p:strVal val="ppt_y-.1"/>
                                          </p:val>
                                        </p:tav>
                                      </p:tavLst>
                                    </p:anim>
                                    <p:set>
                                      <p:cBhvr>
                                        <p:cTn id="88" dur="1" fill="hold">
                                          <p:stCondLst>
                                            <p:cond delay="999"/>
                                          </p:stCondLst>
                                        </p:cTn>
                                        <p:tgtEl>
                                          <p:spTgt spid="10"/>
                                        </p:tgtEl>
                                        <p:attrNameLst>
                                          <p:attrName>style.visibility</p:attrName>
                                        </p:attrNameLst>
                                      </p:cBhvr>
                                      <p:to>
                                        <p:strVal val="hidden"/>
                                      </p:to>
                                    </p:se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32" grpId="0"/>
      <p:bldP spid="20" grpId="0"/>
      <p:bldP spid="19" grpId="0"/>
      <p:bldP spid="22" grpId="0" animBg="1"/>
      <p:bldP spid="23" grpId="0" animBg="1"/>
      <p:bldP spid="25" grpId="0" animBg="1"/>
      <p:bldP spid="3" grpId="0" animBg="1"/>
      <p:bldP spid="6"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a:extLst>
              <a:ext uri="{FF2B5EF4-FFF2-40B4-BE49-F238E27FC236}">
                <a16:creationId xmlns:a16="http://schemas.microsoft.com/office/drawing/2014/main" id="{60D8D9C6-F3C3-D9AF-452F-D3EBC3DC27D4}"/>
              </a:ext>
            </a:extLst>
          </p:cNvPr>
          <p:cNvPicPr>
            <a:picLocks noChangeAspect="1"/>
          </p:cNvPicPr>
          <p:nvPr/>
        </p:nvPicPr>
        <p:blipFill>
          <a:blip r:embed="rId5" cstate="print"/>
          <a:stretch>
            <a:fillRect/>
          </a:stretch>
        </p:blipFill>
        <p:spPr>
          <a:xfrm>
            <a:off x="0" y="-1063052"/>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4" name="Picture 3" descr="4f942a9486ec68153575dc78a42d480b.png">
            <a:extLst>
              <a:ext uri="{FF2B5EF4-FFF2-40B4-BE49-F238E27FC236}">
                <a16:creationId xmlns:a16="http://schemas.microsoft.com/office/drawing/2014/main" id="{D0CECB29-7FCE-49E5-DDD1-35C590429639}"/>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11" cstate="print"/>
          <a:stretch>
            <a:fillRect/>
          </a:stretch>
        </p:blipFill>
        <p:spPr>
          <a:xfrm>
            <a:off x="3962400" y="4953000"/>
            <a:ext cx="1752600" cy="1676400"/>
          </a:xfrm>
          <a:prstGeom prst="rect">
            <a:avLst/>
          </a:prstGeom>
        </p:spPr>
      </p:pic>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pic>
        <p:nvPicPr>
          <p:cNvPr id="10" name="Picture 9" descr="e86f050d219b5585368f7ef298c00175.png"/>
          <p:cNvPicPr>
            <a:picLocks noChangeAspect="1"/>
          </p:cNvPicPr>
          <p:nvPr/>
        </p:nvPicPr>
        <p:blipFill>
          <a:blip r:embed="rId12"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3" cstate="print"/>
          <a:stretch>
            <a:fillRect/>
          </a:stretch>
        </p:blipFill>
        <p:spPr>
          <a:xfrm>
            <a:off x="6781800" y="5867403"/>
            <a:ext cx="533400" cy="473671"/>
          </a:xfrm>
          <a:prstGeom prst="rect">
            <a:avLst/>
          </a:prstGeom>
        </p:spPr>
      </p:pic>
      <p:pic>
        <p:nvPicPr>
          <p:cNvPr id="12" name="Picture 11" descr="e86f050d219b5585368f7ef298c00175.png"/>
          <p:cNvPicPr>
            <a:picLocks noChangeAspect="1"/>
          </p:cNvPicPr>
          <p:nvPr/>
        </p:nvPicPr>
        <p:blipFill>
          <a:blip r:embed="rId14" cstate="print"/>
          <a:stretch>
            <a:fillRect/>
          </a:stretch>
        </p:blipFill>
        <p:spPr>
          <a:xfrm>
            <a:off x="6324600" y="5029200"/>
            <a:ext cx="1676400" cy="1676400"/>
          </a:xfrm>
          <a:prstGeom prst="rect">
            <a:avLst/>
          </a:prstGeom>
        </p:spPr>
      </p:pic>
      <p:sp>
        <p:nvSpPr>
          <p:cNvPr id="20" name="TextBox 19"/>
          <p:cNvSpPr txBox="1"/>
          <p:nvPr/>
        </p:nvSpPr>
        <p:spPr>
          <a:xfrm>
            <a:off x="6705600" y="55626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sp>
        <p:nvSpPr>
          <p:cNvPr id="14" name="Rectangle 13">
            <a:extLst>
              <a:ext uri="{FF2B5EF4-FFF2-40B4-BE49-F238E27FC236}">
                <a16:creationId xmlns:a16="http://schemas.microsoft.com/office/drawing/2014/main" id="{9A158EEE-D778-8F7A-6B34-8F5B550AA328}"/>
              </a:ext>
            </a:extLst>
          </p:cNvPr>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5" name="Rectangle 14">
            <a:extLst>
              <a:ext uri="{FF2B5EF4-FFF2-40B4-BE49-F238E27FC236}">
                <a16:creationId xmlns:a16="http://schemas.microsoft.com/office/drawing/2014/main" id="{54FDAB7D-3492-70DC-09F2-B981FB41A009}"/>
              </a:ext>
            </a:extLst>
          </p:cNvPr>
          <p:cNvSpPr/>
          <p:nvPr/>
        </p:nvSpPr>
        <p:spPr>
          <a:xfrm>
            <a:off x="1696168" y="5529937"/>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8" name="Rectangle 17">
            <a:extLst>
              <a:ext uri="{FF2B5EF4-FFF2-40B4-BE49-F238E27FC236}">
                <a16:creationId xmlns:a16="http://schemas.microsoft.com/office/drawing/2014/main" id="{B68B8863-4383-D0A3-A31C-A38F8501087F}"/>
              </a:ext>
            </a:extLst>
          </p:cNvPr>
          <p:cNvSpPr/>
          <p:nvPr/>
        </p:nvSpPr>
        <p:spPr>
          <a:xfrm>
            <a:off x="8716111" y="545812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7" name="Right Arrow 36">
            <a:hlinkClick r:id="" action="ppaction://hlinkshowjump?jump=nextslide"/>
            <a:extLst>
              <a:ext uri="{FF2B5EF4-FFF2-40B4-BE49-F238E27FC236}">
                <a16:creationId xmlns:a16="http://schemas.microsoft.com/office/drawing/2014/main" id="{A32D277F-1BEA-953B-94FA-B41CF67B2C88}"/>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6" name="Rectangle 5">
            <a:extLst>
              <a:ext uri="{FF2B5EF4-FFF2-40B4-BE49-F238E27FC236}">
                <a16:creationId xmlns:a16="http://schemas.microsoft.com/office/drawing/2014/main" id="{96472EEF-FCBC-1562-94D1-3A3989B8CFBD}"/>
              </a:ext>
            </a:extLst>
          </p:cNvPr>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4: Hệ bài tiết không có cơ quan nào?</a:t>
            </a:r>
          </a:p>
        </p:txBody>
      </p:sp>
      <p:sp>
        <p:nvSpPr>
          <p:cNvPr id="3" name="Rectangle 2">
            <a:extLst>
              <a:ext uri="{FF2B5EF4-FFF2-40B4-BE49-F238E27FC236}">
                <a16:creationId xmlns:a16="http://schemas.microsoft.com/office/drawing/2014/main" id="{69201B37-C525-E454-236E-3C186720A52D}"/>
              </a:ext>
            </a:extLst>
          </p:cNvPr>
          <p:cNvSpPr/>
          <p:nvPr/>
        </p:nvSpPr>
        <p:spPr>
          <a:xfrm>
            <a:off x="2376407" y="1093921"/>
            <a:ext cx="3484536" cy="723255"/>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vi-VN" sz="2400" dirty="0">
                <a:solidFill>
                  <a:srgbClr val="002060"/>
                </a:solidFill>
                <a:latin typeface="UTM Avo" panose="02040603050506020204" pitchFamily="18" charset="0"/>
                <a:cs typeface="Times New Roman" panose="02020603050405020304" pitchFamily="18" charset="0"/>
              </a:rPr>
              <a:t>Thận</a:t>
            </a:r>
          </a:p>
        </p:txBody>
      </p:sp>
      <p:sp>
        <p:nvSpPr>
          <p:cNvPr id="17" name="Rectangle 16">
            <a:extLst>
              <a:ext uri="{FF2B5EF4-FFF2-40B4-BE49-F238E27FC236}">
                <a16:creationId xmlns:a16="http://schemas.microsoft.com/office/drawing/2014/main" id="{6FBD2CEF-31A6-09B1-DD65-33351916EED5}"/>
              </a:ext>
            </a:extLst>
          </p:cNvPr>
          <p:cNvSpPr/>
          <p:nvPr/>
        </p:nvSpPr>
        <p:spPr>
          <a:xfrm>
            <a:off x="2376407" y="1988949"/>
            <a:ext cx="3484536" cy="723255"/>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vi-VN" sz="2400" dirty="0">
                <a:solidFill>
                  <a:srgbClr val="002060"/>
                </a:solidFill>
                <a:latin typeface="UTM Avo" panose="02040603050506020204" pitchFamily="18" charset="0"/>
                <a:cs typeface="Times New Roman" panose="02020603050405020304" pitchFamily="18" charset="0"/>
              </a:rPr>
              <a:t>Ống dẫn nước tiểu</a:t>
            </a:r>
            <a:endParaRPr lang="en-US" sz="2400" dirty="0">
              <a:solidFill>
                <a:srgbClr val="00206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6670EF11-CAB5-81B5-8785-EE629BF83CA3}"/>
              </a:ext>
            </a:extLst>
          </p:cNvPr>
          <p:cNvSpPr/>
          <p:nvPr/>
        </p:nvSpPr>
        <p:spPr>
          <a:xfrm>
            <a:off x="6139912" y="1093921"/>
            <a:ext cx="3484536" cy="723255"/>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2400" dirty="0" err="1">
                <a:solidFill>
                  <a:srgbClr val="002060"/>
                </a:solidFill>
                <a:latin typeface="UTM Avo" panose="02040603050506020204" pitchFamily="18" charset="0"/>
                <a:cs typeface="Times New Roman" panose="02020603050405020304" pitchFamily="18" charset="0"/>
              </a:rPr>
              <a:t>Hậu</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môn</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86DD6B05-089B-D80C-6062-055FE0E11538}"/>
              </a:ext>
            </a:extLst>
          </p:cNvPr>
          <p:cNvSpPr/>
          <p:nvPr/>
        </p:nvSpPr>
        <p:spPr>
          <a:xfrm>
            <a:off x="6139912" y="1988949"/>
            <a:ext cx="3484536" cy="723255"/>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en-US" sz="2400" dirty="0">
                <a:solidFill>
                  <a:srgbClr val="002060"/>
                </a:solidFill>
                <a:latin typeface="UTM Avo" panose="02040603050506020204" pitchFamily="18" charset="0"/>
                <a:cs typeface="Times New Roman" panose="02020603050405020304" pitchFamily="18" charset="0"/>
              </a:rPr>
              <a:t>Gan</a:t>
            </a:r>
          </a:p>
        </p:txBody>
      </p:sp>
      <p:pic>
        <p:nvPicPr>
          <p:cNvPr id="25" name="Picture 24" descr="Logo, company name&#10;&#10;Description automatically generated">
            <a:extLst>
              <a:ext uri="{FF2B5EF4-FFF2-40B4-BE49-F238E27FC236}">
                <a16:creationId xmlns:a16="http://schemas.microsoft.com/office/drawing/2014/main" id="{F2556904-DB17-7628-052D-E868A597591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Tree>
    <p:extLst>
      <p:ext uri="{BB962C8B-B14F-4D97-AF65-F5344CB8AC3E}">
        <p14:creationId xmlns:p14="http://schemas.microsoft.com/office/powerpoint/2010/main" val="167458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dung .wav"/>
                                        </p:tgtEl>
                                      </p:cMediaNode>
                                    </p:audio>
                                  </p:subTnLst>
                                </p:cTn>
                              </p:par>
                              <p:par>
                                <p:cTn id="44" presetID="47" presetClass="exit" presetSubtype="0" fill="hold"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42" presetClass="path" presetSubtype="0" accel="50000" decel="50000" fill="hold" nodeType="afterEffect">
                                  <p:stCondLst>
                                    <p:cond delay="0"/>
                                  </p:stCondLst>
                                  <p:childTnLst>
                                    <p:animMotion origin="layout" path="M 2.77556E-17 1.11111E-6 L 0.24245 0.02778 " pathEditMode="relative" rAng="0" ptsTypes="AA">
                                      <p:cBhvr>
                                        <p:cTn id="51" dur="2000" fill="hold"/>
                                        <p:tgtEl>
                                          <p:spTgt spid="4"/>
                                        </p:tgtEl>
                                        <p:attrNameLst>
                                          <p:attrName>ppt_x</p:attrName>
                                          <p:attrName>ppt_y</p:attrName>
                                        </p:attrNameLst>
                                      </p:cBhvr>
                                      <p:rCtr x="12122" y="1389"/>
                                    </p:animMotion>
                                  </p:childTnLst>
                                </p:cTn>
                              </p:par>
                              <p:par>
                                <p:cTn id="52" presetID="0" presetClass="path" presetSubtype="0" accel="50000" decel="50000" fill="hold" nodeType="with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3" dur="2000" fill="hold"/>
                                        <p:tgtEl>
                                          <p:spTgt spid="31"/>
                                        </p:tgtEl>
                                        <p:attrNameLst>
                                          <p:attrName>ppt_x</p:attrName>
                                          <p:attrName>ppt_y</p:attrName>
                                        </p:attrNameLst>
                                      </p:cBhvr>
                                      <p:rCtr x="-400" y="-14500"/>
                                    </p:animMotion>
                                  </p:childTnLst>
                                </p:cTn>
                              </p:par>
                            </p:childTnLst>
                          </p:cTn>
                        </p:par>
                        <p:par>
                          <p:cTn id="54" fill="hold">
                            <p:stCondLst>
                              <p:cond delay="3000"/>
                            </p:stCondLst>
                            <p:childTnLst>
                              <p:par>
                                <p:cTn id="55" presetID="47" presetClass="exit" presetSubtype="0" fill="hold" nodeType="afterEffect">
                                  <p:stCondLst>
                                    <p:cond delay="0"/>
                                  </p:stCondLst>
                                  <p:childTnLst>
                                    <p:animEffect transition="out" filter="fade">
                                      <p:cBhvr>
                                        <p:cTn id="56" dur="2000"/>
                                        <p:tgtEl>
                                          <p:spTgt spid="31"/>
                                        </p:tgtEl>
                                      </p:cBhvr>
                                    </p:animEffect>
                                    <p:anim calcmode="lin" valueType="num">
                                      <p:cBhvr>
                                        <p:cTn id="57" dur="2000"/>
                                        <p:tgtEl>
                                          <p:spTgt spid="31"/>
                                        </p:tgtEl>
                                        <p:attrNameLst>
                                          <p:attrName>ppt_x</p:attrName>
                                        </p:attrNameLst>
                                      </p:cBhvr>
                                      <p:tavLst>
                                        <p:tav tm="0">
                                          <p:val>
                                            <p:strVal val="ppt_x"/>
                                          </p:val>
                                        </p:tav>
                                        <p:tav tm="100000">
                                          <p:val>
                                            <p:strVal val="ppt_x"/>
                                          </p:val>
                                        </p:tav>
                                      </p:tavLst>
                                    </p:anim>
                                    <p:anim calcmode="lin" valueType="num">
                                      <p:cBhvr>
                                        <p:cTn id="58" dur="2000"/>
                                        <p:tgtEl>
                                          <p:spTgt spid="31"/>
                                        </p:tgtEl>
                                        <p:attrNameLst>
                                          <p:attrName>ppt_y</p:attrName>
                                        </p:attrNameLst>
                                      </p:cBhvr>
                                      <p:tavLst>
                                        <p:tav tm="0">
                                          <p:val>
                                            <p:strVal val="ppt_y"/>
                                          </p:val>
                                        </p:tav>
                                        <p:tav tm="100000">
                                          <p:val>
                                            <p:strVal val="ppt_y-.1"/>
                                          </p:val>
                                        </p:tav>
                                      </p:tavLst>
                                    </p:anim>
                                    <p:set>
                                      <p:cBhvr>
                                        <p:cTn id="59"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21"/>
                                        </p:tgtEl>
                                      </p:cBhvr>
                                    </p:animEffect>
                                    <p:anim calcmode="lin" valueType="num">
                                      <p:cBhvr>
                                        <p:cTn id="65" dur="1000"/>
                                        <p:tgtEl>
                                          <p:spTgt spid="21"/>
                                        </p:tgtEl>
                                        <p:attrNameLst>
                                          <p:attrName>ppt_x</p:attrName>
                                        </p:attrNameLst>
                                      </p:cBhvr>
                                      <p:tavLst>
                                        <p:tav tm="0">
                                          <p:val>
                                            <p:strVal val="ppt_x"/>
                                          </p:val>
                                        </p:tav>
                                        <p:tav tm="100000">
                                          <p:val>
                                            <p:strVal val="ppt_x"/>
                                          </p:val>
                                        </p:tav>
                                      </p:tavLst>
                                    </p:anim>
                                    <p:anim calcmode="lin" valueType="num">
                                      <p:cBhvr>
                                        <p:cTn id="66" dur="1000"/>
                                        <p:tgtEl>
                                          <p:spTgt spid="21"/>
                                        </p:tgtEl>
                                        <p:attrNameLst>
                                          <p:attrName>ppt_y</p:attrName>
                                        </p:attrNameLst>
                                      </p:cBhvr>
                                      <p:tavLst>
                                        <p:tav tm="0">
                                          <p:val>
                                            <p:strVal val="ppt_y"/>
                                          </p:val>
                                        </p:tav>
                                        <p:tav tm="100000">
                                          <p:val>
                                            <p:strVal val="ppt_y-.1"/>
                                          </p:val>
                                        </p:tav>
                                      </p:tavLst>
                                    </p:anim>
                                    <p:set>
                                      <p:cBhvr>
                                        <p:cTn id="67" dur="1" fill="hold">
                                          <p:stCondLst>
                                            <p:cond delay="999"/>
                                          </p:stCondLst>
                                        </p:cTn>
                                        <p:tgtEl>
                                          <p:spTgt spid="21"/>
                                        </p:tgtEl>
                                        <p:attrNameLst>
                                          <p:attrName>style.visibility</p:attrName>
                                        </p:attrNameLst>
                                      </p:cBhvr>
                                      <p:to>
                                        <p:strVal val="hidden"/>
                                      </p:to>
                                    </p:set>
                                  </p:childTnLst>
                                </p:cTn>
                              </p:par>
                              <p:par>
                                <p:cTn id="68" presetID="47" presetClass="exit" presetSubtype="0" fill="hold" nodeType="withEffect">
                                  <p:stCondLst>
                                    <p:cond delay="0"/>
                                  </p:stCondLst>
                                  <p:childTnLst>
                                    <p:animEffect transition="out" filter="fade">
                                      <p:cBhvr>
                                        <p:cTn id="69" dur="1000"/>
                                        <p:tgtEl>
                                          <p:spTgt spid="13"/>
                                        </p:tgtEl>
                                      </p:cBhvr>
                                    </p:animEffect>
                                    <p:anim calcmode="lin" valueType="num">
                                      <p:cBhvr>
                                        <p:cTn id="70" dur="1000"/>
                                        <p:tgtEl>
                                          <p:spTgt spid="13"/>
                                        </p:tgtEl>
                                        <p:attrNameLst>
                                          <p:attrName>ppt_x</p:attrName>
                                        </p:attrNameLst>
                                      </p:cBhvr>
                                      <p:tavLst>
                                        <p:tav tm="0">
                                          <p:val>
                                            <p:strVal val="ppt_x"/>
                                          </p:val>
                                        </p:tav>
                                        <p:tav tm="100000">
                                          <p:val>
                                            <p:strVal val="ppt_x"/>
                                          </p:val>
                                        </p:tav>
                                      </p:tavLst>
                                    </p:anim>
                                    <p:anim calcmode="lin" valueType="num">
                                      <p:cBhvr>
                                        <p:cTn id="71" dur="1000"/>
                                        <p:tgtEl>
                                          <p:spTgt spid="13"/>
                                        </p:tgtEl>
                                        <p:attrNameLst>
                                          <p:attrName>ppt_y</p:attrName>
                                        </p:attrNameLst>
                                      </p:cBhvr>
                                      <p:tavLst>
                                        <p:tav tm="0">
                                          <p:val>
                                            <p:strVal val="ppt_y"/>
                                          </p:val>
                                        </p:tav>
                                        <p:tav tm="100000">
                                          <p:val>
                                            <p:strVal val="ppt_y-.1"/>
                                          </p:val>
                                        </p:tav>
                                      </p:tavLst>
                                    </p:anim>
                                    <p:set>
                                      <p:cBhvr>
                                        <p:cTn id="72" dur="1" fill="hold">
                                          <p:stCondLst>
                                            <p:cond delay="999"/>
                                          </p:stCondLst>
                                        </p:cTn>
                                        <p:tgtEl>
                                          <p:spTgt spid="13"/>
                                        </p:tgtEl>
                                        <p:attrNameLst>
                                          <p:attrName>style.visibility</p:attrName>
                                        </p:attrNameLst>
                                      </p:cBhvr>
                                      <p:to>
                                        <p:strVal val="hidden"/>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32"/>
                    </p:tgtEl>
                  </p:cond>
                </p:stCondLst>
                <p:endSync evt="end" delay="0">
                  <p:rtn val="all"/>
                </p:endSync>
                <p:childTnLst>
                  <p:par>
                    <p:cTn id="77" fill="hold">
                      <p:stCondLst>
                        <p:cond delay="0"/>
                      </p:stCondLst>
                      <p:childTnLst>
                        <p:par>
                          <p:cTn id="78" fill="hold">
                            <p:stCondLst>
                              <p:cond delay="0"/>
                            </p:stCondLst>
                            <p:childTnLst>
                              <p:par>
                                <p:cTn id="79" presetID="47" presetClass="exit" presetSubtype="0" fill="hold" grpId="0"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par>
                                <p:cTn id="84" presetID="47" presetClass="exit" presetSubtype="0" fill="hold" nodeType="withEffect">
                                  <p:stCondLst>
                                    <p:cond delay="0"/>
                                  </p:stCondLst>
                                  <p:childTnLst>
                                    <p:animEffect transition="out" filter="fade">
                                      <p:cBhvr>
                                        <p:cTn id="85" dur="1000"/>
                                        <p:tgtEl>
                                          <p:spTgt spid="10"/>
                                        </p:tgtEl>
                                      </p:cBhvr>
                                    </p:animEffect>
                                    <p:anim calcmode="lin" valueType="num">
                                      <p:cBhvr>
                                        <p:cTn id="86" dur="1000"/>
                                        <p:tgtEl>
                                          <p:spTgt spid="10"/>
                                        </p:tgtEl>
                                        <p:attrNameLst>
                                          <p:attrName>ppt_x</p:attrName>
                                        </p:attrNameLst>
                                      </p:cBhvr>
                                      <p:tavLst>
                                        <p:tav tm="0">
                                          <p:val>
                                            <p:strVal val="ppt_x"/>
                                          </p:val>
                                        </p:tav>
                                        <p:tav tm="100000">
                                          <p:val>
                                            <p:strVal val="ppt_x"/>
                                          </p:val>
                                        </p:tav>
                                      </p:tavLst>
                                    </p:anim>
                                    <p:anim calcmode="lin" valueType="num">
                                      <p:cBhvr>
                                        <p:cTn id="87" dur="1000"/>
                                        <p:tgtEl>
                                          <p:spTgt spid="10"/>
                                        </p:tgtEl>
                                        <p:attrNameLst>
                                          <p:attrName>ppt_y</p:attrName>
                                        </p:attrNameLst>
                                      </p:cBhvr>
                                      <p:tavLst>
                                        <p:tav tm="0">
                                          <p:val>
                                            <p:strVal val="ppt_y"/>
                                          </p:val>
                                        </p:tav>
                                        <p:tav tm="100000">
                                          <p:val>
                                            <p:strVal val="ppt_y-.1"/>
                                          </p:val>
                                        </p:tav>
                                      </p:tavLst>
                                    </p:anim>
                                    <p:set>
                                      <p:cBhvr>
                                        <p:cTn id="88" dur="1" fill="hold">
                                          <p:stCondLst>
                                            <p:cond delay="999"/>
                                          </p:stCondLst>
                                        </p:cTn>
                                        <p:tgtEl>
                                          <p:spTgt spid="10"/>
                                        </p:tgtEl>
                                        <p:attrNameLst>
                                          <p:attrName>style.visibility</p:attrName>
                                        </p:attrNameLst>
                                      </p:cBhvr>
                                      <p:to>
                                        <p:strVal val="hidden"/>
                                      </p:to>
                                    </p:se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9" grpId="0"/>
      <p:bldP spid="21" grpId="0"/>
      <p:bldP spid="32" grpId="0"/>
      <p:bldP spid="20" grpId="0"/>
      <p:bldP spid="14" grpId="0" animBg="1"/>
      <p:bldP spid="15" grpId="0" animBg="1"/>
      <p:bldP spid="18" grpId="0" animBg="1"/>
      <p:bldP spid="6" grpId="0" animBg="1"/>
      <p:bldP spid="3" grpId="0" animBg="1"/>
      <p:bldP spid="17"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bf70f5ebf1a718aef076b27dd45a5b3.png">
            <a:extLst>
              <a:ext uri="{FF2B5EF4-FFF2-40B4-BE49-F238E27FC236}">
                <a16:creationId xmlns:a16="http://schemas.microsoft.com/office/drawing/2014/main" id="{EE45B29C-49CC-3D9A-BCCD-38D33A06A329}"/>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2" name="Picture 1" descr="4f942a9486ec68153575dc78a42d480b.png">
            <a:extLst>
              <a:ext uri="{FF2B5EF4-FFF2-40B4-BE49-F238E27FC236}">
                <a16:creationId xmlns:a16="http://schemas.microsoft.com/office/drawing/2014/main" id="{B29DB5F4-19FD-8E7B-D0F5-FDC6237F3B96}"/>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1" name="Picture 10" descr="e86f050d219b5585368f7ef298c00175.png"/>
          <p:cNvPicPr>
            <a:picLocks noChangeAspect="1"/>
          </p:cNvPicPr>
          <p:nvPr/>
        </p:nvPicPr>
        <p:blipFill>
          <a:blip r:embed="rId10" cstate="print"/>
          <a:stretch>
            <a:fillRect/>
          </a:stretch>
        </p:blipFill>
        <p:spPr>
          <a:xfrm>
            <a:off x="3962400" y="4953000"/>
            <a:ext cx="1752600" cy="1676400"/>
          </a:xfrm>
          <a:prstGeom prst="rect">
            <a:avLst/>
          </a:prstGeom>
        </p:spPr>
      </p:pic>
      <p:sp>
        <p:nvSpPr>
          <p:cNvPr id="17" name="Rectangle 16"/>
          <p:cNvSpPr/>
          <p:nvPr/>
        </p:nvSpPr>
        <p:spPr>
          <a:xfrm>
            <a:off x="1524000" y="61992"/>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a:t>
            </a:r>
            <a:r>
              <a:rPr lang="en-US" sz="2800" b="1" dirty="0">
                <a:solidFill>
                  <a:srgbClr val="002060"/>
                </a:solidFill>
                <a:latin typeface="UTM Avo" panose="02040603050506020204" pitchFamily="18" charset="0"/>
                <a:cs typeface="Times New Roman" panose="02020603050405020304" pitchFamily="18" charset="0"/>
              </a:rPr>
              <a:t>5</a:t>
            </a:r>
            <a:r>
              <a:rPr lang="vi-VN" sz="2800" b="1" dirty="0">
                <a:solidFill>
                  <a:srgbClr val="002060"/>
                </a:solidFill>
                <a:latin typeface="UTM Avo" panose="02040603050506020204" pitchFamily="18" charset="0"/>
                <a:cs typeface="Times New Roman" panose="02020603050405020304" pitchFamily="18" charset="0"/>
              </a:rPr>
              <a:t>: Khi chúng ta tập thể thao, hệ cơ quan nào dưới đây sẽ tăng cường độ hoạt động</a:t>
            </a:r>
            <a:r>
              <a:rPr lang="en-US" sz="2800" b="1" dirty="0">
                <a:solidFill>
                  <a:srgbClr val="002060"/>
                </a:solidFill>
                <a:latin typeface="UTM Avo" panose="020406030505060202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4" name="Rectangle 23"/>
          <p:cNvSpPr/>
          <p:nvPr/>
        </p:nvSpPr>
        <p:spPr>
          <a:xfrm>
            <a:off x="2200758" y="1295400"/>
            <a:ext cx="3683431" cy="893736"/>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en-US" sz="2400" dirty="0">
                <a:solidFill>
                  <a:srgbClr val="002060"/>
                </a:solidFill>
                <a:latin typeface="UTM Avo" panose="02040603050506020204" pitchFamily="18" charset="0"/>
                <a:cs typeface="Times New Roman" panose="02020603050405020304" pitchFamily="18" charset="0"/>
              </a:rPr>
              <a:t>Hệ tuần </a:t>
            </a:r>
            <a:r>
              <a:rPr lang="en-US" sz="2400" dirty="0" err="1">
                <a:solidFill>
                  <a:srgbClr val="002060"/>
                </a:solidFill>
                <a:latin typeface="UTM Avo" panose="02040603050506020204" pitchFamily="18" charset="0"/>
                <a:cs typeface="Times New Roman" panose="02020603050405020304" pitchFamily="18" charset="0"/>
              </a:rPr>
              <a:t>hoàn</a:t>
            </a:r>
            <a:endParaRPr lang="en-US" sz="2400" dirty="0">
              <a:solidFill>
                <a:srgbClr val="002060"/>
              </a:solidFill>
              <a:latin typeface="UTM Avo" panose="02040603050506020204" pitchFamily="18" charset="0"/>
              <a:cs typeface="Times New Roman" panose="02020603050405020304" pitchFamily="18" charset="0"/>
            </a:endParaRP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9144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056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3" name="Picture 12" descr="e86f050d219b5585368f7ef298c00175.png"/>
          <p:cNvPicPr>
            <a:picLocks noChangeAspect="1"/>
          </p:cNvPicPr>
          <p:nvPr/>
        </p:nvPicPr>
        <p:blipFill>
          <a:blip r:embed="rId14" cstate="print"/>
          <a:stretch>
            <a:fillRect/>
          </a:stretch>
        </p:blipFill>
        <p:spPr>
          <a:xfrm>
            <a:off x="8610600" y="5105400"/>
            <a:ext cx="1752600" cy="1752600"/>
          </a:xfrm>
          <a:prstGeom prst="rect">
            <a:avLst/>
          </a:prstGeom>
        </p:spPr>
      </p:pic>
      <p:sp>
        <p:nvSpPr>
          <p:cNvPr id="21" name="TextBox 20"/>
          <p:cNvSpPr txBox="1"/>
          <p:nvPr/>
        </p:nvSpPr>
        <p:spPr>
          <a:xfrm>
            <a:off x="8991600" y="56388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2" name="Rectangle 21"/>
          <p:cNvSpPr/>
          <p:nvPr/>
        </p:nvSpPr>
        <p:spPr>
          <a:xfrm>
            <a:off x="1828800" y="54864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64008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5B7E9A99-CC0F-C367-673E-DA72E02298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
        <p:nvSpPr>
          <p:cNvPr id="4" name="Rectangle 3">
            <a:extLst>
              <a:ext uri="{FF2B5EF4-FFF2-40B4-BE49-F238E27FC236}">
                <a16:creationId xmlns:a16="http://schemas.microsoft.com/office/drawing/2014/main" id="{B285CC71-035A-09DD-0493-32FF7F7C95B7}"/>
              </a:ext>
            </a:extLst>
          </p:cNvPr>
          <p:cNvSpPr/>
          <p:nvPr/>
        </p:nvSpPr>
        <p:spPr>
          <a:xfrm>
            <a:off x="2200758" y="2438400"/>
            <a:ext cx="3683431" cy="893736"/>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2400" dirty="0">
                <a:solidFill>
                  <a:srgbClr val="002060"/>
                </a:solidFill>
                <a:latin typeface="UTM Avo" panose="02040603050506020204" pitchFamily="18" charset="0"/>
                <a:cs typeface="Times New Roman" panose="02020603050405020304" pitchFamily="18" charset="0"/>
              </a:rPr>
              <a:t>Hệ hô </a:t>
            </a:r>
            <a:r>
              <a:rPr lang="en-US" sz="2400" dirty="0" err="1">
                <a:solidFill>
                  <a:srgbClr val="002060"/>
                </a:solidFill>
                <a:latin typeface="UTM Avo" panose="02040603050506020204" pitchFamily="18" charset="0"/>
                <a:cs typeface="Times New Roman" panose="02020603050405020304" pitchFamily="18" charset="0"/>
              </a:rPr>
              <a:t>hấp</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489A7FC-50D0-6B77-4376-1B7DCF0A9679}"/>
              </a:ext>
            </a:extLst>
          </p:cNvPr>
          <p:cNvSpPr/>
          <p:nvPr/>
        </p:nvSpPr>
        <p:spPr>
          <a:xfrm>
            <a:off x="6196738" y="1295400"/>
            <a:ext cx="3683431" cy="893736"/>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2400" dirty="0">
                <a:solidFill>
                  <a:srgbClr val="002060"/>
                </a:solidFill>
                <a:latin typeface="UTM Avo" panose="02040603050506020204" pitchFamily="18" charset="0"/>
                <a:cs typeface="Times New Roman" panose="02020603050405020304" pitchFamily="18" charset="0"/>
              </a:rPr>
              <a:t>Hệ </a:t>
            </a:r>
            <a:r>
              <a:rPr lang="en-US" sz="2400" dirty="0" err="1">
                <a:solidFill>
                  <a:srgbClr val="002060"/>
                </a:solidFill>
                <a:latin typeface="UTM Avo" panose="02040603050506020204" pitchFamily="18" charset="0"/>
                <a:cs typeface="Times New Roman" panose="02020603050405020304" pitchFamily="18" charset="0"/>
              </a:rPr>
              <a:t>vận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động</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0C14FED-3317-7FB7-329D-4A9B7319A732}"/>
              </a:ext>
            </a:extLst>
          </p:cNvPr>
          <p:cNvSpPr/>
          <p:nvPr/>
        </p:nvSpPr>
        <p:spPr>
          <a:xfrm>
            <a:off x="6196738" y="2438400"/>
            <a:ext cx="3683431" cy="893736"/>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en-US" sz="2400" dirty="0" err="1">
                <a:solidFill>
                  <a:srgbClr val="002060"/>
                </a:solidFill>
                <a:latin typeface="UTM Avo" panose="02040603050506020204" pitchFamily="18" charset="0"/>
                <a:cs typeface="Times New Roman" panose="02020603050405020304" pitchFamily="18" charset="0"/>
              </a:rPr>
              <a:t>Cả</a:t>
            </a:r>
            <a:r>
              <a:rPr lang="en-US" sz="2400" dirty="0">
                <a:solidFill>
                  <a:srgbClr val="002060"/>
                </a:solidFill>
                <a:latin typeface="UTM Avo" panose="02040603050506020204" pitchFamily="18" charset="0"/>
                <a:cs typeface="Times New Roman" panose="02020603050405020304" pitchFamily="18" charset="0"/>
              </a:rPr>
              <a:t> 3 </a:t>
            </a:r>
            <a:r>
              <a:rPr lang="en-US" sz="2400" dirty="0" err="1">
                <a:solidFill>
                  <a:srgbClr val="002060"/>
                </a:solidFill>
                <a:latin typeface="UTM Avo" panose="02040603050506020204" pitchFamily="18" charset="0"/>
                <a:cs typeface="Times New Roman" panose="02020603050405020304" pitchFamily="18" charset="0"/>
              </a:rPr>
              <a:t>đều</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đúng</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6" name="Right Arrow 36">
            <a:hlinkClick r:id="" action="ppaction://hlinkshowjump?jump=nextslide"/>
            <a:extLst>
              <a:ext uri="{FF2B5EF4-FFF2-40B4-BE49-F238E27FC236}">
                <a16:creationId xmlns:a16="http://schemas.microsoft.com/office/drawing/2014/main" id="{ECD61175-852B-F577-7748-9A52AC4A44C7}"/>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41781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par>
                                <p:cTn id="44" presetID="47" presetClass="exit" presetSubtype="0" fill="hold"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dung .wav"/>
                                        </p:tgtEl>
                                      </p:cMediaNode>
                                    </p:audio>
                                  </p:subTnLst>
                                </p:cTn>
                              </p:par>
                              <p:par>
                                <p:cTn id="60" presetID="47" presetClass="exit" presetSubtype="0" fill="hold"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childTnLst>
                          </p:cTn>
                        </p:par>
                        <p:par>
                          <p:cTn id="65" fill="hold">
                            <p:stCondLst>
                              <p:cond delay="1000"/>
                            </p:stCondLst>
                            <p:childTnLst>
                              <p:par>
                                <p:cTn id="66" presetID="42" presetClass="path" presetSubtype="0" accel="50000" decel="50000" fill="hold" nodeType="afterEffect">
                                  <p:stCondLst>
                                    <p:cond delay="0"/>
                                  </p:stCondLst>
                                  <p:childTnLst>
                                    <p:animMotion origin="layout" path="M 2.77556E-17 1.11111E-6 L 0.1625 0.03889 " pathEditMode="relative" rAng="0" ptsTypes="AA">
                                      <p:cBhvr>
                                        <p:cTn id="67" dur="2000" fill="hold"/>
                                        <p:tgtEl>
                                          <p:spTgt spid="2"/>
                                        </p:tgtEl>
                                        <p:attrNameLst>
                                          <p:attrName>ppt_x</p:attrName>
                                          <p:attrName>ppt_y</p:attrName>
                                        </p:attrNameLst>
                                      </p:cBhvr>
                                      <p:rCtr x="8125" y="1944"/>
                                    </p:animMotion>
                                  </p:childTnLst>
                                </p:cTn>
                              </p:par>
                              <p:par>
                                <p:cTn id="68" presetID="0" presetClass="path" presetSubtype="0" accel="50000" decel="50000" fill="hold" nodeType="with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69" dur="2000" fill="hold"/>
                                        <p:tgtEl>
                                          <p:spTgt spid="31"/>
                                        </p:tgtEl>
                                        <p:attrNameLst>
                                          <p:attrName>ppt_x</p:attrName>
                                          <p:attrName>ppt_y</p:attrName>
                                        </p:attrNameLst>
                                      </p:cBhvr>
                                    </p:animMotion>
                                  </p:childTnLst>
                                </p:cTn>
                              </p:par>
                            </p:childTnLst>
                          </p:cTn>
                        </p:par>
                        <p:par>
                          <p:cTn id="70" fill="hold">
                            <p:stCondLst>
                              <p:cond delay="3000"/>
                            </p:stCondLst>
                            <p:childTnLst>
                              <p:par>
                                <p:cTn id="71" presetID="47" presetClass="exit" presetSubtype="0" fill="hold" nodeType="afterEffect">
                                  <p:stCondLst>
                                    <p:cond delay="0"/>
                                  </p:stCondLst>
                                  <p:childTnLst>
                                    <p:animEffect transition="out" filter="fade">
                                      <p:cBhvr>
                                        <p:cTn id="72" dur="2000"/>
                                        <p:tgtEl>
                                          <p:spTgt spid="31"/>
                                        </p:tgtEl>
                                      </p:cBhvr>
                                    </p:animEffect>
                                    <p:anim calcmode="lin" valueType="num">
                                      <p:cBhvr>
                                        <p:cTn id="73" dur="2000"/>
                                        <p:tgtEl>
                                          <p:spTgt spid="31"/>
                                        </p:tgtEl>
                                        <p:attrNameLst>
                                          <p:attrName>ppt_x</p:attrName>
                                        </p:attrNameLst>
                                      </p:cBhvr>
                                      <p:tavLst>
                                        <p:tav tm="0">
                                          <p:val>
                                            <p:strVal val="ppt_x"/>
                                          </p:val>
                                        </p:tav>
                                        <p:tav tm="100000">
                                          <p:val>
                                            <p:strVal val="ppt_x"/>
                                          </p:val>
                                        </p:tav>
                                      </p:tavLst>
                                    </p:anim>
                                    <p:anim calcmode="lin" valueType="num">
                                      <p:cBhvr>
                                        <p:cTn id="74" dur="2000"/>
                                        <p:tgtEl>
                                          <p:spTgt spid="31"/>
                                        </p:tgtEl>
                                        <p:attrNameLst>
                                          <p:attrName>ppt_y</p:attrName>
                                        </p:attrNameLst>
                                      </p:cBhvr>
                                      <p:tavLst>
                                        <p:tav tm="0">
                                          <p:val>
                                            <p:strVal val="ppt_y"/>
                                          </p:val>
                                        </p:tav>
                                        <p:tav tm="100000">
                                          <p:val>
                                            <p:strVal val="ppt_y-.1"/>
                                          </p:val>
                                        </p:tav>
                                      </p:tavLst>
                                    </p:anim>
                                    <p:set>
                                      <p:cBhvr>
                                        <p:cTn id="7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32"/>
                    </p:tgtEl>
                  </p:cond>
                </p:stCondLst>
                <p:endSync evt="end" delay="0">
                  <p:rtn val="all"/>
                </p:endSync>
                <p:childTnLst>
                  <p:par>
                    <p:cTn id="77" fill="hold">
                      <p:stCondLst>
                        <p:cond delay="0"/>
                      </p:stCondLst>
                      <p:childTnLst>
                        <p:par>
                          <p:cTn id="78" fill="hold">
                            <p:stCondLst>
                              <p:cond delay="0"/>
                            </p:stCondLst>
                            <p:childTnLst>
                              <p:par>
                                <p:cTn id="79" presetID="47" presetClass="exit" presetSubtype="0" fill="hold" grpId="0"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par>
                                <p:cTn id="84" presetID="47" presetClass="exit" presetSubtype="0" fill="hold" nodeType="withEffect">
                                  <p:stCondLst>
                                    <p:cond delay="0"/>
                                  </p:stCondLst>
                                  <p:childTnLst>
                                    <p:animEffect transition="out" filter="fade">
                                      <p:cBhvr>
                                        <p:cTn id="85" dur="1000"/>
                                        <p:tgtEl>
                                          <p:spTgt spid="10"/>
                                        </p:tgtEl>
                                      </p:cBhvr>
                                    </p:animEffect>
                                    <p:anim calcmode="lin" valueType="num">
                                      <p:cBhvr>
                                        <p:cTn id="86" dur="1000"/>
                                        <p:tgtEl>
                                          <p:spTgt spid="10"/>
                                        </p:tgtEl>
                                        <p:attrNameLst>
                                          <p:attrName>ppt_x</p:attrName>
                                        </p:attrNameLst>
                                      </p:cBhvr>
                                      <p:tavLst>
                                        <p:tav tm="0">
                                          <p:val>
                                            <p:strVal val="ppt_x"/>
                                          </p:val>
                                        </p:tav>
                                        <p:tav tm="100000">
                                          <p:val>
                                            <p:strVal val="ppt_x"/>
                                          </p:val>
                                        </p:tav>
                                      </p:tavLst>
                                    </p:anim>
                                    <p:anim calcmode="lin" valueType="num">
                                      <p:cBhvr>
                                        <p:cTn id="87" dur="1000"/>
                                        <p:tgtEl>
                                          <p:spTgt spid="10"/>
                                        </p:tgtEl>
                                        <p:attrNameLst>
                                          <p:attrName>ppt_y</p:attrName>
                                        </p:attrNameLst>
                                      </p:cBhvr>
                                      <p:tavLst>
                                        <p:tav tm="0">
                                          <p:val>
                                            <p:strVal val="ppt_y"/>
                                          </p:val>
                                        </p:tav>
                                        <p:tav tm="100000">
                                          <p:val>
                                            <p:strVal val="ppt_y-.1"/>
                                          </p:val>
                                        </p:tav>
                                      </p:tavLst>
                                    </p:anim>
                                    <p:set>
                                      <p:cBhvr>
                                        <p:cTn id="88" dur="1" fill="hold">
                                          <p:stCondLst>
                                            <p:cond delay="999"/>
                                          </p:stCondLst>
                                        </p:cTn>
                                        <p:tgtEl>
                                          <p:spTgt spid="10"/>
                                        </p:tgtEl>
                                        <p:attrNameLst>
                                          <p:attrName>style.visibility</p:attrName>
                                        </p:attrNameLst>
                                      </p:cBhvr>
                                      <p:to>
                                        <p:strVal val="hidden"/>
                                      </p:to>
                                    </p:se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17" grpId="0" animBg="1"/>
      <p:bldP spid="19" grpId="0"/>
      <p:bldP spid="24" grpId="0" animBg="1"/>
      <p:bldP spid="32" grpId="0"/>
      <p:bldP spid="20" grpId="0"/>
      <p:bldP spid="21" grpId="0"/>
      <p:bldP spid="22" grpId="0" animBg="1"/>
      <p:bldP spid="23" grpId="0" animBg="1"/>
      <p:bldP spid="25" grpId="0" animBg="1"/>
      <p:bldP spid="4" grpId="0" animBg="1"/>
      <p:bldP spid="6"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bf70f5ebf1a718aef076b27dd45a5b3.png">
            <a:extLst>
              <a:ext uri="{FF2B5EF4-FFF2-40B4-BE49-F238E27FC236}">
                <a16:creationId xmlns:a16="http://schemas.microsoft.com/office/drawing/2014/main" id="{EE45B29C-49CC-3D9A-BCCD-38D33A06A329}"/>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2" name="Picture 1" descr="4f942a9486ec68153575dc78a42d480b.png">
            <a:extLst>
              <a:ext uri="{FF2B5EF4-FFF2-40B4-BE49-F238E27FC236}">
                <a16:creationId xmlns:a16="http://schemas.microsoft.com/office/drawing/2014/main" id="{B29DB5F4-19FD-8E7B-D0F5-FDC6237F3B96}"/>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1" name="Picture 10" descr="e86f050d219b5585368f7ef298c00175.png"/>
          <p:cNvPicPr>
            <a:picLocks noChangeAspect="1"/>
          </p:cNvPicPr>
          <p:nvPr/>
        </p:nvPicPr>
        <p:blipFill>
          <a:blip r:embed="rId10" cstate="print"/>
          <a:stretch>
            <a:fillRect/>
          </a:stretch>
        </p:blipFill>
        <p:spPr>
          <a:xfrm>
            <a:off x="3962400" y="4953000"/>
            <a:ext cx="1752600" cy="1676400"/>
          </a:xfrm>
          <a:prstGeom prst="rect">
            <a:avLst/>
          </a:prstGeom>
        </p:spPr>
      </p:pic>
      <p:sp>
        <p:nvSpPr>
          <p:cNvPr id="17" name="Rectangle 16"/>
          <p:cNvSpPr/>
          <p:nvPr/>
        </p:nvSpPr>
        <p:spPr>
          <a:xfrm>
            <a:off x="152400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6: Vai trò lưu trữ, xử lí thông tin và dẫn truyền xung thần kinh là của hệ cơ quan nào? </a:t>
            </a: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4" name="Rectangle 23"/>
          <p:cNvSpPr/>
          <p:nvPr/>
        </p:nvSpPr>
        <p:spPr>
          <a:xfrm>
            <a:off x="2097437" y="1295400"/>
            <a:ext cx="3825498" cy="769749"/>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en-US" sz="2400" dirty="0">
                <a:solidFill>
                  <a:srgbClr val="002060"/>
                </a:solidFill>
                <a:latin typeface="UTM Avo" panose="02040603050506020204" pitchFamily="18" charset="0"/>
                <a:cs typeface="Times New Roman" panose="02020603050405020304" pitchFamily="18" charset="0"/>
              </a:rPr>
              <a:t>Hệ </a:t>
            </a:r>
            <a:r>
              <a:rPr lang="en-US" sz="2400" dirty="0" err="1">
                <a:solidFill>
                  <a:srgbClr val="002060"/>
                </a:solidFill>
                <a:latin typeface="UTM Avo" panose="02040603050506020204" pitchFamily="18" charset="0"/>
                <a:cs typeface="Times New Roman" panose="02020603050405020304" pitchFamily="18" charset="0"/>
              </a:rPr>
              <a:t>vận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động</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9144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056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3" name="Picture 12" descr="e86f050d219b5585368f7ef298c00175.png"/>
          <p:cNvPicPr>
            <a:picLocks noChangeAspect="1"/>
          </p:cNvPicPr>
          <p:nvPr/>
        </p:nvPicPr>
        <p:blipFill>
          <a:blip r:embed="rId14" cstate="print"/>
          <a:stretch>
            <a:fillRect/>
          </a:stretch>
        </p:blipFill>
        <p:spPr>
          <a:xfrm>
            <a:off x="8610600" y="5105400"/>
            <a:ext cx="1752600" cy="1752600"/>
          </a:xfrm>
          <a:prstGeom prst="rect">
            <a:avLst/>
          </a:prstGeom>
        </p:spPr>
      </p:pic>
      <p:sp>
        <p:nvSpPr>
          <p:cNvPr id="21" name="TextBox 20"/>
          <p:cNvSpPr txBox="1"/>
          <p:nvPr/>
        </p:nvSpPr>
        <p:spPr>
          <a:xfrm>
            <a:off x="8991600" y="56388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2" name="Rectangle 21"/>
          <p:cNvSpPr/>
          <p:nvPr/>
        </p:nvSpPr>
        <p:spPr>
          <a:xfrm>
            <a:off x="1828800" y="54864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64008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5B7E9A99-CC0F-C367-673E-DA72E02298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
        <p:nvSpPr>
          <p:cNvPr id="4" name="Rectangle 3">
            <a:extLst>
              <a:ext uri="{FF2B5EF4-FFF2-40B4-BE49-F238E27FC236}">
                <a16:creationId xmlns:a16="http://schemas.microsoft.com/office/drawing/2014/main" id="{B285CC71-035A-09DD-0493-32FF7F7C95B7}"/>
              </a:ext>
            </a:extLst>
          </p:cNvPr>
          <p:cNvSpPr/>
          <p:nvPr/>
        </p:nvSpPr>
        <p:spPr>
          <a:xfrm>
            <a:off x="2097437" y="2283418"/>
            <a:ext cx="3825498" cy="769749"/>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2400" dirty="0">
                <a:solidFill>
                  <a:srgbClr val="002060"/>
                </a:solidFill>
                <a:latin typeface="UTM Avo" panose="02040603050506020204" pitchFamily="18" charset="0"/>
                <a:cs typeface="Times New Roman" panose="02020603050405020304" pitchFamily="18" charset="0"/>
              </a:rPr>
              <a:t>Hệ </a:t>
            </a:r>
            <a:r>
              <a:rPr lang="en-US" sz="2400" dirty="0" err="1">
                <a:solidFill>
                  <a:srgbClr val="002060"/>
                </a:solidFill>
                <a:latin typeface="UTM Avo" panose="02040603050506020204" pitchFamily="18" charset="0"/>
                <a:cs typeface="Times New Roman" panose="02020603050405020304" pitchFamily="18" charset="0"/>
              </a:rPr>
              <a:t>bài</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tiết</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489A7FC-50D0-6B77-4376-1B7DCF0A9679}"/>
              </a:ext>
            </a:extLst>
          </p:cNvPr>
          <p:cNvSpPr/>
          <p:nvPr/>
        </p:nvSpPr>
        <p:spPr>
          <a:xfrm>
            <a:off x="6155410" y="1295400"/>
            <a:ext cx="3825498" cy="769749"/>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2400" dirty="0">
                <a:solidFill>
                  <a:srgbClr val="002060"/>
                </a:solidFill>
                <a:latin typeface="UTM Avo" panose="02040603050506020204" pitchFamily="18" charset="0"/>
                <a:cs typeface="Times New Roman" panose="02020603050405020304" pitchFamily="18" charset="0"/>
              </a:rPr>
              <a:t>Hệ tuần </a:t>
            </a:r>
            <a:r>
              <a:rPr lang="en-US" sz="2400" dirty="0" err="1">
                <a:solidFill>
                  <a:srgbClr val="002060"/>
                </a:solidFill>
                <a:latin typeface="UTM Avo" panose="02040603050506020204" pitchFamily="18" charset="0"/>
                <a:cs typeface="Times New Roman" panose="02020603050405020304" pitchFamily="18" charset="0"/>
              </a:rPr>
              <a:t>hoàn</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0C14FED-3317-7FB7-329D-4A9B7319A732}"/>
              </a:ext>
            </a:extLst>
          </p:cNvPr>
          <p:cNvSpPr/>
          <p:nvPr/>
        </p:nvSpPr>
        <p:spPr>
          <a:xfrm>
            <a:off x="6155410" y="2283418"/>
            <a:ext cx="3825498" cy="769749"/>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en-US" sz="2400" dirty="0">
                <a:solidFill>
                  <a:srgbClr val="002060"/>
                </a:solidFill>
                <a:latin typeface="UTM Avo" panose="02040603050506020204" pitchFamily="18" charset="0"/>
                <a:cs typeface="Times New Roman" panose="02020603050405020304" pitchFamily="18" charset="0"/>
              </a:rPr>
              <a:t>Hệ </a:t>
            </a:r>
            <a:r>
              <a:rPr lang="en-US" sz="2400" dirty="0" err="1">
                <a:solidFill>
                  <a:srgbClr val="002060"/>
                </a:solidFill>
                <a:latin typeface="UTM Avo" panose="02040603050506020204" pitchFamily="18" charset="0"/>
                <a:cs typeface="Times New Roman" panose="02020603050405020304" pitchFamily="18" charset="0"/>
              </a:rPr>
              <a:t>thần</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kinh</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6" name="Right Arrow 36">
            <a:hlinkClick r:id="" action="ppaction://hlinkshowjump?jump=nextslide"/>
            <a:extLst>
              <a:ext uri="{FF2B5EF4-FFF2-40B4-BE49-F238E27FC236}">
                <a16:creationId xmlns:a16="http://schemas.microsoft.com/office/drawing/2014/main" id="{ECD61175-852B-F577-7748-9A52AC4A44C7}"/>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06067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par>
                                <p:cTn id="44" presetID="47" presetClass="exit" presetSubtype="0" fill="hold"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dung .wav"/>
                                        </p:tgtEl>
                                      </p:cMediaNode>
                                    </p:audio>
                                  </p:subTnLst>
                                </p:cTn>
                              </p:par>
                              <p:par>
                                <p:cTn id="60" presetID="47" presetClass="exit" presetSubtype="0" fill="hold"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childTnLst>
                          </p:cTn>
                        </p:par>
                        <p:par>
                          <p:cTn id="65" fill="hold">
                            <p:stCondLst>
                              <p:cond delay="1000"/>
                            </p:stCondLst>
                            <p:childTnLst>
                              <p:par>
                                <p:cTn id="66" presetID="42" presetClass="path" presetSubtype="0" accel="50000" decel="50000" fill="hold" nodeType="afterEffect">
                                  <p:stCondLst>
                                    <p:cond delay="0"/>
                                  </p:stCondLst>
                                  <p:childTnLst>
                                    <p:animMotion origin="layout" path="M 2.77556E-17 1.11111E-6 L 0.1625 0.03889 " pathEditMode="relative" rAng="0" ptsTypes="AA">
                                      <p:cBhvr>
                                        <p:cTn id="67" dur="2000" fill="hold"/>
                                        <p:tgtEl>
                                          <p:spTgt spid="2"/>
                                        </p:tgtEl>
                                        <p:attrNameLst>
                                          <p:attrName>ppt_x</p:attrName>
                                          <p:attrName>ppt_y</p:attrName>
                                        </p:attrNameLst>
                                      </p:cBhvr>
                                      <p:rCtr x="8125" y="1944"/>
                                    </p:animMotion>
                                  </p:childTnLst>
                                </p:cTn>
                              </p:par>
                              <p:par>
                                <p:cTn id="68" presetID="0" presetClass="path" presetSubtype="0" accel="50000" decel="50000" fill="hold" nodeType="with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69" dur="2000" fill="hold"/>
                                        <p:tgtEl>
                                          <p:spTgt spid="31"/>
                                        </p:tgtEl>
                                        <p:attrNameLst>
                                          <p:attrName>ppt_x</p:attrName>
                                          <p:attrName>ppt_y</p:attrName>
                                        </p:attrNameLst>
                                      </p:cBhvr>
                                    </p:animMotion>
                                  </p:childTnLst>
                                </p:cTn>
                              </p:par>
                            </p:childTnLst>
                          </p:cTn>
                        </p:par>
                        <p:par>
                          <p:cTn id="70" fill="hold">
                            <p:stCondLst>
                              <p:cond delay="3000"/>
                            </p:stCondLst>
                            <p:childTnLst>
                              <p:par>
                                <p:cTn id="71" presetID="47" presetClass="exit" presetSubtype="0" fill="hold" nodeType="afterEffect">
                                  <p:stCondLst>
                                    <p:cond delay="0"/>
                                  </p:stCondLst>
                                  <p:childTnLst>
                                    <p:animEffect transition="out" filter="fade">
                                      <p:cBhvr>
                                        <p:cTn id="72" dur="2000"/>
                                        <p:tgtEl>
                                          <p:spTgt spid="31"/>
                                        </p:tgtEl>
                                      </p:cBhvr>
                                    </p:animEffect>
                                    <p:anim calcmode="lin" valueType="num">
                                      <p:cBhvr>
                                        <p:cTn id="73" dur="2000"/>
                                        <p:tgtEl>
                                          <p:spTgt spid="31"/>
                                        </p:tgtEl>
                                        <p:attrNameLst>
                                          <p:attrName>ppt_x</p:attrName>
                                        </p:attrNameLst>
                                      </p:cBhvr>
                                      <p:tavLst>
                                        <p:tav tm="0">
                                          <p:val>
                                            <p:strVal val="ppt_x"/>
                                          </p:val>
                                        </p:tav>
                                        <p:tav tm="100000">
                                          <p:val>
                                            <p:strVal val="ppt_x"/>
                                          </p:val>
                                        </p:tav>
                                      </p:tavLst>
                                    </p:anim>
                                    <p:anim calcmode="lin" valueType="num">
                                      <p:cBhvr>
                                        <p:cTn id="74" dur="2000"/>
                                        <p:tgtEl>
                                          <p:spTgt spid="31"/>
                                        </p:tgtEl>
                                        <p:attrNameLst>
                                          <p:attrName>ppt_y</p:attrName>
                                        </p:attrNameLst>
                                      </p:cBhvr>
                                      <p:tavLst>
                                        <p:tav tm="0">
                                          <p:val>
                                            <p:strVal val="ppt_y"/>
                                          </p:val>
                                        </p:tav>
                                        <p:tav tm="100000">
                                          <p:val>
                                            <p:strVal val="ppt_y-.1"/>
                                          </p:val>
                                        </p:tav>
                                      </p:tavLst>
                                    </p:anim>
                                    <p:set>
                                      <p:cBhvr>
                                        <p:cTn id="7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32"/>
                    </p:tgtEl>
                  </p:cond>
                </p:stCondLst>
                <p:endSync evt="end" delay="0">
                  <p:rtn val="all"/>
                </p:endSync>
                <p:childTnLst>
                  <p:par>
                    <p:cTn id="77" fill="hold">
                      <p:stCondLst>
                        <p:cond delay="0"/>
                      </p:stCondLst>
                      <p:childTnLst>
                        <p:par>
                          <p:cTn id="78" fill="hold">
                            <p:stCondLst>
                              <p:cond delay="0"/>
                            </p:stCondLst>
                            <p:childTnLst>
                              <p:par>
                                <p:cTn id="79" presetID="47" presetClass="exit" presetSubtype="0" fill="hold" grpId="0"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par>
                                <p:cTn id="84" presetID="47" presetClass="exit" presetSubtype="0" fill="hold" nodeType="withEffect">
                                  <p:stCondLst>
                                    <p:cond delay="0"/>
                                  </p:stCondLst>
                                  <p:childTnLst>
                                    <p:animEffect transition="out" filter="fade">
                                      <p:cBhvr>
                                        <p:cTn id="85" dur="1000"/>
                                        <p:tgtEl>
                                          <p:spTgt spid="10"/>
                                        </p:tgtEl>
                                      </p:cBhvr>
                                    </p:animEffect>
                                    <p:anim calcmode="lin" valueType="num">
                                      <p:cBhvr>
                                        <p:cTn id="86" dur="1000"/>
                                        <p:tgtEl>
                                          <p:spTgt spid="10"/>
                                        </p:tgtEl>
                                        <p:attrNameLst>
                                          <p:attrName>ppt_x</p:attrName>
                                        </p:attrNameLst>
                                      </p:cBhvr>
                                      <p:tavLst>
                                        <p:tav tm="0">
                                          <p:val>
                                            <p:strVal val="ppt_x"/>
                                          </p:val>
                                        </p:tav>
                                        <p:tav tm="100000">
                                          <p:val>
                                            <p:strVal val="ppt_x"/>
                                          </p:val>
                                        </p:tav>
                                      </p:tavLst>
                                    </p:anim>
                                    <p:anim calcmode="lin" valueType="num">
                                      <p:cBhvr>
                                        <p:cTn id="87" dur="1000"/>
                                        <p:tgtEl>
                                          <p:spTgt spid="10"/>
                                        </p:tgtEl>
                                        <p:attrNameLst>
                                          <p:attrName>ppt_y</p:attrName>
                                        </p:attrNameLst>
                                      </p:cBhvr>
                                      <p:tavLst>
                                        <p:tav tm="0">
                                          <p:val>
                                            <p:strVal val="ppt_y"/>
                                          </p:val>
                                        </p:tav>
                                        <p:tav tm="100000">
                                          <p:val>
                                            <p:strVal val="ppt_y-.1"/>
                                          </p:val>
                                        </p:tav>
                                      </p:tavLst>
                                    </p:anim>
                                    <p:set>
                                      <p:cBhvr>
                                        <p:cTn id="88" dur="1" fill="hold">
                                          <p:stCondLst>
                                            <p:cond delay="999"/>
                                          </p:stCondLst>
                                        </p:cTn>
                                        <p:tgtEl>
                                          <p:spTgt spid="10"/>
                                        </p:tgtEl>
                                        <p:attrNameLst>
                                          <p:attrName>style.visibility</p:attrName>
                                        </p:attrNameLst>
                                      </p:cBhvr>
                                      <p:to>
                                        <p:strVal val="hidden"/>
                                      </p:to>
                                    </p:se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17" grpId="0" animBg="1"/>
      <p:bldP spid="19" grpId="0"/>
      <p:bldP spid="24" grpId="0" animBg="1"/>
      <p:bldP spid="32" grpId="0"/>
      <p:bldP spid="20" grpId="0"/>
      <p:bldP spid="21" grpId="0"/>
      <p:bldP spid="22" grpId="0" animBg="1"/>
      <p:bldP spid="23" grpId="0" animBg="1"/>
      <p:bldP spid="25" grpId="0" animBg="1"/>
      <p:bldP spid="4" grpId="0" animBg="1"/>
      <p:bldP spid="6"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bf70f5ebf1a718aef076b27dd45a5b3.png">
            <a:extLst>
              <a:ext uri="{FF2B5EF4-FFF2-40B4-BE49-F238E27FC236}">
                <a16:creationId xmlns:a16="http://schemas.microsoft.com/office/drawing/2014/main" id="{EE45B29C-49CC-3D9A-BCCD-38D33A06A329}"/>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2" name="Picture 1" descr="4f942a9486ec68153575dc78a42d480b.png">
            <a:extLst>
              <a:ext uri="{FF2B5EF4-FFF2-40B4-BE49-F238E27FC236}">
                <a16:creationId xmlns:a16="http://schemas.microsoft.com/office/drawing/2014/main" id="{B29DB5F4-19FD-8E7B-D0F5-FDC6237F3B96}"/>
              </a:ext>
            </a:extLst>
          </p:cNvPr>
          <p:cNvPicPr>
            <a:picLocks noChangeAspect="1"/>
          </p:cNvPicPr>
          <p:nvPr/>
        </p:nvPicPr>
        <p:blipFill>
          <a:blip r:embed="rId7" cstate="print"/>
          <a:stretch>
            <a:fillRect/>
          </a:stretch>
        </p:blipFill>
        <p:spPr>
          <a:xfrm>
            <a:off x="-990600" y="2514600"/>
            <a:ext cx="4114800" cy="3733800"/>
          </a:xfrm>
          <a:prstGeom prst="rect">
            <a:avLst/>
          </a:prstGeom>
        </p:spPr>
      </p:pic>
      <p:pic>
        <p:nvPicPr>
          <p:cNvPr id="8" name="Picture 7" descr="e324d9d037662d64fc16b51b9bfbdbac.png"/>
          <p:cNvPicPr>
            <a:picLocks noChangeAspect="1"/>
          </p:cNvPicPr>
          <p:nvPr/>
        </p:nvPicPr>
        <p:blipFill>
          <a:blip r:embed="rId8"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9"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1524000" y="5410200"/>
            <a:ext cx="1905000" cy="1923494"/>
          </a:xfrm>
          <a:prstGeom prst="rect">
            <a:avLst/>
          </a:prstGeom>
        </p:spPr>
      </p:pic>
      <p:pic>
        <p:nvPicPr>
          <p:cNvPr id="11" name="Picture 10" descr="e86f050d219b5585368f7ef298c00175.png"/>
          <p:cNvPicPr>
            <a:picLocks noChangeAspect="1"/>
          </p:cNvPicPr>
          <p:nvPr/>
        </p:nvPicPr>
        <p:blipFill>
          <a:blip r:embed="rId10" cstate="print"/>
          <a:stretch>
            <a:fillRect/>
          </a:stretch>
        </p:blipFill>
        <p:spPr>
          <a:xfrm>
            <a:off x="3962400" y="4953000"/>
            <a:ext cx="1752600" cy="1676400"/>
          </a:xfrm>
          <a:prstGeom prst="rect">
            <a:avLst/>
          </a:prstGeom>
        </p:spPr>
      </p:pic>
      <p:sp>
        <p:nvSpPr>
          <p:cNvPr id="17" name="Rectangle 16"/>
          <p:cNvSpPr/>
          <p:nvPr/>
        </p:nvSpPr>
        <p:spPr>
          <a:xfrm>
            <a:off x="1524000" y="139485"/>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7: Trao đổi chất của cơ thể và môi trường được thực hiện qua: </a:t>
            </a:r>
          </a:p>
        </p:txBody>
      </p:sp>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4" name="Rectangle 23"/>
          <p:cNvSpPr/>
          <p:nvPr/>
        </p:nvSpPr>
        <p:spPr>
          <a:xfrm>
            <a:off x="1524000" y="1295400"/>
            <a:ext cx="4267200"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en-US" sz="2400" dirty="0">
                <a:solidFill>
                  <a:srgbClr val="002060"/>
                </a:solidFill>
                <a:latin typeface="UTM Avo" panose="02040603050506020204" pitchFamily="18" charset="0"/>
                <a:cs typeface="Times New Roman" panose="02020603050405020304" pitchFamily="18" charset="0"/>
              </a:rPr>
              <a:t>Hệ hô </a:t>
            </a:r>
            <a:r>
              <a:rPr lang="en-US" sz="2400" dirty="0" err="1">
                <a:solidFill>
                  <a:srgbClr val="002060"/>
                </a:solidFill>
                <a:latin typeface="UTM Avo" panose="02040603050506020204" pitchFamily="18" charset="0"/>
                <a:cs typeface="Times New Roman" panose="02020603050405020304" pitchFamily="18" charset="0"/>
              </a:rPr>
              <a:t>hấp</a:t>
            </a:r>
            <a:endParaRPr lang="en-US" sz="2400" dirty="0">
              <a:solidFill>
                <a:srgbClr val="002060"/>
              </a:solidFill>
              <a:latin typeface="UTM Avo" panose="02040603050506020204" pitchFamily="18" charset="0"/>
              <a:cs typeface="Times New Roman" panose="02020603050405020304" pitchFamily="18" charset="0"/>
            </a:endParaRP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9144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056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3" name="Picture 12" descr="e86f050d219b5585368f7ef298c00175.png"/>
          <p:cNvPicPr>
            <a:picLocks noChangeAspect="1"/>
          </p:cNvPicPr>
          <p:nvPr/>
        </p:nvPicPr>
        <p:blipFill>
          <a:blip r:embed="rId14" cstate="print"/>
          <a:stretch>
            <a:fillRect/>
          </a:stretch>
        </p:blipFill>
        <p:spPr>
          <a:xfrm>
            <a:off x="8610600" y="5105400"/>
            <a:ext cx="1752600" cy="1752600"/>
          </a:xfrm>
          <a:prstGeom prst="rect">
            <a:avLst/>
          </a:prstGeom>
        </p:spPr>
      </p:pic>
      <p:sp>
        <p:nvSpPr>
          <p:cNvPr id="21" name="TextBox 20"/>
          <p:cNvSpPr txBox="1"/>
          <p:nvPr/>
        </p:nvSpPr>
        <p:spPr>
          <a:xfrm>
            <a:off x="8991600" y="56388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2" name="Rectangle 21"/>
          <p:cNvSpPr/>
          <p:nvPr/>
        </p:nvSpPr>
        <p:spPr>
          <a:xfrm>
            <a:off x="1828800" y="54864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64008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4038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5B7E9A99-CC0F-C367-673E-DA72E02298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
        <p:nvSpPr>
          <p:cNvPr id="4" name="Rectangle 3">
            <a:extLst>
              <a:ext uri="{FF2B5EF4-FFF2-40B4-BE49-F238E27FC236}">
                <a16:creationId xmlns:a16="http://schemas.microsoft.com/office/drawing/2014/main" id="{B285CC71-035A-09DD-0493-32FF7F7C95B7}"/>
              </a:ext>
            </a:extLst>
          </p:cNvPr>
          <p:cNvSpPr/>
          <p:nvPr/>
        </p:nvSpPr>
        <p:spPr>
          <a:xfrm>
            <a:off x="1524000" y="2438400"/>
            <a:ext cx="4267200"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2400" dirty="0">
                <a:solidFill>
                  <a:srgbClr val="002060"/>
                </a:solidFill>
                <a:latin typeface="UTM Avo" panose="02040603050506020204" pitchFamily="18" charset="0"/>
                <a:cs typeface="Times New Roman" panose="02020603050405020304" pitchFamily="18" charset="0"/>
              </a:rPr>
              <a:t>Hệ tuần </a:t>
            </a:r>
            <a:r>
              <a:rPr lang="en-US" sz="2400" dirty="0" err="1">
                <a:solidFill>
                  <a:srgbClr val="002060"/>
                </a:solidFill>
                <a:latin typeface="UTM Avo" panose="02040603050506020204" pitchFamily="18" charset="0"/>
                <a:cs typeface="Times New Roman" panose="02020603050405020304" pitchFamily="18" charset="0"/>
              </a:rPr>
              <a:t>hoàn</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489A7FC-50D0-6B77-4376-1B7DCF0A9679}"/>
              </a:ext>
            </a:extLst>
          </p:cNvPr>
          <p:cNvSpPr/>
          <p:nvPr/>
        </p:nvSpPr>
        <p:spPr>
          <a:xfrm>
            <a:off x="6248400" y="1295400"/>
            <a:ext cx="4267200"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2400" dirty="0">
                <a:solidFill>
                  <a:srgbClr val="002060"/>
                </a:solidFill>
                <a:latin typeface="UTM Avo" panose="02040603050506020204" pitchFamily="18" charset="0"/>
                <a:cs typeface="Times New Roman" panose="02020603050405020304" pitchFamily="18" charset="0"/>
              </a:rPr>
              <a:t>Hệ tiêu </a:t>
            </a:r>
            <a:r>
              <a:rPr lang="en-US" sz="2400" dirty="0" err="1">
                <a:solidFill>
                  <a:srgbClr val="002060"/>
                </a:solidFill>
                <a:latin typeface="UTM Avo" panose="02040603050506020204" pitchFamily="18" charset="0"/>
                <a:cs typeface="Times New Roman" panose="02020603050405020304" pitchFamily="18" charset="0"/>
              </a:rPr>
              <a:t>hóa</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0C14FED-3317-7FB7-329D-4A9B7319A732}"/>
              </a:ext>
            </a:extLst>
          </p:cNvPr>
          <p:cNvSpPr/>
          <p:nvPr/>
        </p:nvSpPr>
        <p:spPr>
          <a:xfrm>
            <a:off x="6248400" y="2438400"/>
            <a:ext cx="4267200" cy="990600"/>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en-US" sz="2400" dirty="0">
                <a:solidFill>
                  <a:srgbClr val="002060"/>
                </a:solidFill>
                <a:latin typeface="UTM Avo" panose="02040603050506020204" pitchFamily="18" charset="0"/>
                <a:cs typeface="Times New Roman" panose="02020603050405020304" pitchFamily="18" charset="0"/>
              </a:rPr>
              <a:t>Hệ hô </a:t>
            </a:r>
            <a:r>
              <a:rPr lang="en-US" sz="2400" dirty="0" err="1">
                <a:solidFill>
                  <a:srgbClr val="002060"/>
                </a:solidFill>
                <a:latin typeface="UTM Avo" panose="02040603050506020204" pitchFamily="18" charset="0"/>
                <a:cs typeface="Times New Roman" panose="02020603050405020304" pitchFamily="18" charset="0"/>
              </a:rPr>
              <a:t>hấp</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hệ</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tiêu</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hóa</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6" name="Right Arrow 36">
            <a:hlinkClick r:id="" action="ppaction://hlinkshowjump?jump=nextslide"/>
            <a:extLst>
              <a:ext uri="{FF2B5EF4-FFF2-40B4-BE49-F238E27FC236}">
                <a16:creationId xmlns:a16="http://schemas.microsoft.com/office/drawing/2014/main" id="{ECD61175-852B-F577-7748-9A52AC4A44C7}"/>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259122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par>
                                <p:cTn id="44" presetID="47" presetClass="exit" presetSubtype="0" fill="hold"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dung .wav"/>
                                        </p:tgtEl>
                                      </p:cMediaNode>
                                    </p:audio>
                                  </p:subTnLst>
                                </p:cTn>
                              </p:par>
                              <p:par>
                                <p:cTn id="60" presetID="47" presetClass="exit" presetSubtype="0" fill="hold"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childTnLst>
                          </p:cTn>
                        </p:par>
                        <p:par>
                          <p:cTn id="65" fill="hold">
                            <p:stCondLst>
                              <p:cond delay="1000"/>
                            </p:stCondLst>
                            <p:childTnLst>
                              <p:par>
                                <p:cTn id="66" presetID="42" presetClass="path" presetSubtype="0" accel="50000" decel="50000" fill="hold" nodeType="afterEffect">
                                  <p:stCondLst>
                                    <p:cond delay="0"/>
                                  </p:stCondLst>
                                  <p:childTnLst>
                                    <p:animMotion origin="layout" path="M 2.77556E-17 1.11111E-6 L 0.1625 0.03889 " pathEditMode="relative" rAng="0" ptsTypes="AA">
                                      <p:cBhvr>
                                        <p:cTn id="67" dur="2000" fill="hold"/>
                                        <p:tgtEl>
                                          <p:spTgt spid="2"/>
                                        </p:tgtEl>
                                        <p:attrNameLst>
                                          <p:attrName>ppt_x</p:attrName>
                                          <p:attrName>ppt_y</p:attrName>
                                        </p:attrNameLst>
                                      </p:cBhvr>
                                      <p:rCtr x="8125" y="1944"/>
                                    </p:animMotion>
                                  </p:childTnLst>
                                </p:cTn>
                              </p:par>
                              <p:par>
                                <p:cTn id="68" presetID="0" presetClass="path" presetSubtype="0" accel="50000" decel="50000" fill="hold" nodeType="with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69" dur="2000" fill="hold"/>
                                        <p:tgtEl>
                                          <p:spTgt spid="31"/>
                                        </p:tgtEl>
                                        <p:attrNameLst>
                                          <p:attrName>ppt_x</p:attrName>
                                          <p:attrName>ppt_y</p:attrName>
                                        </p:attrNameLst>
                                      </p:cBhvr>
                                    </p:animMotion>
                                  </p:childTnLst>
                                </p:cTn>
                              </p:par>
                            </p:childTnLst>
                          </p:cTn>
                        </p:par>
                        <p:par>
                          <p:cTn id="70" fill="hold">
                            <p:stCondLst>
                              <p:cond delay="3000"/>
                            </p:stCondLst>
                            <p:childTnLst>
                              <p:par>
                                <p:cTn id="71" presetID="47" presetClass="exit" presetSubtype="0" fill="hold" nodeType="afterEffect">
                                  <p:stCondLst>
                                    <p:cond delay="0"/>
                                  </p:stCondLst>
                                  <p:childTnLst>
                                    <p:animEffect transition="out" filter="fade">
                                      <p:cBhvr>
                                        <p:cTn id="72" dur="2000"/>
                                        <p:tgtEl>
                                          <p:spTgt spid="31"/>
                                        </p:tgtEl>
                                      </p:cBhvr>
                                    </p:animEffect>
                                    <p:anim calcmode="lin" valueType="num">
                                      <p:cBhvr>
                                        <p:cTn id="73" dur="2000"/>
                                        <p:tgtEl>
                                          <p:spTgt spid="31"/>
                                        </p:tgtEl>
                                        <p:attrNameLst>
                                          <p:attrName>ppt_x</p:attrName>
                                        </p:attrNameLst>
                                      </p:cBhvr>
                                      <p:tavLst>
                                        <p:tav tm="0">
                                          <p:val>
                                            <p:strVal val="ppt_x"/>
                                          </p:val>
                                        </p:tav>
                                        <p:tav tm="100000">
                                          <p:val>
                                            <p:strVal val="ppt_x"/>
                                          </p:val>
                                        </p:tav>
                                      </p:tavLst>
                                    </p:anim>
                                    <p:anim calcmode="lin" valueType="num">
                                      <p:cBhvr>
                                        <p:cTn id="74" dur="2000"/>
                                        <p:tgtEl>
                                          <p:spTgt spid="31"/>
                                        </p:tgtEl>
                                        <p:attrNameLst>
                                          <p:attrName>ppt_y</p:attrName>
                                        </p:attrNameLst>
                                      </p:cBhvr>
                                      <p:tavLst>
                                        <p:tav tm="0">
                                          <p:val>
                                            <p:strVal val="ppt_y"/>
                                          </p:val>
                                        </p:tav>
                                        <p:tav tm="100000">
                                          <p:val>
                                            <p:strVal val="ppt_y-.1"/>
                                          </p:val>
                                        </p:tav>
                                      </p:tavLst>
                                    </p:anim>
                                    <p:set>
                                      <p:cBhvr>
                                        <p:cTn id="7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32"/>
                    </p:tgtEl>
                  </p:cond>
                </p:stCondLst>
                <p:endSync evt="end" delay="0">
                  <p:rtn val="all"/>
                </p:endSync>
                <p:childTnLst>
                  <p:par>
                    <p:cTn id="77" fill="hold">
                      <p:stCondLst>
                        <p:cond delay="0"/>
                      </p:stCondLst>
                      <p:childTnLst>
                        <p:par>
                          <p:cTn id="78" fill="hold">
                            <p:stCondLst>
                              <p:cond delay="0"/>
                            </p:stCondLst>
                            <p:childTnLst>
                              <p:par>
                                <p:cTn id="79" presetID="47" presetClass="exit" presetSubtype="0" fill="hold" grpId="0" nodeType="clickEffect">
                                  <p:stCondLst>
                                    <p:cond delay="0"/>
                                  </p:stCondLst>
                                  <p:childTnLst>
                                    <p:animEffect transition="out" filter="fade">
                                      <p:cBhvr>
                                        <p:cTn id="80" dur="1000"/>
                                        <p:tgtEl>
                                          <p:spTgt spid="32"/>
                                        </p:tgtEl>
                                      </p:cBhvr>
                                    </p:animEffect>
                                    <p:anim calcmode="lin" valueType="num">
                                      <p:cBhvr>
                                        <p:cTn id="81" dur="1000"/>
                                        <p:tgtEl>
                                          <p:spTgt spid="32"/>
                                        </p:tgtEl>
                                        <p:attrNameLst>
                                          <p:attrName>ppt_x</p:attrName>
                                        </p:attrNameLst>
                                      </p:cBhvr>
                                      <p:tavLst>
                                        <p:tav tm="0">
                                          <p:val>
                                            <p:strVal val="ppt_x"/>
                                          </p:val>
                                        </p:tav>
                                        <p:tav tm="100000">
                                          <p:val>
                                            <p:strVal val="ppt_x"/>
                                          </p:val>
                                        </p:tav>
                                      </p:tavLst>
                                    </p:anim>
                                    <p:anim calcmode="lin" valueType="num">
                                      <p:cBhvr>
                                        <p:cTn id="82" dur="1000"/>
                                        <p:tgtEl>
                                          <p:spTgt spid="32"/>
                                        </p:tgtEl>
                                        <p:attrNameLst>
                                          <p:attrName>ppt_y</p:attrName>
                                        </p:attrNameLst>
                                      </p:cBhvr>
                                      <p:tavLst>
                                        <p:tav tm="0">
                                          <p:val>
                                            <p:strVal val="ppt_y"/>
                                          </p:val>
                                        </p:tav>
                                        <p:tav tm="100000">
                                          <p:val>
                                            <p:strVal val="ppt_y-.1"/>
                                          </p:val>
                                        </p:tav>
                                      </p:tavLst>
                                    </p:anim>
                                    <p:set>
                                      <p:cBhvr>
                                        <p:cTn id="83" dur="1" fill="hold">
                                          <p:stCondLst>
                                            <p:cond delay="999"/>
                                          </p:stCondLst>
                                        </p:cTn>
                                        <p:tgtEl>
                                          <p:spTgt spid="32"/>
                                        </p:tgtEl>
                                        <p:attrNameLst>
                                          <p:attrName>style.visibility</p:attrName>
                                        </p:attrNameLst>
                                      </p:cBhvr>
                                      <p:to>
                                        <p:strVal val="hidden"/>
                                      </p:to>
                                    </p:set>
                                  </p:childTnLst>
                                </p:cTn>
                              </p:par>
                              <p:par>
                                <p:cTn id="84" presetID="47" presetClass="exit" presetSubtype="0" fill="hold" nodeType="withEffect">
                                  <p:stCondLst>
                                    <p:cond delay="0"/>
                                  </p:stCondLst>
                                  <p:childTnLst>
                                    <p:animEffect transition="out" filter="fade">
                                      <p:cBhvr>
                                        <p:cTn id="85" dur="1000"/>
                                        <p:tgtEl>
                                          <p:spTgt spid="10"/>
                                        </p:tgtEl>
                                      </p:cBhvr>
                                    </p:animEffect>
                                    <p:anim calcmode="lin" valueType="num">
                                      <p:cBhvr>
                                        <p:cTn id="86" dur="1000"/>
                                        <p:tgtEl>
                                          <p:spTgt spid="10"/>
                                        </p:tgtEl>
                                        <p:attrNameLst>
                                          <p:attrName>ppt_x</p:attrName>
                                        </p:attrNameLst>
                                      </p:cBhvr>
                                      <p:tavLst>
                                        <p:tav tm="0">
                                          <p:val>
                                            <p:strVal val="ppt_x"/>
                                          </p:val>
                                        </p:tav>
                                        <p:tav tm="100000">
                                          <p:val>
                                            <p:strVal val="ppt_x"/>
                                          </p:val>
                                        </p:tav>
                                      </p:tavLst>
                                    </p:anim>
                                    <p:anim calcmode="lin" valueType="num">
                                      <p:cBhvr>
                                        <p:cTn id="87" dur="1000"/>
                                        <p:tgtEl>
                                          <p:spTgt spid="10"/>
                                        </p:tgtEl>
                                        <p:attrNameLst>
                                          <p:attrName>ppt_y</p:attrName>
                                        </p:attrNameLst>
                                      </p:cBhvr>
                                      <p:tavLst>
                                        <p:tav tm="0">
                                          <p:val>
                                            <p:strVal val="ppt_y"/>
                                          </p:val>
                                        </p:tav>
                                        <p:tav tm="100000">
                                          <p:val>
                                            <p:strVal val="ppt_y-.1"/>
                                          </p:val>
                                        </p:tav>
                                      </p:tavLst>
                                    </p:anim>
                                    <p:set>
                                      <p:cBhvr>
                                        <p:cTn id="88" dur="1" fill="hold">
                                          <p:stCondLst>
                                            <p:cond delay="999"/>
                                          </p:stCondLst>
                                        </p:cTn>
                                        <p:tgtEl>
                                          <p:spTgt spid="10"/>
                                        </p:tgtEl>
                                        <p:attrNameLst>
                                          <p:attrName>style.visibility</p:attrName>
                                        </p:attrNameLst>
                                      </p:cBhvr>
                                      <p:to>
                                        <p:strVal val="hidden"/>
                                      </p:to>
                                    </p:set>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17" grpId="0" animBg="1"/>
      <p:bldP spid="19" grpId="0"/>
      <p:bldP spid="24" grpId="0" animBg="1"/>
      <p:bldP spid="32" grpId="0"/>
      <p:bldP spid="20" grpId="0"/>
      <p:bldP spid="21" grpId="0"/>
      <p:bldP spid="22" grpId="0" animBg="1"/>
      <p:bldP spid="23" grpId="0" animBg="1"/>
      <p:bldP spid="25" grpId="0" animBg="1"/>
      <p:bldP spid="4" grpId="0" animBg="1"/>
      <p:bldP spid="6"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BFF9F-89CB-74F3-398E-06E2BC28AA5C}"/>
              </a:ext>
            </a:extLst>
          </p:cNvPr>
          <p:cNvPicPr>
            <a:picLocks noChangeAspect="1"/>
          </p:cNvPicPr>
          <p:nvPr/>
        </p:nvPicPr>
        <p:blipFill rotWithShape="1">
          <a:blip r:embed="rId3">
            <a:extLst>
              <a:ext uri="{28A0092B-C50C-407E-A947-70E740481C1C}">
                <a14:useLocalDpi xmlns:a14="http://schemas.microsoft.com/office/drawing/2010/main" val="0"/>
              </a:ext>
            </a:extLst>
          </a:blip>
          <a:srcRect l="17800" t="12655" r="9747"/>
          <a:stretch/>
        </p:blipFill>
        <p:spPr>
          <a:xfrm>
            <a:off x="5765369" y="1394847"/>
            <a:ext cx="5501899" cy="4773478"/>
          </a:xfrm>
          <a:prstGeom prst="rect">
            <a:avLst/>
          </a:prstGeom>
        </p:spPr>
      </p:pic>
      <p:sp>
        <p:nvSpPr>
          <p:cNvPr id="5" name="TextBox 4">
            <a:extLst>
              <a:ext uri="{FF2B5EF4-FFF2-40B4-BE49-F238E27FC236}">
                <a16:creationId xmlns:a16="http://schemas.microsoft.com/office/drawing/2014/main" id="{9AB74498-FDB3-BAFD-A39C-1C199DAF37C5}"/>
              </a:ext>
            </a:extLst>
          </p:cNvPr>
          <p:cNvSpPr txBox="1"/>
          <p:nvPr/>
        </p:nvSpPr>
        <p:spPr>
          <a:xfrm>
            <a:off x="505632" y="2993967"/>
            <a:ext cx="5171268" cy="2229841"/>
          </a:xfrm>
          <a:prstGeom prst="rect">
            <a:avLst/>
          </a:prstGeom>
          <a:noFill/>
        </p:spPr>
        <p:txBody>
          <a:bodyPr wrap="square">
            <a:spAutoFit/>
          </a:bodyPr>
          <a:lstStyle/>
          <a:p>
            <a:pPr algn="just">
              <a:lnSpc>
                <a:spcPct val="150000"/>
              </a:lnSpc>
            </a:pPr>
            <a:r>
              <a:rPr lang="en-US" sz="2400" dirty="0" err="1">
                <a:latin typeface="UTM Avo" panose="02040603050506020204" pitchFamily="18" charset="0"/>
              </a:rPr>
              <a:t>Nêu</a:t>
            </a:r>
            <a:r>
              <a:rPr lang="en-US" sz="2400" dirty="0">
                <a:latin typeface="UTM Avo" panose="02040603050506020204" pitchFamily="18" charset="0"/>
              </a:rPr>
              <a:t> </a:t>
            </a:r>
            <a:r>
              <a:rPr lang="en-US" sz="2400" dirty="0" err="1">
                <a:latin typeface="UTM Avo" panose="02040603050506020204" pitchFamily="18" charset="0"/>
              </a:rPr>
              <a:t>tên</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quan</a:t>
            </a:r>
            <a:r>
              <a:rPr lang="en-US" sz="2400" dirty="0">
                <a:latin typeface="UTM Avo" panose="02040603050506020204" pitchFamily="18" charset="0"/>
              </a:rPr>
              <a:t> ở </a:t>
            </a:r>
            <a:r>
              <a:rPr lang="en-US" sz="2400" dirty="0" err="1">
                <a:latin typeface="UTM Avo" panose="02040603050506020204" pitchFamily="18" charset="0"/>
              </a:rPr>
              <a:t>hình</a:t>
            </a:r>
            <a:r>
              <a:rPr lang="en-US" sz="2400" dirty="0">
                <a:latin typeface="UTM Avo" panose="02040603050506020204" pitchFamily="18" charset="0"/>
              </a:rPr>
              <a:t> 27.1A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err="1">
                <a:latin typeface="UTM Avo" panose="02040603050506020204" pitchFamily="18" charset="0"/>
              </a:rPr>
              <a:t>cho</a:t>
            </a:r>
            <a:r>
              <a:rPr lang="en-US" sz="2400" dirty="0">
                <a:latin typeface="UTM Avo" panose="02040603050506020204" pitchFamily="18" charset="0"/>
              </a:rPr>
              <a:t> </a:t>
            </a:r>
            <a:r>
              <a:rPr lang="en-US" sz="2400" dirty="0" err="1">
                <a:latin typeface="UTM Avo" panose="02040603050506020204" pitchFamily="18" charset="0"/>
              </a:rPr>
              <a:t>biết</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quan</a:t>
            </a:r>
            <a:r>
              <a:rPr lang="en-US" sz="2400" dirty="0">
                <a:latin typeface="UTM Avo" panose="02040603050506020204" pitchFamily="18" charset="0"/>
              </a:rPr>
              <a:t> </a:t>
            </a:r>
            <a:r>
              <a:rPr lang="en-US" sz="2400" dirty="0" err="1">
                <a:latin typeface="UTM Avo" panose="02040603050506020204" pitchFamily="18" charset="0"/>
              </a:rPr>
              <a:t>đó</a:t>
            </a:r>
            <a:r>
              <a:rPr lang="en-US" sz="2400" dirty="0">
                <a:latin typeface="UTM Avo" panose="02040603050506020204" pitchFamily="18" charset="0"/>
              </a:rPr>
              <a:t> </a:t>
            </a:r>
            <a:r>
              <a:rPr lang="en-US" sz="2400" dirty="0" err="1">
                <a:latin typeface="UTM Avo" panose="02040603050506020204" pitchFamily="18" charset="0"/>
              </a:rPr>
              <a:t>có</a:t>
            </a:r>
            <a:r>
              <a:rPr lang="en-US" sz="2400" dirty="0">
                <a:latin typeface="UTM Avo" panose="02040603050506020204" pitchFamily="18" charset="0"/>
              </a:rPr>
              <a:t> </a:t>
            </a:r>
            <a:r>
              <a:rPr lang="en-US" sz="2400" dirty="0" err="1">
                <a:latin typeface="UTM Avo" panose="02040603050506020204" pitchFamily="18" charset="0"/>
              </a:rPr>
              <a:t>vị</a:t>
            </a:r>
            <a:r>
              <a:rPr lang="en-US" sz="2400" dirty="0">
                <a:latin typeface="UTM Avo" panose="02040603050506020204" pitchFamily="18" charset="0"/>
              </a:rPr>
              <a:t> </a:t>
            </a:r>
            <a:r>
              <a:rPr lang="en-US" sz="2400" dirty="0" err="1">
                <a:latin typeface="UTM Avo" panose="02040603050506020204" pitchFamily="18" charset="0"/>
              </a:rPr>
              <a:t>trí</a:t>
            </a:r>
            <a:r>
              <a:rPr lang="en-US" sz="2400" dirty="0">
                <a:latin typeface="UTM Avo" panose="02040603050506020204" pitchFamily="18" charset="0"/>
              </a:rPr>
              <a:t> </a:t>
            </a:r>
            <a:r>
              <a:rPr lang="en-US" sz="2400" dirty="0" err="1">
                <a:latin typeface="UTM Avo" panose="02040603050506020204" pitchFamily="18" charset="0"/>
              </a:rPr>
              <a:t>trong</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thể</a:t>
            </a:r>
            <a:r>
              <a:rPr lang="en-US" sz="2400" dirty="0">
                <a:latin typeface="UTM Avo" panose="02040603050506020204" pitchFamily="18" charset="0"/>
              </a:rPr>
              <a:t> </a:t>
            </a:r>
            <a:r>
              <a:rPr lang="en-US" sz="2400" dirty="0" err="1">
                <a:latin typeface="UTM Avo" panose="02040603050506020204" pitchFamily="18" charset="0"/>
              </a:rPr>
              <a:t>tương</a:t>
            </a:r>
            <a:r>
              <a:rPr lang="en-US" sz="2400" dirty="0">
                <a:latin typeface="UTM Avo" panose="02040603050506020204" pitchFamily="18" charset="0"/>
              </a:rPr>
              <a:t> </a:t>
            </a:r>
            <a:r>
              <a:rPr lang="en-US" sz="2400" dirty="0" err="1">
                <a:latin typeface="UTM Avo" panose="02040603050506020204" pitchFamily="18" charset="0"/>
              </a:rPr>
              <a:t>ứng</a:t>
            </a:r>
            <a:r>
              <a:rPr lang="en-US" sz="2400" dirty="0">
                <a:latin typeface="UTM Avo" panose="02040603050506020204" pitchFamily="18" charset="0"/>
              </a:rPr>
              <a:t> </a:t>
            </a:r>
            <a:r>
              <a:rPr lang="en-US" sz="2400" dirty="0" err="1">
                <a:latin typeface="UTM Avo" panose="02040603050506020204" pitchFamily="18" charset="0"/>
              </a:rPr>
              <a:t>với</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số</a:t>
            </a:r>
            <a:r>
              <a:rPr lang="en-US" sz="2400" dirty="0">
                <a:latin typeface="UTM Avo" panose="02040603050506020204" pitchFamily="18" charset="0"/>
              </a:rPr>
              <a:t> </a:t>
            </a:r>
            <a:r>
              <a:rPr lang="en-US" sz="2400" dirty="0" err="1">
                <a:latin typeface="UTM Avo" panose="02040603050506020204" pitchFamily="18" charset="0"/>
              </a:rPr>
              <a:t>nào</a:t>
            </a:r>
            <a:r>
              <a:rPr lang="en-US" sz="2400" dirty="0">
                <a:latin typeface="UTM Avo" panose="02040603050506020204" pitchFamily="18" charset="0"/>
              </a:rPr>
              <a:t> ở </a:t>
            </a:r>
            <a:r>
              <a:rPr lang="en-US" sz="2400" dirty="0" err="1">
                <a:latin typeface="UTM Avo" panose="02040603050506020204" pitchFamily="18" charset="0"/>
              </a:rPr>
              <a:t>hình</a:t>
            </a:r>
            <a:r>
              <a:rPr lang="en-US" sz="2400" dirty="0">
                <a:latin typeface="UTM Avo" panose="02040603050506020204" pitchFamily="18" charset="0"/>
              </a:rPr>
              <a:t> 27.1B.</a:t>
            </a:r>
          </a:p>
        </p:txBody>
      </p:sp>
    </p:spTree>
    <p:extLst>
      <p:ext uri="{BB962C8B-B14F-4D97-AF65-F5344CB8AC3E}">
        <p14:creationId xmlns:p14="http://schemas.microsoft.com/office/powerpoint/2010/main" val="117120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3" y="5486403"/>
            <a:ext cx="1811217" cy="1828801"/>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2" name="Picture 11" descr="e86f050d219b5585368f7ef298c00175.png"/>
          <p:cNvPicPr>
            <a:picLocks noChangeAspect="1"/>
          </p:cNvPicPr>
          <p:nvPr/>
        </p:nvPicPr>
        <p:blipFill>
          <a:blip r:embed="rId9" cstate="print"/>
          <a:stretch>
            <a:fillRect/>
          </a:stretch>
        </p:blipFill>
        <p:spPr>
          <a:xfrm>
            <a:off x="6324600" y="4953000"/>
            <a:ext cx="1676400" cy="1676400"/>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pic>
        <p:nvPicPr>
          <p:cNvPr id="11" name="Picture 10" descr="e86f050d219b5585368f7ef298c00175.png"/>
          <p:cNvPicPr>
            <a:picLocks noChangeAspect="1"/>
          </p:cNvPicPr>
          <p:nvPr/>
        </p:nvPicPr>
        <p:blipFill>
          <a:blip r:embed="rId11" cstate="print"/>
          <a:stretch>
            <a:fillRect/>
          </a:stretch>
        </p:blipFill>
        <p:spPr>
          <a:xfrm>
            <a:off x="3962400" y="4953000"/>
            <a:ext cx="1752600" cy="1676400"/>
          </a:xfrm>
          <a:prstGeom prst="rect">
            <a:avLst/>
          </a:prstGeom>
        </p:spPr>
      </p:pic>
      <p:sp>
        <p:nvSpPr>
          <p:cNvPr id="19" name="TextBox 18"/>
          <p:cNvSpPr txBox="1"/>
          <p:nvPr/>
        </p:nvSpPr>
        <p:spPr>
          <a:xfrm>
            <a:off x="4343400" y="54102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0" name="TextBox 19"/>
          <p:cNvSpPr txBox="1"/>
          <p:nvPr/>
        </p:nvSpPr>
        <p:spPr>
          <a:xfrm>
            <a:off x="6705600" y="5419456"/>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pic>
        <p:nvPicPr>
          <p:cNvPr id="16" name="Picture 15" descr="4f942a9486ec68153575dc78a42d480b.png"/>
          <p:cNvPicPr>
            <a:picLocks noChangeAspect="1"/>
          </p:cNvPicPr>
          <p:nvPr/>
        </p:nvPicPr>
        <p:blipFill>
          <a:blip r:embed="rId12" cstate="print"/>
          <a:stretch>
            <a:fillRect/>
          </a:stretch>
        </p:blipFill>
        <p:spPr>
          <a:xfrm>
            <a:off x="-990600" y="2514600"/>
            <a:ext cx="4114800" cy="3733800"/>
          </a:xfrm>
          <a:prstGeom prst="rect">
            <a:avLst/>
          </a:prstGeom>
        </p:spPr>
      </p:pic>
      <p:pic>
        <p:nvPicPr>
          <p:cNvPr id="31" name="Picture 30" descr="ca.png"/>
          <p:cNvPicPr>
            <a:picLocks noChangeAspect="1"/>
          </p:cNvPicPr>
          <p:nvPr/>
        </p:nvPicPr>
        <p:blipFill>
          <a:blip r:embed="rId13" cstate="print"/>
          <a:stretch>
            <a:fillRect/>
          </a:stretch>
        </p:blipFill>
        <p:spPr>
          <a:xfrm>
            <a:off x="2209800" y="5867403"/>
            <a:ext cx="533400" cy="473671"/>
          </a:xfrm>
          <a:prstGeom prst="rect">
            <a:avLst/>
          </a:prstGeom>
        </p:spPr>
      </p:pic>
      <p:pic>
        <p:nvPicPr>
          <p:cNvPr id="10" name="Picture 9" descr="e86f050d219b5585368f7ef298c00175.png"/>
          <p:cNvPicPr>
            <a:picLocks noChangeAspect="1"/>
          </p:cNvPicPr>
          <p:nvPr/>
        </p:nvPicPr>
        <p:blipFill>
          <a:blip r:embed="rId14" cstate="print"/>
          <a:stretch>
            <a:fillRect/>
          </a:stretch>
        </p:blipFill>
        <p:spPr>
          <a:xfrm>
            <a:off x="1524000" y="4879734"/>
            <a:ext cx="1905000" cy="1978269"/>
          </a:xfrm>
          <a:prstGeom prst="rect">
            <a:avLst/>
          </a:prstGeom>
        </p:spPr>
      </p:pic>
      <p:sp>
        <p:nvSpPr>
          <p:cNvPr id="32" name="TextBox 31"/>
          <p:cNvSpPr txBox="1"/>
          <p:nvPr/>
        </p:nvSpPr>
        <p:spPr>
          <a:xfrm>
            <a:off x="1752600" y="5537708"/>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A</a:t>
            </a:r>
          </a:p>
        </p:txBody>
      </p:sp>
      <p:sp>
        <p:nvSpPr>
          <p:cNvPr id="37" name="Right Arrow 36">
            <a:hlinkClick r:id="" action="ppaction://hlinkshowjump?jump=nextslide"/>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
        <p:nvSpPr>
          <p:cNvPr id="2" name="Rectangle 1">
            <a:extLst>
              <a:ext uri="{FF2B5EF4-FFF2-40B4-BE49-F238E27FC236}">
                <a16:creationId xmlns:a16="http://schemas.microsoft.com/office/drawing/2014/main" id="{6CECDBA7-3412-205E-F7C9-BF783C026307}"/>
              </a:ext>
            </a:extLst>
          </p:cNvPr>
          <p:cNvSpPr/>
          <p:nvPr/>
        </p:nvSpPr>
        <p:spPr>
          <a:xfrm>
            <a:off x="6364886" y="5351289"/>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3" name="Rectangle 2">
            <a:extLst>
              <a:ext uri="{FF2B5EF4-FFF2-40B4-BE49-F238E27FC236}">
                <a16:creationId xmlns:a16="http://schemas.microsoft.com/office/drawing/2014/main" id="{0BB8F535-E376-0AD0-2DA3-4F9DEB62A009}"/>
              </a:ext>
            </a:extLst>
          </p:cNvPr>
          <p:cNvSpPr/>
          <p:nvPr/>
        </p:nvSpPr>
        <p:spPr>
          <a:xfrm>
            <a:off x="4038600" y="5345043"/>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6" name="Rectangle 5">
            <a:extLst>
              <a:ext uri="{FF2B5EF4-FFF2-40B4-BE49-F238E27FC236}">
                <a16:creationId xmlns:a16="http://schemas.microsoft.com/office/drawing/2014/main" id="{A325401F-C2AA-2022-9D49-8008A33BA10F}"/>
              </a:ext>
            </a:extLst>
          </p:cNvPr>
          <p:cNvSpPr/>
          <p:nvPr/>
        </p:nvSpPr>
        <p:spPr>
          <a:xfrm>
            <a:off x="8689922" y="5407394"/>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FA207A7F-74C6-B6BD-F5C9-EDC914A6B76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
        <p:nvSpPr>
          <p:cNvPr id="23" name="Rectangle 22">
            <a:extLst>
              <a:ext uri="{FF2B5EF4-FFF2-40B4-BE49-F238E27FC236}">
                <a16:creationId xmlns:a16="http://schemas.microsoft.com/office/drawing/2014/main" id="{8EB8D8C0-1B0D-3AFB-4A0D-3445ED5D91C3}"/>
              </a:ext>
            </a:extLst>
          </p:cNvPr>
          <p:cNvSpPr/>
          <p:nvPr/>
        </p:nvSpPr>
        <p:spPr>
          <a:xfrm>
            <a:off x="1524000" y="139485"/>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8: Thanh quản là một bộ phận của</a:t>
            </a:r>
          </a:p>
        </p:txBody>
      </p:sp>
      <p:sp>
        <p:nvSpPr>
          <p:cNvPr id="25" name="Rectangle 24">
            <a:extLst>
              <a:ext uri="{FF2B5EF4-FFF2-40B4-BE49-F238E27FC236}">
                <a16:creationId xmlns:a16="http://schemas.microsoft.com/office/drawing/2014/main" id="{FB8A129D-FE44-9B20-5FE8-FD2300BFF658}"/>
              </a:ext>
            </a:extLst>
          </p:cNvPr>
          <p:cNvSpPr/>
          <p:nvPr/>
        </p:nvSpPr>
        <p:spPr>
          <a:xfrm>
            <a:off x="2329912" y="1295400"/>
            <a:ext cx="3732508" cy="738753"/>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en-US" sz="2400" dirty="0">
                <a:solidFill>
                  <a:srgbClr val="002060"/>
                </a:solidFill>
                <a:latin typeface="UTM Avo" panose="02040603050506020204" pitchFamily="18" charset="0"/>
                <a:cs typeface="Times New Roman" panose="02020603050405020304" pitchFamily="18" charset="0"/>
              </a:rPr>
              <a:t>Hệ hô </a:t>
            </a:r>
            <a:r>
              <a:rPr lang="en-US" sz="2400" dirty="0" err="1">
                <a:solidFill>
                  <a:srgbClr val="002060"/>
                </a:solidFill>
                <a:latin typeface="UTM Avo" panose="02040603050506020204" pitchFamily="18" charset="0"/>
                <a:cs typeface="Times New Roman" panose="02020603050405020304" pitchFamily="18" charset="0"/>
              </a:rPr>
              <a:t>hấp</a:t>
            </a:r>
            <a:endParaRPr lang="en-US" sz="2400" dirty="0">
              <a:solidFill>
                <a:srgbClr val="002060"/>
              </a:solidFill>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B3CCBB1-0DC4-20B3-2CCB-5120AAB31DB0}"/>
              </a:ext>
            </a:extLst>
          </p:cNvPr>
          <p:cNvSpPr/>
          <p:nvPr/>
        </p:nvSpPr>
        <p:spPr>
          <a:xfrm>
            <a:off x="2329912" y="2205926"/>
            <a:ext cx="3732508" cy="738753"/>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2400" dirty="0">
                <a:solidFill>
                  <a:srgbClr val="002060"/>
                </a:solidFill>
                <a:latin typeface="UTM Avo" panose="02040603050506020204" pitchFamily="18" charset="0"/>
                <a:cs typeface="Times New Roman" panose="02020603050405020304" pitchFamily="18" charset="0"/>
              </a:rPr>
              <a:t>Hệ tiêu </a:t>
            </a:r>
            <a:r>
              <a:rPr lang="en-US" sz="2400" dirty="0" err="1">
                <a:solidFill>
                  <a:srgbClr val="002060"/>
                </a:solidFill>
                <a:latin typeface="UTM Avo" panose="02040603050506020204" pitchFamily="18" charset="0"/>
                <a:cs typeface="Times New Roman" panose="02020603050405020304" pitchFamily="18" charset="0"/>
              </a:rPr>
              <a:t>hóa</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02C3E19F-0B41-8094-7516-71D10ABB1CBC}"/>
              </a:ext>
            </a:extLst>
          </p:cNvPr>
          <p:cNvSpPr/>
          <p:nvPr/>
        </p:nvSpPr>
        <p:spPr>
          <a:xfrm>
            <a:off x="6248400" y="1295400"/>
            <a:ext cx="3732508" cy="738753"/>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2400" dirty="0">
                <a:solidFill>
                  <a:srgbClr val="002060"/>
                </a:solidFill>
                <a:latin typeface="UTM Avo" panose="02040603050506020204" pitchFamily="18" charset="0"/>
                <a:cs typeface="Times New Roman" panose="02020603050405020304" pitchFamily="18" charset="0"/>
              </a:rPr>
              <a:t>Hệ </a:t>
            </a:r>
            <a:r>
              <a:rPr lang="en-US" sz="2400" dirty="0" err="1">
                <a:solidFill>
                  <a:srgbClr val="002060"/>
                </a:solidFill>
                <a:latin typeface="UTM Avo" panose="02040603050506020204" pitchFamily="18" charset="0"/>
                <a:cs typeface="Times New Roman" panose="02020603050405020304" pitchFamily="18" charset="0"/>
              </a:rPr>
              <a:t>bài</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tiết</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5011044-47CA-297F-56E9-A0FA8A39DE28}"/>
              </a:ext>
            </a:extLst>
          </p:cNvPr>
          <p:cNvSpPr/>
          <p:nvPr/>
        </p:nvSpPr>
        <p:spPr>
          <a:xfrm>
            <a:off x="6248400" y="2205926"/>
            <a:ext cx="3732508" cy="738753"/>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en-US" sz="2400" dirty="0">
                <a:solidFill>
                  <a:srgbClr val="002060"/>
                </a:solidFill>
                <a:latin typeface="UTM Avo" panose="02040603050506020204" pitchFamily="18" charset="0"/>
                <a:cs typeface="Times New Roman" panose="02020603050405020304" pitchFamily="18" charset="0"/>
              </a:rPr>
              <a:t>Hệ </a:t>
            </a:r>
            <a:r>
              <a:rPr lang="en-US" sz="2400" dirty="0" err="1">
                <a:solidFill>
                  <a:srgbClr val="002060"/>
                </a:solidFill>
                <a:latin typeface="UTM Avo" panose="02040603050506020204" pitchFamily="18" charset="0"/>
                <a:cs typeface="Times New Roman" panose="02020603050405020304" pitchFamily="18" charset="0"/>
              </a:rPr>
              <a:t>sinh</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dục</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47" presetClass="exit" presetSubtype="0" fill="hold" grpId="0" nodeType="clickEffect">
                                  <p:stCondLst>
                                    <p:cond delay="0"/>
                                  </p:stCondLst>
                                  <p:childTnLst>
                                    <p:animEffect transition="out" filter="fade">
                                      <p:cBhvr>
                                        <p:cTn id="24" dur="1000"/>
                                        <p:tgtEl>
                                          <p:spTgt spid="19"/>
                                        </p:tgtEl>
                                      </p:cBhvr>
                                    </p:animEffect>
                                    <p:anim calcmode="lin" valueType="num">
                                      <p:cBhvr>
                                        <p:cTn id="25" dur="1000"/>
                                        <p:tgtEl>
                                          <p:spTgt spid="19"/>
                                        </p:tgtEl>
                                        <p:attrNameLst>
                                          <p:attrName>ppt_x</p:attrName>
                                        </p:attrNameLst>
                                      </p:cBhvr>
                                      <p:tavLst>
                                        <p:tav tm="0">
                                          <p:val>
                                            <p:strVal val="ppt_x"/>
                                          </p:val>
                                        </p:tav>
                                        <p:tav tm="100000">
                                          <p:val>
                                            <p:strVal val="ppt_x"/>
                                          </p:val>
                                        </p:tav>
                                      </p:tavLst>
                                    </p:anim>
                                    <p:anim calcmode="lin" valueType="num">
                                      <p:cBhvr>
                                        <p:cTn id="26" dur="1000"/>
                                        <p:tgtEl>
                                          <p:spTgt spid="19"/>
                                        </p:tgtEl>
                                        <p:attrNameLst>
                                          <p:attrName>ppt_y</p:attrName>
                                        </p:attrNameLst>
                                      </p:cBhvr>
                                      <p:tavLst>
                                        <p:tav tm="0">
                                          <p:val>
                                            <p:strVal val="ppt_y"/>
                                          </p:val>
                                        </p:tav>
                                        <p:tav tm="100000">
                                          <p:val>
                                            <p:strVal val="ppt_y-.1"/>
                                          </p:val>
                                        </p:tav>
                                      </p:tavLst>
                                    </p:anim>
                                    <p:set>
                                      <p:cBhvr>
                                        <p:cTn id="27" dur="1" fill="hold">
                                          <p:stCondLst>
                                            <p:cond delay="999"/>
                                          </p:stCondLst>
                                        </p:cTn>
                                        <p:tgtEl>
                                          <p:spTgt spid="19"/>
                                        </p:tgtEl>
                                        <p:attrNameLst>
                                          <p:attrName>style.visibility</p:attrName>
                                        </p:attrNameLst>
                                      </p:cBhvr>
                                      <p:to>
                                        <p:strVal val="hidden"/>
                                      </p:to>
                                    </p:set>
                                  </p:childTnLst>
                                </p:cTn>
                              </p:par>
                              <p:par>
                                <p:cTn id="28" presetID="47" presetClass="exit" presetSubtype="0" fill="hold" nodeType="with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par>
                                <p:cTn id="44" presetID="47" presetClass="exit" presetSubtype="0" fill="hold" nodeType="withEffect">
                                  <p:stCondLst>
                                    <p:cond delay="0"/>
                                  </p:stCondLst>
                                  <p:childTnLst>
                                    <p:animEffect transition="out" filter="fade">
                                      <p:cBhvr>
                                        <p:cTn id="45" dur="1000"/>
                                        <p:tgtEl>
                                          <p:spTgt spid="12"/>
                                        </p:tgtEl>
                                      </p:cBhvr>
                                    </p:animEffect>
                                    <p:anim calcmode="lin" valueType="num">
                                      <p:cBhvr>
                                        <p:cTn id="46" dur="1000"/>
                                        <p:tgtEl>
                                          <p:spTgt spid="12"/>
                                        </p:tgtEl>
                                        <p:attrNameLst>
                                          <p:attrName>ppt_x</p:attrName>
                                        </p:attrNameLst>
                                      </p:cBhvr>
                                      <p:tavLst>
                                        <p:tav tm="0">
                                          <p:val>
                                            <p:strVal val="ppt_x"/>
                                          </p:val>
                                        </p:tav>
                                        <p:tav tm="100000">
                                          <p:val>
                                            <p:strVal val="ppt_x"/>
                                          </p:val>
                                        </p:tav>
                                      </p:tavLst>
                                    </p:anim>
                                    <p:anim calcmode="lin" valueType="num">
                                      <p:cBhvr>
                                        <p:cTn id="47" dur="1000"/>
                                        <p:tgtEl>
                                          <p:spTgt spid="12"/>
                                        </p:tgtEl>
                                        <p:attrNameLst>
                                          <p:attrName>ppt_y</p:attrName>
                                        </p:attrNameLst>
                                      </p:cBhvr>
                                      <p:tavLst>
                                        <p:tav tm="0">
                                          <p:val>
                                            <p:strVal val="ppt_y"/>
                                          </p:val>
                                        </p:tav>
                                        <p:tav tm="100000">
                                          <p:val>
                                            <p:strVal val="ppt_y-.1"/>
                                          </p:val>
                                        </p:tav>
                                      </p:tavLst>
                                    </p:anim>
                                    <p:set>
                                      <p:cBhvr>
                                        <p:cTn id="48" dur="1" fill="hold">
                                          <p:stCondLst>
                                            <p:cond delay="999"/>
                                          </p:stCondLst>
                                        </p:cTn>
                                        <p:tgtEl>
                                          <p:spTgt spid="12"/>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7" presetClass="exit" presetSubtype="0" fill="hold"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47" presetClass="exit" presetSubtype="0" fill="hold" grpId="0" nodeType="clickEffect">
                                  <p:stCondLst>
                                    <p:cond delay="0"/>
                                  </p:stCondLst>
                                  <p:childTnLst>
                                    <p:animEffect transition="out" filter="fade">
                                      <p:cBhvr>
                                        <p:cTn id="72" dur="1000"/>
                                        <p:tgtEl>
                                          <p:spTgt spid="32"/>
                                        </p:tgtEl>
                                      </p:cBhvr>
                                    </p:animEffect>
                                    <p:anim calcmode="lin" valueType="num">
                                      <p:cBhvr>
                                        <p:cTn id="73" dur="1000"/>
                                        <p:tgtEl>
                                          <p:spTgt spid="32"/>
                                        </p:tgtEl>
                                        <p:attrNameLst>
                                          <p:attrName>ppt_x</p:attrName>
                                        </p:attrNameLst>
                                      </p:cBhvr>
                                      <p:tavLst>
                                        <p:tav tm="0">
                                          <p:val>
                                            <p:strVal val="ppt_x"/>
                                          </p:val>
                                        </p:tav>
                                        <p:tav tm="100000">
                                          <p:val>
                                            <p:strVal val="ppt_x"/>
                                          </p:val>
                                        </p:tav>
                                      </p:tavLst>
                                    </p:anim>
                                    <p:anim calcmode="lin" valueType="num">
                                      <p:cBhvr>
                                        <p:cTn id="74" dur="1000"/>
                                        <p:tgtEl>
                                          <p:spTgt spid="32"/>
                                        </p:tgtEl>
                                        <p:attrNameLst>
                                          <p:attrName>ppt_y</p:attrName>
                                        </p:attrNameLst>
                                      </p:cBhvr>
                                      <p:tavLst>
                                        <p:tav tm="0">
                                          <p:val>
                                            <p:strVal val="ppt_y"/>
                                          </p:val>
                                        </p:tav>
                                        <p:tav tm="100000">
                                          <p:val>
                                            <p:strVal val="ppt_y-.1"/>
                                          </p:val>
                                        </p:tav>
                                      </p:tavLst>
                                    </p:anim>
                                    <p:set>
                                      <p:cBhvr>
                                        <p:cTn id="75"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dung .wav"/>
                                        </p:tgtEl>
                                      </p:cMediaNode>
                                    </p:audio>
                                  </p:subTnLst>
                                </p:cTn>
                              </p:par>
                              <p:par>
                                <p:cTn id="76" presetID="47" presetClass="exit" presetSubtype="0" fill="hold" nodeType="withEffect">
                                  <p:stCondLst>
                                    <p:cond delay="0"/>
                                  </p:stCondLst>
                                  <p:childTnLst>
                                    <p:animEffect transition="out" filter="fade">
                                      <p:cBhvr>
                                        <p:cTn id="77" dur="1000"/>
                                        <p:tgtEl>
                                          <p:spTgt spid="10"/>
                                        </p:tgtEl>
                                      </p:cBhvr>
                                    </p:animEffect>
                                    <p:anim calcmode="lin" valueType="num">
                                      <p:cBhvr>
                                        <p:cTn id="78" dur="1000"/>
                                        <p:tgtEl>
                                          <p:spTgt spid="10"/>
                                        </p:tgtEl>
                                        <p:attrNameLst>
                                          <p:attrName>ppt_x</p:attrName>
                                        </p:attrNameLst>
                                      </p:cBhvr>
                                      <p:tavLst>
                                        <p:tav tm="0">
                                          <p:val>
                                            <p:strVal val="ppt_x"/>
                                          </p:val>
                                        </p:tav>
                                        <p:tav tm="100000">
                                          <p:val>
                                            <p:strVal val="ppt_x"/>
                                          </p:val>
                                        </p:tav>
                                      </p:tavLst>
                                    </p:anim>
                                    <p:anim calcmode="lin" valueType="num">
                                      <p:cBhvr>
                                        <p:cTn id="79" dur="1000"/>
                                        <p:tgtEl>
                                          <p:spTgt spid="10"/>
                                        </p:tgtEl>
                                        <p:attrNameLst>
                                          <p:attrName>ppt_y</p:attrName>
                                        </p:attrNameLst>
                                      </p:cBhvr>
                                      <p:tavLst>
                                        <p:tav tm="0">
                                          <p:val>
                                            <p:strVal val="ppt_y"/>
                                          </p:val>
                                        </p:tav>
                                        <p:tav tm="100000">
                                          <p:val>
                                            <p:strVal val="ppt_y-.1"/>
                                          </p:val>
                                        </p:tav>
                                      </p:tavLst>
                                    </p:anim>
                                    <p:set>
                                      <p:cBhvr>
                                        <p:cTn id="80" dur="1" fill="hold">
                                          <p:stCondLst>
                                            <p:cond delay="999"/>
                                          </p:stCondLst>
                                        </p:cTn>
                                        <p:tgtEl>
                                          <p:spTgt spid="10"/>
                                        </p:tgtEl>
                                        <p:attrNameLst>
                                          <p:attrName>style.visibility</p:attrName>
                                        </p:attrNameLst>
                                      </p:cBhvr>
                                      <p:to>
                                        <p:strVal val="hidden"/>
                                      </p:to>
                                    </p:set>
                                  </p:childTnLst>
                                </p:cTn>
                              </p:par>
                            </p:childTnLst>
                          </p:cTn>
                        </p:par>
                        <p:par>
                          <p:cTn id="81" fill="hold">
                            <p:stCondLst>
                              <p:cond delay="1000"/>
                            </p:stCondLst>
                            <p:childTnLst>
                              <p:par>
                                <p:cTn id="82" presetID="42" presetClass="path" presetSubtype="0" accel="50000" decel="50000" fill="hold" nodeType="afterEffect">
                                  <p:stCondLst>
                                    <p:cond delay="0"/>
                                  </p:stCondLst>
                                  <p:childTnLst>
                                    <p:animMotion origin="layout" path="M 2.77556E-17 1.11111E-6 L 0.3625 0.01829 " pathEditMode="relative" rAng="0" ptsTypes="AA">
                                      <p:cBhvr>
                                        <p:cTn id="83" dur="2000" fill="hold"/>
                                        <p:tgtEl>
                                          <p:spTgt spid="16"/>
                                        </p:tgtEl>
                                        <p:attrNameLst>
                                          <p:attrName>ppt_x</p:attrName>
                                          <p:attrName>ppt_y</p:attrName>
                                        </p:attrNameLst>
                                      </p:cBhvr>
                                      <p:rCtr x="18125" y="903"/>
                                    </p:animMotion>
                                  </p:childTnLst>
                                </p:cTn>
                              </p:par>
                              <p:par>
                                <p:cTn id="84" presetID="0" presetClass="path" presetSubtype="0" accel="50000" decel="50000" fill="hold" nodeType="with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85" dur="2000" fill="hold"/>
                                        <p:tgtEl>
                                          <p:spTgt spid="31"/>
                                        </p:tgtEl>
                                        <p:attrNameLst>
                                          <p:attrName>ppt_x</p:attrName>
                                          <p:attrName>ppt_y</p:attrName>
                                        </p:attrNameLst>
                                      </p:cBhvr>
                                      <p:rCtr x="23100" y="-14000"/>
                                    </p:animMotion>
                                  </p:childTnLst>
                                </p:cTn>
                              </p:par>
                            </p:childTnLst>
                          </p:cTn>
                        </p:par>
                        <p:par>
                          <p:cTn id="86" fill="hold">
                            <p:stCondLst>
                              <p:cond delay="3000"/>
                            </p:stCondLst>
                            <p:childTnLst>
                              <p:par>
                                <p:cTn id="87" presetID="47" presetClass="exit" presetSubtype="0" fill="hold" nodeType="afterEffect">
                                  <p:stCondLst>
                                    <p:cond delay="0"/>
                                  </p:stCondLst>
                                  <p:childTnLst>
                                    <p:animEffect transition="out" filter="fade">
                                      <p:cBhvr>
                                        <p:cTn id="88" dur="2000"/>
                                        <p:tgtEl>
                                          <p:spTgt spid="31"/>
                                        </p:tgtEl>
                                      </p:cBhvr>
                                    </p:animEffect>
                                    <p:anim calcmode="lin" valueType="num">
                                      <p:cBhvr>
                                        <p:cTn id="89" dur="2000"/>
                                        <p:tgtEl>
                                          <p:spTgt spid="31"/>
                                        </p:tgtEl>
                                        <p:attrNameLst>
                                          <p:attrName>ppt_x</p:attrName>
                                        </p:attrNameLst>
                                      </p:cBhvr>
                                      <p:tavLst>
                                        <p:tav tm="0">
                                          <p:val>
                                            <p:strVal val="ppt_x"/>
                                          </p:val>
                                        </p:tav>
                                        <p:tav tm="100000">
                                          <p:val>
                                            <p:strVal val="ppt_x"/>
                                          </p:val>
                                        </p:tav>
                                      </p:tavLst>
                                    </p:anim>
                                    <p:anim calcmode="lin" valueType="num">
                                      <p:cBhvr>
                                        <p:cTn id="90" dur="2000"/>
                                        <p:tgtEl>
                                          <p:spTgt spid="31"/>
                                        </p:tgtEl>
                                        <p:attrNameLst>
                                          <p:attrName>ppt_y</p:attrName>
                                        </p:attrNameLst>
                                      </p:cBhvr>
                                      <p:tavLst>
                                        <p:tav tm="0">
                                          <p:val>
                                            <p:strVal val="ppt_y"/>
                                          </p:val>
                                        </p:tav>
                                        <p:tav tm="100000">
                                          <p:val>
                                            <p:strVal val="ppt_y-.1"/>
                                          </p:val>
                                        </p:tav>
                                      </p:tavLst>
                                    </p:anim>
                                    <p:set>
                                      <p:cBhvr>
                                        <p:cTn id="91"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p:bldP spid="20" grpId="0"/>
      <p:bldP spid="21" grpId="0"/>
      <p:bldP spid="32" grpId="0"/>
      <p:bldP spid="2" grpId="0" animBg="1"/>
      <p:bldP spid="3" grpId="0" animBg="1"/>
      <p:bldP spid="6" grpId="0" animBg="1"/>
      <p:bldP spid="23" grpId="0" animBg="1"/>
      <p:bldP spid="25" grpId="0" animBg="1"/>
      <p:bldP spid="26" grpId="0" animBg="1"/>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a:extLst>
              <a:ext uri="{FF2B5EF4-FFF2-40B4-BE49-F238E27FC236}">
                <a16:creationId xmlns:a16="http://schemas.microsoft.com/office/drawing/2014/main" id="{26E2A1E0-1D2A-AD2D-D61A-E3B01A66A3D0}"/>
              </a:ext>
            </a:extLst>
          </p:cNvPr>
          <p:cNvPicPr>
            <a:picLocks noChangeAspect="1"/>
          </p:cNvPicPr>
          <p:nvPr/>
        </p:nvPicPr>
        <p:blipFill>
          <a:blip r:embed="rId5" cstate="print"/>
          <a:stretch>
            <a:fillRect/>
          </a:stretch>
        </p:blipFill>
        <p:spPr>
          <a:xfrm>
            <a:off x="0" y="-1066800"/>
            <a:ext cx="12192000" cy="7924800"/>
          </a:xfrm>
          <a:prstGeom prst="rect">
            <a:avLst/>
          </a:prstGeom>
        </p:spPr>
      </p:pic>
      <p:pic>
        <p:nvPicPr>
          <p:cNvPr id="7" name="Picture 6" descr="e324d9d037662d64fc16b51b9bfbdbac.png"/>
          <p:cNvPicPr>
            <a:picLocks noChangeAspect="1"/>
          </p:cNvPicPr>
          <p:nvPr/>
        </p:nvPicPr>
        <p:blipFill>
          <a:blip r:embed="rId6" cstate="print"/>
          <a:stretch>
            <a:fillRect/>
          </a:stretch>
        </p:blipFill>
        <p:spPr>
          <a:xfrm>
            <a:off x="3810000" y="5334000"/>
            <a:ext cx="1905000" cy="2057400"/>
          </a:xfrm>
          <a:prstGeom prst="rect">
            <a:avLst/>
          </a:prstGeom>
        </p:spPr>
      </p:pic>
      <p:pic>
        <p:nvPicPr>
          <p:cNvPr id="8" name="Picture 7" descr="e324d9d037662d64fc16b51b9bfbdbac.png"/>
          <p:cNvPicPr>
            <a:picLocks noChangeAspect="1"/>
          </p:cNvPicPr>
          <p:nvPr/>
        </p:nvPicPr>
        <p:blipFill>
          <a:blip r:embed="rId7" cstate="print"/>
          <a:stretch>
            <a:fillRect/>
          </a:stretch>
        </p:blipFill>
        <p:spPr>
          <a:xfrm>
            <a:off x="6096000" y="5410200"/>
            <a:ext cx="1905000" cy="1923494"/>
          </a:xfrm>
          <a:prstGeom prst="rect">
            <a:avLst/>
          </a:prstGeom>
        </p:spPr>
      </p:pic>
      <p:pic>
        <p:nvPicPr>
          <p:cNvPr id="9" name="Picture 8" descr="e324d9d037662d64fc16b51b9bfbdbac.png"/>
          <p:cNvPicPr>
            <a:picLocks noChangeAspect="1"/>
          </p:cNvPicPr>
          <p:nvPr/>
        </p:nvPicPr>
        <p:blipFill>
          <a:blip r:embed="rId8" cstate="print"/>
          <a:stretch>
            <a:fillRect/>
          </a:stretch>
        </p:blipFill>
        <p:spPr>
          <a:xfrm>
            <a:off x="8458203" y="5486403"/>
            <a:ext cx="1811217" cy="1828801"/>
          </a:xfrm>
          <a:prstGeom prst="rect">
            <a:avLst/>
          </a:prstGeom>
        </p:spPr>
      </p:pic>
      <p:pic>
        <p:nvPicPr>
          <p:cNvPr id="4" name="Picture 3" descr="4f942a9486ec68153575dc78a42d480b.png">
            <a:extLst>
              <a:ext uri="{FF2B5EF4-FFF2-40B4-BE49-F238E27FC236}">
                <a16:creationId xmlns:a16="http://schemas.microsoft.com/office/drawing/2014/main" id="{E564926D-FDF9-B813-CD5B-C176517A8B3A}"/>
              </a:ext>
            </a:extLst>
          </p:cNvPr>
          <p:cNvPicPr>
            <a:picLocks noChangeAspect="1"/>
          </p:cNvPicPr>
          <p:nvPr/>
        </p:nvPicPr>
        <p:blipFill>
          <a:blip r:embed="rId9" cstate="print"/>
          <a:stretch>
            <a:fillRect/>
          </a:stretch>
        </p:blipFill>
        <p:spPr>
          <a:xfrm>
            <a:off x="-990600" y="2514600"/>
            <a:ext cx="4114800" cy="3733800"/>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1524000" y="5410200"/>
            <a:ext cx="1905000" cy="1923494"/>
          </a:xfrm>
          <a:prstGeom prst="rect">
            <a:avLst/>
          </a:prstGeom>
        </p:spPr>
      </p:pic>
      <p:pic>
        <p:nvPicPr>
          <p:cNvPr id="13" name="Picture 12" descr="e86f050d219b5585368f7ef298c00175.png"/>
          <p:cNvPicPr>
            <a:picLocks noChangeAspect="1"/>
          </p:cNvPicPr>
          <p:nvPr/>
        </p:nvPicPr>
        <p:blipFill>
          <a:blip r:embed="rId10" cstate="print"/>
          <a:stretch>
            <a:fillRect/>
          </a:stretch>
        </p:blipFill>
        <p:spPr>
          <a:xfrm>
            <a:off x="8610600" y="4953000"/>
            <a:ext cx="1752600" cy="1752600"/>
          </a:xfrm>
          <a:prstGeom prst="rect">
            <a:avLst/>
          </a:prstGeom>
        </p:spPr>
      </p:pic>
      <p:sp>
        <p:nvSpPr>
          <p:cNvPr id="17" name="Rectangle 16"/>
          <p:cNvSpPr/>
          <p:nvPr/>
        </p:nvSpPr>
        <p:spPr>
          <a:xfrm>
            <a:off x="1524000" y="92988"/>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UTM Avo" panose="02040603050506020204" pitchFamily="18" charset="0"/>
                <a:cs typeface="Times New Roman" panose="02020603050405020304" pitchFamily="18" charset="0"/>
              </a:rPr>
              <a:t>Câu 9: Ở cơ thể người, cơ quan nào dưới đây nằm trong khoang ngực?</a:t>
            </a:r>
          </a:p>
        </p:txBody>
      </p:sp>
      <p:sp>
        <p:nvSpPr>
          <p:cNvPr id="21" name="TextBox 20"/>
          <p:cNvSpPr txBox="1"/>
          <p:nvPr/>
        </p:nvSpPr>
        <p:spPr>
          <a:xfrm>
            <a:off x="90678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D</a:t>
            </a:r>
          </a:p>
        </p:txBody>
      </p:sp>
      <p:sp>
        <p:nvSpPr>
          <p:cNvPr id="24" name="Rectangle 23"/>
          <p:cNvSpPr/>
          <p:nvPr/>
        </p:nvSpPr>
        <p:spPr>
          <a:xfrm>
            <a:off x="2376406" y="1295400"/>
            <a:ext cx="3404461" cy="799454"/>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A. </a:t>
            </a:r>
            <a:r>
              <a:rPr lang="vi-VN" sz="2400" dirty="0">
                <a:solidFill>
                  <a:srgbClr val="002060"/>
                </a:solidFill>
                <a:latin typeface="UTM Avo" panose="02040603050506020204" pitchFamily="18" charset="0"/>
                <a:cs typeface="Times New Roman" panose="02020603050405020304" pitchFamily="18" charset="0"/>
              </a:rPr>
              <a:t>Bóng đái</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pic>
        <p:nvPicPr>
          <p:cNvPr id="10" name="Picture 9" descr="e86f050d219b5585368f7ef298c00175.png"/>
          <p:cNvPicPr>
            <a:picLocks noChangeAspect="1"/>
          </p:cNvPicPr>
          <p:nvPr/>
        </p:nvPicPr>
        <p:blipFill>
          <a:blip r:embed="rId11" cstate="print"/>
          <a:stretch>
            <a:fillRect/>
          </a:stretch>
        </p:blipFill>
        <p:spPr>
          <a:xfrm>
            <a:off x="1524000" y="4953000"/>
            <a:ext cx="1981200" cy="1905000"/>
          </a:xfrm>
          <a:prstGeom prst="rect">
            <a:avLst/>
          </a:prstGeom>
        </p:spPr>
      </p:pic>
      <p:sp>
        <p:nvSpPr>
          <p:cNvPr id="32" name="TextBox 31"/>
          <p:cNvSpPr txBox="1"/>
          <p:nvPr/>
        </p:nvSpPr>
        <p:spPr>
          <a:xfrm>
            <a:off x="2057400" y="5562600"/>
            <a:ext cx="91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A</a:t>
            </a:r>
          </a:p>
        </p:txBody>
      </p:sp>
      <p:pic>
        <p:nvPicPr>
          <p:cNvPr id="31" name="Picture 30" descr="ca.png"/>
          <p:cNvPicPr>
            <a:picLocks noChangeAspect="1"/>
          </p:cNvPicPr>
          <p:nvPr/>
        </p:nvPicPr>
        <p:blipFill>
          <a:blip r:embed="rId12" cstate="print"/>
          <a:stretch>
            <a:fillRect/>
          </a:stretch>
        </p:blipFill>
        <p:spPr>
          <a:xfrm>
            <a:off x="4572000" y="5791203"/>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6324600" y="4953000"/>
            <a:ext cx="1676400" cy="1752600"/>
          </a:xfrm>
          <a:prstGeom prst="rect">
            <a:avLst/>
          </a:prstGeom>
        </p:spPr>
      </p:pic>
      <p:sp>
        <p:nvSpPr>
          <p:cNvPr id="20" name="TextBox 19"/>
          <p:cNvSpPr txBox="1"/>
          <p:nvPr/>
        </p:nvSpPr>
        <p:spPr>
          <a:xfrm>
            <a:off x="6781800" y="55626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C</a:t>
            </a:r>
          </a:p>
        </p:txBody>
      </p:sp>
      <p:pic>
        <p:nvPicPr>
          <p:cNvPr id="11" name="Picture 10" descr="e86f050d219b5585368f7ef298c00175.png"/>
          <p:cNvPicPr>
            <a:picLocks noChangeAspect="1"/>
          </p:cNvPicPr>
          <p:nvPr/>
        </p:nvPicPr>
        <p:blipFill>
          <a:blip r:embed="rId14" cstate="print"/>
          <a:stretch>
            <a:fillRect/>
          </a:stretch>
        </p:blipFill>
        <p:spPr>
          <a:xfrm>
            <a:off x="3962400" y="4953000"/>
            <a:ext cx="1752600" cy="1676400"/>
          </a:xfrm>
          <a:prstGeom prst="rect">
            <a:avLst/>
          </a:prstGeom>
        </p:spPr>
      </p:pic>
      <p:sp>
        <p:nvSpPr>
          <p:cNvPr id="19" name="TextBox 18"/>
          <p:cNvSpPr txBox="1"/>
          <p:nvPr/>
        </p:nvSpPr>
        <p:spPr>
          <a:xfrm>
            <a:off x="4343400" y="5486400"/>
            <a:ext cx="68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vo" panose="02040603050506020204" pitchFamily="18" charset="0"/>
                <a:ea typeface="+mn-ea"/>
                <a:cs typeface="+mn-cs"/>
              </a:rPr>
              <a:t> B</a:t>
            </a:r>
          </a:p>
        </p:txBody>
      </p:sp>
      <p:sp>
        <p:nvSpPr>
          <p:cNvPr id="22" name="Rectangle 21"/>
          <p:cNvSpPr/>
          <p:nvPr/>
        </p:nvSpPr>
        <p:spPr>
          <a:xfrm>
            <a:off x="1828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3" name="Rectangle 22"/>
          <p:cNvSpPr/>
          <p:nvPr/>
        </p:nvSpPr>
        <p:spPr>
          <a:xfrm>
            <a:off x="883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25" name="Rectangle 24"/>
          <p:cNvSpPr/>
          <p:nvPr/>
        </p:nvSpPr>
        <p:spPr>
          <a:xfrm>
            <a:off x="6553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Sai</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mất</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rồi</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B446A961-F64F-1E9E-B93E-57637B2F89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29" y="0"/>
            <a:ext cx="689429" cy="769372"/>
          </a:xfrm>
          <a:prstGeom prst="rect">
            <a:avLst/>
          </a:prstGeom>
        </p:spPr>
      </p:pic>
      <p:sp>
        <p:nvSpPr>
          <p:cNvPr id="6" name="Rectangle 5">
            <a:extLst>
              <a:ext uri="{FF2B5EF4-FFF2-40B4-BE49-F238E27FC236}">
                <a16:creationId xmlns:a16="http://schemas.microsoft.com/office/drawing/2014/main" id="{E4624D20-FC31-5052-EA9E-72259B5043E6}"/>
              </a:ext>
            </a:extLst>
          </p:cNvPr>
          <p:cNvSpPr/>
          <p:nvPr/>
        </p:nvSpPr>
        <p:spPr>
          <a:xfrm>
            <a:off x="2376406" y="2362200"/>
            <a:ext cx="3404461" cy="799454"/>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2400" dirty="0" err="1">
                <a:solidFill>
                  <a:srgbClr val="002060"/>
                </a:solidFill>
                <a:latin typeface="UTM Avo" panose="02040603050506020204" pitchFamily="18" charset="0"/>
                <a:cs typeface="Times New Roman" panose="02020603050405020304" pitchFamily="18" charset="0"/>
              </a:rPr>
              <a:t>Phổi</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CC32E79-E3F4-83F9-891E-A15BC3809373}"/>
              </a:ext>
            </a:extLst>
          </p:cNvPr>
          <p:cNvSpPr/>
          <p:nvPr/>
        </p:nvSpPr>
        <p:spPr>
          <a:xfrm>
            <a:off x="6077918" y="1295400"/>
            <a:ext cx="3404461" cy="799454"/>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2400" dirty="0" err="1">
                <a:solidFill>
                  <a:srgbClr val="002060"/>
                </a:solidFill>
                <a:latin typeface="UTM Avo" panose="02040603050506020204" pitchFamily="18" charset="0"/>
                <a:cs typeface="Times New Roman" panose="02020603050405020304" pitchFamily="18" charset="0"/>
              </a:rPr>
              <a:t>Thận</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EB8304-6625-EDEA-27DA-04020A2EB81B}"/>
              </a:ext>
            </a:extLst>
          </p:cNvPr>
          <p:cNvSpPr/>
          <p:nvPr/>
        </p:nvSpPr>
        <p:spPr>
          <a:xfrm>
            <a:off x="6077918" y="2362200"/>
            <a:ext cx="3404461" cy="799454"/>
          </a:xfrm>
          <a:prstGeom prst="rect">
            <a:avLst/>
          </a:prstGeom>
          <a:solidFill>
            <a:schemeClr val="bg1">
              <a:alpha val="8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en-US" sz="2400" dirty="0" err="1">
                <a:solidFill>
                  <a:srgbClr val="002060"/>
                </a:solidFill>
                <a:latin typeface="UTM Avo" panose="02040603050506020204" pitchFamily="18" charset="0"/>
                <a:cs typeface="Times New Roman" panose="02020603050405020304" pitchFamily="18" charset="0"/>
              </a:rPr>
              <a:t>Dạ</a:t>
            </a:r>
            <a:r>
              <a:rPr lang="en-US" sz="2400" dirty="0">
                <a:solidFill>
                  <a:srgbClr val="002060"/>
                </a:solidFill>
                <a:latin typeface="UTM Avo" panose="02040603050506020204" pitchFamily="18" charset="0"/>
                <a:cs typeface="Times New Roman" panose="02020603050405020304" pitchFamily="18" charset="0"/>
              </a:rPr>
              <a:t> </a:t>
            </a:r>
            <a:r>
              <a:rPr lang="en-US" sz="2400" dirty="0" err="1">
                <a:solidFill>
                  <a:srgbClr val="002060"/>
                </a:solidFill>
                <a:latin typeface="UTM Avo" panose="02040603050506020204" pitchFamily="18" charset="0"/>
                <a:cs typeface="Times New Roman" panose="02020603050405020304" pitchFamily="18" charset="0"/>
              </a:rPr>
              <a:t>dày</a:t>
            </a:r>
            <a:endParaRPr kumimoji="0" lang="en-US" sz="24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6" name="Right Arrow 36">
            <a:hlinkClick r:id="" action="ppaction://hlinkshowjump?jump=nextslide"/>
            <a:extLst>
              <a:ext uri="{FF2B5EF4-FFF2-40B4-BE49-F238E27FC236}">
                <a16:creationId xmlns:a16="http://schemas.microsoft.com/office/drawing/2014/main" id="{49C900CD-3DCA-38FA-5690-621005CFF9A2}"/>
              </a:ext>
            </a:extLst>
          </p:cNvPr>
          <p:cNvSpPr/>
          <p:nvPr/>
        </p:nvSpPr>
        <p:spPr>
          <a:xfrm>
            <a:off x="10820400" y="5257800"/>
            <a:ext cx="11430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9464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9"/>
                                        </p:tgtEl>
                                      </p:cBhvr>
                                    </p:animEffect>
                                    <p:anim calcmode="lin" valueType="num">
                                      <p:cBhvr>
                                        <p:cTn id="21" dur="1000"/>
                                        <p:tgtEl>
                                          <p:spTgt spid="19"/>
                                        </p:tgtEl>
                                        <p:attrNameLst>
                                          <p:attrName>ppt_x</p:attrName>
                                        </p:attrNameLst>
                                      </p:cBhvr>
                                      <p:tavLst>
                                        <p:tav tm="0">
                                          <p:val>
                                            <p:strVal val="ppt_x"/>
                                          </p:val>
                                        </p:tav>
                                        <p:tav tm="100000">
                                          <p:val>
                                            <p:strVal val="ppt_x"/>
                                          </p:val>
                                        </p:tav>
                                      </p:tavLst>
                                    </p:anim>
                                    <p:anim calcmode="lin" valueType="num">
                                      <p:cBhvr>
                                        <p:cTn id="22" dur="1000"/>
                                        <p:tgtEl>
                                          <p:spTgt spid="19"/>
                                        </p:tgtEl>
                                        <p:attrNameLst>
                                          <p:attrName>ppt_y</p:attrName>
                                        </p:attrNameLst>
                                      </p:cBhvr>
                                      <p:tavLst>
                                        <p:tav tm="0">
                                          <p:val>
                                            <p:strVal val="ppt_y"/>
                                          </p:val>
                                        </p:tav>
                                        <p:tav tm="100000">
                                          <p:val>
                                            <p:strVal val="ppt_y-.1"/>
                                          </p:val>
                                        </p:tav>
                                      </p:tavLst>
                                    </p:anim>
                                    <p:set>
                                      <p:cBhvr>
                                        <p:cTn id="2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dung .wav"/>
                                        </p:tgtEl>
                                      </p:cMediaNode>
                                    </p:audio>
                                  </p:subTnLst>
                                </p:cTn>
                              </p:par>
                              <p:par>
                                <p:cTn id="24" presetID="47" presetClass="exit" presetSubtype="0" fill="hold" nodeType="withEffect">
                                  <p:stCondLst>
                                    <p:cond delay="0"/>
                                  </p:stCondLst>
                                  <p:childTnLst>
                                    <p:animEffect transition="out" filter="fade">
                                      <p:cBhvr>
                                        <p:cTn id="25" dur="1000"/>
                                        <p:tgtEl>
                                          <p:spTgt spid="11"/>
                                        </p:tgtEl>
                                      </p:cBhvr>
                                    </p:animEffect>
                                    <p:anim calcmode="lin" valueType="num">
                                      <p:cBhvr>
                                        <p:cTn id="26" dur="1000"/>
                                        <p:tgtEl>
                                          <p:spTgt spid="11"/>
                                        </p:tgtEl>
                                        <p:attrNameLst>
                                          <p:attrName>ppt_x</p:attrName>
                                        </p:attrNameLst>
                                      </p:cBhvr>
                                      <p:tavLst>
                                        <p:tav tm="0">
                                          <p:val>
                                            <p:strVal val="ppt_x"/>
                                          </p:val>
                                        </p:tav>
                                        <p:tav tm="100000">
                                          <p:val>
                                            <p:strVal val="ppt_x"/>
                                          </p:val>
                                        </p:tav>
                                      </p:tavLst>
                                    </p:anim>
                                    <p:anim calcmode="lin" valueType="num">
                                      <p:cBhvr>
                                        <p:cTn id="27" dur="1000"/>
                                        <p:tgtEl>
                                          <p:spTgt spid="11"/>
                                        </p:tgtEl>
                                        <p:attrNameLst>
                                          <p:attrName>ppt_y</p:attrName>
                                        </p:attrNameLst>
                                      </p:cBhvr>
                                      <p:tavLst>
                                        <p:tav tm="0">
                                          <p:val>
                                            <p:strVal val="ppt_y"/>
                                          </p:val>
                                        </p:tav>
                                        <p:tav tm="100000">
                                          <p:val>
                                            <p:strVal val="ppt_y-.1"/>
                                          </p:val>
                                        </p:tav>
                                      </p:tavLst>
                                    </p:anim>
                                    <p:set>
                                      <p:cBhvr>
                                        <p:cTn id="28" dur="1" fill="hold">
                                          <p:stCondLst>
                                            <p:cond delay="999"/>
                                          </p:stCondLst>
                                        </p:cTn>
                                        <p:tgtEl>
                                          <p:spTgt spid="11"/>
                                        </p:tgtEl>
                                        <p:attrNameLst>
                                          <p:attrName>style.visibility</p:attrName>
                                        </p:attrNameLst>
                                      </p:cBhvr>
                                      <p:to>
                                        <p:strVal val="hidden"/>
                                      </p:to>
                                    </p:set>
                                  </p:childTnLst>
                                </p:cTn>
                              </p:par>
                            </p:childTnLst>
                          </p:cTn>
                        </p:par>
                        <p:par>
                          <p:cTn id="29" fill="hold">
                            <p:stCondLst>
                              <p:cond delay="1000"/>
                            </p:stCondLst>
                            <p:childTnLst>
                              <p:par>
                                <p:cTn id="30" presetID="42" presetClass="path" presetSubtype="0" accel="50000" decel="50000" fill="hold" nodeType="afterEffect">
                                  <p:stCondLst>
                                    <p:cond delay="0"/>
                                  </p:stCondLst>
                                  <p:childTnLst>
                                    <p:animMotion origin="layout" path="M 2.77556E-17 1.11111E-6 L 0.26875 0.02778 " pathEditMode="relative" rAng="0" ptsTypes="AA">
                                      <p:cBhvr>
                                        <p:cTn id="31" dur="2000" fill="hold"/>
                                        <p:tgtEl>
                                          <p:spTgt spid="4"/>
                                        </p:tgtEl>
                                        <p:attrNameLst>
                                          <p:attrName>ppt_x</p:attrName>
                                          <p:attrName>ppt_y</p:attrName>
                                        </p:attrNameLst>
                                      </p:cBhvr>
                                      <p:rCtr x="13438" y="1389"/>
                                    </p:animMotion>
                                  </p:childTnLst>
                                </p:cTn>
                              </p:par>
                              <p:par>
                                <p:cTn id="32" presetID="0" presetClass="path" presetSubtype="0" accel="50000" decel="50000" fill="hold" nodeType="with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33" dur="2000" fill="hold"/>
                                        <p:tgtEl>
                                          <p:spTgt spid="31"/>
                                        </p:tgtEl>
                                        <p:attrNameLst>
                                          <p:attrName>ppt_x</p:attrName>
                                          <p:attrName>ppt_y</p:attrName>
                                        </p:attrNameLst>
                                      </p:cBhvr>
                                    </p:animMotion>
                                  </p:childTnLst>
                                </p:cTn>
                              </p:par>
                            </p:childTnLst>
                          </p:cTn>
                        </p:par>
                        <p:par>
                          <p:cTn id="34" fill="hold">
                            <p:stCondLst>
                              <p:cond delay="3000"/>
                            </p:stCondLst>
                            <p:childTnLst>
                              <p:par>
                                <p:cTn id="35" presetID="47" presetClass="exit" presetSubtype="0" fill="hold" nodeType="afterEffect">
                                  <p:stCondLst>
                                    <p:cond delay="0"/>
                                  </p:stCondLst>
                                  <p:childTnLst>
                                    <p:animEffect transition="out" filter="fade">
                                      <p:cBhvr>
                                        <p:cTn id="36" dur="2000"/>
                                        <p:tgtEl>
                                          <p:spTgt spid="31"/>
                                        </p:tgtEl>
                                      </p:cBhvr>
                                    </p:animEffect>
                                    <p:anim calcmode="lin" valueType="num">
                                      <p:cBhvr>
                                        <p:cTn id="37" dur="2000"/>
                                        <p:tgtEl>
                                          <p:spTgt spid="31"/>
                                        </p:tgtEl>
                                        <p:attrNameLst>
                                          <p:attrName>ppt_x</p:attrName>
                                        </p:attrNameLst>
                                      </p:cBhvr>
                                      <p:tavLst>
                                        <p:tav tm="0">
                                          <p:val>
                                            <p:strVal val="ppt_x"/>
                                          </p:val>
                                        </p:tav>
                                        <p:tav tm="100000">
                                          <p:val>
                                            <p:strVal val="ppt_x"/>
                                          </p:val>
                                        </p:tav>
                                      </p:tavLst>
                                    </p:anim>
                                    <p:anim calcmode="lin" valueType="num">
                                      <p:cBhvr>
                                        <p:cTn id="38" dur="2000"/>
                                        <p:tgtEl>
                                          <p:spTgt spid="31"/>
                                        </p:tgtEl>
                                        <p:attrNameLst>
                                          <p:attrName>ppt_y</p:attrName>
                                        </p:attrNameLst>
                                      </p:cBhvr>
                                      <p:tavLst>
                                        <p:tav tm="0">
                                          <p:val>
                                            <p:strVal val="ppt_y"/>
                                          </p:val>
                                        </p:tav>
                                        <p:tav tm="100000">
                                          <p:val>
                                            <p:strVal val="ppt_y-.1"/>
                                          </p:val>
                                        </p:tav>
                                      </p:tavLst>
                                    </p:anim>
                                    <p:set>
                                      <p:cBhvr>
                                        <p:cTn id="39"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47" presetClass="exit" presetSubtype="0" fill="hold" grpId="0" nodeType="clickEffect">
                                  <p:stCondLst>
                                    <p:cond delay="0"/>
                                  </p:stCondLst>
                                  <p:childTnLst>
                                    <p:animEffect transition="out" filter="fade">
                                      <p:cBhvr>
                                        <p:cTn id="44" dur="1000"/>
                                        <p:tgtEl>
                                          <p:spTgt spid="20"/>
                                        </p:tgtEl>
                                      </p:cBhvr>
                                    </p:animEffect>
                                    <p:anim calcmode="lin" valueType="num">
                                      <p:cBhvr>
                                        <p:cTn id="45" dur="1000"/>
                                        <p:tgtEl>
                                          <p:spTgt spid="20"/>
                                        </p:tgtEl>
                                        <p:attrNameLst>
                                          <p:attrName>ppt_x</p:attrName>
                                        </p:attrNameLst>
                                      </p:cBhvr>
                                      <p:tavLst>
                                        <p:tav tm="0">
                                          <p:val>
                                            <p:strVal val="ppt_x"/>
                                          </p:val>
                                        </p:tav>
                                        <p:tav tm="100000">
                                          <p:val>
                                            <p:strVal val="ppt_x"/>
                                          </p:val>
                                        </p:tav>
                                      </p:tavLst>
                                    </p:anim>
                                    <p:anim calcmode="lin" valueType="num">
                                      <p:cBhvr>
                                        <p:cTn id="46" dur="1000"/>
                                        <p:tgtEl>
                                          <p:spTgt spid="20"/>
                                        </p:tgtEl>
                                        <p:attrNameLst>
                                          <p:attrName>ppt_y</p:attrName>
                                        </p:attrNameLst>
                                      </p:cBhvr>
                                      <p:tavLst>
                                        <p:tav tm="0">
                                          <p:val>
                                            <p:strVal val="ppt_y"/>
                                          </p:val>
                                        </p:tav>
                                        <p:tav tm="100000">
                                          <p:val>
                                            <p:strVal val="ppt_y-.1"/>
                                          </p:val>
                                        </p:tav>
                                      </p:tavLst>
                                    </p:anim>
                                    <p:set>
                                      <p:cBhvr>
                                        <p:cTn id="47" dur="1" fill="hold">
                                          <p:stCondLst>
                                            <p:cond delay="999"/>
                                          </p:stCondLst>
                                        </p:cTn>
                                        <p:tgtEl>
                                          <p:spTgt spid="20"/>
                                        </p:tgtEl>
                                        <p:attrNameLst>
                                          <p:attrName>style.visibility</p:attrName>
                                        </p:attrNameLst>
                                      </p:cBhvr>
                                      <p:to>
                                        <p:strVal val="hidden"/>
                                      </p:to>
                                    </p:set>
                                  </p:childTnLst>
                                </p:cTn>
                              </p:par>
                              <p:par>
                                <p:cTn id="48" presetID="47" presetClass="exit" presetSubtype="0" fill="hold" nodeType="withEffect">
                                  <p:stCondLst>
                                    <p:cond delay="0"/>
                                  </p:stCondLst>
                                  <p:childTnLst>
                                    <p:animEffect transition="out" filter="fade">
                                      <p:cBhvr>
                                        <p:cTn id="49" dur="1000"/>
                                        <p:tgtEl>
                                          <p:spTgt spid="12"/>
                                        </p:tgtEl>
                                      </p:cBhvr>
                                    </p:animEffect>
                                    <p:anim calcmode="lin" valueType="num">
                                      <p:cBhvr>
                                        <p:cTn id="50" dur="1000"/>
                                        <p:tgtEl>
                                          <p:spTgt spid="12"/>
                                        </p:tgtEl>
                                        <p:attrNameLst>
                                          <p:attrName>ppt_x</p:attrName>
                                        </p:attrNameLst>
                                      </p:cBhvr>
                                      <p:tavLst>
                                        <p:tav tm="0">
                                          <p:val>
                                            <p:strVal val="ppt_x"/>
                                          </p:val>
                                        </p:tav>
                                        <p:tav tm="100000">
                                          <p:val>
                                            <p:strVal val="ppt_x"/>
                                          </p:val>
                                        </p:tav>
                                      </p:tavLst>
                                    </p:anim>
                                    <p:anim calcmode="lin" valueType="num">
                                      <p:cBhvr>
                                        <p:cTn id="51" dur="1000"/>
                                        <p:tgtEl>
                                          <p:spTgt spid="12"/>
                                        </p:tgtEl>
                                        <p:attrNameLst>
                                          <p:attrName>ppt_y</p:attrName>
                                        </p:attrNameLst>
                                      </p:cBhvr>
                                      <p:tavLst>
                                        <p:tav tm="0">
                                          <p:val>
                                            <p:strVal val="ppt_y"/>
                                          </p:val>
                                        </p:tav>
                                        <p:tav tm="100000">
                                          <p:val>
                                            <p:strVal val="ppt_y-.1"/>
                                          </p:val>
                                        </p:tav>
                                      </p:tavLst>
                                    </p:anim>
                                    <p:set>
                                      <p:cBhvr>
                                        <p:cTn id="52" dur="1" fill="hold">
                                          <p:stCondLst>
                                            <p:cond delay="999"/>
                                          </p:stCondLst>
                                        </p:cTn>
                                        <p:tgtEl>
                                          <p:spTgt spid="12"/>
                                        </p:tgtEl>
                                        <p:attrNameLst>
                                          <p:attrName>style.visibility</p:attrName>
                                        </p:attrNameLst>
                                      </p:cBhvr>
                                      <p:to>
                                        <p:strVal val="hidden"/>
                                      </p:to>
                                    </p:se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47" presetClass="exit" presetSubtype="0" fill="hold" grpId="0" nodeType="clickEffect">
                                  <p:stCondLst>
                                    <p:cond delay="0"/>
                                  </p:stCondLst>
                                  <p:childTnLst>
                                    <p:animEffect transition="out" filter="fade">
                                      <p:cBhvr>
                                        <p:cTn id="60" dur="1000"/>
                                        <p:tgtEl>
                                          <p:spTgt spid="21"/>
                                        </p:tgtEl>
                                      </p:cBhvr>
                                    </p:animEffect>
                                    <p:anim calcmode="lin" valueType="num">
                                      <p:cBhvr>
                                        <p:cTn id="61" dur="1000"/>
                                        <p:tgtEl>
                                          <p:spTgt spid="21"/>
                                        </p:tgtEl>
                                        <p:attrNameLst>
                                          <p:attrName>ppt_x</p:attrName>
                                        </p:attrNameLst>
                                      </p:cBhvr>
                                      <p:tavLst>
                                        <p:tav tm="0">
                                          <p:val>
                                            <p:strVal val="ppt_x"/>
                                          </p:val>
                                        </p:tav>
                                        <p:tav tm="100000">
                                          <p:val>
                                            <p:strVal val="ppt_x"/>
                                          </p:val>
                                        </p:tav>
                                      </p:tavLst>
                                    </p:anim>
                                    <p:anim calcmode="lin" valueType="num">
                                      <p:cBhvr>
                                        <p:cTn id="62" dur="1000"/>
                                        <p:tgtEl>
                                          <p:spTgt spid="21"/>
                                        </p:tgtEl>
                                        <p:attrNameLst>
                                          <p:attrName>ppt_y</p:attrName>
                                        </p:attrNameLst>
                                      </p:cBhvr>
                                      <p:tavLst>
                                        <p:tav tm="0">
                                          <p:val>
                                            <p:strVal val="ppt_y"/>
                                          </p:val>
                                        </p:tav>
                                        <p:tav tm="100000">
                                          <p:val>
                                            <p:strVal val="ppt_y-.1"/>
                                          </p:val>
                                        </p:tav>
                                      </p:tavLst>
                                    </p:anim>
                                    <p:set>
                                      <p:cBhvr>
                                        <p:cTn id="63" dur="1" fill="hold">
                                          <p:stCondLst>
                                            <p:cond delay="999"/>
                                          </p:stCondLst>
                                        </p:cTn>
                                        <p:tgtEl>
                                          <p:spTgt spid="21"/>
                                        </p:tgtEl>
                                        <p:attrNameLst>
                                          <p:attrName>style.visibility</p:attrName>
                                        </p:attrNameLst>
                                      </p:cBhvr>
                                      <p:to>
                                        <p:strVal val="hidden"/>
                                      </p:to>
                                    </p:set>
                                  </p:childTnLst>
                                </p:cTn>
                              </p:par>
                              <p:par>
                                <p:cTn id="64" presetID="47" presetClass="exit" presetSubtype="0" fill="hold" nodeType="withEffect">
                                  <p:stCondLst>
                                    <p:cond delay="0"/>
                                  </p:stCondLst>
                                  <p:childTnLst>
                                    <p:animEffect transition="out" filter="fade">
                                      <p:cBhvr>
                                        <p:cTn id="65" dur="1000"/>
                                        <p:tgtEl>
                                          <p:spTgt spid="13"/>
                                        </p:tgtEl>
                                      </p:cBhvr>
                                    </p:animEffect>
                                    <p:anim calcmode="lin" valueType="num">
                                      <p:cBhvr>
                                        <p:cTn id="66" dur="1000"/>
                                        <p:tgtEl>
                                          <p:spTgt spid="13"/>
                                        </p:tgtEl>
                                        <p:attrNameLst>
                                          <p:attrName>ppt_x</p:attrName>
                                        </p:attrNameLst>
                                      </p:cBhvr>
                                      <p:tavLst>
                                        <p:tav tm="0">
                                          <p:val>
                                            <p:strVal val="ppt_x"/>
                                          </p:val>
                                        </p:tav>
                                        <p:tav tm="100000">
                                          <p:val>
                                            <p:strVal val="ppt_x"/>
                                          </p:val>
                                        </p:tav>
                                      </p:tavLst>
                                    </p:anim>
                                    <p:anim calcmode="lin" valueType="num">
                                      <p:cBhvr>
                                        <p:cTn id="67" dur="1000"/>
                                        <p:tgtEl>
                                          <p:spTgt spid="13"/>
                                        </p:tgtEl>
                                        <p:attrNameLst>
                                          <p:attrName>ppt_y</p:attrName>
                                        </p:attrNameLst>
                                      </p:cBhvr>
                                      <p:tavLst>
                                        <p:tav tm="0">
                                          <p:val>
                                            <p:strVal val="ppt_y"/>
                                          </p:val>
                                        </p:tav>
                                        <p:tav tm="100000">
                                          <p:val>
                                            <p:strVal val="ppt_y-.1"/>
                                          </p:val>
                                        </p:tav>
                                      </p:tavLst>
                                    </p:anim>
                                    <p:set>
                                      <p:cBhvr>
                                        <p:cTn id="68" dur="1" fill="hold">
                                          <p:stCondLst>
                                            <p:cond delay="999"/>
                                          </p:stCondLst>
                                        </p:cTn>
                                        <p:tgtEl>
                                          <p:spTgt spid="13"/>
                                        </p:tgtEl>
                                        <p:attrNameLst>
                                          <p:attrName>style.visibility</p:attrName>
                                        </p:attrNameLst>
                                      </p:cBhvr>
                                      <p:to>
                                        <p:strVal val="hidden"/>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1"/>
                  </p:tgtEl>
                </p:cond>
              </p:nextCondLst>
            </p:seq>
            <p:seq concurrent="1" nextAc="seek">
              <p:cTn id="72" restart="whenNotActive" fill="hold" evtFilter="cancelBubble" nodeType="interactiveSeq">
                <p:stCondLst>
                  <p:cond evt="onClick" delay="0">
                    <p:tgtEl>
                      <p:spTgt spid="32"/>
                    </p:tgtEl>
                  </p:cond>
                </p:stCondLst>
                <p:endSync evt="end" delay="0">
                  <p:rtn val="all"/>
                </p:endSync>
                <p:childTnLst>
                  <p:par>
                    <p:cTn id="73" fill="hold">
                      <p:stCondLst>
                        <p:cond delay="0"/>
                      </p:stCondLst>
                      <p:childTnLst>
                        <p:par>
                          <p:cTn id="74" fill="hold">
                            <p:stCondLst>
                              <p:cond delay="0"/>
                            </p:stCondLst>
                            <p:childTnLst>
                              <p:par>
                                <p:cTn id="75" presetID="47" presetClass="exit" presetSubtype="0" fill="hold" grpId="0" nodeType="clickEffect">
                                  <p:stCondLst>
                                    <p:cond delay="0"/>
                                  </p:stCondLst>
                                  <p:childTnLst>
                                    <p:animEffect transition="out" filter="fade">
                                      <p:cBhvr>
                                        <p:cTn id="76" dur="1000"/>
                                        <p:tgtEl>
                                          <p:spTgt spid="32"/>
                                        </p:tgtEl>
                                      </p:cBhvr>
                                    </p:animEffect>
                                    <p:anim calcmode="lin" valueType="num">
                                      <p:cBhvr>
                                        <p:cTn id="77" dur="1000"/>
                                        <p:tgtEl>
                                          <p:spTgt spid="32"/>
                                        </p:tgtEl>
                                        <p:attrNameLst>
                                          <p:attrName>ppt_x</p:attrName>
                                        </p:attrNameLst>
                                      </p:cBhvr>
                                      <p:tavLst>
                                        <p:tav tm="0">
                                          <p:val>
                                            <p:strVal val="ppt_x"/>
                                          </p:val>
                                        </p:tav>
                                        <p:tav tm="100000">
                                          <p:val>
                                            <p:strVal val="ppt_x"/>
                                          </p:val>
                                        </p:tav>
                                      </p:tavLst>
                                    </p:anim>
                                    <p:anim calcmode="lin" valueType="num">
                                      <p:cBhvr>
                                        <p:cTn id="78" dur="1000"/>
                                        <p:tgtEl>
                                          <p:spTgt spid="32"/>
                                        </p:tgtEl>
                                        <p:attrNameLst>
                                          <p:attrName>ppt_y</p:attrName>
                                        </p:attrNameLst>
                                      </p:cBhvr>
                                      <p:tavLst>
                                        <p:tav tm="0">
                                          <p:val>
                                            <p:strVal val="ppt_y"/>
                                          </p:val>
                                        </p:tav>
                                        <p:tav tm="100000">
                                          <p:val>
                                            <p:strVal val="ppt_y-.1"/>
                                          </p:val>
                                        </p:tav>
                                      </p:tavLst>
                                    </p:anim>
                                    <p:set>
                                      <p:cBhvr>
                                        <p:cTn id="79" dur="1" fill="hold">
                                          <p:stCondLst>
                                            <p:cond delay="999"/>
                                          </p:stCondLst>
                                        </p:cTn>
                                        <p:tgtEl>
                                          <p:spTgt spid="32"/>
                                        </p:tgtEl>
                                        <p:attrNameLst>
                                          <p:attrName>style.visibility</p:attrName>
                                        </p:attrNameLst>
                                      </p:cBhvr>
                                      <p:to>
                                        <p:strVal val="hidden"/>
                                      </p:to>
                                    </p:set>
                                  </p:childTnLst>
                                </p:cTn>
                              </p:par>
                              <p:par>
                                <p:cTn id="80" presetID="47" presetClass="exit" presetSubtype="0" fill="hold" nodeType="withEffect">
                                  <p:stCondLst>
                                    <p:cond delay="0"/>
                                  </p:stCondLst>
                                  <p:childTnLst>
                                    <p:animEffect transition="out" filter="fade">
                                      <p:cBhvr>
                                        <p:cTn id="81" dur="1000"/>
                                        <p:tgtEl>
                                          <p:spTgt spid="10"/>
                                        </p:tgtEl>
                                      </p:cBhvr>
                                    </p:animEffect>
                                    <p:anim calcmode="lin" valueType="num">
                                      <p:cBhvr>
                                        <p:cTn id="82" dur="1000"/>
                                        <p:tgtEl>
                                          <p:spTgt spid="10"/>
                                        </p:tgtEl>
                                        <p:attrNameLst>
                                          <p:attrName>ppt_x</p:attrName>
                                        </p:attrNameLst>
                                      </p:cBhvr>
                                      <p:tavLst>
                                        <p:tav tm="0">
                                          <p:val>
                                            <p:strVal val="ppt_x"/>
                                          </p:val>
                                        </p:tav>
                                        <p:tav tm="100000">
                                          <p:val>
                                            <p:strVal val="ppt_x"/>
                                          </p:val>
                                        </p:tav>
                                      </p:tavLst>
                                    </p:anim>
                                    <p:anim calcmode="lin" valueType="num">
                                      <p:cBhvr>
                                        <p:cTn id="83" dur="1000"/>
                                        <p:tgtEl>
                                          <p:spTgt spid="10"/>
                                        </p:tgtEl>
                                        <p:attrNameLst>
                                          <p:attrName>ppt_y</p:attrName>
                                        </p:attrNameLst>
                                      </p:cBhvr>
                                      <p:tavLst>
                                        <p:tav tm="0">
                                          <p:val>
                                            <p:strVal val="ppt_y"/>
                                          </p:val>
                                        </p:tav>
                                        <p:tav tm="100000">
                                          <p:val>
                                            <p:strVal val="ppt_y-.1"/>
                                          </p:val>
                                        </p:tav>
                                      </p:tavLst>
                                    </p:anim>
                                    <p:set>
                                      <p:cBhvr>
                                        <p:cTn id="84" dur="1" fill="hold">
                                          <p:stCondLst>
                                            <p:cond delay="999"/>
                                          </p:stCondLst>
                                        </p:cTn>
                                        <p:tgtEl>
                                          <p:spTgt spid="10"/>
                                        </p:tgtEl>
                                        <p:attrNameLst>
                                          <p:attrName>style.visibility</p:attrName>
                                        </p:attrNameLst>
                                      </p:cBhvr>
                                      <p:to>
                                        <p:strVal val="hidden"/>
                                      </p:to>
                                    </p:set>
                                  </p:childTnLst>
                                </p:cTn>
                              </p:par>
                            </p:childTnLst>
                          </p:cTn>
                        </p:par>
                        <p:par>
                          <p:cTn id="85" fill="hold">
                            <p:stCondLst>
                              <p:cond delay="1000"/>
                            </p:stCondLst>
                            <p:childTnLst>
                              <p:par>
                                <p:cTn id="86" presetID="1"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32" grpId="0"/>
      <p:bldP spid="20" grpId="0"/>
      <p:bldP spid="19" grpId="0"/>
      <p:bldP spid="22" grpId="0" animBg="1"/>
      <p:bldP spid="23" grpId="0" animBg="1"/>
      <p:bldP spid="25" grpId="0" animBg="1"/>
      <p:bldP spid="6"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06C5CEE-C986-1D41-753C-9B314E16C319}"/>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9658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A50F23-F246-C38B-E751-7FDEB418DC79}"/>
              </a:ext>
            </a:extLst>
          </p:cNvPr>
          <p:cNvGrpSpPr/>
          <p:nvPr/>
        </p:nvGrpSpPr>
        <p:grpSpPr>
          <a:xfrm>
            <a:off x="843220" y="1844674"/>
            <a:ext cx="5743559" cy="1035294"/>
            <a:chOff x="7381076" y="1154354"/>
            <a:chExt cx="8615339" cy="1552940"/>
          </a:xfrm>
        </p:grpSpPr>
        <p:pic>
          <p:nvPicPr>
            <p:cNvPr id="3" name="Picture 3">
              <a:extLst>
                <a:ext uri="{FF2B5EF4-FFF2-40B4-BE49-F238E27FC236}">
                  <a16:creationId xmlns:a16="http://schemas.microsoft.com/office/drawing/2014/main" id="{61075DAB-9BC2-A505-F752-3263D9C76B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1076" y="1154354"/>
              <a:ext cx="1372067" cy="1543225"/>
            </a:xfrm>
            <a:prstGeom prst="rect">
              <a:avLst/>
            </a:prstGeom>
          </p:spPr>
        </p:pic>
        <p:sp>
          <p:nvSpPr>
            <p:cNvPr id="4" name="TextBox 3">
              <a:extLst>
                <a:ext uri="{FF2B5EF4-FFF2-40B4-BE49-F238E27FC236}">
                  <a16:creationId xmlns:a16="http://schemas.microsoft.com/office/drawing/2014/main" id="{A1D6CC3D-15EC-DA53-285C-4A72A2BA079E}"/>
                </a:ext>
              </a:extLst>
            </p:cNvPr>
            <p:cNvSpPr txBox="1"/>
            <p:nvPr/>
          </p:nvSpPr>
          <p:spPr>
            <a:xfrm>
              <a:off x="8079142" y="1795986"/>
              <a:ext cx="7917273" cy="911308"/>
            </a:xfrm>
            <a:prstGeom prst="rect">
              <a:avLst/>
            </a:prstGeom>
            <a:noFill/>
          </p:spPr>
          <p:txBody>
            <a:bodyPr wrap="square">
              <a:spAutoFit/>
            </a:bodyPr>
            <a:lstStyle/>
            <a:p>
              <a:pPr marL="457220" algn="just">
                <a:lnSpc>
                  <a:spcPct val="150000"/>
                </a:lnSpc>
                <a:spcAft>
                  <a:spcPts val="533"/>
                </a:spcAft>
                <a:tabLst>
                  <a:tab pos="495321" algn="l"/>
                </a:tabLst>
                <a:defRPr/>
              </a:pPr>
              <a:r>
                <a:rPr lang="en-US" sz="2600" dirty="0" err="1">
                  <a:latin typeface="UTM Avo" panose="02040603050506020204" pitchFamily="18" charset="0"/>
                  <a:ea typeface="Times New Roman" panose="02020603050405020304" pitchFamily="18" charset="0"/>
                  <a:cs typeface="Arial" panose="020B0604020202020204" pitchFamily="34" charset="0"/>
                </a:rPr>
                <a:t>Ghi</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nhớ</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kiến</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thức</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trong</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bài</a:t>
              </a:r>
              <a:r>
                <a:rPr lang="en-US" sz="2600" dirty="0">
                  <a:latin typeface="UTM Avo" panose="02040603050506020204" pitchFamily="18" charset="0"/>
                  <a:ea typeface="Times New Roman" panose="02020603050405020304" pitchFamily="18" charset="0"/>
                  <a:cs typeface="Arial" panose="020B0604020202020204" pitchFamily="34" charset="0"/>
                </a:rPr>
                <a:t>.</a:t>
              </a:r>
              <a:endParaRPr lang="en-US" sz="2600" dirty="0">
                <a:latin typeface="UTM Avo" panose="02040603050506020204" pitchFamily="18" charset="0"/>
                <a:ea typeface="Calibri" panose="020F050202020403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8BDE4D50-9050-004F-14E7-8EA381FE5A9B}"/>
              </a:ext>
            </a:extLst>
          </p:cNvPr>
          <p:cNvGrpSpPr/>
          <p:nvPr/>
        </p:nvGrpSpPr>
        <p:grpSpPr>
          <a:xfrm>
            <a:off x="2517037" y="3178712"/>
            <a:ext cx="5923141" cy="1035294"/>
            <a:chOff x="7381076" y="1154354"/>
            <a:chExt cx="8884712" cy="1552940"/>
          </a:xfrm>
        </p:grpSpPr>
        <p:pic>
          <p:nvPicPr>
            <p:cNvPr id="6" name="Picture 3">
              <a:extLst>
                <a:ext uri="{FF2B5EF4-FFF2-40B4-BE49-F238E27FC236}">
                  <a16:creationId xmlns:a16="http://schemas.microsoft.com/office/drawing/2014/main" id="{E99389F3-C52C-197A-FCFF-EF512C0AB6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81076" y="1154354"/>
              <a:ext cx="1372067" cy="1543225"/>
            </a:xfrm>
            <a:prstGeom prst="rect">
              <a:avLst/>
            </a:prstGeom>
          </p:spPr>
        </p:pic>
        <p:sp>
          <p:nvSpPr>
            <p:cNvPr id="7" name="TextBox 6">
              <a:extLst>
                <a:ext uri="{FF2B5EF4-FFF2-40B4-BE49-F238E27FC236}">
                  <a16:creationId xmlns:a16="http://schemas.microsoft.com/office/drawing/2014/main" id="{EC1B88D6-4554-2F50-F619-C1510B4E807F}"/>
                </a:ext>
              </a:extLst>
            </p:cNvPr>
            <p:cNvSpPr txBox="1"/>
            <p:nvPr/>
          </p:nvSpPr>
          <p:spPr>
            <a:xfrm>
              <a:off x="8079142" y="1795986"/>
              <a:ext cx="8186646" cy="911308"/>
            </a:xfrm>
            <a:prstGeom prst="rect">
              <a:avLst/>
            </a:prstGeom>
            <a:noFill/>
          </p:spPr>
          <p:txBody>
            <a:bodyPr wrap="square">
              <a:spAutoFit/>
            </a:bodyPr>
            <a:lstStyle/>
            <a:p>
              <a:pPr marL="457220" algn="just">
                <a:lnSpc>
                  <a:spcPct val="150000"/>
                </a:lnSpc>
                <a:spcAft>
                  <a:spcPts val="533"/>
                </a:spcAft>
                <a:tabLst>
                  <a:tab pos="495321" algn="l"/>
                </a:tabLst>
              </a:pPr>
              <a:r>
                <a:rPr lang="en-US" sz="2600" dirty="0" err="1">
                  <a:latin typeface="UTM Avo" panose="02040603050506020204" pitchFamily="18" charset="0"/>
                  <a:ea typeface="Times New Roman" panose="02020603050405020304" pitchFamily="18" charset="0"/>
                  <a:cs typeface="Arial" panose="020B0604020202020204" pitchFamily="34" charset="0"/>
                </a:rPr>
                <a:t>Hoàn</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thành</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bài</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tập</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trong</a:t>
              </a:r>
              <a:r>
                <a:rPr lang="en-US" sz="2600" dirty="0">
                  <a:latin typeface="UTM Avo" panose="02040603050506020204" pitchFamily="18" charset="0"/>
                  <a:ea typeface="Times New Roman" panose="02020603050405020304" pitchFamily="18" charset="0"/>
                  <a:cs typeface="Arial" panose="020B0604020202020204" pitchFamily="34" charset="0"/>
                </a:rPr>
                <a:t> SBT.</a:t>
              </a:r>
              <a:endParaRPr lang="en-US" sz="2600" dirty="0">
                <a:latin typeface="UTM Avo" panose="02040603050506020204" pitchFamily="18" charset="0"/>
                <a:ea typeface="Calibri" panose="020F050202020403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AC094C57-43C0-CAD0-66F0-FE8F3F6D13B3}"/>
              </a:ext>
            </a:extLst>
          </p:cNvPr>
          <p:cNvGrpSpPr/>
          <p:nvPr/>
        </p:nvGrpSpPr>
        <p:grpSpPr>
          <a:xfrm>
            <a:off x="3953576" y="4674248"/>
            <a:ext cx="7799484" cy="1058015"/>
            <a:chOff x="7429511" y="4857847"/>
            <a:chExt cx="11699225" cy="1587022"/>
          </a:xfrm>
        </p:grpSpPr>
        <p:sp>
          <p:nvSpPr>
            <p:cNvPr id="9" name="TextBox 8">
              <a:extLst>
                <a:ext uri="{FF2B5EF4-FFF2-40B4-BE49-F238E27FC236}">
                  <a16:creationId xmlns:a16="http://schemas.microsoft.com/office/drawing/2014/main" id="{57784337-EA8B-27F4-BD20-66061BF253C3}"/>
                </a:ext>
              </a:extLst>
            </p:cNvPr>
            <p:cNvSpPr txBox="1"/>
            <p:nvPr/>
          </p:nvSpPr>
          <p:spPr>
            <a:xfrm>
              <a:off x="8193738" y="5524810"/>
              <a:ext cx="10934998" cy="920059"/>
            </a:xfrm>
            <a:prstGeom prst="rect">
              <a:avLst/>
            </a:prstGeom>
            <a:noFill/>
          </p:spPr>
          <p:txBody>
            <a:bodyPr wrap="square">
              <a:spAutoFit/>
            </a:bodyPr>
            <a:lstStyle/>
            <a:p>
              <a:pPr marL="457220" algn="just">
                <a:lnSpc>
                  <a:spcPct val="150000"/>
                </a:lnSpc>
                <a:spcAft>
                  <a:spcPts val="533"/>
                </a:spcAft>
                <a:tabLst>
                  <a:tab pos="495321" algn="l"/>
                </a:tabLst>
              </a:pPr>
              <a:r>
                <a:rPr lang="en-US" sz="2600" dirty="0" err="1">
                  <a:latin typeface="UTM Avo" panose="02040603050506020204" pitchFamily="18" charset="0"/>
                  <a:ea typeface="Times New Roman" panose="02020603050405020304" pitchFamily="18" charset="0"/>
                  <a:cs typeface="Arial" panose="020B0604020202020204" pitchFamily="34" charset="0"/>
                </a:rPr>
                <a:t>Chuẩn</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dirty="0" err="1">
                  <a:latin typeface="UTM Avo" panose="02040603050506020204" pitchFamily="18" charset="0"/>
                  <a:ea typeface="Times New Roman" panose="02020603050405020304" pitchFamily="18" charset="0"/>
                  <a:cs typeface="Arial" panose="020B0604020202020204" pitchFamily="34" charset="0"/>
                </a:rPr>
                <a:t>bị</a:t>
              </a:r>
              <a:r>
                <a:rPr lang="en-US" sz="2600" dirty="0">
                  <a:latin typeface="UTM Avo" panose="02040603050506020204" pitchFamily="18" charset="0"/>
                  <a:ea typeface="Times New Roman" panose="02020603050405020304" pitchFamily="18" charset="0"/>
                  <a:cs typeface="Arial" panose="020B0604020202020204" pitchFamily="34" charset="0"/>
                </a:rPr>
                <a:t> </a:t>
              </a:r>
              <a:r>
                <a:rPr lang="en-US" sz="2600" b="1" dirty="0" err="1">
                  <a:latin typeface="UTM Avo" panose="02040603050506020204" pitchFamily="18" charset="0"/>
                  <a:ea typeface="Times New Roman" panose="02020603050405020304" pitchFamily="18" charset="0"/>
                  <a:cs typeface="Arial" panose="020B0604020202020204" pitchFamily="34" charset="0"/>
                </a:rPr>
                <a:t>Bài</a:t>
              </a:r>
              <a:r>
                <a:rPr lang="en-US" sz="2600" b="1" dirty="0">
                  <a:latin typeface="UTM Avo" panose="02040603050506020204" pitchFamily="18" charset="0"/>
                  <a:ea typeface="Times New Roman" panose="02020603050405020304" pitchFamily="18" charset="0"/>
                  <a:cs typeface="Arial" panose="020B0604020202020204" pitchFamily="34" charset="0"/>
                </a:rPr>
                <a:t> 28. </a:t>
              </a:r>
              <a:r>
                <a:rPr lang="en-US" sz="2600" b="1" dirty="0" err="1">
                  <a:latin typeface="UTM Avo" panose="02040603050506020204" pitchFamily="18" charset="0"/>
                  <a:ea typeface="Times New Roman" panose="02020603050405020304" pitchFamily="18" charset="0"/>
                  <a:cs typeface="Arial" panose="020B0604020202020204" pitchFamily="34" charset="0"/>
                </a:rPr>
                <a:t>Hệ</a:t>
              </a:r>
              <a:r>
                <a:rPr lang="en-US" sz="2600" b="1" dirty="0">
                  <a:latin typeface="UTM Avo" panose="02040603050506020204" pitchFamily="18" charset="0"/>
                  <a:ea typeface="Times New Roman" panose="02020603050405020304" pitchFamily="18" charset="0"/>
                  <a:cs typeface="Arial" panose="020B0604020202020204" pitchFamily="34" charset="0"/>
                </a:rPr>
                <a:t> </a:t>
              </a:r>
              <a:r>
                <a:rPr lang="en-US" sz="2600" b="1" dirty="0" err="1">
                  <a:latin typeface="UTM Avo" panose="02040603050506020204" pitchFamily="18" charset="0"/>
                  <a:ea typeface="Times New Roman" panose="02020603050405020304" pitchFamily="18" charset="0"/>
                  <a:cs typeface="Arial" panose="020B0604020202020204" pitchFamily="34" charset="0"/>
                </a:rPr>
                <a:t>vận</a:t>
              </a:r>
              <a:r>
                <a:rPr lang="en-US" sz="2600" b="1" dirty="0">
                  <a:latin typeface="UTM Avo" panose="02040603050506020204" pitchFamily="18" charset="0"/>
                  <a:ea typeface="Times New Roman" panose="02020603050405020304" pitchFamily="18" charset="0"/>
                  <a:cs typeface="Arial" panose="020B0604020202020204" pitchFamily="34" charset="0"/>
                </a:rPr>
                <a:t> </a:t>
              </a:r>
              <a:r>
                <a:rPr lang="en-US" sz="2600" b="1" dirty="0" err="1">
                  <a:latin typeface="UTM Avo" panose="02040603050506020204" pitchFamily="18" charset="0"/>
                  <a:ea typeface="Times New Roman" panose="02020603050405020304" pitchFamily="18" charset="0"/>
                  <a:cs typeface="Arial" panose="020B0604020202020204" pitchFamily="34" charset="0"/>
                </a:rPr>
                <a:t>động</a:t>
              </a:r>
              <a:r>
                <a:rPr lang="en-US" sz="2600" b="1" dirty="0">
                  <a:latin typeface="UTM Avo" panose="02040603050506020204" pitchFamily="18" charset="0"/>
                  <a:ea typeface="Times New Roman" panose="02020603050405020304" pitchFamily="18" charset="0"/>
                  <a:cs typeface="Arial" panose="020B0604020202020204" pitchFamily="34" charset="0"/>
                </a:rPr>
                <a:t> ở </a:t>
              </a:r>
              <a:r>
                <a:rPr lang="en-US" sz="2600" b="1" dirty="0" err="1">
                  <a:latin typeface="UTM Avo" panose="02040603050506020204" pitchFamily="18" charset="0"/>
                  <a:ea typeface="Times New Roman" panose="02020603050405020304" pitchFamily="18" charset="0"/>
                  <a:cs typeface="Arial" panose="020B0604020202020204" pitchFamily="34" charset="0"/>
                </a:rPr>
                <a:t>người</a:t>
              </a:r>
              <a:r>
                <a:rPr lang="en-US" sz="2600" dirty="0">
                  <a:latin typeface="UTM Avo" panose="02040603050506020204" pitchFamily="18" charset="0"/>
                  <a:ea typeface="Times New Roman" panose="02020603050405020304" pitchFamily="18" charset="0"/>
                  <a:cs typeface="Arial" panose="020B0604020202020204" pitchFamily="34" charset="0"/>
                </a:rPr>
                <a:t>.</a:t>
              </a:r>
              <a:endParaRPr lang="en-US" sz="2600" dirty="0">
                <a:latin typeface="UTM Avo" panose="02040603050506020204" pitchFamily="18" charset="0"/>
                <a:ea typeface="Calibri" panose="020F050202020403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28B0281F-9155-CD19-FBDF-5592938B5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29511" y="4857847"/>
              <a:ext cx="1372067" cy="1543225"/>
            </a:xfrm>
            <a:prstGeom prst="rect">
              <a:avLst/>
            </a:prstGeom>
          </p:spPr>
        </p:pic>
      </p:grpSp>
    </p:spTree>
    <p:extLst>
      <p:ext uri="{BB962C8B-B14F-4D97-AF65-F5344CB8AC3E}">
        <p14:creationId xmlns:p14="http://schemas.microsoft.com/office/powerpoint/2010/main" val="214987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25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C34DEF7-9890-5A02-A7A7-0ABE8D566571}"/>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1ED0E6-599E-A8FA-F809-B2EFDB33EBC0}"/>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3">
            <a:extLst>
              <a:ext uri="{FF2B5EF4-FFF2-40B4-BE49-F238E27FC236}">
                <a16:creationId xmlns:a16="http://schemas.microsoft.com/office/drawing/2014/main" id="{ECADC447-2C06-D96B-11DA-1BFDE03D8390}"/>
              </a:ext>
            </a:extLst>
          </p:cNvPr>
          <p:cNvSpPr/>
          <p:nvPr/>
        </p:nvSpPr>
        <p:spPr>
          <a:xfrm>
            <a:off x="2392261"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6" name="TextBox 5">
            <a:extLst>
              <a:ext uri="{FF2B5EF4-FFF2-40B4-BE49-F238E27FC236}">
                <a16:creationId xmlns:a16="http://schemas.microsoft.com/office/drawing/2014/main" id="{0BDE06FA-8823-B0E3-45F9-9CE4556F037F}"/>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E87B9E9A-F844-87CB-1ABA-C7417DC5C6E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9236809-A62F-8E2A-86BA-73371CF596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18470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1000" fill="hold"/>
                                        <p:tgtEl>
                                          <p:spTgt spid="4"/>
                                        </p:tgtEl>
                                        <p:attrNameLst>
                                          <p:attrName>fillcolor</p:attrName>
                                        </p:attrNameLst>
                                      </p:cBhvr>
                                      <p:to>
                                        <a:srgbClr val="C5E0B3"/>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par>
                                <p:cTn id="9" presetID="21" presetClass="emph" presetSubtype="0" repeatCount="indefinite" fill="hold" grpId="0" nodeType="withEffect">
                                  <p:stCondLst>
                                    <p:cond delay="0"/>
                                  </p:stCondLst>
                                  <p:childTnLst>
                                    <p:animClr clrSpc="hsl" dir="cw">
                                      <p:cBhvr override="childStyle">
                                        <p:cTn id="10" dur="1000" fill="hold"/>
                                        <p:tgtEl>
                                          <p:spTgt spid="2"/>
                                        </p:tgtEl>
                                        <p:attrNameLst>
                                          <p:attrName>style.color</p:attrName>
                                        </p:attrNameLst>
                                      </p:cBhvr>
                                      <p:by>
                                        <p:hsl h="7200000" s="0" l="0"/>
                                      </p:by>
                                    </p:animClr>
                                    <p:animClr clrSpc="hsl" dir="cw">
                                      <p:cBhvr>
                                        <p:cTn id="11" dur="1000" fill="hold"/>
                                        <p:tgtEl>
                                          <p:spTgt spid="2"/>
                                        </p:tgtEl>
                                        <p:attrNameLst>
                                          <p:attrName>fillcolor</p:attrName>
                                        </p:attrNameLst>
                                      </p:cBhvr>
                                      <p:by>
                                        <p:hsl h="7200000" s="0" l="0"/>
                                      </p:by>
                                    </p:animClr>
                                    <p:animClr clrSpc="hsl" dir="cw">
                                      <p:cBhvr>
                                        <p:cTn id="12" dur="1000" fill="hold"/>
                                        <p:tgtEl>
                                          <p:spTgt spid="2"/>
                                        </p:tgtEl>
                                        <p:attrNameLst>
                                          <p:attrName>stroke.color</p:attrName>
                                        </p:attrNameLst>
                                      </p:cBhvr>
                                      <p:by>
                                        <p:hsl h="7200000" s="0" l="0"/>
                                      </p:by>
                                    </p:animClr>
                                    <p:set>
                                      <p:cBhvr>
                                        <p:cTn id="13"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3D0DEDF-E1B6-4826-A912-5B432E35D785}"/>
              </a:ext>
            </a:extLst>
          </p:cNvPr>
          <p:cNvPicPr>
            <a:picLocks noChangeAspect="1"/>
          </p:cNvPicPr>
          <p:nvPr/>
        </p:nvPicPr>
        <p:blipFill>
          <a:blip r:embed="rId4"/>
          <a:stretch>
            <a:fillRect/>
          </a:stretch>
        </p:blipFill>
        <p:spPr>
          <a:xfrm>
            <a:off x="4656985" y="2974415"/>
            <a:ext cx="2866614" cy="1854760"/>
          </a:xfrm>
          <a:prstGeom prst="rect">
            <a:avLst/>
          </a:prstGeom>
        </p:spPr>
      </p:pic>
    </p:spTree>
    <p:extLst>
      <p:ext uri="{BB962C8B-B14F-4D97-AF65-F5344CB8AC3E}">
        <p14:creationId xmlns:p14="http://schemas.microsoft.com/office/powerpoint/2010/main" val="412340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9B16E3-D316-3F35-EBD4-67D2068B8214}"/>
              </a:ext>
            </a:extLst>
          </p:cNvPr>
          <p:cNvSpPr txBox="1"/>
          <p:nvPr/>
        </p:nvSpPr>
        <p:spPr>
          <a:xfrm>
            <a:off x="3038272" y="1539479"/>
            <a:ext cx="6115456" cy="542454"/>
          </a:xfrm>
          <a:prstGeom prst="rect">
            <a:avLst/>
          </a:prstGeom>
          <a:noFill/>
        </p:spPr>
        <p:txBody>
          <a:bodyPr wrap="square" lIns="60959" tIns="30479" rIns="60959" bIns="30479">
            <a:spAutoFit/>
          </a:bodyPr>
          <a:lstStyle/>
          <a:p>
            <a:pPr algn="ctr">
              <a:lnSpc>
                <a:spcPct val="150000"/>
              </a:lnSpc>
              <a:spcAft>
                <a:spcPts val="533"/>
              </a:spcAft>
            </a:pPr>
            <a:r>
              <a:rPr lang="en-US" sz="2400" b="1" dirty="0">
                <a:latin typeface="UTM Avo" panose="02040603050506020204" pitchFamily="18" charset="0"/>
                <a:ea typeface="Times New Roman" panose="02020603050405020304" pitchFamily="18" charset="0"/>
                <a:cs typeface="Arial" panose="020B0604020202020204" pitchFamily="34" charset="0"/>
              </a:rPr>
              <a:t>I. CÁC HỆ CƠ QUAN TRONG CƠ THỂ</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D9DC148-9D27-DE41-83A2-915D38344F78}"/>
              </a:ext>
            </a:extLst>
          </p:cNvPr>
          <p:cNvGrpSpPr/>
          <p:nvPr/>
        </p:nvGrpSpPr>
        <p:grpSpPr>
          <a:xfrm>
            <a:off x="965200" y="2826706"/>
            <a:ext cx="5130800" cy="1981200"/>
            <a:chOff x="13599545" y="4412811"/>
            <a:chExt cx="3916521" cy="7144924"/>
          </a:xfrm>
        </p:grpSpPr>
        <p:sp>
          <p:nvSpPr>
            <p:cNvPr id="4" name="Rectangle: Rounded Corners 3">
              <a:extLst>
                <a:ext uri="{FF2B5EF4-FFF2-40B4-BE49-F238E27FC236}">
                  <a16:creationId xmlns:a16="http://schemas.microsoft.com/office/drawing/2014/main" id="{EA3EB4EE-9656-F647-C9CA-2F3B75F09D9B}"/>
                </a:ext>
              </a:extLst>
            </p:cNvPr>
            <p:cNvSpPr/>
            <p:nvPr/>
          </p:nvSpPr>
          <p:spPr>
            <a:xfrm>
              <a:off x="13599545" y="4412811"/>
              <a:ext cx="3916521" cy="7144924"/>
            </a:xfrm>
            <a:prstGeom prst="roundRect">
              <a:avLst/>
            </a:prstGeom>
            <a:solidFill>
              <a:srgbClr val="A5D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extBox 4">
              <a:extLst>
                <a:ext uri="{FF2B5EF4-FFF2-40B4-BE49-F238E27FC236}">
                  <a16:creationId xmlns:a16="http://schemas.microsoft.com/office/drawing/2014/main" id="{C5CD2845-1917-E55C-A623-03792E94ECC7}"/>
                </a:ext>
              </a:extLst>
            </p:cNvPr>
            <p:cNvSpPr txBox="1"/>
            <p:nvPr/>
          </p:nvSpPr>
          <p:spPr>
            <a:xfrm>
              <a:off x="13766618" y="4596014"/>
              <a:ext cx="3578283" cy="6043696"/>
            </a:xfrm>
            <a:prstGeom prst="rect">
              <a:avLst/>
            </a:prstGeom>
            <a:noFill/>
          </p:spPr>
          <p:txBody>
            <a:bodyPr wrap="square">
              <a:spAutoFit/>
            </a:bodyPr>
            <a:lstStyle/>
            <a:p>
              <a:pPr algn="just">
                <a:lnSpc>
                  <a:spcPct val="150000"/>
                </a:lnSpc>
                <a:spcAft>
                  <a:spcPts val="533"/>
                </a:spcAft>
              </a:pPr>
              <a:r>
                <a:rPr lang="en-US" sz="2400" dirty="0">
                  <a:latin typeface="UTM Avo" panose="02040603050506020204" pitchFamily="18" charset="0"/>
                  <a:ea typeface="Times New Roman" panose="02020603050405020304" pitchFamily="18" charset="0"/>
                  <a:cs typeface="Arial" panose="020B0604020202020204" pitchFamily="34" charset="0"/>
                </a:rPr>
                <a:t>Quan </a:t>
              </a:r>
              <a:r>
                <a:rPr lang="en-US" sz="2400" dirty="0" err="1">
                  <a:latin typeface="UTM Avo" panose="02040603050506020204" pitchFamily="18" charset="0"/>
                  <a:ea typeface="Times New Roman" panose="02020603050405020304" pitchFamily="18" charset="0"/>
                  <a:cs typeface="Arial" panose="020B0604020202020204" pitchFamily="34" charset="0"/>
                </a:rPr>
                <a:t>sát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hình</a:t>
              </a:r>
              <a:r>
                <a:rPr lang="en-US" sz="2400" dirty="0">
                  <a:latin typeface="UTM Avo" panose="02040603050506020204" pitchFamily="18" charset="0"/>
                  <a:ea typeface="Times New Roman" panose="02020603050405020304" pitchFamily="18" charset="0"/>
                  <a:cs typeface="Arial" panose="020B0604020202020204" pitchFamily="34" charset="0"/>
                </a:rPr>
                <a:t> 27.2 </a:t>
              </a:r>
              <a:r>
                <a:rPr lang="en-US" sz="2400" dirty="0" err="1">
                  <a:latin typeface="UTM Avo" panose="02040603050506020204" pitchFamily="18" charset="0"/>
                  <a:ea typeface="Times New Roman" panose="02020603050405020304" pitchFamily="18" charset="0"/>
                  <a:cs typeface="Arial" panose="020B0604020202020204" pitchFamily="34" charset="0"/>
                </a:rPr>
                <a:t>và</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cho</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biết</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tên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các</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hệ</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quan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trong</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cơ</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thể</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người</a:t>
              </a:r>
              <a:r>
                <a:rPr lang="en-US" sz="2400" dirty="0">
                  <a:latin typeface="UTM Avo" panose="02040603050506020204" pitchFamily="18" charset="0"/>
                  <a:ea typeface="Times New Roman" panose="02020603050405020304" pitchFamily="18" charset="0"/>
                  <a:cs typeface="Arial" panose="020B0604020202020204" pitchFamily="34" charset="0"/>
                </a:rPr>
                <a:t>. </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CDA0EFC4-35A1-420E-3059-7DD1B3E90E1D}"/>
              </a:ext>
            </a:extLst>
          </p:cNvPr>
          <p:cNvPicPr>
            <a:picLocks noChangeAspect="1"/>
          </p:cNvPicPr>
          <p:nvPr/>
        </p:nvPicPr>
        <p:blipFill>
          <a:blip r:embed="rId3"/>
          <a:stretch>
            <a:fillRect/>
          </a:stretch>
        </p:blipFill>
        <p:spPr>
          <a:xfrm>
            <a:off x="7219950" y="2142128"/>
            <a:ext cx="3629025" cy="4363534"/>
          </a:xfrm>
          <a:prstGeom prst="rect">
            <a:avLst/>
          </a:prstGeom>
        </p:spPr>
      </p:pic>
    </p:spTree>
    <p:extLst>
      <p:ext uri="{BB962C8B-B14F-4D97-AF65-F5344CB8AC3E}">
        <p14:creationId xmlns:p14="http://schemas.microsoft.com/office/powerpoint/2010/main" val="35790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4CE5FA-A22C-40CF-2DE2-39C031426B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70874" y="1955801"/>
            <a:ext cx="6626947" cy="4011046"/>
          </a:xfrm>
          <a:prstGeom prst="rect">
            <a:avLst/>
          </a:prstGeom>
        </p:spPr>
      </p:pic>
      <p:grpSp>
        <p:nvGrpSpPr>
          <p:cNvPr id="7" name="Group 6">
            <a:extLst>
              <a:ext uri="{FF2B5EF4-FFF2-40B4-BE49-F238E27FC236}">
                <a16:creationId xmlns:a16="http://schemas.microsoft.com/office/drawing/2014/main" id="{35282A94-830D-1E5A-FDAA-FB613F0A3FBF}"/>
              </a:ext>
            </a:extLst>
          </p:cNvPr>
          <p:cNvGrpSpPr/>
          <p:nvPr/>
        </p:nvGrpSpPr>
        <p:grpSpPr>
          <a:xfrm>
            <a:off x="2618784" y="3991787"/>
            <a:ext cx="3201671" cy="1592161"/>
            <a:chOff x="676595" y="2545277"/>
            <a:chExt cx="3975959" cy="1977207"/>
          </a:xfrm>
        </p:grpSpPr>
        <p:pic>
          <p:nvPicPr>
            <p:cNvPr id="9" name="Picture 22">
              <a:extLst>
                <a:ext uri="{FF2B5EF4-FFF2-40B4-BE49-F238E27FC236}">
                  <a16:creationId xmlns:a16="http://schemas.microsoft.com/office/drawing/2014/main" id="{D7EE42C8-883B-579E-7BE4-C2F2980C88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2" cy="1977207"/>
            </a:xfrm>
            <a:prstGeom prst="rect">
              <a:avLst/>
            </a:prstGeom>
          </p:spPr>
        </p:pic>
        <p:sp>
          <p:nvSpPr>
            <p:cNvPr id="10" name="TextBox 9">
              <a:extLst>
                <a:ext uri="{FF2B5EF4-FFF2-40B4-BE49-F238E27FC236}">
                  <a16:creationId xmlns:a16="http://schemas.microsoft.com/office/drawing/2014/main" id="{5335154F-E154-DE6D-2CC4-D6644A92AE61}"/>
                </a:ext>
              </a:extLst>
            </p:cNvPr>
            <p:cNvSpPr txBox="1"/>
            <p:nvPr/>
          </p:nvSpPr>
          <p:spPr>
            <a:xfrm>
              <a:off x="989441" y="3098966"/>
              <a:ext cx="3663113"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a:t>
              </a:r>
              <a:r>
                <a:rPr lang="en-US" sz="2400" dirty="0" err="1">
                  <a:latin typeface="UTM Avo" panose="02040603050506020204" pitchFamily="18" charset="0"/>
                  <a:ea typeface="Times New Roman" panose="02020603050405020304" pitchFamily="18" charset="0"/>
                  <a:cs typeface="Arial" panose="020B0604020202020204" pitchFamily="34" charset="0"/>
                </a:rPr>
                <a:t>vận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động</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grpSp>
        <p:nvGrpSpPr>
          <p:cNvPr id="11" name="Group 10">
            <a:extLst>
              <a:ext uri="{FF2B5EF4-FFF2-40B4-BE49-F238E27FC236}">
                <a16:creationId xmlns:a16="http://schemas.microsoft.com/office/drawing/2014/main" id="{55976AFD-8C71-06F2-5027-A793A25E235C}"/>
              </a:ext>
            </a:extLst>
          </p:cNvPr>
          <p:cNvGrpSpPr/>
          <p:nvPr/>
        </p:nvGrpSpPr>
        <p:grpSpPr>
          <a:xfrm>
            <a:off x="6475203" y="4038282"/>
            <a:ext cx="2893791" cy="1592161"/>
            <a:chOff x="676595" y="2545277"/>
            <a:chExt cx="3593622" cy="1977207"/>
          </a:xfrm>
        </p:grpSpPr>
        <p:pic>
          <p:nvPicPr>
            <p:cNvPr id="12" name="Picture 22">
              <a:extLst>
                <a:ext uri="{FF2B5EF4-FFF2-40B4-BE49-F238E27FC236}">
                  <a16:creationId xmlns:a16="http://schemas.microsoft.com/office/drawing/2014/main" id="{E683011E-7832-7624-D3BD-5DB0313FBF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2" cy="1977207"/>
            </a:xfrm>
            <a:prstGeom prst="rect">
              <a:avLst/>
            </a:prstGeom>
          </p:spPr>
        </p:pic>
        <p:sp>
          <p:nvSpPr>
            <p:cNvPr id="13" name="TextBox 12">
              <a:extLst>
                <a:ext uri="{FF2B5EF4-FFF2-40B4-BE49-F238E27FC236}">
                  <a16:creationId xmlns:a16="http://schemas.microsoft.com/office/drawing/2014/main" id="{7BB07D9A-5AE9-7B28-2079-5508E212E234}"/>
                </a:ext>
              </a:extLst>
            </p:cNvPr>
            <p:cNvSpPr txBox="1"/>
            <p:nvPr/>
          </p:nvSpPr>
          <p:spPr>
            <a:xfrm>
              <a:off x="989442" y="3098966"/>
              <a:ext cx="3049158"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tiêu </a:t>
              </a:r>
              <a:r>
                <a:rPr lang="en-US" sz="2400" dirty="0" err="1">
                  <a:latin typeface="UTM Avo" panose="02040603050506020204" pitchFamily="18" charset="0"/>
                  <a:ea typeface="Times New Roman" panose="02020603050405020304" pitchFamily="18" charset="0"/>
                  <a:cs typeface="Arial" panose="020B0604020202020204" pitchFamily="34" charset="0"/>
                </a:rPr>
                <a:t>hóa</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195325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F0D58E-3E19-5649-9928-3D14A626AE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89682" y="1957523"/>
            <a:ext cx="9004969" cy="3542419"/>
          </a:xfrm>
          <a:prstGeom prst="rect">
            <a:avLst/>
          </a:prstGeom>
        </p:spPr>
      </p:pic>
      <p:grpSp>
        <p:nvGrpSpPr>
          <p:cNvPr id="3" name="Group 2">
            <a:extLst>
              <a:ext uri="{FF2B5EF4-FFF2-40B4-BE49-F238E27FC236}">
                <a16:creationId xmlns:a16="http://schemas.microsoft.com/office/drawing/2014/main" id="{C12759C7-DEAB-BF30-0532-1D6F54497439}"/>
              </a:ext>
            </a:extLst>
          </p:cNvPr>
          <p:cNvGrpSpPr/>
          <p:nvPr/>
        </p:nvGrpSpPr>
        <p:grpSpPr>
          <a:xfrm>
            <a:off x="1116066" y="3873049"/>
            <a:ext cx="2509788" cy="1318138"/>
            <a:chOff x="676595" y="2545277"/>
            <a:chExt cx="3593622" cy="1977207"/>
          </a:xfrm>
        </p:grpSpPr>
        <p:pic>
          <p:nvPicPr>
            <p:cNvPr id="4" name="Picture 22">
              <a:extLst>
                <a:ext uri="{FF2B5EF4-FFF2-40B4-BE49-F238E27FC236}">
                  <a16:creationId xmlns:a16="http://schemas.microsoft.com/office/drawing/2014/main" id="{FCA968A5-29D7-995A-3028-5E3025E6EE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2" cy="1977207"/>
            </a:xfrm>
            <a:prstGeom prst="rect">
              <a:avLst/>
            </a:prstGeom>
          </p:spPr>
        </p:pic>
        <p:sp>
          <p:nvSpPr>
            <p:cNvPr id="5" name="TextBox 4">
              <a:extLst>
                <a:ext uri="{FF2B5EF4-FFF2-40B4-BE49-F238E27FC236}">
                  <a16:creationId xmlns:a16="http://schemas.microsoft.com/office/drawing/2014/main" id="{D607F63E-6283-9975-DD1F-0CDF00AE3642}"/>
                </a:ext>
              </a:extLst>
            </p:cNvPr>
            <p:cNvSpPr txBox="1"/>
            <p:nvPr/>
          </p:nvSpPr>
          <p:spPr>
            <a:xfrm>
              <a:off x="853060" y="3098966"/>
              <a:ext cx="3348422"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tuần </a:t>
              </a:r>
              <a:r>
                <a:rPr lang="en-US" sz="2400" dirty="0" err="1">
                  <a:latin typeface="UTM Avo" panose="02040603050506020204" pitchFamily="18" charset="0"/>
                  <a:ea typeface="Times New Roman" panose="02020603050405020304" pitchFamily="18" charset="0"/>
                  <a:cs typeface="Arial" panose="020B0604020202020204" pitchFamily="34" charset="0"/>
                </a:rPr>
                <a:t>hoàn</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grpSp>
        <p:nvGrpSpPr>
          <p:cNvPr id="8" name="Group 7">
            <a:extLst>
              <a:ext uri="{FF2B5EF4-FFF2-40B4-BE49-F238E27FC236}">
                <a16:creationId xmlns:a16="http://schemas.microsoft.com/office/drawing/2014/main" id="{3CA0B03A-7FB3-7A26-C782-0A74B38B86B2}"/>
              </a:ext>
            </a:extLst>
          </p:cNvPr>
          <p:cNvGrpSpPr/>
          <p:nvPr/>
        </p:nvGrpSpPr>
        <p:grpSpPr>
          <a:xfrm>
            <a:off x="3764610" y="3873049"/>
            <a:ext cx="1998853" cy="1318138"/>
            <a:chOff x="676595" y="2545277"/>
            <a:chExt cx="3593622" cy="1977207"/>
          </a:xfrm>
        </p:grpSpPr>
        <p:pic>
          <p:nvPicPr>
            <p:cNvPr id="14" name="Picture 22">
              <a:extLst>
                <a:ext uri="{FF2B5EF4-FFF2-40B4-BE49-F238E27FC236}">
                  <a16:creationId xmlns:a16="http://schemas.microsoft.com/office/drawing/2014/main" id="{107D9354-17E2-9F99-3126-C555DEFA1D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2" cy="1977207"/>
            </a:xfrm>
            <a:prstGeom prst="rect">
              <a:avLst/>
            </a:prstGeom>
          </p:spPr>
        </p:pic>
        <p:sp>
          <p:nvSpPr>
            <p:cNvPr id="15" name="TextBox 14">
              <a:extLst>
                <a:ext uri="{FF2B5EF4-FFF2-40B4-BE49-F238E27FC236}">
                  <a16:creationId xmlns:a16="http://schemas.microsoft.com/office/drawing/2014/main" id="{1A1A9B29-9559-9DAB-3D3D-1FBF4BBE2AA2}"/>
                </a:ext>
              </a:extLst>
            </p:cNvPr>
            <p:cNvSpPr txBox="1"/>
            <p:nvPr/>
          </p:nvSpPr>
          <p:spPr>
            <a:xfrm>
              <a:off x="852447" y="3098966"/>
              <a:ext cx="3395656"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hô </a:t>
              </a:r>
              <a:r>
                <a:rPr lang="en-US" sz="2400" dirty="0" err="1">
                  <a:latin typeface="UTM Avo" panose="02040603050506020204" pitchFamily="18" charset="0"/>
                  <a:ea typeface="Times New Roman" panose="02020603050405020304" pitchFamily="18" charset="0"/>
                  <a:cs typeface="Arial" panose="020B0604020202020204" pitchFamily="34" charset="0"/>
                </a:rPr>
                <a:t>hấp</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grpSp>
        <p:nvGrpSpPr>
          <p:cNvPr id="16" name="Group 15">
            <a:extLst>
              <a:ext uri="{FF2B5EF4-FFF2-40B4-BE49-F238E27FC236}">
                <a16:creationId xmlns:a16="http://schemas.microsoft.com/office/drawing/2014/main" id="{E2B47741-E379-1029-C6A2-C892FB0D8561}"/>
              </a:ext>
            </a:extLst>
          </p:cNvPr>
          <p:cNvGrpSpPr/>
          <p:nvPr/>
        </p:nvGrpSpPr>
        <p:grpSpPr>
          <a:xfrm>
            <a:off x="6074321" y="3873049"/>
            <a:ext cx="1929693" cy="1318138"/>
            <a:chOff x="676595" y="2545277"/>
            <a:chExt cx="3668745" cy="1977207"/>
          </a:xfrm>
        </p:grpSpPr>
        <p:pic>
          <p:nvPicPr>
            <p:cNvPr id="17" name="Picture 22">
              <a:extLst>
                <a:ext uri="{FF2B5EF4-FFF2-40B4-BE49-F238E27FC236}">
                  <a16:creationId xmlns:a16="http://schemas.microsoft.com/office/drawing/2014/main" id="{A62EF746-61A2-ACC2-1467-D189B619F4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2" cy="1977207"/>
            </a:xfrm>
            <a:prstGeom prst="rect">
              <a:avLst/>
            </a:prstGeom>
          </p:spPr>
        </p:pic>
        <p:sp>
          <p:nvSpPr>
            <p:cNvPr id="18" name="TextBox 17">
              <a:extLst>
                <a:ext uri="{FF2B5EF4-FFF2-40B4-BE49-F238E27FC236}">
                  <a16:creationId xmlns:a16="http://schemas.microsoft.com/office/drawing/2014/main" id="{351A9432-8D13-E2BA-82ED-E566D65BD260}"/>
                </a:ext>
              </a:extLst>
            </p:cNvPr>
            <p:cNvSpPr txBox="1"/>
            <p:nvPr/>
          </p:nvSpPr>
          <p:spPr>
            <a:xfrm>
              <a:off x="796280" y="3108491"/>
              <a:ext cx="3549060"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a:t>
              </a:r>
              <a:r>
                <a:rPr lang="en-US" sz="2400" dirty="0" err="1">
                  <a:latin typeface="UTM Avo" panose="02040603050506020204" pitchFamily="18" charset="0"/>
                  <a:ea typeface="Times New Roman" panose="02020603050405020304" pitchFamily="18" charset="0"/>
                  <a:cs typeface="Arial" panose="020B0604020202020204" pitchFamily="34" charset="0"/>
                </a:rPr>
                <a:t>bài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tiết</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9C781FED-AEAD-8381-18E0-E499184199B9}"/>
              </a:ext>
            </a:extLst>
          </p:cNvPr>
          <p:cNvGrpSpPr/>
          <p:nvPr/>
        </p:nvGrpSpPr>
        <p:grpSpPr>
          <a:xfrm>
            <a:off x="8292288" y="3873049"/>
            <a:ext cx="2336644" cy="1318138"/>
            <a:chOff x="676595" y="2545277"/>
            <a:chExt cx="3676733" cy="1977207"/>
          </a:xfrm>
        </p:grpSpPr>
        <p:pic>
          <p:nvPicPr>
            <p:cNvPr id="20" name="Picture 22">
              <a:extLst>
                <a:ext uri="{FF2B5EF4-FFF2-40B4-BE49-F238E27FC236}">
                  <a16:creationId xmlns:a16="http://schemas.microsoft.com/office/drawing/2014/main" id="{4041713F-D2BC-EFF3-A642-F305538E36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2" cy="1977207"/>
            </a:xfrm>
            <a:prstGeom prst="rect">
              <a:avLst/>
            </a:prstGeom>
          </p:spPr>
        </p:pic>
        <p:sp>
          <p:nvSpPr>
            <p:cNvPr id="21" name="TextBox 20">
              <a:extLst>
                <a:ext uri="{FF2B5EF4-FFF2-40B4-BE49-F238E27FC236}">
                  <a16:creationId xmlns:a16="http://schemas.microsoft.com/office/drawing/2014/main" id="{DF53DFAB-44A3-70A5-D4CB-818EA8C3421B}"/>
                </a:ext>
              </a:extLst>
            </p:cNvPr>
            <p:cNvSpPr txBox="1"/>
            <p:nvPr/>
          </p:nvSpPr>
          <p:spPr>
            <a:xfrm>
              <a:off x="879532" y="3098966"/>
              <a:ext cx="3473796"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a:t>
              </a:r>
              <a:r>
                <a:rPr lang="en-US" sz="2400" dirty="0" err="1">
                  <a:latin typeface="UTM Avo" panose="02040603050506020204" pitchFamily="18" charset="0"/>
                  <a:ea typeface="Times New Roman" panose="02020603050405020304" pitchFamily="18" charset="0"/>
                  <a:cs typeface="Arial" panose="020B0604020202020204" pitchFamily="34" charset="0"/>
                </a:rPr>
                <a:t>thần</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kinh</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173896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DEDC79-53E2-E645-63C6-80316F536C3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36800" y="2057401"/>
            <a:ext cx="7518400" cy="3545047"/>
          </a:xfrm>
          <a:prstGeom prst="rect">
            <a:avLst/>
          </a:prstGeom>
        </p:spPr>
      </p:pic>
      <p:grpSp>
        <p:nvGrpSpPr>
          <p:cNvPr id="7" name="Group 6">
            <a:extLst>
              <a:ext uri="{FF2B5EF4-FFF2-40B4-BE49-F238E27FC236}">
                <a16:creationId xmlns:a16="http://schemas.microsoft.com/office/drawing/2014/main" id="{6DE02B55-17F9-E881-02A2-0992BB9A13E2}"/>
              </a:ext>
            </a:extLst>
          </p:cNvPr>
          <p:cNvGrpSpPr/>
          <p:nvPr/>
        </p:nvGrpSpPr>
        <p:grpSpPr>
          <a:xfrm>
            <a:off x="2705100" y="4059977"/>
            <a:ext cx="1891127" cy="1318138"/>
            <a:chOff x="676595" y="2545277"/>
            <a:chExt cx="3615661" cy="1977207"/>
          </a:xfrm>
        </p:grpSpPr>
        <p:pic>
          <p:nvPicPr>
            <p:cNvPr id="9" name="Picture 22">
              <a:extLst>
                <a:ext uri="{FF2B5EF4-FFF2-40B4-BE49-F238E27FC236}">
                  <a16:creationId xmlns:a16="http://schemas.microsoft.com/office/drawing/2014/main" id="{C62D41FB-4D6B-8CE0-2BC8-C93CF474570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1" cy="1977207"/>
            </a:xfrm>
            <a:prstGeom prst="rect">
              <a:avLst/>
            </a:prstGeom>
          </p:spPr>
        </p:pic>
        <p:sp>
          <p:nvSpPr>
            <p:cNvPr id="10" name="TextBox 9">
              <a:extLst>
                <a:ext uri="{FF2B5EF4-FFF2-40B4-BE49-F238E27FC236}">
                  <a16:creationId xmlns:a16="http://schemas.microsoft.com/office/drawing/2014/main" id="{7345D3A0-E66C-4925-F998-030439D05835}"/>
                </a:ext>
              </a:extLst>
            </p:cNvPr>
            <p:cNvSpPr txBox="1"/>
            <p:nvPr/>
          </p:nvSpPr>
          <p:spPr>
            <a:xfrm>
              <a:off x="823816" y="3098966"/>
              <a:ext cx="3468440"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a:t>
              </a:r>
              <a:r>
                <a:rPr lang="en-US" sz="2400" dirty="0" err="1">
                  <a:latin typeface="UTM Avo" panose="02040603050506020204" pitchFamily="18" charset="0"/>
                  <a:ea typeface="Times New Roman" panose="02020603050405020304" pitchFamily="18" charset="0"/>
                  <a:cs typeface="Arial" panose="020B0604020202020204" pitchFamily="34" charset="0"/>
                </a:rPr>
                <a:t>nội</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tiết</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grpSp>
        <p:nvGrpSpPr>
          <p:cNvPr id="11" name="Group 10">
            <a:extLst>
              <a:ext uri="{FF2B5EF4-FFF2-40B4-BE49-F238E27FC236}">
                <a16:creationId xmlns:a16="http://schemas.microsoft.com/office/drawing/2014/main" id="{10C43B20-1D92-B9C5-49E8-627AC32DCE89}"/>
              </a:ext>
            </a:extLst>
          </p:cNvPr>
          <p:cNvGrpSpPr/>
          <p:nvPr/>
        </p:nvGrpSpPr>
        <p:grpSpPr>
          <a:xfrm>
            <a:off x="6621131" y="4047277"/>
            <a:ext cx="2185985" cy="1318138"/>
            <a:chOff x="676595" y="2545277"/>
            <a:chExt cx="3604323" cy="1977207"/>
          </a:xfrm>
        </p:grpSpPr>
        <p:pic>
          <p:nvPicPr>
            <p:cNvPr id="12" name="Picture 22">
              <a:extLst>
                <a:ext uri="{FF2B5EF4-FFF2-40B4-BE49-F238E27FC236}">
                  <a16:creationId xmlns:a16="http://schemas.microsoft.com/office/drawing/2014/main" id="{56D22C6A-0D2E-17E6-C21E-CD3C3485C7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595" y="2545277"/>
              <a:ext cx="3593622" cy="1977207"/>
            </a:xfrm>
            <a:prstGeom prst="rect">
              <a:avLst/>
            </a:prstGeom>
          </p:spPr>
        </p:pic>
        <p:sp>
          <p:nvSpPr>
            <p:cNvPr id="13" name="TextBox 12">
              <a:extLst>
                <a:ext uri="{FF2B5EF4-FFF2-40B4-BE49-F238E27FC236}">
                  <a16:creationId xmlns:a16="http://schemas.microsoft.com/office/drawing/2014/main" id="{3F854F19-E0EF-607C-61CF-45E1242DA943}"/>
                </a:ext>
              </a:extLst>
            </p:cNvPr>
            <p:cNvSpPr txBox="1"/>
            <p:nvPr/>
          </p:nvSpPr>
          <p:spPr>
            <a:xfrm>
              <a:off x="846609" y="3098966"/>
              <a:ext cx="3434309" cy="692498"/>
            </a:xfrm>
            <a:prstGeom prst="rect">
              <a:avLst/>
            </a:prstGeom>
            <a:noFill/>
          </p:spPr>
          <p:txBody>
            <a:bodyPr wrap="square">
              <a:spAutoFit/>
            </a:bodyPr>
            <a:lstStyle/>
            <a:p>
              <a:r>
                <a:rPr lang="en-US" sz="2400" dirty="0">
                  <a:latin typeface="UTM Avo" panose="02040603050506020204" pitchFamily="18" charset="0"/>
                  <a:ea typeface="Times New Roman" panose="02020603050405020304" pitchFamily="18" charset="0"/>
                  <a:cs typeface="Arial" panose="020B0604020202020204" pitchFamily="34" charset="0"/>
                </a:rPr>
                <a:t>Hệ </a:t>
              </a:r>
              <a:r>
                <a:rPr lang="en-US" sz="2400" dirty="0" err="1">
                  <a:latin typeface="UTM Avo" panose="02040603050506020204" pitchFamily="18" charset="0"/>
                  <a:ea typeface="Times New Roman" panose="02020603050405020304" pitchFamily="18" charset="0"/>
                  <a:cs typeface="Arial" panose="020B0604020202020204" pitchFamily="34" charset="0"/>
                </a:rPr>
                <a:t>sinh</a:t>
              </a:r>
              <a:r>
                <a:rPr lang="en-US" sz="2400" dirty="0">
                  <a:latin typeface="UTM Avo" panose="02040603050506020204" pitchFamily="18" charset="0"/>
                  <a:ea typeface="Times New Roman" panose="02020603050405020304" pitchFamily="18" charset="0"/>
                  <a:cs typeface="Arial" panose="020B0604020202020204" pitchFamily="34" charset="0"/>
                </a:rPr>
                <a:t> </a:t>
              </a:r>
              <a:r>
                <a:rPr lang="en-US" sz="2400" dirty="0" err="1">
                  <a:latin typeface="UTM Avo" panose="02040603050506020204" pitchFamily="18" charset="0"/>
                  <a:ea typeface="Times New Roman" panose="02020603050405020304" pitchFamily="18" charset="0"/>
                  <a:cs typeface="Arial" panose="020B0604020202020204" pitchFamily="34" charset="0"/>
                </a:rPr>
                <a:t>dục</a:t>
              </a:r>
              <a:r>
                <a:rPr lang="en-US" sz="2400" dirty="0">
                  <a:latin typeface="UTM Avo" panose="02040603050506020204" pitchFamily="18" charset="0"/>
                  <a:ea typeface="Times New Roman" panose="02020603050405020304" pitchFamily="18"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25074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9CEAF1-56C7-2A6C-5A55-A49798D3357D}"/>
              </a:ext>
            </a:extLst>
          </p:cNvPr>
          <p:cNvGrpSpPr/>
          <p:nvPr/>
        </p:nvGrpSpPr>
        <p:grpSpPr>
          <a:xfrm>
            <a:off x="1049722" y="1645619"/>
            <a:ext cx="10286738" cy="4677689"/>
            <a:chOff x="2810078" y="1104900"/>
            <a:chExt cx="17197435" cy="7820192"/>
          </a:xfrm>
        </p:grpSpPr>
        <p:sp>
          <p:nvSpPr>
            <p:cNvPr id="3" name="Freeform 7">
              <a:extLst>
                <a:ext uri="{FF2B5EF4-FFF2-40B4-BE49-F238E27FC236}">
                  <a16:creationId xmlns:a16="http://schemas.microsoft.com/office/drawing/2014/main" id="{362D00E4-FF63-B734-3EBE-300CAB89DFFA}"/>
                </a:ext>
              </a:extLst>
            </p:cNvPr>
            <p:cNvSpPr/>
            <p:nvPr/>
          </p:nvSpPr>
          <p:spPr>
            <a:xfrm>
              <a:off x="2810078" y="1638300"/>
              <a:ext cx="13221144" cy="7086600"/>
            </a:xfrm>
            <a:custGeom>
              <a:avLst/>
              <a:gdLst/>
              <a:ahLst/>
              <a:cxnLst/>
              <a:rect l="l" t="t" r="r" b="b"/>
              <a:pathLst>
                <a:path w="2551029" h="1230426">
                  <a:moveTo>
                    <a:pt x="9592" y="0"/>
                  </a:moveTo>
                  <a:lnTo>
                    <a:pt x="2541438" y="0"/>
                  </a:lnTo>
                  <a:cubicBezTo>
                    <a:pt x="2546735" y="0"/>
                    <a:pt x="2551029" y="4294"/>
                    <a:pt x="2551029" y="9592"/>
                  </a:cubicBezTo>
                  <a:lnTo>
                    <a:pt x="2551029" y="1220835"/>
                  </a:lnTo>
                  <a:cubicBezTo>
                    <a:pt x="2551029" y="1226132"/>
                    <a:pt x="2546735" y="1230426"/>
                    <a:pt x="2541438" y="1230426"/>
                  </a:cubicBezTo>
                  <a:lnTo>
                    <a:pt x="9592" y="1230426"/>
                  </a:lnTo>
                  <a:cubicBezTo>
                    <a:pt x="4294" y="1230426"/>
                    <a:pt x="0" y="1226132"/>
                    <a:pt x="0" y="1220835"/>
                  </a:cubicBezTo>
                  <a:lnTo>
                    <a:pt x="0" y="9592"/>
                  </a:lnTo>
                  <a:cubicBezTo>
                    <a:pt x="0" y="4294"/>
                    <a:pt x="4294" y="0"/>
                    <a:pt x="9592" y="0"/>
                  </a:cubicBezTo>
                  <a:close/>
                </a:path>
              </a:pathLst>
            </a:custGeom>
            <a:solidFill>
              <a:srgbClr val="A5DAF3"/>
            </a:solidFill>
            <a:ln w="57150">
              <a:solidFill>
                <a:schemeClr val="tx2"/>
              </a:solidFill>
            </a:ln>
          </p:spPr>
          <p:txBody>
            <a:bodyPr/>
            <a:lstStyle/>
            <a:p>
              <a:endParaRPr lang="en-US" sz="800" dirty="0"/>
            </a:p>
          </p:txBody>
        </p:sp>
        <p:pic>
          <p:nvPicPr>
            <p:cNvPr id="4" name="Picture 11">
              <a:extLst>
                <a:ext uri="{FF2B5EF4-FFF2-40B4-BE49-F238E27FC236}">
                  <a16:creationId xmlns:a16="http://schemas.microsoft.com/office/drawing/2014/main" id="{CD03B24E-DDEF-42EB-C20F-FC4797AE320E}"/>
                </a:ext>
              </a:extLst>
            </p:cNvPr>
            <p:cNvPicPr>
              <a:picLocks noChangeAspect="1"/>
            </p:cNvPicPr>
            <p:nvPr/>
          </p:nvPicPr>
          <p:blipFill>
            <a:blip r:embed="rId3"/>
            <a:srcRect/>
            <a:stretch>
              <a:fillRect/>
            </a:stretch>
          </p:blipFill>
          <p:spPr>
            <a:xfrm>
              <a:off x="15579329" y="1104900"/>
              <a:ext cx="4428184" cy="7820192"/>
            </a:xfrm>
            <a:prstGeom prst="rect">
              <a:avLst/>
            </a:prstGeom>
          </p:spPr>
        </p:pic>
        <p:sp>
          <p:nvSpPr>
            <p:cNvPr id="5" name="TextBox 4">
              <a:extLst>
                <a:ext uri="{FF2B5EF4-FFF2-40B4-BE49-F238E27FC236}">
                  <a16:creationId xmlns:a16="http://schemas.microsoft.com/office/drawing/2014/main" id="{A89FC55C-A8C7-37DE-70AB-1101458EDE59}"/>
                </a:ext>
              </a:extLst>
            </p:cNvPr>
            <p:cNvSpPr txBox="1"/>
            <p:nvPr/>
          </p:nvSpPr>
          <p:spPr>
            <a:xfrm>
              <a:off x="7703183" y="1793761"/>
              <a:ext cx="3838075" cy="1102707"/>
            </a:xfrm>
            <a:prstGeom prst="rect">
              <a:avLst/>
            </a:prstGeom>
            <a:noFill/>
          </p:spPr>
          <p:txBody>
            <a:bodyPr wrap="square">
              <a:spAutoFit/>
            </a:bodyPr>
            <a:lstStyle/>
            <a:p>
              <a:pPr algn="ctr">
                <a:lnSpc>
                  <a:spcPct val="150000"/>
                </a:lnSpc>
                <a:defRPr/>
              </a:pPr>
              <a:r>
                <a:rPr lang="en-US" sz="3200" b="1" dirty="0">
                  <a:solidFill>
                    <a:srgbClr val="C0504D"/>
                  </a:solidFill>
                  <a:latin typeface="UTM Avo" panose="02040603050506020204" pitchFamily="18" charset="0"/>
                  <a:ea typeface="Times New Roman" panose="02020603050405020304" pitchFamily="18" charset="0"/>
                  <a:cs typeface="Arial" panose="020B0604020202020204" pitchFamily="34" charset="0"/>
                </a:rPr>
                <a:t>KẾT LUẬN</a:t>
              </a:r>
              <a:endParaRPr lang="en-US" sz="3200" b="1" dirty="0">
                <a:solidFill>
                  <a:srgbClr val="C0504D"/>
                </a:solidFill>
                <a:latin typeface="UTM Avo" panose="02040603050506020204" pitchFamily="18" charset="0"/>
                <a:ea typeface="Calibri" panose="020F050202020403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06CA27E5-9471-7ADA-DCA8-5322FA13D628}"/>
              </a:ext>
            </a:extLst>
          </p:cNvPr>
          <p:cNvSpPr txBox="1"/>
          <p:nvPr/>
        </p:nvSpPr>
        <p:spPr>
          <a:xfrm>
            <a:off x="1302652" y="2777080"/>
            <a:ext cx="7345402" cy="3036663"/>
          </a:xfrm>
          <a:prstGeom prst="rect">
            <a:avLst/>
          </a:prstGeom>
          <a:noFill/>
        </p:spPr>
        <p:txBody>
          <a:bodyPr wrap="square" lIns="60959" tIns="30479" rIns="60959" bIns="30479">
            <a:spAutoFit/>
          </a:bodyPr>
          <a:lstStyle/>
          <a:p>
            <a:pPr algn="just">
              <a:lnSpc>
                <a:spcPct val="150000"/>
              </a:lnSpc>
            </a:pPr>
            <a:r>
              <a:rPr lang="vi-VN" sz="2200" dirty="0">
                <a:latin typeface="UTM Avo" panose="02040603050506020204" pitchFamily="18" charset="0"/>
                <a:ea typeface="Calibri" panose="020F0502020204030204" pitchFamily="34" charset="0"/>
                <a:cs typeface="Arial" panose="020B0604020202020204" pitchFamily="34" charset="0"/>
              </a:rPr>
              <a:t>Cơ thể người gồm các hệ cơ quan: hệ vận động, hệ tiêu hóa, hệ tuần hoàn, hệ hô hấp, hệ bài tiết, hệ thần kinh, hệ nội tiết và hệ sinh dục. Mỗi hệ cơ quan đảm nhận một chức năng riêng, cùng phối hợp hoạt động với các hệ cơ quan khác tạo nên sự thống nhất của cơ thể.</a:t>
            </a:r>
          </a:p>
        </p:txBody>
      </p:sp>
    </p:spTree>
    <p:extLst>
      <p:ext uri="{BB962C8B-B14F-4D97-AF65-F5344CB8AC3E}">
        <p14:creationId xmlns:p14="http://schemas.microsoft.com/office/powerpoint/2010/main" val="85365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1863</Words>
  <Application>Microsoft Office PowerPoint</Application>
  <PresentationFormat>Widescreen</PresentationFormat>
  <Paragraphs>271</Paragraphs>
  <Slides>35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Huy Nguyễn</cp:lastModifiedBy>
  <cp:revision>10</cp:revision>
  <dcterms:created xsi:type="dcterms:W3CDTF">2023-10-18T06:55:26Z</dcterms:created>
  <dcterms:modified xsi:type="dcterms:W3CDTF">2024-01-10T09:00:53Z</dcterms:modified>
</cp:coreProperties>
</file>