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 id="2147484489" r:id="rId2"/>
  </p:sldMasterIdLst>
  <p:notesMasterIdLst>
    <p:notesMasterId r:id="rId28"/>
  </p:notesMasterIdLst>
  <p:sldIdLst>
    <p:sldId id="337" r:id="rId3"/>
    <p:sldId id="339" r:id="rId4"/>
    <p:sldId id="338" r:id="rId5"/>
    <p:sldId id="335" r:id="rId6"/>
    <p:sldId id="314" r:id="rId7"/>
    <p:sldId id="325" r:id="rId8"/>
    <p:sldId id="334" r:id="rId9"/>
    <p:sldId id="328" r:id="rId10"/>
    <p:sldId id="329" r:id="rId11"/>
    <p:sldId id="330" r:id="rId12"/>
    <p:sldId id="331" r:id="rId13"/>
    <p:sldId id="332" r:id="rId14"/>
    <p:sldId id="333" r:id="rId15"/>
    <p:sldId id="309" r:id="rId16"/>
    <p:sldId id="340" r:id="rId17"/>
    <p:sldId id="315" r:id="rId18"/>
    <p:sldId id="341" r:id="rId19"/>
    <p:sldId id="301" r:id="rId20"/>
    <p:sldId id="342" r:id="rId21"/>
    <p:sldId id="302" r:id="rId22"/>
    <p:sldId id="316" r:id="rId23"/>
    <p:sldId id="310" r:id="rId24"/>
    <p:sldId id="311" r:id="rId25"/>
    <p:sldId id="261" r:id="rId26"/>
    <p:sldId id="336" r:id="rId27"/>
  </p:sldIdLst>
  <p:sldSz cx="12801600" cy="6858000"/>
  <p:notesSz cx="6858000" cy="9144000"/>
  <p:custDataLst>
    <p:tags r:id="rId29"/>
  </p:custDataLst>
  <p:defaultTextStyle>
    <a:defPPr>
      <a:defRPr lang="en-US"/>
    </a:defPPr>
    <a:lvl1pPr algn="l" rtl="0" eaLnBrk="0" fontAlgn="base" hangingPunct="0">
      <a:spcBef>
        <a:spcPct val="0"/>
      </a:spcBef>
      <a:spcAft>
        <a:spcPct val="0"/>
      </a:spcAft>
      <a:defRPr sz="2800" kern="1200">
        <a:solidFill>
          <a:schemeClr val="tx1"/>
        </a:solidFill>
        <a:latin typeface="Tahoma" pitchFamily="34" charset="0"/>
        <a:ea typeface="+mn-ea"/>
        <a:cs typeface="+mn-cs"/>
      </a:defRPr>
    </a:lvl1pPr>
    <a:lvl2pPr marL="457200" algn="l" rtl="0" eaLnBrk="0" fontAlgn="base" hangingPunct="0">
      <a:spcBef>
        <a:spcPct val="0"/>
      </a:spcBef>
      <a:spcAft>
        <a:spcPct val="0"/>
      </a:spcAft>
      <a:defRPr sz="2800" kern="1200">
        <a:solidFill>
          <a:schemeClr val="tx1"/>
        </a:solidFill>
        <a:latin typeface="Tahoma" pitchFamily="34" charset="0"/>
        <a:ea typeface="+mn-ea"/>
        <a:cs typeface="+mn-cs"/>
      </a:defRPr>
    </a:lvl2pPr>
    <a:lvl3pPr marL="914400" algn="l" rtl="0" eaLnBrk="0" fontAlgn="base" hangingPunct="0">
      <a:spcBef>
        <a:spcPct val="0"/>
      </a:spcBef>
      <a:spcAft>
        <a:spcPct val="0"/>
      </a:spcAft>
      <a:defRPr sz="2800"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sz="2800"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sz="2800" kern="1200">
        <a:solidFill>
          <a:schemeClr val="tx1"/>
        </a:solidFill>
        <a:latin typeface="Tahoma" pitchFamily="34" charset="0"/>
        <a:ea typeface="+mn-ea"/>
        <a:cs typeface="+mn-cs"/>
      </a:defRPr>
    </a:lvl5pPr>
    <a:lvl6pPr marL="2286000" algn="l" defTabSz="914400" rtl="0" eaLnBrk="1" latinLnBrk="0" hangingPunct="1">
      <a:defRPr sz="2800" kern="1200">
        <a:solidFill>
          <a:schemeClr val="tx1"/>
        </a:solidFill>
        <a:latin typeface="Tahoma" pitchFamily="34" charset="0"/>
        <a:ea typeface="+mn-ea"/>
        <a:cs typeface="+mn-cs"/>
      </a:defRPr>
    </a:lvl6pPr>
    <a:lvl7pPr marL="2743200" algn="l" defTabSz="914400" rtl="0" eaLnBrk="1" latinLnBrk="0" hangingPunct="1">
      <a:defRPr sz="2800" kern="1200">
        <a:solidFill>
          <a:schemeClr val="tx1"/>
        </a:solidFill>
        <a:latin typeface="Tahoma" pitchFamily="34" charset="0"/>
        <a:ea typeface="+mn-ea"/>
        <a:cs typeface="+mn-cs"/>
      </a:defRPr>
    </a:lvl7pPr>
    <a:lvl8pPr marL="3200400" algn="l" defTabSz="914400" rtl="0" eaLnBrk="1" latinLnBrk="0" hangingPunct="1">
      <a:defRPr sz="2800" kern="1200">
        <a:solidFill>
          <a:schemeClr val="tx1"/>
        </a:solidFill>
        <a:latin typeface="Tahoma" pitchFamily="34" charset="0"/>
        <a:ea typeface="+mn-ea"/>
        <a:cs typeface="+mn-cs"/>
      </a:defRPr>
    </a:lvl8pPr>
    <a:lvl9pPr marL="3657600" algn="l" defTabSz="914400" rtl="0" eaLnBrk="1" latinLnBrk="0" hangingPunct="1">
      <a:defRPr sz="28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40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8D8A57"/>
    <a:srgbClr val="660033"/>
    <a:srgbClr val="FFCCFF"/>
    <a:srgbClr val="FFCCCC"/>
    <a:srgbClr val="FFFFFF"/>
    <a:srgbClr val="000000"/>
    <a:srgbClr val="FF6600"/>
    <a:srgbClr val="9933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32" autoAdjust="0"/>
    <p:restoredTop sz="94434" autoAdjust="0"/>
  </p:normalViewPr>
  <p:slideViewPr>
    <p:cSldViewPr>
      <p:cViewPr varScale="1">
        <p:scale>
          <a:sx n="64" d="100"/>
          <a:sy n="64" d="100"/>
        </p:scale>
        <p:origin x="870" y="66"/>
      </p:cViewPr>
      <p:guideLst>
        <p:guide orient="horz" pos="2160"/>
        <p:guide pos="403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7" d="100"/>
          <a:sy n="57" d="100"/>
        </p:scale>
        <p:origin x="1980"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34147"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4580" name="Rectangle 4"/>
          <p:cNvSpPr>
            <a:spLocks noGrp="1" noRot="1" noChangeAspect="1" noChangeArrowheads="1" noTextEdit="1"/>
          </p:cNvSpPr>
          <p:nvPr>
            <p:ph type="sldImg" idx="2"/>
          </p:nvPr>
        </p:nvSpPr>
        <p:spPr bwMode="auto">
          <a:xfrm>
            <a:off x="228600" y="685800"/>
            <a:ext cx="64008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9"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4150"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34151"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D4EF0B99-0761-47B0-AD5F-4342FAA8A068}" type="slidenum">
              <a:rPr lang="en-US" altLang="vi-VN"/>
              <a:pPr>
                <a:defRPr/>
              </a:pPr>
              <a:t>‹#›</a:t>
            </a:fld>
            <a:endParaRPr lang="en-US" altLang="vi-VN"/>
          </a:p>
        </p:txBody>
      </p:sp>
    </p:spTree>
    <p:extLst>
      <p:ext uri="{BB962C8B-B14F-4D97-AF65-F5344CB8AC3E}">
        <p14:creationId xmlns:p14="http://schemas.microsoft.com/office/powerpoint/2010/main" val="12625576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blackWhite">
          <a:xfrm>
            <a:off x="28893" y="12701"/>
            <a:ext cx="12454890" cy="6780213"/>
          </a:xfrm>
          <a:custGeom>
            <a:avLst/>
            <a:gdLst>
              <a:gd name="T0" fmla="*/ 2147483646 w 3985"/>
              <a:gd name="T1" fmla="*/ 0 h 3619"/>
              <a:gd name="T2" fmla="*/ 0 w 3985"/>
              <a:gd name="T3" fmla="*/ 2147483646 h 3619"/>
              <a:gd name="T4" fmla="*/ 2147483646 w 3985"/>
              <a:gd name="T5" fmla="*/ 2147483646 h 3619"/>
              <a:gd name="T6" fmla="*/ 2147483646 w 3985"/>
              <a:gd name="T7" fmla="*/ 2147483646 h 3619"/>
              <a:gd name="T8" fmla="*/ 2147483646 w 3985"/>
              <a:gd name="T9" fmla="*/ 0 h 3619"/>
              <a:gd name="T10" fmla="*/ 2147483646 w 3985"/>
              <a:gd name="T11" fmla="*/ 0 h 36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85" h="3619">
                <a:moveTo>
                  <a:pt x="2822" y="0"/>
                </a:moveTo>
                <a:lnTo>
                  <a:pt x="0" y="975"/>
                </a:lnTo>
                <a:lnTo>
                  <a:pt x="2169" y="3619"/>
                </a:lnTo>
                <a:lnTo>
                  <a:pt x="3985" y="1125"/>
                </a:lnTo>
                <a:lnTo>
                  <a:pt x="2822" y="0"/>
                </a:lnTo>
                <a:close/>
              </a:path>
            </a:pathLst>
          </a:custGeom>
          <a:solidFill>
            <a:schemeClr val="accent1"/>
          </a:solidFill>
          <a:ln w="9525">
            <a:noFill/>
            <a:round/>
            <a:headEnd/>
            <a:tailEnd/>
          </a:ln>
        </p:spPr>
        <p:txBody>
          <a:bodyPr/>
          <a:lstStyle/>
          <a:p>
            <a:pPr>
              <a:defRPr/>
            </a:pPr>
            <a:endParaRPr lang="en-US"/>
          </a:p>
        </p:txBody>
      </p:sp>
      <p:grpSp>
        <p:nvGrpSpPr>
          <p:cNvPr id="5" name="Group 8"/>
          <p:cNvGrpSpPr>
            <a:grpSpLocks/>
          </p:cNvGrpSpPr>
          <p:nvPr/>
        </p:nvGrpSpPr>
        <p:grpSpPr bwMode="auto">
          <a:xfrm>
            <a:off x="273369" y="234950"/>
            <a:ext cx="5302885" cy="1778000"/>
            <a:chOff x="123" y="148"/>
            <a:chExt cx="2386" cy="1120"/>
          </a:xfrm>
        </p:grpSpPr>
        <p:sp>
          <p:nvSpPr>
            <p:cNvPr id="6" name="Freeform 9"/>
            <p:cNvSpPr>
              <a:spLocks/>
            </p:cNvSpPr>
            <p:nvPr userDrawn="1"/>
          </p:nvSpPr>
          <p:spPr bwMode="auto">
            <a:xfrm>
              <a:off x="177" y="177"/>
              <a:ext cx="2250" cy="1017"/>
            </a:xfrm>
            <a:custGeom>
              <a:avLst/>
              <a:gdLst>
                <a:gd name="T0" fmla="*/ 2147483646 w 794"/>
                <a:gd name="T1" fmla="*/ 2147483646 h 414"/>
                <a:gd name="T2" fmla="*/ 2147483646 w 794"/>
                <a:gd name="T3" fmla="*/ 2147483646 h 414"/>
                <a:gd name="T4" fmla="*/ 2147483646 w 794"/>
                <a:gd name="T5" fmla="*/ 2147483646 h 414"/>
                <a:gd name="T6" fmla="*/ 2147483646 w 794"/>
                <a:gd name="T7" fmla="*/ 0 h 414"/>
                <a:gd name="T8" fmla="*/ 2147483646 w 794"/>
                <a:gd name="T9" fmla="*/ 2147483646 h 414"/>
                <a:gd name="T10" fmla="*/ 0 w 794"/>
                <a:gd name="T11" fmla="*/ 2147483646 h 414"/>
                <a:gd name="T12" fmla="*/ 2147483646 w 794"/>
                <a:gd name="T13" fmla="*/ 2147483646 h 414"/>
                <a:gd name="T14" fmla="*/ 2147483646 w 794"/>
                <a:gd name="T15" fmla="*/ 2147483646 h 414"/>
                <a:gd name="T16" fmla="*/ 2147483646 w 794"/>
                <a:gd name="T17" fmla="*/ 2147483646 h 414"/>
                <a:gd name="T18" fmla="*/ 2147483646 w 794"/>
                <a:gd name="T19" fmla="*/ 2147483646 h 414"/>
                <a:gd name="T20" fmla="*/ 2147483646 w 794"/>
                <a:gd name="T21" fmla="*/ 2147483646 h 414"/>
                <a:gd name="T22" fmla="*/ 2147483646 w 794"/>
                <a:gd name="T23" fmla="*/ 2147483646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close/>
                </a:path>
              </a:pathLst>
            </a:custGeom>
            <a:solidFill>
              <a:srgbClr val="F8F8F8"/>
            </a:solidFill>
            <a:ln w="9525">
              <a:noFill/>
              <a:round/>
              <a:headEnd/>
              <a:tailEnd/>
            </a:ln>
          </p:spPr>
          <p:txBody>
            <a:bodyPr/>
            <a:lstStyle/>
            <a:p>
              <a:pPr>
                <a:defRPr/>
              </a:pPr>
              <a:endParaRPr lang="en-US"/>
            </a:p>
          </p:txBody>
        </p:sp>
        <p:sp>
          <p:nvSpPr>
            <p:cNvPr id="7" name="Freeform 10"/>
            <p:cNvSpPr>
              <a:spLocks/>
            </p:cNvSpPr>
            <p:nvPr userDrawn="1"/>
          </p:nvSpPr>
          <p:spPr bwMode="auto">
            <a:xfrm>
              <a:off x="166" y="261"/>
              <a:ext cx="2244" cy="1007"/>
            </a:xfrm>
            <a:custGeom>
              <a:avLst/>
              <a:gdLst>
                <a:gd name="T0" fmla="*/ 401196 w 1586"/>
                <a:gd name="T1" fmla="*/ 0 h 821"/>
                <a:gd name="T2" fmla="*/ 3896713 w 1586"/>
                <a:gd name="T3" fmla="*/ 56870 h 821"/>
                <a:gd name="T4" fmla="*/ 4180470 w 1586"/>
                <a:gd name="T5" fmla="*/ 69914 h 821"/>
                <a:gd name="T6" fmla="*/ 4643652 w 1586"/>
                <a:gd name="T7" fmla="*/ 86777 h 821"/>
                <a:gd name="T8" fmla="*/ 4582218 w 1586"/>
                <a:gd name="T9" fmla="*/ 89966 h 821"/>
                <a:gd name="T10" fmla="*/ 3951629 w 1586"/>
                <a:gd name="T11" fmla="*/ 86229 h 821"/>
                <a:gd name="T12" fmla="*/ 3351676 w 1586"/>
                <a:gd name="T13" fmla="*/ 88876 h 821"/>
                <a:gd name="T14" fmla="*/ 121200 w 1586"/>
                <a:gd name="T15" fmla="*/ 32745 h 821"/>
                <a:gd name="T16" fmla="*/ 0 w 1586"/>
                <a:gd name="T17" fmla="*/ 16443 h 821"/>
                <a:gd name="T18" fmla="*/ 134392 w 1586"/>
                <a:gd name="T19" fmla="*/ 3467 h 821"/>
                <a:gd name="T20" fmla="*/ 401196 w 1586"/>
                <a:gd name="T21" fmla="*/ 0 h 821"/>
                <a:gd name="T22" fmla="*/ 401196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tx2"/>
            </a:solidFill>
            <a:ln w="9525">
              <a:noFill/>
              <a:round/>
              <a:headEnd/>
              <a:tailEnd/>
            </a:ln>
          </p:spPr>
          <p:txBody>
            <a:bodyPr/>
            <a:lstStyle/>
            <a:p>
              <a:pPr>
                <a:defRPr/>
              </a:pPr>
              <a:endParaRPr lang="en-US"/>
            </a:p>
          </p:txBody>
        </p:sp>
        <p:sp>
          <p:nvSpPr>
            <p:cNvPr id="8" name="Freeform 11"/>
            <p:cNvSpPr>
              <a:spLocks/>
            </p:cNvSpPr>
            <p:nvPr userDrawn="1"/>
          </p:nvSpPr>
          <p:spPr bwMode="auto">
            <a:xfrm>
              <a:off x="474" y="344"/>
              <a:ext cx="1488" cy="919"/>
            </a:xfrm>
            <a:custGeom>
              <a:avLst/>
              <a:gdLst>
                <a:gd name="T0" fmla="*/ 0 w 1049"/>
                <a:gd name="T1" fmla="*/ 38146 h 747"/>
                <a:gd name="T2" fmla="*/ 2862189 w 1049"/>
                <a:gd name="T3" fmla="*/ 87758 h 747"/>
                <a:gd name="T4" fmla="*/ 2915427 w 1049"/>
                <a:gd name="T5" fmla="*/ 62741 h 747"/>
                <a:gd name="T6" fmla="*/ 3256849 w 1049"/>
                <a:gd name="T7" fmla="*/ 49596 h 747"/>
                <a:gd name="T8" fmla="*/ 242127 w 1049"/>
                <a:gd name="T9" fmla="*/ 0 h 747"/>
                <a:gd name="T10" fmla="*/ 0 w 1049"/>
                <a:gd name="T11" fmla="*/ 14861 h 747"/>
                <a:gd name="T12" fmla="*/ 0 w 1049"/>
                <a:gd name="T13" fmla="*/ 38146 h 747"/>
                <a:gd name="T14" fmla="*/ 0 w 1049"/>
                <a:gd name="T15" fmla="*/ 38146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w="9525">
              <a:noFill/>
              <a:round/>
              <a:headEnd/>
              <a:tailEnd/>
            </a:ln>
          </p:spPr>
          <p:txBody>
            <a:bodyPr/>
            <a:lstStyle/>
            <a:p>
              <a:pPr>
                <a:defRPr/>
              </a:pPr>
              <a:endParaRPr lang="en-US"/>
            </a:p>
          </p:txBody>
        </p:sp>
        <p:grpSp>
          <p:nvGrpSpPr>
            <p:cNvPr id="9" name="Group 12"/>
            <p:cNvGrpSpPr>
              <a:grpSpLocks/>
            </p:cNvGrpSpPr>
            <p:nvPr userDrawn="1"/>
          </p:nvGrpSpPr>
          <p:grpSpPr bwMode="auto">
            <a:xfrm>
              <a:off x="123" y="148"/>
              <a:ext cx="2386" cy="1081"/>
              <a:chOff x="123" y="148"/>
              <a:chExt cx="2386" cy="1081"/>
            </a:xfrm>
          </p:grpSpPr>
          <p:sp>
            <p:nvSpPr>
              <p:cNvPr id="10" name="Freeform 13"/>
              <p:cNvSpPr>
                <a:spLocks/>
              </p:cNvSpPr>
              <p:nvPr userDrawn="1"/>
            </p:nvSpPr>
            <p:spPr bwMode="auto">
              <a:xfrm>
                <a:off x="2005" y="934"/>
                <a:ext cx="212" cy="214"/>
              </a:xfrm>
              <a:custGeom>
                <a:avLst/>
                <a:gdLst>
                  <a:gd name="T0" fmla="*/ 313500 w 150"/>
                  <a:gd name="T1" fmla="*/ 0 h 173"/>
                  <a:gd name="T2" fmla="*/ 115394 w 150"/>
                  <a:gd name="T3" fmla="*/ 8843 h 173"/>
                  <a:gd name="T4" fmla="*/ 0 w 150"/>
                  <a:gd name="T5" fmla="*/ 23069 h 173"/>
                  <a:gd name="T6" fmla="*/ 228108 w 150"/>
                  <a:gd name="T7" fmla="*/ 21321 h 173"/>
                  <a:gd name="T8" fmla="*/ 293848 w 150"/>
                  <a:gd name="T9" fmla="*/ 11264 h 173"/>
                  <a:gd name="T10" fmla="*/ 428771 w 150"/>
                  <a:gd name="T11" fmla="*/ 3577 h 173"/>
                  <a:gd name="T12" fmla="*/ 313500 w 150"/>
                  <a:gd name="T13" fmla="*/ 0 h 173"/>
                  <a:gd name="T14" fmla="*/ 313500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w="9525">
                <a:noFill/>
                <a:round/>
                <a:headEnd/>
                <a:tailEnd/>
              </a:ln>
            </p:spPr>
            <p:txBody>
              <a:bodyPr/>
              <a:lstStyle/>
              <a:p>
                <a:pPr>
                  <a:defRPr/>
                </a:pPr>
                <a:endParaRPr lang="en-US"/>
              </a:p>
            </p:txBody>
          </p:sp>
          <p:sp>
            <p:nvSpPr>
              <p:cNvPr id="11" name="Freeform 14"/>
              <p:cNvSpPr>
                <a:spLocks/>
              </p:cNvSpPr>
              <p:nvPr userDrawn="1"/>
            </p:nvSpPr>
            <p:spPr bwMode="auto">
              <a:xfrm>
                <a:off x="123" y="148"/>
                <a:ext cx="2386" cy="1081"/>
              </a:xfrm>
              <a:custGeom>
                <a:avLst/>
                <a:gdLst>
                  <a:gd name="T0" fmla="*/ 471490 w 1684"/>
                  <a:gd name="T1" fmla="*/ 0 h 880"/>
                  <a:gd name="T2" fmla="*/ 190626 w 1684"/>
                  <a:gd name="T3" fmla="*/ 5906 h 880"/>
                  <a:gd name="T4" fmla="*/ 0 w 1684"/>
                  <a:gd name="T5" fmla="*/ 23614 h 880"/>
                  <a:gd name="T6" fmla="*/ 203330 w 1684"/>
                  <a:gd name="T7" fmla="*/ 40723 h 880"/>
                  <a:gd name="T8" fmla="*/ 3573831 w 1684"/>
                  <a:gd name="T9" fmla="*/ 98377 h 880"/>
                  <a:gd name="T10" fmla="*/ 4299906 w 1684"/>
                  <a:gd name="T11" fmla="*/ 94788 h 880"/>
                  <a:gd name="T12" fmla="*/ 4888264 w 1684"/>
                  <a:gd name="T13" fmla="*/ 99860 h 880"/>
                  <a:gd name="T14" fmla="*/ 5092407 w 1684"/>
                  <a:gd name="T15" fmla="*/ 91799 h 880"/>
                  <a:gd name="T16" fmla="*/ 4541514 w 1684"/>
                  <a:gd name="T17" fmla="*/ 75322 h 880"/>
                  <a:gd name="T18" fmla="*/ 4317680 w 1684"/>
                  <a:gd name="T19" fmla="*/ 58161 h 880"/>
                  <a:gd name="T20" fmla="*/ 4141026 w 1684"/>
                  <a:gd name="T21" fmla="*/ 59811 h 880"/>
                  <a:gd name="T22" fmla="*/ 4350912 w 1684"/>
                  <a:gd name="T23" fmla="*/ 75322 h 880"/>
                  <a:gd name="T24" fmla="*/ 4771722 w 1684"/>
                  <a:gd name="T25" fmla="*/ 91863 h 880"/>
                  <a:gd name="T26" fmla="*/ 4273244 w 1684"/>
                  <a:gd name="T27" fmla="*/ 89325 h 880"/>
                  <a:gd name="T28" fmla="*/ 3685493 w 1684"/>
                  <a:gd name="T29" fmla="*/ 92274 h 880"/>
                  <a:gd name="T30" fmla="*/ 3794270 w 1684"/>
                  <a:gd name="T31" fmla="*/ 73711 h 880"/>
                  <a:gd name="T32" fmla="*/ 4046278 w 1684"/>
                  <a:gd name="T33" fmla="*/ 61062 h 880"/>
                  <a:gd name="T34" fmla="*/ 3751261 w 1684"/>
                  <a:gd name="T35" fmla="*/ 62638 h 880"/>
                  <a:gd name="T36" fmla="*/ 3522545 w 1684"/>
                  <a:gd name="T37" fmla="*/ 74730 h 880"/>
                  <a:gd name="T38" fmla="*/ 3444814 w 1684"/>
                  <a:gd name="T39" fmla="*/ 89792 h 880"/>
                  <a:gd name="T40" fmla="*/ 323934 w 1684"/>
                  <a:gd name="T41" fmla="*/ 35171 h 880"/>
                  <a:gd name="T42" fmla="*/ 241186 w 1684"/>
                  <a:gd name="T43" fmla="*/ 24361 h 880"/>
                  <a:gd name="T44" fmla="*/ 311304 w 1684"/>
                  <a:gd name="T45" fmla="*/ 10848 h 880"/>
                  <a:gd name="T46" fmla="*/ 655133 w 1684"/>
                  <a:gd name="T47" fmla="*/ 0 h 880"/>
                  <a:gd name="T48" fmla="*/ 471490 w 1684"/>
                  <a:gd name="T49" fmla="*/ 0 h 880"/>
                  <a:gd name="T50" fmla="*/ 471490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w="9525">
                <a:noFill/>
                <a:round/>
                <a:headEnd/>
                <a:tailEnd/>
              </a:ln>
            </p:spPr>
            <p:txBody>
              <a:bodyPr/>
              <a:lstStyle/>
              <a:p>
                <a:pPr>
                  <a:defRPr/>
                </a:pPr>
                <a:endParaRPr lang="en-US"/>
              </a:p>
            </p:txBody>
          </p:sp>
          <p:sp>
            <p:nvSpPr>
              <p:cNvPr id="12" name="Freeform 15"/>
              <p:cNvSpPr>
                <a:spLocks/>
              </p:cNvSpPr>
              <p:nvPr userDrawn="1"/>
            </p:nvSpPr>
            <p:spPr bwMode="auto">
              <a:xfrm>
                <a:off x="324" y="158"/>
                <a:ext cx="1686" cy="614"/>
              </a:xfrm>
              <a:custGeom>
                <a:avLst/>
                <a:gdLst>
                  <a:gd name="T0" fmla="*/ 302518 w 1190"/>
                  <a:gd name="T1" fmla="*/ 0 h 500"/>
                  <a:gd name="T2" fmla="*/ 3595676 w 1190"/>
                  <a:gd name="T3" fmla="*/ 55173 h 500"/>
                  <a:gd name="T4" fmla="*/ 3248996 w 1190"/>
                  <a:gd name="T5" fmla="*/ 56292 h 500"/>
                  <a:gd name="T6" fmla="*/ 0 w 1190"/>
                  <a:gd name="T7" fmla="*/ 3036 h 500"/>
                  <a:gd name="T8" fmla="*/ 302518 w 1190"/>
                  <a:gd name="T9" fmla="*/ 0 h 500"/>
                  <a:gd name="T10" fmla="*/ 302518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w="9525">
                <a:noFill/>
                <a:round/>
                <a:headEnd/>
                <a:tailEnd/>
              </a:ln>
            </p:spPr>
            <p:txBody>
              <a:bodyPr/>
              <a:lstStyle/>
              <a:p>
                <a:pPr>
                  <a:defRPr/>
                </a:pPr>
                <a:endParaRPr lang="en-US"/>
              </a:p>
            </p:txBody>
          </p:sp>
          <p:sp>
            <p:nvSpPr>
              <p:cNvPr id="13" name="Freeform 16"/>
              <p:cNvSpPr>
                <a:spLocks/>
              </p:cNvSpPr>
              <p:nvPr userDrawn="1"/>
            </p:nvSpPr>
            <p:spPr bwMode="auto">
              <a:xfrm>
                <a:off x="409" y="251"/>
                <a:ext cx="227" cy="410"/>
              </a:xfrm>
              <a:custGeom>
                <a:avLst/>
                <a:gdLst>
                  <a:gd name="T0" fmla="*/ 362401 w 160"/>
                  <a:gd name="T1" fmla="*/ 0 h 335"/>
                  <a:gd name="T2" fmla="*/ 59343 w 160"/>
                  <a:gd name="T3" fmla="*/ 11113 h 335"/>
                  <a:gd name="T4" fmla="*/ 0 w 160"/>
                  <a:gd name="T5" fmla="*/ 23940 h 335"/>
                  <a:gd name="T6" fmla="*/ 103994 w 160"/>
                  <a:gd name="T7" fmla="*/ 32723 h 335"/>
                  <a:gd name="T8" fmla="*/ 292207 w 160"/>
                  <a:gd name="T9" fmla="*/ 34892 h 335"/>
                  <a:gd name="T10" fmla="*/ 237243 w 160"/>
                  <a:gd name="T11" fmla="*/ 15983 h 335"/>
                  <a:gd name="T12" fmla="*/ 498505 w 160"/>
                  <a:gd name="T13" fmla="*/ 1820 h 335"/>
                  <a:gd name="T14" fmla="*/ 362401 w 160"/>
                  <a:gd name="T15" fmla="*/ 0 h 335"/>
                  <a:gd name="T16" fmla="*/ 362401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w="9525">
                <a:noFill/>
                <a:round/>
                <a:headEnd/>
                <a:tailEnd/>
              </a:ln>
            </p:spPr>
            <p:txBody>
              <a:bodyPr/>
              <a:lstStyle/>
              <a:p>
                <a:pPr>
                  <a:defRPr/>
                </a:pPr>
                <a:endParaRPr lang="en-US"/>
              </a:p>
            </p:txBody>
          </p:sp>
          <p:sp>
            <p:nvSpPr>
              <p:cNvPr id="14" name="Freeform 17"/>
              <p:cNvSpPr>
                <a:spLocks/>
              </p:cNvSpPr>
              <p:nvPr userDrawn="1"/>
            </p:nvSpPr>
            <p:spPr bwMode="auto">
              <a:xfrm>
                <a:off x="846" y="536"/>
                <a:ext cx="691" cy="364"/>
              </a:xfrm>
              <a:custGeom>
                <a:avLst/>
                <a:gdLst>
                  <a:gd name="T0" fmla="*/ 40745 w 489"/>
                  <a:gd name="T1" fmla="*/ 4000 h 296"/>
                  <a:gd name="T2" fmla="*/ 454116 w 489"/>
                  <a:gd name="T3" fmla="*/ 7721 h 296"/>
                  <a:gd name="T4" fmla="*/ 921453 w 489"/>
                  <a:gd name="T5" fmla="*/ 15963 h 296"/>
                  <a:gd name="T6" fmla="*/ 1251439 w 489"/>
                  <a:gd name="T7" fmla="*/ 28311 h 296"/>
                  <a:gd name="T8" fmla="*/ 927031 w 489"/>
                  <a:gd name="T9" fmla="*/ 26770 h 296"/>
                  <a:gd name="T10" fmla="*/ 394185 w 489"/>
                  <a:gd name="T11" fmla="*/ 17012 h 296"/>
                  <a:gd name="T12" fmla="*/ 141851 w 489"/>
                  <a:gd name="T13" fmla="*/ 9307 h 296"/>
                  <a:gd name="T14" fmla="*/ 303404 w 489"/>
                  <a:gd name="T15" fmla="*/ 18964 h 296"/>
                  <a:gd name="T16" fmla="*/ 773305 w 489"/>
                  <a:gd name="T17" fmla="*/ 31385 h 296"/>
                  <a:gd name="T18" fmla="*/ 1324547 w 489"/>
                  <a:gd name="T19" fmla="*/ 34531 h 296"/>
                  <a:gd name="T20" fmla="*/ 1390233 w 489"/>
                  <a:gd name="T21" fmla="*/ 26063 h 296"/>
                  <a:gd name="T22" fmla="*/ 1120508 w 489"/>
                  <a:gd name="T23" fmla="*/ 14015 h 296"/>
                  <a:gd name="T24" fmla="*/ 482832 w 489"/>
                  <a:gd name="T25" fmla="*/ 2019 h 296"/>
                  <a:gd name="T26" fmla="*/ 0 w 489"/>
                  <a:gd name="T27" fmla="*/ 0 h 296"/>
                  <a:gd name="T28" fmla="*/ 40745 w 489"/>
                  <a:gd name="T29" fmla="*/ 4000 h 296"/>
                  <a:gd name="T30" fmla="*/ 40745 w 489"/>
                  <a:gd name="T31" fmla="*/ 4000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w="9525">
                <a:noFill/>
                <a:round/>
                <a:headEnd/>
                <a:tailEnd/>
              </a:ln>
            </p:spPr>
            <p:txBody>
              <a:bodyPr/>
              <a:lstStyle/>
              <a:p>
                <a:pPr>
                  <a:defRPr/>
                </a:pPr>
                <a:endParaRPr lang="en-US"/>
              </a:p>
            </p:txBody>
          </p:sp>
        </p:grpSp>
      </p:grpSp>
      <p:grpSp>
        <p:nvGrpSpPr>
          <p:cNvPr id="15" name="Group 18"/>
          <p:cNvGrpSpPr>
            <a:grpSpLocks/>
          </p:cNvGrpSpPr>
          <p:nvPr/>
        </p:nvGrpSpPr>
        <p:grpSpPr bwMode="auto">
          <a:xfrm>
            <a:off x="11081385" y="4368801"/>
            <a:ext cx="1040130" cy="1058863"/>
            <a:chOff x="4986" y="2752"/>
            <a:chExt cx="468" cy="667"/>
          </a:xfrm>
        </p:grpSpPr>
        <p:sp>
          <p:nvSpPr>
            <p:cNvPr id="16" name="Freeform 19"/>
            <p:cNvSpPr>
              <a:spLocks/>
            </p:cNvSpPr>
            <p:nvPr userDrawn="1"/>
          </p:nvSpPr>
          <p:spPr bwMode="auto">
            <a:xfrm rot="7320404">
              <a:off x="4909" y="2936"/>
              <a:ext cx="629" cy="293"/>
            </a:xfrm>
            <a:custGeom>
              <a:avLst/>
              <a:gdLst>
                <a:gd name="T0" fmla="*/ 4 w 794"/>
                <a:gd name="T1" fmla="*/ 1 h 414"/>
                <a:gd name="T2" fmla="*/ 3 w 794"/>
                <a:gd name="T3" fmla="*/ 1 h 414"/>
                <a:gd name="T4" fmla="*/ 2 w 794"/>
                <a:gd name="T5" fmla="*/ 1 h 414"/>
                <a:gd name="T6" fmla="*/ 2 w 794"/>
                <a:gd name="T7" fmla="*/ 0 h 414"/>
                <a:gd name="T8" fmla="*/ 2 w 794"/>
                <a:gd name="T9" fmla="*/ 1 h 414"/>
                <a:gd name="T10" fmla="*/ 0 w 794"/>
                <a:gd name="T11" fmla="*/ 1 h 414"/>
                <a:gd name="T12" fmla="*/ 2 w 794"/>
                <a:gd name="T13" fmla="*/ 1 h 414"/>
                <a:gd name="T14" fmla="*/ 2 w 794"/>
                <a:gd name="T15" fmla="*/ 1 h 414"/>
                <a:gd name="T16" fmla="*/ 3 w 794"/>
                <a:gd name="T17" fmla="*/ 1 h 414"/>
                <a:gd name="T18" fmla="*/ 4 w 794"/>
                <a:gd name="T19" fmla="*/ 1 h 414"/>
                <a:gd name="T20" fmla="*/ 4 w 794"/>
                <a:gd name="T21" fmla="*/ 1 h 414"/>
                <a:gd name="T22" fmla="*/ 4 w 794"/>
                <a:gd name="T23" fmla="*/ 1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close/>
                </a:path>
              </a:pathLst>
            </a:custGeom>
            <a:solidFill>
              <a:srgbClr val="F8F8F8"/>
            </a:solidFill>
            <a:ln w="9525">
              <a:noFill/>
              <a:round/>
              <a:headEnd/>
              <a:tailEnd/>
            </a:ln>
          </p:spPr>
          <p:txBody>
            <a:bodyPr/>
            <a:lstStyle/>
            <a:p>
              <a:pPr>
                <a:defRPr/>
              </a:pPr>
              <a:endParaRPr lang="en-US"/>
            </a:p>
          </p:txBody>
        </p:sp>
        <p:sp>
          <p:nvSpPr>
            <p:cNvPr id="17" name="Freeform 20"/>
            <p:cNvSpPr>
              <a:spLocks/>
            </p:cNvSpPr>
            <p:nvPr userDrawn="1"/>
          </p:nvSpPr>
          <p:spPr bwMode="auto">
            <a:xfrm rot="7320404">
              <a:off x="4893" y="2923"/>
              <a:ext cx="627" cy="290"/>
            </a:xfrm>
            <a:custGeom>
              <a:avLst/>
              <a:gdLst>
                <a:gd name="T0" fmla="*/ 0 w 1586"/>
                <a:gd name="T1" fmla="*/ 0 h 821"/>
                <a:gd name="T2" fmla="*/ 0 w 1586"/>
                <a:gd name="T3" fmla="*/ 0 h 821"/>
                <a:gd name="T4" fmla="*/ 0 w 1586"/>
                <a:gd name="T5" fmla="*/ 0 h 821"/>
                <a:gd name="T6" fmla="*/ 0 w 1586"/>
                <a:gd name="T7" fmla="*/ 0 h 821"/>
                <a:gd name="T8" fmla="*/ 0 w 1586"/>
                <a:gd name="T9" fmla="*/ 0 h 821"/>
                <a:gd name="T10" fmla="*/ 0 w 1586"/>
                <a:gd name="T11" fmla="*/ 0 h 821"/>
                <a:gd name="T12" fmla="*/ 0 w 1586"/>
                <a:gd name="T13" fmla="*/ 0 h 821"/>
                <a:gd name="T14" fmla="*/ 0 w 1586"/>
                <a:gd name="T15" fmla="*/ 0 h 821"/>
                <a:gd name="T16" fmla="*/ 0 w 1586"/>
                <a:gd name="T17" fmla="*/ 0 h 821"/>
                <a:gd name="T18" fmla="*/ 0 w 1586"/>
                <a:gd name="T19" fmla="*/ 0 h 821"/>
                <a:gd name="T20" fmla="*/ 0 w 1586"/>
                <a:gd name="T21" fmla="*/ 0 h 821"/>
                <a:gd name="T22" fmla="*/ 0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folHlink"/>
            </a:solidFill>
            <a:ln w="9525">
              <a:noFill/>
              <a:round/>
              <a:headEnd/>
              <a:tailEnd/>
            </a:ln>
          </p:spPr>
          <p:txBody>
            <a:bodyPr/>
            <a:lstStyle/>
            <a:p>
              <a:pPr>
                <a:defRPr/>
              </a:pPr>
              <a:endParaRPr lang="en-US"/>
            </a:p>
          </p:txBody>
        </p:sp>
        <p:sp>
          <p:nvSpPr>
            <p:cNvPr id="18" name="Freeform 21"/>
            <p:cNvSpPr>
              <a:spLocks/>
            </p:cNvSpPr>
            <p:nvPr userDrawn="1"/>
          </p:nvSpPr>
          <p:spPr bwMode="auto">
            <a:xfrm rot="7320404">
              <a:off x="5000" y="2913"/>
              <a:ext cx="416" cy="265"/>
            </a:xfrm>
            <a:custGeom>
              <a:avLst/>
              <a:gdLst>
                <a:gd name="T0" fmla="*/ 0 w 1049"/>
                <a:gd name="T1" fmla="*/ 0 h 747"/>
                <a:gd name="T2" fmla="*/ 0 w 1049"/>
                <a:gd name="T3" fmla="*/ 0 h 747"/>
                <a:gd name="T4" fmla="*/ 0 w 1049"/>
                <a:gd name="T5" fmla="*/ 0 h 747"/>
                <a:gd name="T6" fmla="*/ 0 w 1049"/>
                <a:gd name="T7" fmla="*/ 0 h 747"/>
                <a:gd name="T8" fmla="*/ 0 w 1049"/>
                <a:gd name="T9" fmla="*/ 0 h 747"/>
                <a:gd name="T10" fmla="*/ 0 w 1049"/>
                <a:gd name="T11" fmla="*/ 0 h 747"/>
                <a:gd name="T12" fmla="*/ 0 w 1049"/>
                <a:gd name="T13" fmla="*/ 0 h 747"/>
                <a:gd name="T14" fmla="*/ 0 w 1049"/>
                <a:gd name="T15" fmla="*/ 0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w="9525">
              <a:noFill/>
              <a:round/>
              <a:headEnd/>
              <a:tailEnd/>
            </a:ln>
          </p:spPr>
          <p:txBody>
            <a:bodyPr/>
            <a:lstStyle/>
            <a:p>
              <a:pPr>
                <a:defRPr/>
              </a:pPr>
              <a:endParaRPr lang="en-US"/>
            </a:p>
          </p:txBody>
        </p:sp>
        <p:grpSp>
          <p:nvGrpSpPr>
            <p:cNvPr id="19" name="Group 22"/>
            <p:cNvGrpSpPr>
              <a:grpSpLocks/>
            </p:cNvGrpSpPr>
            <p:nvPr userDrawn="1"/>
          </p:nvGrpSpPr>
          <p:grpSpPr bwMode="auto">
            <a:xfrm>
              <a:off x="4986" y="2752"/>
              <a:ext cx="468" cy="667"/>
              <a:chOff x="4986" y="2752"/>
              <a:chExt cx="468" cy="667"/>
            </a:xfrm>
          </p:grpSpPr>
          <p:sp>
            <p:nvSpPr>
              <p:cNvPr id="20" name="Freeform 23"/>
              <p:cNvSpPr>
                <a:spLocks/>
              </p:cNvSpPr>
              <p:nvPr userDrawn="1"/>
            </p:nvSpPr>
            <p:spPr bwMode="auto">
              <a:xfrm rot="7320404">
                <a:off x="4987" y="3190"/>
                <a:ext cx="59" cy="61"/>
              </a:xfrm>
              <a:custGeom>
                <a:avLst/>
                <a:gdLst>
                  <a:gd name="T0" fmla="*/ 0 w 150"/>
                  <a:gd name="T1" fmla="*/ 0 h 173"/>
                  <a:gd name="T2" fmla="*/ 0 w 150"/>
                  <a:gd name="T3" fmla="*/ 0 h 173"/>
                  <a:gd name="T4" fmla="*/ 0 w 150"/>
                  <a:gd name="T5" fmla="*/ 0 h 173"/>
                  <a:gd name="T6" fmla="*/ 0 w 150"/>
                  <a:gd name="T7" fmla="*/ 0 h 173"/>
                  <a:gd name="T8" fmla="*/ 0 w 150"/>
                  <a:gd name="T9" fmla="*/ 0 h 173"/>
                  <a:gd name="T10" fmla="*/ 0 w 150"/>
                  <a:gd name="T11" fmla="*/ 0 h 173"/>
                  <a:gd name="T12" fmla="*/ 0 w 150"/>
                  <a:gd name="T13" fmla="*/ 0 h 173"/>
                  <a:gd name="T14" fmla="*/ 0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w="9525">
                <a:noFill/>
                <a:round/>
                <a:headEnd/>
                <a:tailEnd/>
              </a:ln>
            </p:spPr>
            <p:txBody>
              <a:bodyPr/>
              <a:lstStyle/>
              <a:p>
                <a:pPr>
                  <a:defRPr/>
                </a:pPr>
                <a:endParaRPr lang="en-US"/>
              </a:p>
            </p:txBody>
          </p:sp>
          <p:sp>
            <p:nvSpPr>
              <p:cNvPr id="21" name="Freeform 24"/>
              <p:cNvSpPr>
                <a:spLocks/>
              </p:cNvSpPr>
              <p:nvPr userDrawn="1"/>
            </p:nvSpPr>
            <p:spPr bwMode="auto">
              <a:xfrm rot="7320404">
                <a:off x="4887" y="2930"/>
                <a:ext cx="667" cy="311"/>
              </a:xfrm>
              <a:custGeom>
                <a:avLst/>
                <a:gdLst>
                  <a:gd name="T0" fmla="*/ 0 w 1684"/>
                  <a:gd name="T1" fmla="*/ 0 h 880"/>
                  <a:gd name="T2" fmla="*/ 0 w 1684"/>
                  <a:gd name="T3" fmla="*/ 0 h 880"/>
                  <a:gd name="T4" fmla="*/ 0 w 1684"/>
                  <a:gd name="T5" fmla="*/ 0 h 880"/>
                  <a:gd name="T6" fmla="*/ 0 w 1684"/>
                  <a:gd name="T7" fmla="*/ 0 h 880"/>
                  <a:gd name="T8" fmla="*/ 0 w 1684"/>
                  <a:gd name="T9" fmla="*/ 0 h 880"/>
                  <a:gd name="T10" fmla="*/ 0 w 1684"/>
                  <a:gd name="T11" fmla="*/ 0 h 880"/>
                  <a:gd name="T12" fmla="*/ 0 w 1684"/>
                  <a:gd name="T13" fmla="*/ 0 h 880"/>
                  <a:gd name="T14" fmla="*/ 0 w 1684"/>
                  <a:gd name="T15" fmla="*/ 0 h 880"/>
                  <a:gd name="T16" fmla="*/ 0 w 1684"/>
                  <a:gd name="T17" fmla="*/ 0 h 880"/>
                  <a:gd name="T18" fmla="*/ 0 w 1684"/>
                  <a:gd name="T19" fmla="*/ 0 h 880"/>
                  <a:gd name="T20" fmla="*/ 0 w 1684"/>
                  <a:gd name="T21" fmla="*/ 0 h 880"/>
                  <a:gd name="T22" fmla="*/ 0 w 1684"/>
                  <a:gd name="T23" fmla="*/ 0 h 880"/>
                  <a:gd name="T24" fmla="*/ 0 w 1684"/>
                  <a:gd name="T25" fmla="*/ 0 h 880"/>
                  <a:gd name="T26" fmla="*/ 0 w 1684"/>
                  <a:gd name="T27" fmla="*/ 0 h 880"/>
                  <a:gd name="T28" fmla="*/ 0 w 1684"/>
                  <a:gd name="T29" fmla="*/ 0 h 880"/>
                  <a:gd name="T30" fmla="*/ 0 w 1684"/>
                  <a:gd name="T31" fmla="*/ 0 h 880"/>
                  <a:gd name="T32" fmla="*/ 0 w 1684"/>
                  <a:gd name="T33" fmla="*/ 0 h 880"/>
                  <a:gd name="T34" fmla="*/ 0 w 1684"/>
                  <a:gd name="T35" fmla="*/ 0 h 880"/>
                  <a:gd name="T36" fmla="*/ 0 w 1684"/>
                  <a:gd name="T37" fmla="*/ 0 h 880"/>
                  <a:gd name="T38" fmla="*/ 0 w 1684"/>
                  <a:gd name="T39" fmla="*/ 0 h 880"/>
                  <a:gd name="T40" fmla="*/ 0 w 1684"/>
                  <a:gd name="T41" fmla="*/ 0 h 880"/>
                  <a:gd name="T42" fmla="*/ 0 w 1684"/>
                  <a:gd name="T43" fmla="*/ 0 h 880"/>
                  <a:gd name="T44" fmla="*/ 0 w 1684"/>
                  <a:gd name="T45" fmla="*/ 0 h 880"/>
                  <a:gd name="T46" fmla="*/ 0 w 1684"/>
                  <a:gd name="T47" fmla="*/ 0 h 880"/>
                  <a:gd name="T48" fmla="*/ 0 w 1684"/>
                  <a:gd name="T49" fmla="*/ 0 h 880"/>
                  <a:gd name="T50" fmla="*/ 0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w="9525">
                <a:noFill/>
                <a:round/>
                <a:headEnd/>
                <a:tailEnd/>
              </a:ln>
            </p:spPr>
            <p:txBody>
              <a:bodyPr/>
              <a:lstStyle/>
              <a:p>
                <a:pPr>
                  <a:defRPr/>
                </a:pPr>
                <a:endParaRPr lang="en-US"/>
              </a:p>
            </p:txBody>
          </p:sp>
          <p:sp>
            <p:nvSpPr>
              <p:cNvPr id="22" name="Freeform 25"/>
              <p:cNvSpPr>
                <a:spLocks/>
              </p:cNvSpPr>
              <p:nvPr userDrawn="1"/>
            </p:nvSpPr>
            <p:spPr bwMode="auto">
              <a:xfrm rot="7320404">
                <a:off x="5062" y="2997"/>
                <a:ext cx="472" cy="176"/>
              </a:xfrm>
              <a:custGeom>
                <a:avLst/>
                <a:gdLst>
                  <a:gd name="T0" fmla="*/ 0 w 1190"/>
                  <a:gd name="T1" fmla="*/ 0 h 500"/>
                  <a:gd name="T2" fmla="*/ 0 w 1190"/>
                  <a:gd name="T3" fmla="*/ 0 h 500"/>
                  <a:gd name="T4" fmla="*/ 0 w 1190"/>
                  <a:gd name="T5" fmla="*/ 0 h 500"/>
                  <a:gd name="T6" fmla="*/ 0 w 1190"/>
                  <a:gd name="T7" fmla="*/ 0 h 500"/>
                  <a:gd name="T8" fmla="*/ 0 w 1190"/>
                  <a:gd name="T9" fmla="*/ 0 h 500"/>
                  <a:gd name="T10" fmla="*/ 0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w="9525">
                <a:noFill/>
                <a:round/>
                <a:headEnd/>
                <a:tailEnd/>
              </a:ln>
            </p:spPr>
            <p:txBody>
              <a:bodyPr/>
              <a:lstStyle/>
              <a:p>
                <a:pPr>
                  <a:defRPr/>
                </a:pPr>
                <a:endParaRPr lang="en-US"/>
              </a:p>
            </p:txBody>
          </p:sp>
          <p:sp>
            <p:nvSpPr>
              <p:cNvPr id="23" name="Freeform 26"/>
              <p:cNvSpPr>
                <a:spLocks/>
              </p:cNvSpPr>
              <p:nvPr userDrawn="1"/>
            </p:nvSpPr>
            <p:spPr bwMode="auto">
              <a:xfrm rot="7320404">
                <a:off x="5365" y="2873"/>
                <a:ext cx="63" cy="118"/>
              </a:xfrm>
              <a:custGeom>
                <a:avLst/>
                <a:gdLst>
                  <a:gd name="T0" fmla="*/ 0 w 160"/>
                  <a:gd name="T1" fmla="*/ 0 h 335"/>
                  <a:gd name="T2" fmla="*/ 0 w 160"/>
                  <a:gd name="T3" fmla="*/ 0 h 335"/>
                  <a:gd name="T4" fmla="*/ 0 w 160"/>
                  <a:gd name="T5" fmla="*/ 0 h 335"/>
                  <a:gd name="T6" fmla="*/ 0 w 160"/>
                  <a:gd name="T7" fmla="*/ 0 h 335"/>
                  <a:gd name="T8" fmla="*/ 0 w 160"/>
                  <a:gd name="T9" fmla="*/ 0 h 335"/>
                  <a:gd name="T10" fmla="*/ 0 w 160"/>
                  <a:gd name="T11" fmla="*/ 0 h 335"/>
                  <a:gd name="T12" fmla="*/ 0 w 160"/>
                  <a:gd name="T13" fmla="*/ 0 h 335"/>
                  <a:gd name="T14" fmla="*/ 0 w 160"/>
                  <a:gd name="T15" fmla="*/ 0 h 335"/>
                  <a:gd name="T16" fmla="*/ 0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w="9525">
                <a:noFill/>
                <a:round/>
                <a:headEnd/>
                <a:tailEnd/>
              </a:ln>
            </p:spPr>
            <p:txBody>
              <a:bodyPr/>
              <a:lstStyle/>
              <a:p>
                <a:pPr>
                  <a:defRPr/>
                </a:pPr>
                <a:endParaRPr lang="en-US"/>
              </a:p>
            </p:txBody>
          </p:sp>
          <p:sp>
            <p:nvSpPr>
              <p:cNvPr id="24" name="Freeform 27"/>
              <p:cNvSpPr>
                <a:spLocks/>
              </p:cNvSpPr>
              <p:nvPr userDrawn="1"/>
            </p:nvSpPr>
            <p:spPr bwMode="auto">
              <a:xfrm rot="7320404">
                <a:off x="5137" y="3000"/>
                <a:ext cx="193" cy="104"/>
              </a:xfrm>
              <a:custGeom>
                <a:avLst/>
                <a:gdLst>
                  <a:gd name="T0" fmla="*/ 0 w 489"/>
                  <a:gd name="T1" fmla="*/ 0 h 296"/>
                  <a:gd name="T2" fmla="*/ 0 w 489"/>
                  <a:gd name="T3" fmla="*/ 0 h 296"/>
                  <a:gd name="T4" fmla="*/ 0 w 489"/>
                  <a:gd name="T5" fmla="*/ 0 h 296"/>
                  <a:gd name="T6" fmla="*/ 0 w 489"/>
                  <a:gd name="T7" fmla="*/ 0 h 296"/>
                  <a:gd name="T8" fmla="*/ 0 w 489"/>
                  <a:gd name="T9" fmla="*/ 0 h 296"/>
                  <a:gd name="T10" fmla="*/ 0 w 489"/>
                  <a:gd name="T11" fmla="*/ 0 h 296"/>
                  <a:gd name="T12" fmla="*/ 0 w 489"/>
                  <a:gd name="T13" fmla="*/ 0 h 296"/>
                  <a:gd name="T14" fmla="*/ 0 w 489"/>
                  <a:gd name="T15" fmla="*/ 0 h 296"/>
                  <a:gd name="T16" fmla="*/ 0 w 489"/>
                  <a:gd name="T17" fmla="*/ 0 h 296"/>
                  <a:gd name="T18" fmla="*/ 0 w 489"/>
                  <a:gd name="T19" fmla="*/ 0 h 296"/>
                  <a:gd name="T20" fmla="*/ 0 w 489"/>
                  <a:gd name="T21" fmla="*/ 0 h 296"/>
                  <a:gd name="T22" fmla="*/ 0 w 489"/>
                  <a:gd name="T23" fmla="*/ 0 h 296"/>
                  <a:gd name="T24" fmla="*/ 0 w 489"/>
                  <a:gd name="T25" fmla="*/ 0 h 296"/>
                  <a:gd name="T26" fmla="*/ 0 w 489"/>
                  <a:gd name="T27" fmla="*/ 0 h 296"/>
                  <a:gd name="T28" fmla="*/ 0 w 489"/>
                  <a:gd name="T29" fmla="*/ 0 h 296"/>
                  <a:gd name="T30" fmla="*/ 0 w 489"/>
                  <a:gd name="T31" fmla="*/ 0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w="9525">
                <a:noFill/>
                <a:round/>
                <a:headEnd/>
                <a:tailEnd/>
              </a:ln>
            </p:spPr>
            <p:txBody>
              <a:bodyPr/>
              <a:lstStyle/>
              <a:p>
                <a:pPr>
                  <a:defRPr/>
                </a:pPr>
                <a:endParaRPr lang="en-US"/>
              </a:p>
            </p:txBody>
          </p:sp>
        </p:grpSp>
      </p:grpSp>
      <p:sp>
        <p:nvSpPr>
          <p:cNvPr id="25" name="Freeform 28"/>
          <p:cNvSpPr>
            <a:spLocks/>
          </p:cNvSpPr>
          <p:nvPr/>
        </p:nvSpPr>
        <p:spPr bwMode="auto">
          <a:xfrm>
            <a:off x="1262380" y="5054601"/>
            <a:ext cx="9530080" cy="728663"/>
          </a:xfrm>
          <a:custGeom>
            <a:avLst/>
            <a:gdLst>
              <a:gd name="T0" fmla="*/ 0 w 4288"/>
              <a:gd name="T1" fmla="*/ 0 h 459"/>
              <a:gd name="T2" fmla="*/ 2147483646 w 4288"/>
              <a:gd name="T3" fmla="*/ 2147483646 h 459"/>
              <a:gd name="T4" fmla="*/ 2147483646 w 4288"/>
              <a:gd name="T5" fmla="*/ 2147483646 h 459"/>
              <a:gd name="T6" fmla="*/ 2147483646 w 4288"/>
              <a:gd name="T7" fmla="*/ 2147483646 h 459"/>
              <a:gd name="T8" fmla="*/ 2147483646 w 4288"/>
              <a:gd name="T9" fmla="*/ 2147483646 h 459"/>
              <a:gd name="T10" fmla="*/ 2147483646 w 4288"/>
              <a:gd name="T11" fmla="*/ 2147483646 h 459"/>
              <a:gd name="T12" fmla="*/ 2147483646 w 4288"/>
              <a:gd name="T13" fmla="*/ 2147483646 h 4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cap="flat" cmpd="sng">
            <a:solidFill>
              <a:schemeClr val="folHlink"/>
            </a:solidFill>
            <a:prstDash val="solid"/>
            <a:round/>
            <a:headEnd/>
            <a:tailEnd/>
          </a:ln>
        </p:spPr>
        <p:txBody>
          <a:bodyPr/>
          <a:lstStyle/>
          <a:p>
            <a:pPr>
              <a:defRPr/>
            </a:pPr>
            <a:endParaRPr lang="en-US"/>
          </a:p>
        </p:txBody>
      </p:sp>
      <p:sp>
        <p:nvSpPr>
          <p:cNvPr id="26" name="Freeform 29"/>
          <p:cNvSpPr>
            <a:spLocks/>
          </p:cNvSpPr>
          <p:nvPr/>
        </p:nvSpPr>
        <p:spPr bwMode="auto">
          <a:xfrm>
            <a:off x="5707380" y="1930400"/>
            <a:ext cx="1244600" cy="381000"/>
          </a:xfrm>
          <a:custGeom>
            <a:avLst/>
            <a:gdLst>
              <a:gd name="T0" fmla="*/ 0 w 560"/>
              <a:gd name="T1" fmla="*/ 2147483646 h 240"/>
              <a:gd name="T2" fmla="*/ 2147483646 w 560"/>
              <a:gd name="T3" fmla="*/ 2147483646 h 240"/>
              <a:gd name="T4" fmla="*/ 2147483646 w 560"/>
              <a:gd name="T5" fmla="*/ 2147483646 h 240"/>
              <a:gd name="T6" fmla="*/ 2147483646 w 560"/>
              <a:gd name="T7" fmla="*/ 2147483646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0" h="240">
                <a:moveTo>
                  <a:pt x="0" y="32"/>
                </a:moveTo>
                <a:cubicBezTo>
                  <a:pt x="102" y="89"/>
                  <a:pt x="205" y="147"/>
                  <a:pt x="280" y="144"/>
                </a:cubicBezTo>
                <a:cubicBezTo>
                  <a:pt x="355" y="141"/>
                  <a:pt x="401" y="0"/>
                  <a:pt x="448" y="16"/>
                </a:cubicBezTo>
                <a:cubicBezTo>
                  <a:pt x="495" y="32"/>
                  <a:pt x="541" y="201"/>
                  <a:pt x="560" y="240"/>
                </a:cubicBezTo>
              </a:path>
            </a:pathLst>
          </a:custGeom>
          <a:noFill/>
          <a:ln w="114300" cmpd="sng">
            <a:solidFill>
              <a:schemeClr val="tx2"/>
            </a:solidFill>
            <a:round/>
            <a:headEnd/>
            <a:tailEnd/>
          </a:ln>
        </p:spPr>
        <p:txBody>
          <a:bodyPr/>
          <a:lstStyle/>
          <a:p>
            <a:pPr>
              <a:defRPr/>
            </a:pPr>
            <a:endParaRPr lang="en-US"/>
          </a:p>
        </p:txBody>
      </p:sp>
      <p:sp>
        <p:nvSpPr>
          <p:cNvPr id="132099" name="Rectangle 3"/>
          <p:cNvSpPr>
            <a:spLocks noGrp="1" noChangeArrowheads="1"/>
          </p:cNvSpPr>
          <p:nvPr>
            <p:ph type="ctrTitle"/>
          </p:nvPr>
        </p:nvSpPr>
        <p:spPr>
          <a:xfrm>
            <a:off x="1920240" y="1511300"/>
            <a:ext cx="8961120" cy="2273300"/>
          </a:xfrm>
          <a:effectLst>
            <a:outerShdw dist="45791" dir="2021404" algn="ctr" rotWithShape="0">
              <a:schemeClr val="bg2"/>
            </a:outerShdw>
          </a:effectLst>
        </p:spPr>
        <p:txBody>
          <a:bodyPr/>
          <a:lstStyle>
            <a:lvl1pPr>
              <a:defRPr>
                <a:solidFill>
                  <a:schemeClr val="tx2"/>
                </a:solidFill>
                <a:effectLst>
                  <a:outerShdw blurRad="38100" dist="38100" dir="2700000" algn="tl">
                    <a:srgbClr val="C0C0C0"/>
                  </a:outerShdw>
                </a:effectLst>
              </a:defRPr>
            </a:lvl1pPr>
          </a:lstStyle>
          <a:p>
            <a:pPr lvl="0"/>
            <a:r>
              <a:rPr lang="en-US" noProof="0"/>
              <a:t>Click to edit Master title style</a:t>
            </a:r>
          </a:p>
        </p:txBody>
      </p:sp>
      <p:sp>
        <p:nvSpPr>
          <p:cNvPr id="132100" name="Rectangle 4"/>
          <p:cNvSpPr>
            <a:spLocks noGrp="1" noChangeArrowheads="1"/>
          </p:cNvSpPr>
          <p:nvPr>
            <p:ph type="subTitle" idx="1"/>
          </p:nvPr>
        </p:nvSpPr>
        <p:spPr>
          <a:xfrm>
            <a:off x="2169160" y="4051300"/>
            <a:ext cx="8445500" cy="1003300"/>
          </a:xfrm>
        </p:spPr>
        <p:txBody>
          <a:bodyPr/>
          <a:lstStyle>
            <a:lvl1pPr marL="0" indent="0" algn="ctr">
              <a:buFontTx/>
              <a:buNone/>
              <a:defRPr sz="2800">
                <a:effectLst>
                  <a:outerShdw blurRad="38100" dist="38100" dir="2700000" algn="tl">
                    <a:srgbClr val="C0C0C0"/>
                  </a:outerShdw>
                </a:effectLst>
              </a:defRPr>
            </a:lvl1pPr>
          </a:lstStyle>
          <a:p>
            <a:pPr lvl="0"/>
            <a:r>
              <a:rPr lang="en-US" noProof="0"/>
              <a:t>Click to edit Master subtitle style</a:t>
            </a:r>
          </a:p>
        </p:txBody>
      </p:sp>
      <p:sp>
        <p:nvSpPr>
          <p:cNvPr id="27" name="Rectangle 5"/>
          <p:cNvSpPr>
            <a:spLocks noGrp="1" noChangeArrowheads="1"/>
          </p:cNvSpPr>
          <p:nvPr>
            <p:ph type="dt" sz="half" idx="10"/>
          </p:nvPr>
        </p:nvSpPr>
        <p:spPr>
          <a:xfrm>
            <a:off x="960120" y="6248400"/>
            <a:ext cx="2667000" cy="457200"/>
          </a:xfrm>
        </p:spPr>
        <p:txBody>
          <a:bodyPr/>
          <a:lstStyle>
            <a:lvl1pPr>
              <a:defRPr/>
            </a:lvl1pPr>
          </a:lstStyle>
          <a:p>
            <a:pPr>
              <a:defRPr/>
            </a:pPr>
            <a:endParaRPr lang="en-US"/>
          </a:p>
        </p:txBody>
      </p:sp>
      <p:sp>
        <p:nvSpPr>
          <p:cNvPr id="28" name="Rectangle 6"/>
          <p:cNvSpPr>
            <a:spLocks noGrp="1" noChangeArrowheads="1"/>
          </p:cNvSpPr>
          <p:nvPr>
            <p:ph type="ftr" sz="quarter" idx="11"/>
          </p:nvPr>
        </p:nvSpPr>
        <p:spPr>
          <a:xfrm>
            <a:off x="4373880" y="6248400"/>
            <a:ext cx="4053840" cy="457200"/>
          </a:xfrm>
        </p:spPr>
        <p:txBody>
          <a:bodyPr/>
          <a:lstStyle>
            <a:lvl1pPr>
              <a:defRPr/>
            </a:lvl1pPr>
          </a:lstStyle>
          <a:p>
            <a:pPr>
              <a:defRPr/>
            </a:pPr>
            <a:endParaRPr lang="en-US"/>
          </a:p>
        </p:txBody>
      </p:sp>
      <p:sp>
        <p:nvSpPr>
          <p:cNvPr id="29" name="Rectangle 7"/>
          <p:cNvSpPr>
            <a:spLocks noGrp="1" noChangeArrowheads="1"/>
          </p:cNvSpPr>
          <p:nvPr>
            <p:ph type="sldNum" sz="quarter" idx="12"/>
          </p:nvPr>
        </p:nvSpPr>
        <p:spPr>
          <a:xfrm>
            <a:off x="9174480" y="6248400"/>
            <a:ext cx="2667000" cy="457200"/>
          </a:xfrm>
        </p:spPr>
        <p:txBody>
          <a:bodyPr/>
          <a:lstStyle>
            <a:lvl1pPr>
              <a:defRPr/>
            </a:lvl1pPr>
          </a:lstStyle>
          <a:p>
            <a:pPr>
              <a:defRPr/>
            </a:pPr>
            <a:fld id="{29EB6C79-D51B-4CBD-AB72-68BD1AAB8CC3}" type="slidenum">
              <a:rPr lang="en-US" altLang="vi-VN"/>
              <a:pPr>
                <a:defRPr/>
              </a:pPr>
              <a:t>‹#›</a:t>
            </a:fld>
            <a:endParaRPr lang="en-US" altLang="vi-VN"/>
          </a:p>
        </p:txBody>
      </p:sp>
    </p:spTree>
    <p:extLst>
      <p:ext uri="{BB962C8B-B14F-4D97-AF65-F5344CB8AC3E}">
        <p14:creationId xmlns:p14="http://schemas.microsoft.com/office/powerpoint/2010/main" val="1428191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253F0B1-950E-4429-94CD-299B5DF76E2E}" type="slidenum">
              <a:rPr lang="en-US" altLang="vi-VN"/>
              <a:pPr>
                <a:defRPr/>
              </a:pPr>
              <a:t>‹#›</a:t>
            </a:fld>
            <a:endParaRPr lang="en-US" altLang="vi-VN"/>
          </a:p>
        </p:txBody>
      </p:sp>
    </p:spTree>
    <p:extLst>
      <p:ext uri="{BB962C8B-B14F-4D97-AF65-F5344CB8AC3E}">
        <p14:creationId xmlns:p14="http://schemas.microsoft.com/office/powerpoint/2010/main" val="2854974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1130" y="152400"/>
            <a:ext cx="269367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60120" y="152400"/>
            <a:ext cx="78676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A4E57400-1D86-4362-98F9-38E57CA77EB5}" type="slidenum">
              <a:rPr lang="en-US" altLang="vi-VN"/>
              <a:pPr>
                <a:defRPr/>
              </a:pPr>
              <a:t>‹#›</a:t>
            </a:fld>
            <a:endParaRPr lang="en-US" altLang="vi-VN"/>
          </a:p>
        </p:txBody>
      </p:sp>
    </p:spTree>
    <p:extLst>
      <p:ext uri="{BB962C8B-B14F-4D97-AF65-F5344CB8AC3E}">
        <p14:creationId xmlns:p14="http://schemas.microsoft.com/office/powerpoint/2010/main" val="1581730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60120" y="152400"/>
            <a:ext cx="9618980" cy="1600200"/>
          </a:xfrm>
        </p:spPr>
        <p:txBody>
          <a:bodyPr/>
          <a:lstStyle/>
          <a:p>
            <a:r>
              <a:rPr lang="en-US"/>
              <a:t>Click to edit Master title style</a:t>
            </a:r>
          </a:p>
        </p:txBody>
      </p:sp>
      <p:sp>
        <p:nvSpPr>
          <p:cNvPr id="3" name="Table Placeholder 2"/>
          <p:cNvSpPr>
            <a:spLocks noGrp="1"/>
          </p:cNvSpPr>
          <p:nvPr>
            <p:ph type="tbl" idx="1"/>
          </p:nvPr>
        </p:nvSpPr>
        <p:spPr>
          <a:xfrm>
            <a:off x="960120" y="1828800"/>
            <a:ext cx="10774680" cy="3657600"/>
          </a:xfrm>
        </p:spPr>
        <p:txBody>
          <a:bodyPr/>
          <a:lstStyle/>
          <a:p>
            <a:pPr lvl="0"/>
            <a:endParaRPr lang="en-US" noProof="0"/>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EF36CF13-9B1E-4A5B-89B0-1F7EBA6F7812}" type="slidenum">
              <a:rPr lang="en-US" altLang="vi-VN"/>
              <a:pPr>
                <a:defRPr/>
              </a:pPr>
              <a:t>‹#›</a:t>
            </a:fld>
            <a:endParaRPr lang="en-US" altLang="vi-VN"/>
          </a:p>
        </p:txBody>
      </p:sp>
    </p:spTree>
    <p:extLst>
      <p:ext uri="{BB962C8B-B14F-4D97-AF65-F5344CB8AC3E}">
        <p14:creationId xmlns:p14="http://schemas.microsoft.com/office/powerpoint/2010/main" val="13909323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1122363"/>
            <a:ext cx="9601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00200" y="3602038"/>
            <a:ext cx="96012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9EB6C79-D51B-4CBD-AB72-68BD1AAB8CC3}" type="slidenum">
              <a:rPr lang="en-US" altLang="vi-VN" smtClean="0"/>
              <a:pPr>
                <a:defRPr/>
              </a:pPr>
              <a:t>‹#›</a:t>
            </a:fld>
            <a:endParaRPr lang="en-US" altLang="vi-VN"/>
          </a:p>
        </p:txBody>
      </p:sp>
    </p:spTree>
    <p:extLst>
      <p:ext uri="{BB962C8B-B14F-4D97-AF65-F5344CB8AC3E}">
        <p14:creationId xmlns:p14="http://schemas.microsoft.com/office/powerpoint/2010/main" val="5036582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787C8D2-2721-4B40-92E6-6551FEC82CB2}" type="slidenum">
              <a:rPr lang="en-US" altLang="vi-VN" smtClean="0"/>
              <a:pPr>
                <a:defRPr/>
              </a:pPr>
              <a:t>‹#›</a:t>
            </a:fld>
            <a:endParaRPr lang="en-US" altLang="vi-VN"/>
          </a:p>
        </p:txBody>
      </p:sp>
    </p:spTree>
    <p:extLst>
      <p:ext uri="{BB962C8B-B14F-4D97-AF65-F5344CB8AC3E}">
        <p14:creationId xmlns:p14="http://schemas.microsoft.com/office/powerpoint/2010/main" val="383128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73443" y="1709739"/>
            <a:ext cx="1104138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73443" y="4589464"/>
            <a:ext cx="1104138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3AA47F8-532A-4A31-9FF3-0377C7E2C833}" type="slidenum">
              <a:rPr lang="en-US" altLang="vi-VN" smtClean="0"/>
              <a:pPr>
                <a:defRPr/>
              </a:pPr>
              <a:t>‹#›</a:t>
            </a:fld>
            <a:endParaRPr lang="en-US" altLang="vi-VN"/>
          </a:p>
        </p:txBody>
      </p:sp>
    </p:spTree>
    <p:extLst>
      <p:ext uri="{BB962C8B-B14F-4D97-AF65-F5344CB8AC3E}">
        <p14:creationId xmlns:p14="http://schemas.microsoft.com/office/powerpoint/2010/main" val="39962575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80110" y="1825625"/>
            <a:ext cx="544068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80810" y="1825625"/>
            <a:ext cx="544068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355AF2F-4E5D-46CD-8F61-FFF2E6DE455B}" type="slidenum">
              <a:rPr lang="en-US" altLang="vi-VN" smtClean="0"/>
              <a:pPr>
                <a:defRPr/>
              </a:pPr>
              <a:t>‹#›</a:t>
            </a:fld>
            <a:endParaRPr lang="en-US" altLang="vi-VN"/>
          </a:p>
        </p:txBody>
      </p:sp>
    </p:spTree>
    <p:extLst>
      <p:ext uri="{BB962C8B-B14F-4D97-AF65-F5344CB8AC3E}">
        <p14:creationId xmlns:p14="http://schemas.microsoft.com/office/powerpoint/2010/main" val="27347297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81777" y="365126"/>
            <a:ext cx="11041380" cy="1325563"/>
          </a:xfrm>
        </p:spPr>
        <p:txBody>
          <a:bodyPr/>
          <a:lstStyle/>
          <a:p>
            <a:r>
              <a:rPr lang="en-US"/>
              <a:t>Click to edit Master title style</a:t>
            </a:r>
          </a:p>
        </p:txBody>
      </p:sp>
      <p:sp>
        <p:nvSpPr>
          <p:cNvPr id="3" name="Text Placeholder 2"/>
          <p:cNvSpPr>
            <a:spLocks noGrp="1"/>
          </p:cNvSpPr>
          <p:nvPr>
            <p:ph type="body" idx="1"/>
          </p:nvPr>
        </p:nvSpPr>
        <p:spPr>
          <a:xfrm>
            <a:off x="881778" y="1681163"/>
            <a:ext cx="54156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81778" y="2505075"/>
            <a:ext cx="541567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80810" y="1681163"/>
            <a:ext cx="544234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80810" y="2505075"/>
            <a:ext cx="544234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DB1BCCAE-F405-483E-A23C-0BDE205F81EC}" type="slidenum">
              <a:rPr lang="en-US" altLang="vi-VN" smtClean="0"/>
              <a:pPr>
                <a:defRPr/>
              </a:pPr>
              <a:t>‹#›</a:t>
            </a:fld>
            <a:endParaRPr lang="en-US" altLang="vi-VN"/>
          </a:p>
        </p:txBody>
      </p:sp>
    </p:spTree>
    <p:extLst>
      <p:ext uri="{BB962C8B-B14F-4D97-AF65-F5344CB8AC3E}">
        <p14:creationId xmlns:p14="http://schemas.microsoft.com/office/powerpoint/2010/main" val="7538378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4307BDC5-859D-416B-9AAC-76E753FED78A}" type="slidenum">
              <a:rPr lang="en-US" altLang="vi-VN" smtClean="0"/>
              <a:pPr>
                <a:defRPr/>
              </a:pPr>
              <a:t>‹#›</a:t>
            </a:fld>
            <a:endParaRPr lang="en-US" altLang="vi-VN"/>
          </a:p>
        </p:txBody>
      </p:sp>
    </p:spTree>
    <p:extLst>
      <p:ext uri="{BB962C8B-B14F-4D97-AF65-F5344CB8AC3E}">
        <p14:creationId xmlns:p14="http://schemas.microsoft.com/office/powerpoint/2010/main" val="13656060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22C5C9BA-DDDA-4B1A-A41F-5F636CBDDD87}" type="slidenum">
              <a:rPr lang="en-US" altLang="vi-VN" smtClean="0"/>
              <a:pPr>
                <a:defRPr/>
              </a:pPr>
              <a:t>‹#›</a:t>
            </a:fld>
            <a:endParaRPr lang="en-US" altLang="vi-VN"/>
          </a:p>
        </p:txBody>
      </p:sp>
    </p:spTree>
    <p:extLst>
      <p:ext uri="{BB962C8B-B14F-4D97-AF65-F5344CB8AC3E}">
        <p14:creationId xmlns:p14="http://schemas.microsoft.com/office/powerpoint/2010/main" val="2387871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787C8D2-2721-4B40-92E6-6551FEC82CB2}" type="slidenum">
              <a:rPr lang="en-US" altLang="vi-VN"/>
              <a:pPr>
                <a:defRPr/>
              </a:pPr>
              <a:t>‹#›</a:t>
            </a:fld>
            <a:endParaRPr lang="en-US" altLang="vi-VN"/>
          </a:p>
        </p:txBody>
      </p:sp>
    </p:spTree>
    <p:extLst>
      <p:ext uri="{BB962C8B-B14F-4D97-AF65-F5344CB8AC3E}">
        <p14:creationId xmlns:p14="http://schemas.microsoft.com/office/powerpoint/2010/main" val="32410738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1778" y="457200"/>
            <a:ext cx="4128849"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442347" y="987426"/>
            <a:ext cx="648081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81778" y="2057400"/>
            <a:ext cx="41288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D83C00D-5234-4580-96C2-7DB1A2F82853}" type="slidenum">
              <a:rPr lang="en-US" altLang="vi-VN" smtClean="0"/>
              <a:pPr>
                <a:defRPr/>
              </a:pPr>
              <a:t>‹#›</a:t>
            </a:fld>
            <a:endParaRPr lang="en-US" altLang="vi-VN"/>
          </a:p>
        </p:txBody>
      </p:sp>
    </p:spTree>
    <p:extLst>
      <p:ext uri="{BB962C8B-B14F-4D97-AF65-F5344CB8AC3E}">
        <p14:creationId xmlns:p14="http://schemas.microsoft.com/office/powerpoint/2010/main" val="16292632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1778" y="457200"/>
            <a:ext cx="4128849"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442347" y="987426"/>
            <a:ext cx="648081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81778" y="2057400"/>
            <a:ext cx="41288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7FAC4C5-0FF1-4B23-AC9D-6205B8C8A8A6}" type="slidenum">
              <a:rPr lang="en-US" altLang="vi-VN" smtClean="0"/>
              <a:pPr>
                <a:defRPr/>
              </a:pPr>
              <a:t>‹#›</a:t>
            </a:fld>
            <a:endParaRPr lang="en-US" altLang="vi-VN"/>
          </a:p>
        </p:txBody>
      </p:sp>
    </p:spTree>
    <p:extLst>
      <p:ext uri="{BB962C8B-B14F-4D97-AF65-F5344CB8AC3E}">
        <p14:creationId xmlns:p14="http://schemas.microsoft.com/office/powerpoint/2010/main" val="18454336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253F0B1-950E-4429-94CD-299B5DF76E2E}" type="slidenum">
              <a:rPr lang="en-US" altLang="vi-VN" smtClean="0"/>
              <a:pPr>
                <a:defRPr/>
              </a:pPr>
              <a:t>‹#›</a:t>
            </a:fld>
            <a:endParaRPr lang="en-US" altLang="vi-VN"/>
          </a:p>
        </p:txBody>
      </p:sp>
    </p:spTree>
    <p:extLst>
      <p:ext uri="{BB962C8B-B14F-4D97-AF65-F5344CB8AC3E}">
        <p14:creationId xmlns:p14="http://schemas.microsoft.com/office/powerpoint/2010/main" val="29388055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1145" y="365125"/>
            <a:ext cx="276034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80110" y="365125"/>
            <a:ext cx="812101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4E57400-1D86-4362-98F9-38E57CA77EB5}" type="slidenum">
              <a:rPr lang="en-US" altLang="vi-VN" smtClean="0"/>
              <a:pPr>
                <a:defRPr/>
              </a:pPr>
              <a:t>‹#›</a:t>
            </a:fld>
            <a:endParaRPr lang="en-US" altLang="vi-VN"/>
          </a:p>
        </p:txBody>
      </p:sp>
    </p:spTree>
    <p:extLst>
      <p:ext uri="{BB962C8B-B14F-4D97-AF65-F5344CB8AC3E}">
        <p14:creationId xmlns:p14="http://schemas.microsoft.com/office/powerpoint/2010/main" val="672581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1238" y="4406901"/>
            <a:ext cx="1088136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11238" y="2906713"/>
            <a:ext cx="1088136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A3AA47F8-532A-4A31-9FF3-0377C7E2C833}" type="slidenum">
              <a:rPr lang="en-US" altLang="vi-VN"/>
              <a:pPr>
                <a:defRPr/>
              </a:pPr>
              <a:t>‹#›</a:t>
            </a:fld>
            <a:endParaRPr lang="en-US" altLang="vi-VN"/>
          </a:p>
        </p:txBody>
      </p:sp>
    </p:spTree>
    <p:extLst>
      <p:ext uri="{BB962C8B-B14F-4D97-AF65-F5344CB8AC3E}">
        <p14:creationId xmlns:p14="http://schemas.microsoft.com/office/powerpoint/2010/main" val="551342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60120" y="1828800"/>
            <a:ext cx="528066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54140" y="1828800"/>
            <a:ext cx="528066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3355AF2F-4E5D-46CD-8F61-FFF2E6DE455B}" type="slidenum">
              <a:rPr lang="en-US" altLang="vi-VN"/>
              <a:pPr>
                <a:defRPr/>
              </a:pPr>
              <a:t>‹#›</a:t>
            </a:fld>
            <a:endParaRPr lang="en-US" altLang="vi-VN"/>
          </a:p>
        </p:txBody>
      </p:sp>
    </p:spTree>
    <p:extLst>
      <p:ext uri="{BB962C8B-B14F-4D97-AF65-F5344CB8AC3E}">
        <p14:creationId xmlns:p14="http://schemas.microsoft.com/office/powerpoint/2010/main" val="1116974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40080" y="274638"/>
            <a:ext cx="1152144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40080" y="1535113"/>
            <a:ext cx="56562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40080" y="2174875"/>
            <a:ext cx="56562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03036" y="1535113"/>
            <a:ext cx="565848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03036" y="2174875"/>
            <a:ext cx="565848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DB1BCCAE-F405-483E-A23C-0BDE205F81EC}" type="slidenum">
              <a:rPr lang="en-US" altLang="vi-VN"/>
              <a:pPr>
                <a:defRPr/>
              </a:pPr>
              <a:t>‹#›</a:t>
            </a:fld>
            <a:endParaRPr lang="en-US" altLang="vi-VN"/>
          </a:p>
        </p:txBody>
      </p:sp>
    </p:spTree>
    <p:extLst>
      <p:ext uri="{BB962C8B-B14F-4D97-AF65-F5344CB8AC3E}">
        <p14:creationId xmlns:p14="http://schemas.microsoft.com/office/powerpoint/2010/main" val="2729988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4307BDC5-859D-416B-9AAC-76E753FED78A}" type="slidenum">
              <a:rPr lang="en-US" altLang="vi-VN"/>
              <a:pPr>
                <a:defRPr/>
              </a:pPr>
              <a:t>‹#›</a:t>
            </a:fld>
            <a:endParaRPr lang="en-US" altLang="vi-VN"/>
          </a:p>
        </p:txBody>
      </p:sp>
    </p:spTree>
    <p:extLst>
      <p:ext uri="{BB962C8B-B14F-4D97-AF65-F5344CB8AC3E}">
        <p14:creationId xmlns:p14="http://schemas.microsoft.com/office/powerpoint/2010/main" val="1801048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22C5C9BA-DDDA-4B1A-A41F-5F636CBDDD87}" type="slidenum">
              <a:rPr lang="en-US" altLang="vi-VN"/>
              <a:pPr>
                <a:defRPr/>
              </a:pPr>
              <a:t>‹#›</a:t>
            </a:fld>
            <a:endParaRPr lang="en-US" altLang="vi-VN"/>
          </a:p>
        </p:txBody>
      </p:sp>
    </p:spTree>
    <p:extLst>
      <p:ext uri="{BB962C8B-B14F-4D97-AF65-F5344CB8AC3E}">
        <p14:creationId xmlns:p14="http://schemas.microsoft.com/office/powerpoint/2010/main" val="1665946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0081" y="273050"/>
            <a:ext cx="4211638"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05070" y="273051"/>
            <a:ext cx="71564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0081" y="1435101"/>
            <a:ext cx="42116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D83C00D-5234-4580-96C2-7DB1A2F82853}" type="slidenum">
              <a:rPr lang="en-US" altLang="vi-VN"/>
              <a:pPr>
                <a:defRPr/>
              </a:pPr>
              <a:t>‹#›</a:t>
            </a:fld>
            <a:endParaRPr lang="en-US" altLang="vi-VN"/>
          </a:p>
        </p:txBody>
      </p:sp>
    </p:spTree>
    <p:extLst>
      <p:ext uri="{BB962C8B-B14F-4D97-AF65-F5344CB8AC3E}">
        <p14:creationId xmlns:p14="http://schemas.microsoft.com/office/powerpoint/2010/main" val="1710054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09203" y="4800600"/>
            <a:ext cx="768096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09203" y="612775"/>
            <a:ext cx="768096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09203" y="5367338"/>
            <a:ext cx="768096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E7FAC4C5-0FF1-4B23-AC9D-6205B8C8A8A6}" type="slidenum">
              <a:rPr lang="en-US" altLang="vi-VN"/>
              <a:pPr>
                <a:defRPr/>
              </a:pPr>
              <a:t>‹#›</a:t>
            </a:fld>
            <a:endParaRPr lang="en-US" altLang="vi-VN"/>
          </a:p>
        </p:txBody>
      </p:sp>
    </p:spTree>
    <p:extLst>
      <p:ext uri="{BB962C8B-B14F-4D97-AF65-F5344CB8AC3E}">
        <p14:creationId xmlns:p14="http://schemas.microsoft.com/office/powerpoint/2010/main" val="3292488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Freeform 2"/>
          <p:cNvSpPr>
            <a:spLocks/>
          </p:cNvSpPr>
          <p:nvPr/>
        </p:nvSpPr>
        <p:spPr bwMode="auto">
          <a:xfrm rot="18427436">
            <a:off x="11121550" y="-431958"/>
            <a:ext cx="1162050" cy="2918142"/>
          </a:xfrm>
          <a:custGeom>
            <a:avLst/>
            <a:gdLst>
              <a:gd name="T0" fmla="*/ 2147483646 w 2903"/>
              <a:gd name="T1" fmla="*/ 2147483646 h 3686"/>
              <a:gd name="T2" fmla="*/ 2147483646 w 2903"/>
              <a:gd name="T3" fmla="*/ 2147483646 h 3686"/>
              <a:gd name="T4" fmla="*/ 2147483646 w 2903"/>
              <a:gd name="T5" fmla="*/ 0 h 3686"/>
              <a:gd name="T6" fmla="*/ 2147483646 w 2903"/>
              <a:gd name="T7" fmla="*/ 2147483646 h 3686"/>
              <a:gd name="T8" fmla="*/ 2147483646 w 2903"/>
              <a:gd name="T9" fmla="*/ 2147483646 h 3686"/>
              <a:gd name="T10" fmla="*/ 0 w 2903"/>
              <a:gd name="T11" fmla="*/ 2147483646 h 3686"/>
              <a:gd name="T12" fmla="*/ 2147483646 w 2903"/>
              <a:gd name="T13" fmla="*/ 2147483646 h 3686"/>
              <a:gd name="T14" fmla="*/ 2147483646 w 2903"/>
              <a:gd name="T15" fmla="*/ 2147483646 h 3686"/>
              <a:gd name="T16" fmla="*/ 2147483646 w 2903"/>
              <a:gd name="T17" fmla="*/ 2147483646 h 3686"/>
              <a:gd name="T18" fmla="*/ 2147483646 w 2903"/>
              <a:gd name="T19" fmla="*/ 2147483646 h 3686"/>
              <a:gd name="T20" fmla="*/ 2147483646 w 2903"/>
              <a:gd name="T21" fmla="*/ 2147483646 h 36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close/>
              </a:path>
            </a:pathLst>
          </a:custGeom>
          <a:solidFill>
            <a:srgbClr val="FFFFFF"/>
          </a:solidFill>
          <a:ln w="9525">
            <a:noFill/>
            <a:round/>
            <a:headEnd/>
            <a:tailEnd/>
          </a:ln>
        </p:spPr>
        <p:txBody>
          <a:bodyPr/>
          <a:lstStyle/>
          <a:p>
            <a:pPr>
              <a:defRPr/>
            </a:pPr>
            <a:endParaRPr lang="en-US"/>
          </a:p>
        </p:txBody>
      </p:sp>
      <p:sp>
        <p:nvSpPr>
          <p:cNvPr id="8195" name="Rectangle 3"/>
          <p:cNvSpPr>
            <a:spLocks noGrp="1" noChangeArrowheads="1"/>
          </p:cNvSpPr>
          <p:nvPr>
            <p:ph type="title"/>
          </p:nvPr>
        </p:nvSpPr>
        <p:spPr bwMode="auto">
          <a:xfrm>
            <a:off x="960120" y="152400"/>
            <a:ext cx="961898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vi-VN"/>
              <a:t>Click to edit Master title style</a:t>
            </a:r>
          </a:p>
        </p:txBody>
      </p:sp>
      <p:sp>
        <p:nvSpPr>
          <p:cNvPr id="8196" name="Rectangle 4"/>
          <p:cNvSpPr>
            <a:spLocks noGrp="1" noChangeArrowheads="1"/>
          </p:cNvSpPr>
          <p:nvPr>
            <p:ph type="body" idx="1"/>
          </p:nvPr>
        </p:nvSpPr>
        <p:spPr bwMode="auto">
          <a:xfrm>
            <a:off x="960120" y="1828800"/>
            <a:ext cx="1077468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131077" name="Rectangle 5"/>
          <p:cNvSpPr>
            <a:spLocks noGrp="1" noChangeArrowheads="1"/>
          </p:cNvSpPr>
          <p:nvPr>
            <p:ph type="dt" sz="half" idx="2"/>
          </p:nvPr>
        </p:nvSpPr>
        <p:spPr bwMode="auto">
          <a:xfrm>
            <a:off x="1920240" y="6248400"/>
            <a:ext cx="2667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131078" name="Rectangle 6"/>
          <p:cNvSpPr>
            <a:spLocks noGrp="1" noChangeArrowheads="1"/>
          </p:cNvSpPr>
          <p:nvPr>
            <p:ph type="ftr" sz="quarter" idx="3"/>
          </p:nvPr>
        </p:nvSpPr>
        <p:spPr bwMode="auto">
          <a:xfrm>
            <a:off x="4978400" y="6248400"/>
            <a:ext cx="405384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131079" name="Rectangle 7"/>
          <p:cNvSpPr>
            <a:spLocks noGrp="1" noChangeArrowheads="1"/>
          </p:cNvSpPr>
          <p:nvPr>
            <p:ph type="sldNum" sz="quarter" idx="4"/>
          </p:nvPr>
        </p:nvSpPr>
        <p:spPr bwMode="auto">
          <a:xfrm>
            <a:off x="9405620" y="6248400"/>
            <a:ext cx="2667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400">
                <a:latin typeface="Comic Sans MS" pitchFamily="66" charset="0"/>
              </a:defRPr>
            </a:lvl1pPr>
          </a:lstStyle>
          <a:p>
            <a:pPr>
              <a:defRPr/>
            </a:pPr>
            <a:fld id="{91BD9B15-F61B-49AB-B93B-08AEA7EE211C}" type="slidenum">
              <a:rPr lang="en-US" altLang="vi-VN"/>
              <a:pPr>
                <a:defRPr/>
              </a:pPr>
              <a:t>‹#›</a:t>
            </a:fld>
            <a:endParaRPr lang="en-US" altLang="vi-VN"/>
          </a:p>
        </p:txBody>
      </p:sp>
      <p:sp>
        <p:nvSpPr>
          <p:cNvPr id="2056" name="Freeform 8"/>
          <p:cNvSpPr>
            <a:spLocks/>
          </p:cNvSpPr>
          <p:nvPr/>
        </p:nvSpPr>
        <p:spPr bwMode="auto">
          <a:xfrm rot="18427436">
            <a:off x="11244422" y="-394810"/>
            <a:ext cx="1165225" cy="2935922"/>
          </a:xfrm>
          <a:custGeom>
            <a:avLst/>
            <a:gdLst>
              <a:gd name="T0" fmla="*/ 2147483646 w 2911"/>
              <a:gd name="T1" fmla="*/ 0 h 3703"/>
              <a:gd name="T2" fmla="*/ 2147483646 w 2911"/>
              <a:gd name="T3" fmla="*/ 2147483646 h 3703"/>
              <a:gd name="T4" fmla="*/ 2147483646 w 2911"/>
              <a:gd name="T5" fmla="*/ 2147483646 h 3703"/>
              <a:gd name="T6" fmla="*/ 0 w 2911"/>
              <a:gd name="T7" fmla="*/ 2147483646 h 3703"/>
              <a:gd name="T8" fmla="*/ 2147483646 w 2911"/>
              <a:gd name="T9" fmla="*/ 2147483646 h 3703"/>
              <a:gd name="T10" fmla="*/ 2147483646 w 2911"/>
              <a:gd name="T11" fmla="*/ 2147483646 h 3703"/>
              <a:gd name="T12" fmla="*/ 2147483646 w 2911"/>
              <a:gd name="T13" fmla="*/ 2147483646 h 3703"/>
              <a:gd name="T14" fmla="*/ 2147483646 w 2911"/>
              <a:gd name="T15" fmla="*/ 2147483646 h 3703"/>
              <a:gd name="T16" fmla="*/ 2147483646 w 2911"/>
              <a:gd name="T17" fmla="*/ 2147483646 h 3703"/>
              <a:gd name="T18" fmla="*/ 2147483646 w 2911"/>
              <a:gd name="T19" fmla="*/ 0 h 3703"/>
              <a:gd name="T20" fmla="*/ 2147483646 w 2911"/>
              <a:gd name="T21" fmla="*/ 0 h 37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close/>
              </a:path>
            </a:pathLst>
          </a:custGeom>
          <a:solidFill>
            <a:schemeClr val="folHlink"/>
          </a:solidFill>
          <a:ln w="9525">
            <a:noFill/>
            <a:round/>
            <a:headEnd/>
            <a:tailEnd/>
          </a:ln>
        </p:spPr>
        <p:txBody>
          <a:bodyPr/>
          <a:lstStyle/>
          <a:p>
            <a:pPr>
              <a:defRPr/>
            </a:pPr>
            <a:endParaRPr lang="en-US"/>
          </a:p>
        </p:txBody>
      </p:sp>
      <p:sp>
        <p:nvSpPr>
          <p:cNvPr id="2057" name="Freeform 9"/>
          <p:cNvSpPr>
            <a:spLocks/>
          </p:cNvSpPr>
          <p:nvPr/>
        </p:nvSpPr>
        <p:spPr bwMode="auto">
          <a:xfrm rot="18427436">
            <a:off x="11168699" y="-122237"/>
            <a:ext cx="1025525" cy="2200275"/>
          </a:xfrm>
          <a:custGeom>
            <a:avLst/>
            <a:gdLst>
              <a:gd name="T0" fmla="*/ 0 w 2561"/>
              <a:gd name="T1" fmla="*/ 2147483646 h 2777"/>
              <a:gd name="T2" fmla="*/ 2147483646 w 2561"/>
              <a:gd name="T3" fmla="*/ 2147483646 h 2777"/>
              <a:gd name="T4" fmla="*/ 2147483646 w 2561"/>
              <a:gd name="T5" fmla="*/ 2147483646 h 2777"/>
              <a:gd name="T6" fmla="*/ 2147483646 w 2561"/>
              <a:gd name="T7" fmla="*/ 2147483646 h 2777"/>
              <a:gd name="T8" fmla="*/ 2147483646 w 2561"/>
              <a:gd name="T9" fmla="*/ 2147483646 h 2777"/>
              <a:gd name="T10" fmla="*/ 2147483646 w 2561"/>
              <a:gd name="T11" fmla="*/ 0 h 2777"/>
              <a:gd name="T12" fmla="*/ 0 w 2561"/>
              <a:gd name="T13" fmla="*/ 2147483646 h 2777"/>
              <a:gd name="T14" fmla="*/ 0 w 2561"/>
              <a:gd name="T15" fmla="*/ 2147483646 h 27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61" h="2777">
                <a:moveTo>
                  <a:pt x="0" y="2485"/>
                </a:moveTo>
                <a:lnTo>
                  <a:pt x="432" y="2553"/>
                </a:lnTo>
                <a:lnTo>
                  <a:pt x="736" y="2777"/>
                </a:lnTo>
                <a:lnTo>
                  <a:pt x="2561" y="399"/>
                </a:lnTo>
                <a:lnTo>
                  <a:pt x="2118" y="82"/>
                </a:lnTo>
                <a:lnTo>
                  <a:pt x="1898" y="0"/>
                </a:lnTo>
                <a:lnTo>
                  <a:pt x="0" y="2485"/>
                </a:lnTo>
                <a:close/>
              </a:path>
            </a:pathLst>
          </a:custGeom>
          <a:solidFill>
            <a:schemeClr val="bg2"/>
          </a:solidFill>
          <a:ln w="9525">
            <a:noFill/>
            <a:round/>
            <a:headEnd/>
            <a:tailEnd/>
          </a:ln>
        </p:spPr>
        <p:txBody>
          <a:bodyPr/>
          <a:lstStyle/>
          <a:p>
            <a:pPr>
              <a:defRPr/>
            </a:pPr>
            <a:endParaRPr lang="en-US"/>
          </a:p>
        </p:txBody>
      </p:sp>
      <p:grpSp>
        <p:nvGrpSpPr>
          <p:cNvPr id="8202" name="Group 10"/>
          <p:cNvGrpSpPr>
            <a:grpSpLocks/>
          </p:cNvGrpSpPr>
          <p:nvPr/>
        </p:nvGrpSpPr>
        <p:grpSpPr bwMode="auto">
          <a:xfrm>
            <a:off x="11113" y="5540375"/>
            <a:ext cx="2498090" cy="1246188"/>
            <a:chOff x="5" y="3490"/>
            <a:chExt cx="1124" cy="785"/>
          </a:xfrm>
        </p:grpSpPr>
        <p:sp>
          <p:nvSpPr>
            <p:cNvPr id="2075" name="Freeform 11"/>
            <p:cNvSpPr>
              <a:spLocks/>
            </p:cNvSpPr>
            <p:nvPr userDrawn="1"/>
          </p:nvSpPr>
          <p:spPr bwMode="auto">
            <a:xfrm>
              <a:off x="24" y="3505"/>
              <a:ext cx="1089" cy="649"/>
            </a:xfrm>
            <a:custGeom>
              <a:avLst/>
              <a:gdLst>
                <a:gd name="T0" fmla="*/ 1 w 2177"/>
                <a:gd name="T1" fmla="*/ 1 h 1298"/>
                <a:gd name="T2" fmla="*/ 1 w 2177"/>
                <a:gd name="T3" fmla="*/ 1 h 1298"/>
                <a:gd name="T4" fmla="*/ 1 w 2177"/>
                <a:gd name="T5" fmla="*/ 1 h 1298"/>
                <a:gd name="T6" fmla="*/ 1 w 2177"/>
                <a:gd name="T7" fmla="*/ 1 h 1298"/>
                <a:gd name="T8" fmla="*/ 1 w 2177"/>
                <a:gd name="T9" fmla="*/ 1 h 1298"/>
                <a:gd name="T10" fmla="*/ 1 w 2177"/>
                <a:gd name="T11" fmla="*/ 1 h 1298"/>
                <a:gd name="T12" fmla="*/ 1 w 2177"/>
                <a:gd name="T13" fmla="*/ 1 h 1298"/>
                <a:gd name="T14" fmla="*/ 1 w 2177"/>
                <a:gd name="T15" fmla="*/ 1 h 1298"/>
                <a:gd name="T16" fmla="*/ 1 w 2177"/>
                <a:gd name="T17" fmla="*/ 0 h 1298"/>
                <a:gd name="T18" fmla="*/ 1 w 2177"/>
                <a:gd name="T19" fmla="*/ 1 h 1298"/>
                <a:gd name="T20" fmla="*/ 1 w 2177"/>
                <a:gd name="T21" fmla="*/ 1 h 1298"/>
                <a:gd name="T22" fmla="*/ 1 w 2177"/>
                <a:gd name="T23" fmla="*/ 1 h 1298"/>
                <a:gd name="T24" fmla="*/ 1 w 2177"/>
                <a:gd name="T25" fmla="*/ 1 h 1298"/>
                <a:gd name="T26" fmla="*/ 1 w 2177"/>
                <a:gd name="T27" fmla="*/ 1 h 1298"/>
                <a:gd name="T28" fmla="*/ 1 w 2177"/>
                <a:gd name="T29" fmla="*/ 1 h 1298"/>
                <a:gd name="T30" fmla="*/ 1 w 2177"/>
                <a:gd name="T31" fmla="*/ 1 h 1298"/>
                <a:gd name="T32" fmla="*/ 1 w 2177"/>
                <a:gd name="T33" fmla="*/ 1 h 1298"/>
                <a:gd name="T34" fmla="*/ 0 w 2177"/>
                <a:gd name="T35" fmla="*/ 1 h 1298"/>
                <a:gd name="T36" fmla="*/ 1 w 2177"/>
                <a:gd name="T37" fmla="*/ 1 h 1298"/>
                <a:gd name="T38" fmla="*/ 1 w 2177"/>
                <a:gd name="T39" fmla="*/ 1 h 1298"/>
                <a:gd name="T40" fmla="*/ 1 w 2177"/>
                <a:gd name="T41" fmla="*/ 1 h 1298"/>
                <a:gd name="T42" fmla="*/ 1 w 2177"/>
                <a:gd name="T43" fmla="*/ 1 h 1298"/>
                <a:gd name="T44" fmla="*/ 1 w 2177"/>
                <a:gd name="T45" fmla="*/ 1 h 1298"/>
                <a:gd name="T46" fmla="*/ 1 w 2177"/>
                <a:gd name="T47" fmla="*/ 1 h 12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close/>
                </a:path>
              </a:pathLst>
            </a:custGeom>
            <a:solidFill>
              <a:srgbClr val="F8F8F8"/>
            </a:solidFill>
            <a:ln w="9525">
              <a:noFill/>
              <a:round/>
              <a:headEnd/>
              <a:tailEnd/>
            </a:ln>
          </p:spPr>
          <p:txBody>
            <a:bodyPr/>
            <a:lstStyle/>
            <a:p>
              <a:pPr>
                <a:defRPr/>
              </a:pPr>
              <a:endParaRPr lang="en-US"/>
            </a:p>
          </p:txBody>
        </p:sp>
        <p:sp>
          <p:nvSpPr>
            <p:cNvPr id="2076" name="Freeform 12"/>
            <p:cNvSpPr>
              <a:spLocks/>
            </p:cNvSpPr>
            <p:nvPr userDrawn="1"/>
          </p:nvSpPr>
          <p:spPr bwMode="auto">
            <a:xfrm>
              <a:off x="1022" y="3582"/>
              <a:ext cx="71" cy="129"/>
            </a:xfrm>
            <a:custGeom>
              <a:avLst/>
              <a:gdLst>
                <a:gd name="T0" fmla="*/ 0 w 143"/>
                <a:gd name="T1" fmla="*/ 1 h 258"/>
                <a:gd name="T2" fmla="*/ 0 w 143"/>
                <a:gd name="T3" fmla="*/ 0 h 258"/>
                <a:gd name="T4" fmla="*/ 0 w 143"/>
                <a:gd name="T5" fmla="*/ 1 h 258"/>
                <a:gd name="T6" fmla="*/ 0 w 143"/>
                <a:gd name="T7" fmla="*/ 1 h 258"/>
                <a:gd name="T8" fmla="*/ 0 w 143"/>
                <a:gd name="T9" fmla="*/ 1 h 258"/>
                <a:gd name="T10" fmla="*/ 0 w 143"/>
                <a:gd name="T11" fmla="*/ 1 h 2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3" h="258">
                  <a:moveTo>
                    <a:pt x="0" y="7"/>
                  </a:moveTo>
                  <a:lnTo>
                    <a:pt x="120" y="0"/>
                  </a:lnTo>
                  <a:lnTo>
                    <a:pt x="143" y="233"/>
                  </a:lnTo>
                  <a:lnTo>
                    <a:pt x="8" y="258"/>
                  </a:lnTo>
                  <a:lnTo>
                    <a:pt x="0" y="7"/>
                  </a:lnTo>
                  <a:close/>
                </a:path>
              </a:pathLst>
            </a:custGeom>
            <a:solidFill>
              <a:schemeClr val="accent1"/>
            </a:solidFill>
            <a:ln w="9525">
              <a:noFill/>
              <a:round/>
              <a:headEnd/>
              <a:tailEnd/>
            </a:ln>
          </p:spPr>
          <p:txBody>
            <a:bodyPr/>
            <a:lstStyle/>
            <a:p>
              <a:pPr>
                <a:defRPr/>
              </a:pPr>
              <a:endParaRPr lang="en-US"/>
            </a:p>
          </p:txBody>
        </p:sp>
        <p:sp>
          <p:nvSpPr>
            <p:cNvPr id="2077" name="Freeform 13"/>
            <p:cNvSpPr>
              <a:spLocks/>
            </p:cNvSpPr>
            <p:nvPr userDrawn="1"/>
          </p:nvSpPr>
          <p:spPr bwMode="auto">
            <a:xfrm>
              <a:off x="20" y="3774"/>
              <a:ext cx="792" cy="410"/>
            </a:xfrm>
            <a:custGeom>
              <a:avLst/>
              <a:gdLst>
                <a:gd name="T0" fmla="*/ 0 w 1586"/>
                <a:gd name="T1" fmla="*/ 0 h 821"/>
                <a:gd name="T2" fmla="*/ 0 w 1586"/>
                <a:gd name="T3" fmla="*/ 0 h 821"/>
                <a:gd name="T4" fmla="*/ 0 w 1586"/>
                <a:gd name="T5" fmla="*/ 0 h 821"/>
                <a:gd name="T6" fmla="*/ 0 w 1586"/>
                <a:gd name="T7" fmla="*/ 0 h 821"/>
                <a:gd name="T8" fmla="*/ 0 w 1586"/>
                <a:gd name="T9" fmla="*/ 0 h 821"/>
                <a:gd name="T10" fmla="*/ 0 w 1586"/>
                <a:gd name="T11" fmla="*/ 0 h 821"/>
                <a:gd name="T12" fmla="*/ 0 w 1586"/>
                <a:gd name="T13" fmla="*/ 0 h 821"/>
                <a:gd name="T14" fmla="*/ 0 w 1586"/>
                <a:gd name="T15" fmla="*/ 0 h 821"/>
                <a:gd name="T16" fmla="*/ 0 w 1586"/>
                <a:gd name="T17" fmla="*/ 0 h 821"/>
                <a:gd name="T18" fmla="*/ 0 w 1586"/>
                <a:gd name="T19" fmla="*/ 0 h 821"/>
                <a:gd name="T20" fmla="*/ 0 w 1586"/>
                <a:gd name="T21" fmla="*/ 0 h 821"/>
                <a:gd name="T22" fmla="*/ 0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tx2"/>
            </a:solidFill>
            <a:ln w="9525">
              <a:noFill/>
              <a:round/>
              <a:headEnd/>
              <a:tailEnd/>
            </a:ln>
          </p:spPr>
          <p:txBody>
            <a:bodyPr/>
            <a:lstStyle/>
            <a:p>
              <a:pPr>
                <a:defRPr/>
              </a:pPr>
              <a:endParaRPr lang="en-US"/>
            </a:p>
          </p:txBody>
        </p:sp>
        <p:sp>
          <p:nvSpPr>
            <p:cNvPr id="2078" name="Freeform 14"/>
            <p:cNvSpPr>
              <a:spLocks/>
            </p:cNvSpPr>
            <p:nvPr userDrawn="1"/>
          </p:nvSpPr>
          <p:spPr bwMode="auto">
            <a:xfrm>
              <a:off x="129" y="3808"/>
              <a:ext cx="525" cy="374"/>
            </a:xfrm>
            <a:custGeom>
              <a:avLst/>
              <a:gdLst>
                <a:gd name="T0" fmla="*/ 0 w 1049"/>
                <a:gd name="T1" fmla="*/ 1 h 747"/>
                <a:gd name="T2" fmla="*/ 1 w 1049"/>
                <a:gd name="T3" fmla="*/ 1 h 747"/>
                <a:gd name="T4" fmla="*/ 1 w 1049"/>
                <a:gd name="T5" fmla="*/ 1 h 747"/>
                <a:gd name="T6" fmla="*/ 1 w 1049"/>
                <a:gd name="T7" fmla="*/ 1 h 747"/>
                <a:gd name="T8" fmla="*/ 1 w 1049"/>
                <a:gd name="T9" fmla="*/ 0 h 747"/>
                <a:gd name="T10" fmla="*/ 0 w 1049"/>
                <a:gd name="T11" fmla="*/ 1 h 747"/>
                <a:gd name="T12" fmla="*/ 0 w 1049"/>
                <a:gd name="T13" fmla="*/ 1 h 747"/>
                <a:gd name="T14" fmla="*/ 0 w 1049"/>
                <a:gd name="T15" fmla="*/ 1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w="9525">
              <a:noFill/>
              <a:round/>
              <a:headEnd/>
              <a:tailEnd/>
            </a:ln>
          </p:spPr>
          <p:txBody>
            <a:bodyPr/>
            <a:lstStyle/>
            <a:p>
              <a:pPr>
                <a:defRPr/>
              </a:pPr>
              <a:endParaRPr lang="en-US"/>
            </a:p>
          </p:txBody>
        </p:sp>
        <p:sp>
          <p:nvSpPr>
            <p:cNvPr id="2079" name="Freeform 15"/>
            <p:cNvSpPr>
              <a:spLocks/>
            </p:cNvSpPr>
            <p:nvPr userDrawn="1"/>
          </p:nvSpPr>
          <p:spPr bwMode="auto">
            <a:xfrm>
              <a:off x="485" y="3532"/>
              <a:ext cx="135" cy="121"/>
            </a:xfrm>
            <a:custGeom>
              <a:avLst/>
              <a:gdLst>
                <a:gd name="T0" fmla="*/ 0 w 272"/>
                <a:gd name="T1" fmla="*/ 1 h 241"/>
                <a:gd name="T2" fmla="*/ 0 w 272"/>
                <a:gd name="T3" fmla="*/ 0 h 241"/>
                <a:gd name="T4" fmla="*/ 0 w 272"/>
                <a:gd name="T5" fmla="*/ 1 h 241"/>
                <a:gd name="T6" fmla="*/ 0 w 272"/>
                <a:gd name="T7" fmla="*/ 1 h 241"/>
                <a:gd name="T8" fmla="*/ 0 w 272"/>
                <a:gd name="T9" fmla="*/ 1 h 241"/>
                <a:gd name="T10" fmla="*/ 0 w 272"/>
                <a:gd name="T11" fmla="*/ 1 h 241"/>
                <a:gd name="T12" fmla="*/ 0 w 272"/>
                <a:gd name="T13" fmla="*/ 1 h 241"/>
                <a:gd name="T14" fmla="*/ 0 w 272"/>
                <a:gd name="T15" fmla="*/ 1 h 2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2" h="241">
                  <a:moveTo>
                    <a:pt x="0" y="28"/>
                  </a:moveTo>
                  <a:lnTo>
                    <a:pt x="160" y="0"/>
                  </a:lnTo>
                  <a:lnTo>
                    <a:pt x="251" y="36"/>
                  </a:lnTo>
                  <a:lnTo>
                    <a:pt x="272" y="139"/>
                  </a:lnTo>
                  <a:lnTo>
                    <a:pt x="164" y="146"/>
                  </a:lnTo>
                  <a:lnTo>
                    <a:pt x="32" y="241"/>
                  </a:lnTo>
                  <a:lnTo>
                    <a:pt x="0" y="28"/>
                  </a:lnTo>
                  <a:close/>
                </a:path>
              </a:pathLst>
            </a:custGeom>
            <a:solidFill>
              <a:schemeClr val="hlink"/>
            </a:solidFill>
            <a:ln w="9525">
              <a:noFill/>
              <a:round/>
              <a:headEnd/>
              <a:tailEnd/>
            </a:ln>
          </p:spPr>
          <p:txBody>
            <a:bodyPr/>
            <a:lstStyle/>
            <a:p>
              <a:pPr>
                <a:defRPr/>
              </a:pPr>
              <a:endParaRPr lang="en-US"/>
            </a:p>
          </p:txBody>
        </p:sp>
        <p:sp>
          <p:nvSpPr>
            <p:cNvPr id="2080" name="Freeform 16"/>
            <p:cNvSpPr>
              <a:spLocks/>
            </p:cNvSpPr>
            <p:nvPr userDrawn="1"/>
          </p:nvSpPr>
          <p:spPr bwMode="auto">
            <a:xfrm>
              <a:off x="641" y="4163"/>
              <a:ext cx="76" cy="112"/>
            </a:xfrm>
            <a:custGeom>
              <a:avLst/>
              <a:gdLst>
                <a:gd name="T0" fmla="*/ 1 w 152"/>
                <a:gd name="T1" fmla="*/ 1 h 224"/>
                <a:gd name="T2" fmla="*/ 1 w 152"/>
                <a:gd name="T3" fmla="*/ 1 h 224"/>
                <a:gd name="T4" fmla="*/ 0 w 152"/>
                <a:gd name="T5" fmla="*/ 1 h 224"/>
                <a:gd name="T6" fmla="*/ 1 w 152"/>
                <a:gd name="T7" fmla="*/ 0 h 224"/>
                <a:gd name="T8" fmla="*/ 1 w 152"/>
                <a:gd name="T9" fmla="*/ 1 h 224"/>
                <a:gd name="T10" fmla="*/ 1 w 152"/>
                <a:gd name="T11" fmla="*/ 1 h 2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2" h="224">
                  <a:moveTo>
                    <a:pt x="152" y="4"/>
                  </a:moveTo>
                  <a:lnTo>
                    <a:pt x="152" y="224"/>
                  </a:lnTo>
                  <a:lnTo>
                    <a:pt x="0" y="8"/>
                  </a:lnTo>
                  <a:lnTo>
                    <a:pt x="72" y="0"/>
                  </a:lnTo>
                  <a:lnTo>
                    <a:pt x="152" y="4"/>
                  </a:lnTo>
                  <a:close/>
                </a:path>
              </a:pathLst>
            </a:custGeom>
            <a:solidFill>
              <a:schemeClr val="hlink"/>
            </a:solidFill>
            <a:ln w="9525">
              <a:noFill/>
              <a:round/>
              <a:headEnd/>
              <a:tailEnd/>
            </a:ln>
          </p:spPr>
          <p:txBody>
            <a:bodyPr/>
            <a:lstStyle/>
            <a:p>
              <a:pPr>
                <a:defRPr/>
              </a:pPr>
              <a:endParaRPr lang="en-US"/>
            </a:p>
          </p:txBody>
        </p:sp>
        <p:sp>
          <p:nvSpPr>
            <p:cNvPr id="2081" name="Freeform 17"/>
            <p:cNvSpPr>
              <a:spLocks/>
            </p:cNvSpPr>
            <p:nvPr userDrawn="1"/>
          </p:nvSpPr>
          <p:spPr bwMode="auto">
            <a:xfrm>
              <a:off x="504" y="3607"/>
              <a:ext cx="193" cy="383"/>
            </a:xfrm>
            <a:custGeom>
              <a:avLst/>
              <a:gdLst>
                <a:gd name="T0" fmla="*/ 0 w 386"/>
                <a:gd name="T1" fmla="*/ 1 h 764"/>
                <a:gd name="T2" fmla="*/ 1 w 386"/>
                <a:gd name="T3" fmla="*/ 0 h 764"/>
                <a:gd name="T4" fmla="*/ 1 w 386"/>
                <a:gd name="T5" fmla="*/ 1 h 764"/>
                <a:gd name="T6" fmla="*/ 1 w 386"/>
                <a:gd name="T7" fmla="*/ 1 h 764"/>
                <a:gd name="T8" fmla="*/ 1 w 386"/>
                <a:gd name="T9" fmla="*/ 1 h 764"/>
                <a:gd name="T10" fmla="*/ 1 w 386"/>
                <a:gd name="T11" fmla="*/ 1 h 764"/>
                <a:gd name="T12" fmla="*/ 0 w 386"/>
                <a:gd name="T13" fmla="*/ 1 h 764"/>
                <a:gd name="T14" fmla="*/ 0 w 386"/>
                <a:gd name="T15" fmla="*/ 1 h 7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6" h="764">
                  <a:moveTo>
                    <a:pt x="0" y="80"/>
                  </a:moveTo>
                  <a:lnTo>
                    <a:pt x="87" y="0"/>
                  </a:lnTo>
                  <a:lnTo>
                    <a:pt x="232" y="6"/>
                  </a:lnTo>
                  <a:lnTo>
                    <a:pt x="386" y="764"/>
                  </a:lnTo>
                  <a:lnTo>
                    <a:pt x="279" y="720"/>
                  </a:lnTo>
                  <a:lnTo>
                    <a:pt x="152" y="677"/>
                  </a:lnTo>
                  <a:lnTo>
                    <a:pt x="0" y="80"/>
                  </a:lnTo>
                  <a:close/>
                </a:path>
              </a:pathLst>
            </a:custGeom>
            <a:solidFill>
              <a:schemeClr val="bg2"/>
            </a:solidFill>
            <a:ln w="9525">
              <a:noFill/>
              <a:round/>
              <a:headEnd/>
              <a:tailEnd/>
            </a:ln>
          </p:spPr>
          <p:txBody>
            <a:bodyPr/>
            <a:lstStyle/>
            <a:p>
              <a:pPr>
                <a:defRPr/>
              </a:pPr>
              <a:endParaRPr lang="en-US"/>
            </a:p>
          </p:txBody>
        </p:sp>
        <p:sp>
          <p:nvSpPr>
            <p:cNvPr id="2082" name="Freeform 18"/>
            <p:cNvSpPr>
              <a:spLocks/>
            </p:cNvSpPr>
            <p:nvPr userDrawn="1"/>
          </p:nvSpPr>
          <p:spPr bwMode="auto">
            <a:xfrm>
              <a:off x="668" y="3590"/>
              <a:ext cx="364" cy="174"/>
            </a:xfrm>
            <a:custGeom>
              <a:avLst/>
              <a:gdLst>
                <a:gd name="T0" fmla="*/ 1 w 728"/>
                <a:gd name="T1" fmla="*/ 0 h 348"/>
                <a:gd name="T2" fmla="*/ 0 w 728"/>
                <a:gd name="T3" fmla="*/ 1 h 348"/>
                <a:gd name="T4" fmla="*/ 1 w 728"/>
                <a:gd name="T5" fmla="*/ 1 h 348"/>
                <a:gd name="T6" fmla="*/ 1 w 728"/>
                <a:gd name="T7" fmla="*/ 1 h 348"/>
                <a:gd name="T8" fmla="*/ 1 w 728"/>
                <a:gd name="T9" fmla="*/ 1 h 348"/>
                <a:gd name="T10" fmla="*/ 1 w 728"/>
                <a:gd name="T11" fmla="*/ 0 h 348"/>
                <a:gd name="T12" fmla="*/ 1 w 728"/>
                <a:gd name="T13" fmla="*/ 0 h 3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8" h="348">
                  <a:moveTo>
                    <a:pt x="692" y="0"/>
                  </a:moveTo>
                  <a:lnTo>
                    <a:pt x="0" y="106"/>
                  </a:lnTo>
                  <a:lnTo>
                    <a:pt x="28" y="348"/>
                  </a:lnTo>
                  <a:lnTo>
                    <a:pt x="715" y="237"/>
                  </a:lnTo>
                  <a:lnTo>
                    <a:pt x="728" y="43"/>
                  </a:lnTo>
                  <a:lnTo>
                    <a:pt x="692" y="0"/>
                  </a:lnTo>
                  <a:close/>
                </a:path>
              </a:pathLst>
            </a:custGeom>
            <a:solidFill>
              <a:schemeClr val="bg2"/>
            </a:solidFill>
            <a:ln w="9525">
              <a:noFill/>
              <a:round/>
              <a:headEnd/>
              <a:tailEnd/>
            </a:ln>
          </p:spPr>
          <p:txBody>
            <a:bodyPr/>
            <a:lstStyle/>
            <a:p>
              <a:pPr>
                <a:defRPr/>
              </a:pPr>
              <a:endParaRPr lang="en-US"/>
            </a:p>
          </p:txBody>
        </p:sp>
        <p:sp>
          <p:nvSpPr>
            <p:cNvPr id="2083" name="Freeform 19"/>
            <p:cNvSpPr>
              <a:spLocks/>
            </p:cNvSpPr>
            <p:nvPr userDrawn="1"/>
          </p:nvSpPr>
          <p:spPr bwMode="auto">
            <a:xfrm>
              <a:off x="347" y="3693"/>
              <a:ext cx="156" cy="67"/>
            </a:xfrm>
            <a:custGeom>
              <a:avLst/>
              <a:gdLst>
                <a:gd name="T0" fmla="*/ 1 w 312"/>
                <a:gd name="T1" fmla="*/ 0 h 135"/>
                <a:gd name="T2" fmla="*/ 0 w 312"/>
                <a:gd name="T3" fmla="*/ 0 h 135"/>
                <a:gd name="T4" fmla="*/ 1 w 312"/>
                <a:gd name="T5" fmla="*/ 0 h 135"/>
                <a:gd name="T6" fmla="*/ 1 w 312"/>
                <a:gd name="T7" fmla="*/ 0 h 135"/>
                <a:gd name="T8" fmla="*/ 1 w 312"/>
                <a:gd name="T9" fmla="*/ 0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 h="135">
                  <a:moveTo>
                    <a:pt x="272" y="0"/>
                  </a:moveTo>
                  <a:lnTo>
                    <a:pt x="0" y="78"/>
                  </a:lnTo>
                  <a:lnTo>
                    <a:pt x="312" y="135"/>
                  </a:lnTo>
                  <a:lnTo>
                    <a:pt x="272" y="0"/>
                  </a:lnTo>
                  <a:close/>
                </a:path>
              </a:pathLst>
            </a:custGeom>
            <a:solidFill>
              <a:schemeClr val="accent1"/>
            </a:solidFill>
            <a:ln w="9525">
              <a:noFill/>
              <a:round/>
              <a:headEnd/>
              <a:tailEnd/>
            </a:ln>
          </p:spPr>
          <p:txBody>
            <a:bodyPr/>
            <a:lstStyle/>
            <a:p>
              <a:pPr>
                <a:defRPr/>
              </a:pPr>
              <a:endParaRPr lang="en-US"/>
            </a:p>
          </p:txBody>
        </p:sp>
        <p:grpSp>
          <p:nvGrpSpPr>
            <p:cNvPr id="8228" name="Group 20"/>
            <p:cNvGrpSpPr>
              <a:grpSpLocks/>
            </p:cNvGrpSpPr>
            <p:nvPr userDrawn="1"/>
          </p:nvGrpSpPr>
          <p:grpSpPr bwMode="auto">
            <a:xfrm>
              <a:off x="5" y="3490"/>
              <a:ext cx="1124" cy="780"/>
              <a:chOff x="5" y="3490"/>
              <a:chExt cx="1124" cy="780"/>
            </a:xfrm>
          </p:grpSpPr>
          <p:grpSp>
            <p:nvGrpSpPr>
              <p:cNvPr id="8229" name="Group 21"/>
              <p:cNvGrpSpPr>
                <a:grpSpLocks/>
              </p:cNvGrpSpPr>
              <p:nvPr userDrawn="1"/>
            </p:nvGrpSpPr>
            <p:grpSpPr bwMode="auto">
              <a:xfrm>
                <a:off x="499" y="3562"/>
                <a:ext cx="548" cy="708"/>
                <a:chOff x="499" y="3562"/>
                <a:chExt cx="548" cy="708"/>
              </a:xfrm>
            </p:grpSpPr>
            <p:sp>
              <p:nvSpPr>
                <p:cNvPr id="2098" name="Freeform 22"/>
                <p:cNvSpPr>
                  <a:spLocks/>
                </p:cNvSpPr>
                <p:nvPr userDrawn="1"/>
              </p:nvSpPr>
              <p:spPr bwMode="auto">
                <a:xfrm>
                  <a:off x="499" y="3587"/>
                  <a:ext cx="157" cy="87"/>
                </a:xfrm>
                <a:custGeom>
                  <a:avLst/>
                  <a:gdLst>
                    <a:gd name="T0" fmla="*/ 0 w 313"/>
                    <a:gd name="T1" fmla="*/ 0 h 175"/>
                    <a:gd name="T2" fmla="*/ 1 w 313"/>
                    <a:gd name="T3" fmla="*/ 0 h 175"/>
                    <a:gd name="T4" fmla="*/ 1 w 313"/>
                    <a:gd name="T5" fmla="*/ 0 h 175"/>
                    <a:gd name="T6" fmla="*/ 1 w 313"/>
                    <a:gd name="T7" fmla="*/ 0 h 175"/>
                    <a:gd name="T8" fmla="*/ 1 w 313"/>
                    <a:gd name="T9" fmla="*/ 0 h 175"/>
                    <a:gd name="T10" fmla="*/ 1 w 313"/>
                    <a:gd name="T11" fmla="*/ 0 h 175"/>
                    <a:gd name="T12" fmla="*/ 1 w 313"/>
                    <a:gd name="T13" fmla="*/ 0 h 175"/>
                    <a:gd name="T14" fmla="*/ 1 w 313"/>
                    <a:gd name="T15" fmla="*/ 0 h 175"/>
                    <a:gd name="T16" fmla="*/ 0 w 313"/>
                    <a:gd name="T17" fmla="*/ 0 h 175"/>
                    <a:gd name="T18" fmla="*/ 0 w 313"/>
                    <a:gd name="T19" fmla="*/ 0 h 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75">
                      <a:moveTo>
                        <a:pt x="0" y="107"/>
                      </a:moveTo>
                      <a:lnTo>
                        <a:pt x="114" y="10"/>
                      </a:lnTo>
                      <a:lnTo>
                        <a:pt x="213" y="0"/>
                      </a:lnTo>
                      <a:lnTo>
                        <a:pt x="292" y="27"/>
                      </a:lnTo>
                      <a:lnTo>
                        <a:pt x="313" y="91"/>
                      </a:lnTo>
                      <a:lnTo>
                        <a:pt x="167" y="67"/>
                      </a:lnTo>
                      <a:lnTo>
                        <a:pt x="74" y="101"/>
                      </a:lnTo>
                      <a:lnTo>
                        <a:pt x="13" y="175"/>
                      </a:lnTo>
                      <a:lnTo>
                        <a:pt x="0" y="107"/>
                      </a:lnTo>
                      <a:close/>
                    </a:path>
                  </a:pathLst>
                </a:custGeom>
                <a:solidFill>
                  <a:schemeClr val="accent2"/>
                </a:solidFill>
                <a:ln w="9525">
                  <a:noFill/>
                  <a:round/>
                  <a:headEnd/>
                  <a:tailEnd/>
                </a:ln>
              </p:spPr>
              <p:txBody>
                <a:bodyPr/>
                <a:lstStyle/>
                <a:p>
                  <a:pPr>
                    <a:defRPr/>
                  </a:pPr>
                  <a:endParaRPr lang="en-US"/>
                </a:p>
              </p:txBody>
            </p:sp>
            <p:sp>
              <p:nvSpPr>
                <p:cNvPr id="2099" name="Freeform 23"/>
                <p:cNvSpPr>
                  <a:spLocks/>
                </p:cNvSpPr>
                <p:nvPr userDrawn="1"/>
              </p:nvSpPr>
              <p:spPr bwMode="auto">
                <a:xfrm>
                  <a:off x="636" y="4137"/>
                  <a:ext cx="115" cy="133"/>
                </a:xfrm>
                <a:custGeom>
                  <a:avLst/>
                  <a:gdLst>
                    <a:gd name="T0" fmla="*/ 0 w 230"/>
                    <a:gd name="T1" fmla="*/ 1 h 266"/>
                    <a:gd name="T2" fmla="*/ 1 w 230"/>
                    <a:gd name="T3" fmla="*/ 1 h 266"/>
                    <a:gd name="T4" fmla="*/ 1 w 230"/>
                    <a:gd name="T5" fmla="*/ 1 h 266"/>
                    <a:gd name="T6" fmla="*/ 1 w 230"/>
                    <a:gd name="T7" fmla="*/ 1 h 266"/>
                    <a:gd name="T8" fmla="*/ 1 w 230"/>
                    <a:gd name="T9" fmla="*/ 0 h 266"/>
                    <a:gd name="T10" fmla="*/ 1 w 230"/>
                    <a:gd name="T11" fmla="*/ 1 h 266"/>
                    <a:gd name="T12" fmla="*/ 1 w 230"/>
                    <a:gd name="T13" fmla="*/ 1 h 266"/>
                    <a:gd name="T14" fmla="*/ 0 w 230"/>
                    <a:gd name="T15" fmla="*/ 1 h 266"/>
                    <a:gd name="T16" fmla="*/ 0 w 230"/>
                    <a:gd name="T17" fmla="*/ 1 h 2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0" h="266">
                      <a:moveTo>
                        <a:pt x="0" y="40"/>
                      </a:moveTo>
                      <a:lnTo>
                        <a:pt x="160" y="266"/>
                      </a:lnTo>
                      <a:lnTo>
                        <a:pt x="230" y="251"/>
                      </a:lnTo>
                      <a:lnTo>
                        <a:pt x="223" y="17"/>
                      </a:lnTo>
                      <a:lnTo>
                        <a:pt x="166" y="0"/>
                      </a:lnTo>
                      <a:lnTo>
                        <a:pt x="179" y="197"/>
                      </a:lnTo>
                      <a:lnTo>
                        <a:pt x="71" y="4"/>
                      </a:lnTo>
                      <a:lnTo>
                        <a:pt x="0" y="40"/>
                      </a:lnTo>
                      <a:close/>
                    </a:path>
                  </a:pathLst>
                </a:custGeom>
                <a:solidFill>
                  <a:schemeClr val="accent2"/>
                </a:solidFill>
                <a:ln w="9525">
                  <a:noFill/>
                  <a:round/>
                  <a:headEnd/>
                  <a:tailEnd/>
                </a:ln>
              </p:spPr>
              <p:txBody>
                <a:bodyPr/>
                <a:lstStyle/>
                <a:p>
                  <a:pPr>
                    <a:defRPr/>
                  </a:pPr>
                  <a:endParaRPr lang="en-US"/>
                </a:p>
              </p:txBody>
            </p:sp>
            <p:sp>
              <p:nvSpPr>
                <p:cNvPr id="2100" name="Freeform 24"/>
                <p:cNvSpPr>
                  <a:spLocks/>
                </p:cNvSpPr>
                <p:nvPr userDrawn="1"/>
              </p:nvSpPr>
              <p:spPr bwMode="auto">
                <a:xfrm>
                  <a:off x="1004" y="3562"/>
                  <a:ext cx="43" cy="117"/>
                </a:xfrm>
                <a:custGeom>
                  <a:avLst/>
                  <a:gdLst>
                    <a:gd name="T0" fmla="*/ 0 w 87"/>
                    <a:gd name="T1" fmla="*/ 1 h 234"/>
                    <a:gd name="T2" fmla="*/ 0 w 87"/>
                    <a:gd name="T3" fmla="*/ 1 h 234"/>
                    <a:gd name="T4" fmla="*/ 0 w 87"/>
                    <a:gd name="T5" fmla="*/ 1 h 234"/>
                    <a:gd name="T6" fmla="*/ 0 w 87"/>
                    <a:gd name="T7" fmla="*/ 1 h 234"/>
                    <a:gd name="T8" fmla="*/ 0 w 87"/>
                    <a:gd name="T9" fmla="*/ 1 h 234"/>
                    <a:gd name="T10" fmla="*/ 0 w 87"/>
                    <a:gd name="T11" fmla="*/ 1 h 234"/>
                    <a:gd name="T12" fmla="*/ 0 w 87"/>
                    <a:gd name="T13" fmla="*/ 0 h 234"/>
                    <a:gd name="T14" fmla="*/ 0 w 87"/>
                    <a:gd name="T15" fmla="*/ 1 h 234"/>
                    <a:gd name="T16" fmla="*/ 0 w 87"/>
                    <a:gd name="T17" fmla="*/ 1 h 2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7" h="234">
                      <a:moveTo>
                        <a:pt x="0" y="19"/>
                      </a:moveTo>
                      <a:lnTo>
                        <a:pt x="36" y="93"/>
                      </a:lnTo>
                      <a:lnTo>
                        <a:pt x="44" y="154"/>
                      </a:lnTo>
                      <a:lnTo>
                        <a:pt x="27" y="234"/>
                      </a:lnTo>
                      <a:lnTo>
                        <a:pt x="80" y="220"/>
                      </a:lnTo>
                      <a:lnTo>
                        <a:pt x="87" y="116"/>
                      </a:lnTo>
                      <a:lnTo>
                        <a:pt x="46" y="0"/>
                      </a:lnTo>
                      <a:lnTo>
                        <a:pt x="0" y="19"/>
                      </a:lnTo>
                      <a:close/>
                    </a:path>
                  </a:pathLst>
                </a:custGeom>
                <a:solidFill>
                  <a:schemeClr val="accent2"/>
                </a:solidFill>
                <a:ln w="9525">
                  <a:noFill/>
                  <a:round/>
                  <a:headEnd/>
                  <a:tailEnd/>
                </a:ln>
              </p:spPr>
              <p:txBody>
                <a:bodyPr/>
                <a:lstStyle/>
                <a:p>
                  <a:pPr>
                    <a:defRPr/>
                  </a:pPr>
                  <a:endParaRPr lang="en-US"/>
                </a:p>
              </p:txBody>
            </p:sp>
          </p:grpSp>
          <p:sp>
            <p:nvSpPr>
              <p:cNvPr id="2086" name="Freeform 25"/>
              <p:cNvSpPr>
                <a:spLocks/>
              </p:cNvSpPr>
              <p:nvPr userDrawn="1"/>
            </p:nvSpPr>
            <p:spPr bwMode="auto">
              <a:xfrm>
                <a:off x="76" y="3732"/>
                <a:ext cx="595" cy="250"/>
              </a:xfrm>
              <a:custGeom>
                <a:avLst/>
                <a:gdLst>
                  <a:gd name="T0" fmla="*/ 1 w 1190"/>
                  <a:gd name="T1" fmla="*/ 0 h 500"/>
                  <a:gd name="T2" fmla="*/ 1 w 1190"/>
                  <a:gd name="T3" fmla="*/ 1 h 500"/>
                  <a:gd name="T4" fmla="*/ 1 w 1190"/>
                  <a:gd name="T5" fmla="*/ 1 h 500"/>
                  <a:gd name="T6" fmla="*/ 0 w 1190"/>
                  <a:gd name="T7" fmla="*/ 1 h 500"/>
                  <a:gd name="T8" fmla="*/ 1 w 1190"/>
                  <a:gd name="T9" fmla="*/ 0 h 500"/>
                  <a:gd name="T10" fmla="*/ 1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w="9525">
                <a:noFill/>
                <a:round/>
                <a:headEnd/>
                <a:tailEnd/>
              </a:ln>
            </p:spPr>
            <p:txBody>
              <a:bodyPr/>
              <a:lstStyle/>
              <a:p>
                <a:pPr>
                  <a:defRPr/>
                </a:pPr>
                <a:endParaRPr lang="en-US"/>
              </a:p>
            </p:txBody>
          </p:sp>
          <p:sp>
            <p:nvSpPr>
              <p:cNvPr id="2087" name="Freeform 26"/>
              <p:cNvSpPr>
                <a:spLocks/>
              </p:cNvSpPr>
              <p:nvPr userDrawn="1"/>
            </p:nvSpPr>
            <p:spPr bwMode="auto">
              <a:xfrm>
                <a:off x="260" y="3886"/>
                <a:ext cx="244" cy="148"/>
              </a:xfrm>
              <a:custGeom>
                <a:avLst/>
                <a:gdLst>
                  <a:gd name="T0" fmla="*/ 0 w 489"/>
                  <a:gd name="T1" fmla="*/ 1 h 296"/>
                  <a:gd name="T2" fmla="*/ 0 w 489"/>
                  <a:gd name="T3" fmla="*/ 1 h 296"/>
                  <a:gd name="T4" fmla="*/ 0 w 489"/>
                  <a:gd name="T5" fmla="*/ 1 h 296"/>
                  <a:gd name="T6" fmla="*/ 0 w 489"/>
                  <a:gd name="T7" fmla="*/ 1 h 296"/>
                  <a:gd name="T8" fmla="*/ 0 w 489"/>
                  <a:gd name="T9" fmla="*/ 1 h 296"/>
                  <a:gd name="T10" fmla="*/ 0 w 489"/>
                  <a:gd name="T11" fmla="*/ 1 h 296"/>
                  <a:gd name="T12" fmla="*/ 0 w 489"/>
                  <a:gd name="T13" fmla="*/ 1 h 296"/>
                  <a:gd name="T14" fmla="*/ 0 w 489"/>
                  <a:gd name="T15" fmla="*/ 1 h 296"/>
                  <a:gd name="T16" fmla="*/ 0 w 489"/>
                  <a:gd name="T17" fmla="*/ 1 h 296"/>
                  <a:gd name="T18" fmla="*/ 0 w 489"/>
                  <a:gd name="T19" fmla="*/ 1 h 296"/>
                  <a:gd name="T20" fmla="*/ 0 w 489"/>
                  <a:gd name="T21" fmla="*/ 1 h 296"/>
                  <a:gd name="T22" fmla="*/ 0 w 489"/>
                  <a:gd name="T23" fmla="*/ 1 h 296"/>
                  <a:gd name="T24" fmla="*/ 0 w 489"/>
                  <a:gd name="T25" fmla="*/ 1 h 296"/>
                  <a:gd name="T26" fmla="*/ 0 w 489"/>
                  <a:gd name="T27" fmla="*/ 0 h 296"/>
                  <a:gd name="T28" fmla="*/ 0 w 489"/>
                  <a:gd name="T29" fmla="*/ 1 h 296"/>
                  <a:gd name="T30" fmla="*/ 0 w 489"/>
                  <a:gd name="T31" fmla="*/ 1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w="9525">
                <a:noFill/>
                <a:round/>
                <a:headEnd/>
                <a:tailEnd/>
              </a:ln>
            </p:spPr>
            <p:txBody>
              <a:bodyPr/>
              <a:lstStyle/>
              <a:p>
                <a:pPr>
                  <a:defRPr/>
                </a:pPr>
                <a:endParaRPr lang="en-US"/>
              </a:p>
            </p:txBody>
          </p:sp>
          <p:sp>
            <p:nvSpPr>
              <p:cNvPr id="2088" name="Freeform 27"/>
              <p:cNvSpPr>
                <a:spLocks/>
              </p:cNvSpPr>
              <p:nvPr userDrawn="1"/>
            </p:nvSpPr>
            <p:spPr bwMode="auto">
              <a:xfrm>
                <a:off x="565" y="3680"/>
                <a:ext cx="107" cy="238"/>
              </a:xfrm>
              <a:custGeom>
                <a:avLst/>
                <a:gdLst>
                  <a:gd name="T0" fmla="*/ 1 w 213"/>
                  <a:gd name="T1" fmla="*/ 0 h 478"/>
                  <a:gd name="T2" fmla="*/ 1 w 213"/>
                  <a:gd name="T3" fmla="*/ 0 h 478"/>
                  <a:gd name="T4" fmla="*/ 1 w 213"/>
                  <a:gd name="T5" fmla="*/ 0 h 478"/>
                  <a:gd name="T6" fmla="*/ 1 w 213"/>
                  <a:gd name="T7" fmla="*/ 0 h 478"/>
                  <a:gd name="T8" fmla="*/ 1 w 213"/>
                  <a:gd name="T9" fmla="*/ 0 h 478"/>
                  <a:gd name="T10" fmla="*/ 1 w 213"/>
                  <a:gd name="T11" fmla="*/ 0 h 478"/>
                  <a:gd name="T12" fmla="*/ 1 w 213"/>
                  <a:gd name="T13" fmla="*/ 0 h 478"/>
                  <a:gd name="T14" fmla="*/ 0 w 213"/>
                  <a:gd name="T15" fmla="*/ 0 h 478"/>
                  <a:gd name="T16" fmla="*/ 1 w 213"/>
                  <a:gd name="T17" fmla="*/ 0 h 478"/>
                  <a:gd name="T18" fmla="*/ 1 w 213"/>
                  <a:gd name="T19" fmla="*/ 0 h 4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3" h="478">
                    <a:moveTo>
                      <a:pt x="24" y="0"/>
                    </a:moveTo>
                    <a:lnTo>
                      <a:pt x="91" y="25"/>
                    </a:lnTo>
                    <a:lnTo>
                      <a:pt x="80" y="192"/>
                    </a:lnTo>
                    <a:lnTo>
                      <a:pt x="106" y="327"/>
                    </a:lnTo>
                    <a:lnTo>
                      <a:pt x="213" y="451"/>
                    </a:lnTo>
                    <a:lnTo>
                      <a:pt x="97" y="478"/>
                    </a:lnTo>
                    <a:lnTo>
                      <a:pt x="30" y="344"/>
                    </a:lnTo>
                    <a:lnTo>
                      <a:pt x="0" y="57"/>
                    </a:lnTo>
                    <a:lnTo>
                      <a:pt x="24" y="0"/>
                    </a:lnTo>
                    <a:close/>
                  </a:path>
                </a:pathLst>
              </a:custGeom>
              <a:solidFill>
                <a:schemeClr val="accent2"/>
              </a:solidFill>
              <a:ln w="9525">
                <a:noFill/>
                <a:round/>
                <a:headEnd/>
                <a:tailEnd/>
              </a:ln>
            </p:spPr>
            <p:txBody>
              <a:bodyPr/>
              <a:lstStyle/>
              <a:p>
                <a:pPr>
                  <a:defRPr/>
                </a:pPr>
                <a:endParaRPr lang="en-US"/>
              </a:p>
            </p:txBody>
          </p:sp>
          <p:grpSp>
            <p:nvGrpSpPr>
              <p:cNvPr id="8233" name="Group 28"/>
              <p:cNvGrpSpPr>
                <a:grpSpLocks/>
              </p:cNvGrpSpPr>
              <p:nvPr userDrawn="1"/>
            </p:nvGrpSpPr>
            <p:grpSpPr bwMode="auto">
              <a:xfrm>
                <a:off x="5" y="3490"/>
                <a:ext cx="1124" cy="678"/>
                <a:chOff x="5" y="3490"/>
                <a:chExt cx="1124" cy="678"/>
              </a:xfrm>
            </p:grpSpPr>
            <p:sp>
              <p:nvSpPr>
                <p:cNvPr id="2090" name="Freeform 29"/>
                <p:cNvSpPr>
                  <a:spLocks/>
                </p:cNvSpPr>
                <p:nvPr userDrawn="1"/>
              </p:nvSpPr>
              <p:spPr bwMode="auto">
                <a:xfrm>
                  <a:off x="669" y="4048"/>
                  <a:ext cx="75" cy="87"/>
                </a:xfrm>
                <a:custGeom>
                  <a:avLst/>
                  <a:gdLst>
                    <a:gd name="T0" fmla="*/ 1 w 150"/>
                    <a:gd name="T1" fmla="*/ 0 h 173"/>
                    <a:gd name="T2" fmla="*/ 1 w 150"/>
                    <a:gd name="T3" fmla="*/ 1 h 173"/>
                    <a:gd name="T4" fmla="*/ 0 w 150"/>
                    <a:gd name="T5" fmla="*/ 1 h 173"/>
                    <a:gd name="T6" fmla="*/ 1 w 150"/>
                    <a:gd name="T7" fmla="*/ 1 h 173"/>
                    <a:gd name="T8" fmla="*/ 1 w 150"/>
                    <a:gd name="T9" fmla="*/ 1 h 173"/>
                    <a:gd name="T10" fmla="*/ 1 w 150"/>
                    <a:gd name="T11" fmla="*/ 1 h 173"/>
                    <a:gd name="T12" fmla="*/ 1 w 150"/>
                    <a:gd name="T13" fmla="*/ 0 h 173"/>
                    <a:gd name="T14" fmla="*/ 1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w="9525">
                  <a:noFill/>
                  <a:round/>
                  <a:headEnd/>
                  <a:tailEnd/>
                </a:ln>
              </p:spPr>
              <p:txBody>
                <a:bodyPr/>
                <a:lstStyle/>
                <a:p>
                  <a:pPr>
                    <a:defRPr/>
                  </a:pPr>
                  <a:endParaRPr lang="en-US"/>
                </a:p>
              </p:txBody>
            </p:sp>
            <p:sp>
              <p:nvSpPr>
                <p:cNvPr id="2091" name="Freeform 30"/>
                <p:cNvSpPr>
                  <a:spLocks/>
                </p:cNvSpPr>
                <p:nvPr userDrawn="1"/>
              </p:nvSpPr>
              <p:spPr bwMode="auto">
                <a:xfrm>
                  <a:off x="5" y="3728"/>
                  <a:ext cx="842" cy="440"/>
                </a:xfrm>
                <a:custGeom>
                  <a:avLst/>
                  <a:gdLst>
                    <a:gd name="T0" fmla="*/ 1 w 1684"/>
                    <a:gd name="T1" fmla="*/ 0 h 880"/>
                    <a:gd name="T2" fmla="*/ 1 w 1684"/>
                    <a:gd name="T3" fmla="*/ 1 h 880"/>
                    <a:gd name="T4" fmla="*/ 0 w 1684"/>
                    <a:gd name="T5" fmla="*/ 1 h 880"/>
                    <a:gd name="T6" fmla="*/ 1 w 1684"/>
                    <a:gd name="T7" fmla="*/ 1 h 880"/>
                    <a:gd name="T8" fmla="*/ 1 w 1684"/>
                    <a:gd name="T9" fmla="*/ 1 h 880"/>
                    <a:gd name="T10" fmla="*/ 1 w 1684"/>
                    <a:gd name="T11" fmla="*/ 1 h 880"/>
                    <a:gd name="T12" fmla="*/ 1 w 1684"/>
                    <a:gd name="T13" fmla="*/ 1 h 880"/>
                    <a:gd name="T14" fmla="*/ 1 w 1684"/>
                    <a:gd name="T15" fmla="*/ 1 h 880"/>
                    <a:gd name="T16" fmla="*/ 1 w 1684"/>
                    <a:gd name="T17" fmla="*/ 1 h 880"/>
                    <a:gd name="T18" fmla="*/ 1 w 1684"/>
                    <a:gd name="T19" fmla="*/ 1 h 880"/>
                    <a:gd name="T20" fmla="*/ 1 w 1684"/>
                    <a:gd name="T21" fmla="*/ 1 h 880"/>
                    <a:gd name="T22" fmla="*/ 1 w 1684"/>
                    <a:gd name="T23" fmla="*/ 1 h 880"/>
                    <a:gd name="T24" fmla="*/ 1 w 1684"/>
                    <a:gd name="T25" fmla="*/ 1 h 880"/>
                    <a:gd name="T26" fmla="*/ 1 w 1684"/>
                    <a:gd name="T27" fmla="*/ 1 h 880"/>
                    <a:gd name="T28" fmla="*/ 1 w 1684"/>
                    <a:gd name="T29" fmla="*/ 1 h 880"/>
                    <a:gd name="T30" fmla="*/ 1 w 1684"/>
                    <a:gd name="T31" fmla="*/ 1 h 880"/>
                    <a:gd name="T32" fmla="*/ 1 w 1684"/>
                    <a:gd name="T33" fmla="*/ 1 h 880"/>
                    <a:gd name="T34" fmla="*/ 1 w 1684"/>
                    <a:gd name="T35" fmla="*/ 1 h 880"/>
                    <a:gd name="T36" fmla="*/ 1 w 1684"/>
                    <a:gd name="T37" fmla="*/ 1 h 880"/>
                    <a:gd name="T38" fmla="*/ 1 w 1684"/>
                    <a:gd name="T39" fmla="*/ 1 h 880"/>
                    <a:gd name="T40" fmla="*/ 1 w 1684"/>
                    <a:gd name="T41" fmla="*/ 1 h 880"/>
                    <a:gd name="T42" fmla="*/ 1 w 1684"/>
                    <a:gd name="T43" fmla="*/ 1 h 880"/>
                    <a:gd name="T44" fmla="*/ 1 w 1684"/>
                    <a:gd name="T45" fmla="*/ 1 h 880"/>
                    <a:gd name="T46" fmla="*/ 1 w 1684"/>
                    <a:gd name="T47" fmla="*/ 0 h 880"/>
                    <a:gd name="T48" fmla="*/ 1 w 1684"/>
                    <a:gd name="T49" fmla="*/ 0 h 880"/>
                    <a:gd name="T50" fmla="*/ 1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w="9525">
                  <a:noFill/>
                  <a:round/>
                  <a:headEnd/>
                  <a:tailEnd/>
                </a:ln>
              </p:spPr>
              <p:txBody>
                <a:bodyPr/>
                <a:lstStyle/>
                <a:p>
                  <a:pPr>
                    <a:defRPr/>
                  </a:pPr>
                  <a:endParaRPr lang="en-US"/>
                </a:p>
              </p:txBody>
            </p:sp>
            <p:sp>
              <p:nvSpPr>
                <p:cNvPr id="2092" name="Freeform 31"/>
                <p:cNvSpPr>
                  <a:spLocks/>
                </p:cNvSpPr>
                <p:nvPr userDrawn="1"/>
              </p:nvSpPr>
              <p:spPr bwMode="auto">
                <a:xfrm>
                  <a:off x="106" y="3770"/>
                  <a:ext cx="80" cy="167"/>
                </a:xfrm>
                <a:custGeom>
                  <a:avLst/>
                  <a:gdLst>
                    <a:gd name="T0" fmla="*/ 1 w 160"/>
                    <a:gd name="T1" fmla="*/ 0 h 335"/>
                    <a:gd name="T2" fmla="*/ 1 w 160"/>
                    <a:gd name="T3" fmla="*/ 0 h 335"/>
                    <a:gd name="T4" fmla="*/ 0 w 160"/>
                    <a:gd name="T5" fmla="*/ 0 h 335"/>
                    <a:gd name="T6" fmla="*/ 1 w 160"/>
                    <a:gd name="T7" fmla="*/ 0 h 335"/>
                    <a:gd name="T8" fmla="*/ 1 w 160"/>
                    <a:gd name="T9" fmla="*/ 0 h 335"/>
                    <a:gd name="T10" fmla="*/ 1 w 160"/>
                    <a:gd name="T11" fmla="*/ 0 h 335"/>
                    <a:gd name="T12" fmla="*/ 1 w 160"/>
                    <a:gd name="T13" fmla="*/ 0 h 335"/>
                    <a:gd name="T14" fmla="*/ 1 w 160"/>
                    <a:gd name="T15" fmla="*/ 0 h 335"/>
                    <a:gd name="T16" fmla="*/ 1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w="9525">
                  <a:noFill/>
                  <a:round/>
                  <a:headEnd/>
                  <a:tailEnd/>
                </a:ln>
              </p:spPr>
              <p:txBody>
                <a:bodyPr/>
                <a:lstStyle/>
                <a:p>
                  <a:pPr>
                    <a:defRPr/>
                  </a:pPr>
                  <a:endParaRPr lang="en-US"/>
                </a:p>
              </p:txBody>
            </p:sp>
            <p:sp>
              <p:nvSpPr>
                <p:cNvPr id="2093" name="Freeform 32"/>
                <p:cNvSpPr>
                  <a:spLocks/>
                </p:cNvSpPr>
                <p:nvPr userDrawn="1"/>
              </p:nvSpPr>
              <p:spPr bwMode="auto">
                <a:xfrm>
                  <a:off x="449" y="3490"/>
                  <a:ext cx="322" cy="594"/>
                </a:xfrm>
                <a:custGeom>
                  <a:avLst/>
                  <a:gdLst>
                    <a:gd name="T0" fmla="*/ 1 w 642"/>
                    <a:gd name="T1" fmla="*/ 1 h 1188"/>
                    <a:gd name="T2" fmla="*/ 0 w 642"/>
                    <a:gd name="T3" fmla="*/ 1 h 1188"/>
                    <a:gd name="T4" fmla="*/ 1 w 642"/>
                    <a:gd name="T5" fmla="*/ 1 h 1188"/>
                    <a:gd name="T6" fmla="*/ 1 w 642"/>
                    <a:gd name="T7" fmla="*/ 0 h 1188"/>
                    <a:gd name="T8" fmla="*/ 1 w 642"/>
                    <a:gd name="T9" fmla="*/ 1 h 1188"/>
                    <a:gd name="T10" fmla="*/ 1 w 642"/>
                    <a:gd name="T11" fmla="*/ 1 h 1188"/>
                    <a:gd name="T12" fmla="*/ 1 w 642"/>
                    <a:gd name="T13" fmla="*/ 1 h 1188"/>
                    <a:gd name="T14" fmla="*/ 1 w 642"/>
                    <a:gd name="T15" fmla="*/ 1 h 1188"/>
                    <a:gd name="T16" fmla="*/ 1 w 642"/>
                    <a:gd name="T17" fmla="*/ 1 h 1188"/>
                    <a:gd name="T18" fmla="*/ 1 w 642"/>
                    <a:gd name="T19" fmla="*/ 1 h 1188"/>
                    <a:gd name="T20" fmla="*/ 1 w 642"/>
                    <a:gd name="T21" fmla="*/ 1 h 1188"/>
                    <a:gd name="T22" fmla="*/ 1 w 642"/>
                    <a:gd name="T23" fmla="*/ 1 h 1188"/>
                    <a:gd name="T24" fmla="*/ 1 w 642"/>
                    <a:gd name="T25" fmla="*/ 1 h 1188"/>
                    <a:gd name="T26" fmla="*/ 1 w 642"/>
                    <a:gd name="T27" fmla="*/ 1 h 1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close/>
                    </a:path>
                  </a:pathLst>
                </a:custGeom>
                <a:solidFill>
                  <a:schemeClr val="accent2"/>
                </a:solidFill>
                <a:ln w="9525">
                  <a:noFill/>
                  <a:round/>
                  <a:headEnd/>
                  <a:tailEnd/>
                </a:ln>
              </p:spPr>
              <p:txBody>
                <a:bodyPr/>
                <a:lstStyle/>
                <a:p>
                  <a:pPr>
                    <a:defRPr/>
                  </a:pPr>
                  <a:endParaRPr lang="en-US"/>
                </a:p>
              </p:txBody>
            </p:sp>
            <p:sp>
              <p:nvSpPr>
                <p:cNvPr id="2094" name="Freeform 33"/>
                <p:cNvSpPr>
                  <a:spLocks/>
                </p:cNvSpPr>
                <p:nvPr userDrawn="1"/>
              </p:nvSpPr>
              <p:spPr bwMode="auto">
                <a:xfrm>
                  <a:off x="578" y="3650"/>
                  <a:ext cx="96" cy="252"/>
                </a:xfrm>
                <a:custGeom>
                  <a:avLst/>
                  <a:gdLst>
                    <a:gd name="T0" fmla="*/ 0 w 192"/>
                    <a:gd name="T1" fmla="*/ 1 h 504"/>
                    <a:gd name="T2" fmla="*/ 1 w 192"/>
                    <a:gd name="T3" fmla="*/ 1 h 504"/>
                    <a:gd name="T4" fmla="*/ 1 w 192"/>
                    <a:gd name="T5" fmla="*/ 1 h 504"/>
                    <a:gd name="T6" fmla="*/ 1 w 192"/>
                    <a:gd name="T7" fmla="*/ 1 h 504"/>
                    <a:gd name="T8" fmla="*/ 1 w 192"/>
                    <a:gd name="T9" fmla="*/ 1 h 504"/>
                    <a:gd name="T10" fmla="*/ 1 w 192"/>
                    <a:gd name="T11" fmla="*/ 1 h 504"/>
                    <a:gd name="T12" fmla="*/ 1 w 192"/>
                    <a:gd name="T13" fmla="*/ 1 h 504"/>
                    <a:gd name="T14" fmla="*/ 1 w 192"/>
                    <a:gd name="T15" fmla="*/ 1 h 504"/>
                    <a:gd name="T16" fmla="*/ 1 w 192"/>
                    <a:gd name="T17" fmla="*/ 0 h 504"/>
                    <a:gd name="T18" fmla="*/ 0 w 192"/>
                    <a:gd name="T19" fmla="*/ 1 h 504"/>
                    <a:gd name="T20" fmla="*/ 0 w 192"/>
                    <a:gd name="T21" fmla="*/ 1 h 5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504">
                      <a:moveTo>
                        <a:pt x="0" y="27"/>
                      </a:moveTo>
                      <a:lnTo>
                        <a:pt x="76" y="194"/>
                      </a:lnTo>
                      <a:lnTo>
                        <a:pt x="113" y="318"/>
                      </a:lnTo>
                      <a:lnTo>
                        <a:pt x="116" y="504"/>
                      </a:lnTo>
                      <a:lnTo>
                        <a:pt x="192" y="504"/>
                      </a:lnTo>
                      <a:lnTo>
                        <a:pt x="187" y="360"/>
                      </a:lnTo>
                      <a:lnTo>
                        <a:pt x="162" y="208"/>
                      </a:lnTo>
                      <a:lnTo>
                        <a:pt x="99" y="59"/>
                      </a:lnTo>
                      <a:lnTo>
                        <a:pt x="63" y="0"/>
                      </a:lnTo>
                      <a:lnTo>
                        <a:pt x="0" y="27"/>
                      </a:lnTo>
                      <a:close/>
                    </a:path>
                  </a:pathLst>
                </a:custGeom>
                <a:solidFill>
                  <a:schemeClr val="accent2"/>
                </a:solidFill>
                <a:ln w="9525">
                  <a:noFill/>
                  <a:round/>
                  <a:headEnd/>
                  <a:tailEnd/>
                </a:ln>
              </p:spPr>
              <p:txBody>
                <a:bodyPr/>
                <a:lstStyle/>
                <a:p>
                  <a:pPr>
                    <a:defRPr/>
                  </a:pPr>
                  <a:endParaRPr lang="en-US"/>
                </a:p>
              </p:txBody>
            </p:sp>
            <p:sp>
              <p:nvSpPr>
                <p:cNvPr id="2095" name="Freeform 34"/>
                <p:cNvSpPr>
                  <a:spLocks/>
                </p:cNvSpPr>
                <p:nvPr userDrawn="1"/>
              </p:nvSpPr>
              <p:spPr bwMode="auto">
                <a:xfrm>
                  <a:off x="328" y="3630"/>
                  <a:ext cx="195" cy="135"/>
                </a:xfrm>
                <a:custGeom>
                  <a:avLst/>
                  <a:gdLst>
                    <a:gd name="T0" fmla="*/ 1 w 390"/>
                    <a:gd name="T1" fmla="*/ 0 h 269"/>
                    <a:gd name="T2" fmla="*/ 1 w 390"/>
                    <a:gd name="T3" fmla="*/ 1 h 269"/>
                    <a:gd name="T4" fmla="*/ 1 w 390"/>
                    <a:gd name="T5" fmla="*/ 1 h 269"/>
                    <a:gd name="T6" fmla="*/ 0 w 390"/>
                    <a:gd name="T7" fmla="*/ 1 h 269"/>
                    <a:gd name="T8" fmla="*/ 0 w 390"/>
                    <a:gd name="T9" fmla="*/ 1 h 269"/>
                    <a:gd name="T10" fmla="*/ 1 w 390"/>
                    <a:gd name="T11" fmla="*/ 1 h 269"/>
                    <a:gd name="T12" fmla="*/ 1 w 390"/>
                    <a:gd name="T13" fmla="*/ 1 h 269"/>
                    <a:gd name="T14" fmla="*/ 1 w 390"/>
                    <a:gd name="T15" fmla="*/ 1 h 269"/>
                    <a:gd name="T16" fmla="*/ 1 w 390"/>
                    <a:gd name="T17" fmla="*/ 1 h 269"/>
                    <a:gd name="T18" fmla="*/ 1 w 390"/>
                    <a:gd name="T19" fmla="*/ 1 h 269"/>
                    <a:gd name="T20" fmla="*/ 1 w 390"/>
                    <a:gd name="T21" fmla="*/ 1 h 269"/>
                    <a:gd name="T22" fmla="*/ 1 w 390"/>
                    <a:gd name="T23" fmla="*/ 0 h 269"/>
                    <a:gd name="T24" fmla="*/ 1 w 390"/>
                    <a:gd name="T25" fmla="*/ 0 h 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close/>
                    </a:path>
                  </a:pathLst>
                </a:custGeom>
                <a:solidFill>
                  <a:schemeClr val="accent2"/>
                </a:solidFill>
                <a:ln w="9525">
                  <a:noFill/>
                  <a:round/>
                  <a:headEnd/>
                  <a:tailEnd/>
                </a:ln>
              </p:spPr>
              <p:txBody>
                <a:bodyPr/>
                <a:lstStyle/>
                <a:p>
                  <a:pPr>
                    <a:defRPr/>
                  </a:pPr>
                  <a:endParaRPr lang="en-US"/>
                </a:p>
              </p:txBody>
            </p:sp>
            <p:sp>
              <p:nvSpPr>
                <p:cNvPr id="2096" name="Freeform 35"/>
                <p:cNvSpPr>
                  <a:spLocks/>
                </p:cNvSpPr>
                <p:nvPr userDrawn="1"/>
              </p:nvSpPr>
              <p:spPr bwMode="auto">
                <a:xfrm>
                  <a:off x="658" y="3538"/>
                  <a:ext cx="471" cy="212"/>
                </a:xfrm>
                <a:custGeom>
                  <a:avLst/>
                  <a:gdLst>
                    <a:gd name="T0" fmla="*/ 0 w 941"/>
                    <a:gd name="T1" fmla="*/ 1 h 424"/>
                    <a:gd name="T2" fmla="*/ 1 w 941"/>
                    <a:gd name="T3" fmla="*/ 0 h 424"/>
                    <a:gd name="T4" fmla="*/ 1 w 941"/>
                    <a:gd name="T5" fmla="*/ 1 h 424"/>
                    <a:gd name="T6" fmla="*/ 1 w 941"/>
                    <a:gd name="T7" fmla="*/ 1 h 424"/>
                    <a:gd name="T8" fmla="*/ 1 w 941"/>
                    <a:gd name="T9" fmla="*/ 1 h 424"/>
                    <a:gd name="T10" fmla="*/ 1 w 941"/>
                    <a:gd name="T11" fmla="*/ 1 h 424"/>
                    <a:gd name="T12" fmla="*/ 1 w 941"/>
                    <a:gd name="T13" fmla="*/ 1 h 424"/>
                    <a:gd name="T14" fmla="*/ 1 w 941"/>
                    <a:gd name="T15" fmla="*/ 1 h 424"/>
                    <a:gd name="T16" fmla="*/ 1 w 941"/>
                    <a:gd name="T17" fmla="*/ 1 h 424"/>
                    <a:gd name="T18" fmla="*/ 1 w 941"/>
                    <a:gd name="T19" fmla="*/ 1 h 424"/>
                    <a:gd name="T20" fmla="*/ 0 w 941"/>
                    <a:gd name="T21" fmla="*/ 1 h 424"/>
                    <a:gd name="T22" fmla="*/ 0 w 941"/>
                    <a:gd name="T23" fmla="*/ 1 h 424"/>
                    <a:gd name="T24" fmla="*/ 0 w 941"/>
                    <a:gd name="T25" fmla="*/ 1 h 4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close/>
                    </a:path>
                  </a:pathLst>
                </a:custGeom>
                <a:solidFill>
                  <a:schemeClr val="accent2"/>
                </a:solidFill>
                <a:ln w="9525">
                  <a:noFill/>
                  <a:round/>
                  <a:headEnd/>
                  <a:tailEnd/>
                </a:ln>
              </p:spPr>
              <p:txBody>
                <a:bodyPr/>
                <a:lstStyle/>
                <a:p>
                  <a:pPr>
                    <a:defRPr/>
                  </a:pPr>
                  <a:endParaRPr lang="en-US"/>
                </a:p>
              </p:txBody>
            </p:sp>
            <p:sp>
              <p:nvSpPr>
                <p:cNvPr id="2097" name="Freeform 36"/>
                <p:cNvSpPr>
                  <a:spLocks/>
                </p:cNvSpPr>
                <p:nvPr userDrawn="1"/>
              </p:nvSpPr>
              <p:spPr bwMode="auto">
                <a:xfrm>
                  <a:off x="717" y="3606"/>
                  <a:ext cx="245" cy="86"/>
                </a:xfrm>
                <a:custGeom>
                  <a:avLst/>
                  <a:gdLst>
                    <a:gd name="T0" fmla="*/ 0 w 488"/>
                    <a:gd name="T1" fmla="*/ 0 h 173"/>
                    <a:gd name="T2" fmla="*/ 1 w 488"/>
                    <a:gd name="T3" fmla="*/ 0 h 173"/>
                    <a:gd name="T4" fmla="*/ 1 w 488"/>
                    <a:gd name="T5" fmla="*/ 0 h 173"/>
                    <a:gd name="T6" fmla="*/ 1 w 488"/>
                    <a:gd name="T7" fmla="*/ 0 h 173"/>
                    <a:gd name="T8" fmla="*/ 1 w 488"/>
                    <a:gd name="T9" fmla="*/ 0 h 173"/>
                    <a:gd name="T10" fmla="*/ 1 w 488"/>
                    <a:gd name="T11" fmla="*/ 0 h 173"/>
                    <a:gd name="T12" fmla="*/ 1 w 488"/>
                    <a:gd name="T13" fmla="*/ 0 h 173"/>
                    <a:gd name="T14" fmla="*/ 1 w 488"/>
                    <a:gd name="T15" fmla="*/ 0 h 173"/>
                    <a:gd name="T16" fmla="*/ 1 w 488"/>
                    <a:gd name="T17" fmla="*/ 0 h 173"/>
                    <a:gd name="T18" fmla="*/ 1 w 488"/>
                    <a:gd name="T19" fmla="*/ 0 h 173"/>
                    <a:gd name="T20" fmla="*/ 1 w 488"/>
                    <a:gd name="T21" fmla="*/ 0 h 173"/>
                    <a:gd name="T22" fmla="*/ 1 w 488"/>
                    <a:gd name="T23" fmla="*/ 0 h 173"/>
                    <a:gd name="T24" fmla="*/ 1 w 488"/>
                    <a:gd name="T25" fmla="*/ 0 h 173"/>
                    <a:gd name="T26" fmla="*/ 1 w 488"/>
                    <a:gd name="T27" fmla="*/ 0 h 173"/>
                    <a:gd name="T28" fmla="*/ 0 w 488"/>
                    <a:gd name="T29" fmla="*/ 0 h 173"/>
                    <a:gd name="T30" fmla="*/ 0 w 488"/>
                    <a:gd name="T31" fmla="*/ 0 h 17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close/>
                    </a:path>
                  </a:pathLst>
                </a:custGeom>
                <a:solidFill>
                  <a:schemeClr val="accent2"/>
                </a:solidFill>
                <a:ln w="9525">
                  <a:noFill/>
                  <a:round/>
                  <a:headEnd/>
                  <a:tailEnd/>
                </a:ln>
              </p:spPr>
              <p:txBody>
                <a:bodyPr/>
                <a:lstStyle/>
                <a:p>
                  <a:pPr>
                    <a:defRPr/>
                  </a:pPr>
                  <a:endParaRPr lang="en-US"/>
                </a:p>
              </p:txBody>
            </p:sp>
          </p:grpSp>
        </p:grpSp>
      </p:grpSp>
      <p:grpSp>
        <p:nvGrpSpPr>
          <p:cNvPr id="8203" name="Group 37"/>
          <p:cNvGrpSpPr>
            <a:grpSpLocks/>
          </p:cNvGrpSpPr>
          <p:nvPr/>
        </p:nvGrpSpPr>
        <p:grpSpPr bwMode="auto">
          <a:xfrm>
            <a:off x="12152631" y="2116139"/>
            <a:ext cx="540068" cy="4308475"/>
            <a:chOff x="5468" y="1333"/>
            <a:chExt cx="243" cy="2714"/>
          </a:xfrm>
        </p:grpSpPr>
        <p:sp>
          <p:nvSpPr>
            <p:cNvPr id="2073" name="Freeform 38"/>
            <p:cNvSpPr>
              <a:spLocks/>
            </p:cNvSpPr>
            <p:nvPr userDrawn="1"/>
          </p:nvSpPr>
          <p:spPr bwMode="auto">
            <a:xfrm flipH="1">
              <a:off x="5468" y="2620"/>
              <a:ext cx="205" cy="1427"/>
            </a:xfrm>
            <a:custGeom>
              <a:avLst/>
              <a:gdLst>
                <a:gd name="T0" fmla="*/ 0 w 772"/>
                <a:gd name="T1" fmla="*/ 0 h 3266"/>
                <a:gd name="T2" fmla="*/ 0 w 772"/>
                <a:gd name="T3" fmla="*/ 0 h 3266"/>
                <a:gd name="T4" fmla="*/ 0 w 772"/>
                <a:gd name="T5" fmla="*/ 0 h 3266"/>
                <a:gd name="T6" fmla="*/ 0 w 772"/>
                <a:gd name="T7" fmla="*/ 0 h 3266"/>
                <a:gd name="T8" fmla="*/ 0 w 772"/>
                <a:gd name="T9" fmla="*/ 0 h 3266"/>
                <a:gd name="T10" fmla="*/ 0 w 772"/>
                <a:gd name="T11" fmla="*/ 0 h 3266"/>
                <a:gd name="T12" fmla="*/ 0 w 772"/>
                <a:gd name="T13" fmla="*/ 0 h 3266"/>
                <a:gd name="T14" fmla="*/ 0 w 772"/>
                <a:gd name="T15" fmla="*/ 0 h 3266"/>
                <a:gd name="T16" fmla="*/ 0 w 772"/>
                <a:gd name="T17" fmla="*/ 0 h 3266"/>
                <a:gd name="T18" fmla="*/ 0 w 772"/>
                <a:gd name="T19" fmla="*/ 0 h 3266"/>
                <a:gd name="T20" fmla="*/ 0 w 772"/>
                <a:gd name="T21" fmla="*/ 0 h 3266"/>
                <a:gd name="T22" fmla="*/ 0 w 772"/>
                <a:gd name="T23" fmla="*/ 0 h 3266"/>
                <a:gd name="T24" fmla="*/ 0 w 772"/>
                <a:gd name="T25" fmla="*/ 0 h 3266"/>
                <a:gd name="T26" fmla="*/ 0 w 772"/>
                <a:gd name="T27" fmla="*/ 0 h 3266"/>
                <a:gd name="T28" fmla="*/ 0 w 772"/>
                <a:gd name="T29" fmla="*/ 0 h 3266"/>
                <a:gd name="T30" fmla="*/ 0 w 772"/>
                <a:gd name="T31" fmla="*/ 0 h 3266"/>
                <a:gd name="T32" fmla="*/ 0 w 772"/>
                <a:gd name="T33" fmla="*/ 0 h 3266"/>
                <a:gd name="T34" fmla="*/ 0 w 772"/>
                <a:gd name="T35" fmla="*/ 0 h 3266"/>
                <a:gd name="T36" fmla="*/ 0 w 772"/>
                <a:gd name="T37" fmla="*/ 0 h 3266"/>
                <a:gd name="T38" fmla="*/ 0 w 772"/>
                <a:gd name="T39" fmla="*/ 0 h 3266"/>
                <a:gd name="T40" fmla="*/ 0 w 772"/>
                <a:gd name="T41" fmla="*/ 0 h 3266"/>
                <a:gd name="T42" fmla="*/ 0 w 772"/>
                <a:gd name="T43" fmla="*/ 0 h 3266"/>
                <a:gd name="T44" fmla="*/ 0 w 772"/>
                <a:gd name="T45" fmla="*/ 0 h 3266"/>
                <a:gd name="T46" fmla="*/ 0 w 772"/>
                <a:gd name="T47" fmla="*/ 0 h 3266"/>
                <a:gd name="T48" fmla="*/ 0 w 772"/>
                <a:gd name="T49" fmla="*/ 0 h 3266"/>
                <a:gd name="T50" fmla="*/ 0 w 772"/>
                <a:gd name="T51" fmla="*/ 0 h 3266"/>
                <a:gd name="T52" fmla="*/ 0 w 772"/>
                <a:gd name="T53" fmla="*/ 0 h 3266"/>
                <a:gd name="T54" fmla="*/ 0 w 772"/>
                <a:gd name="T55" fmla="*/ 0 h 3266"/>
                <a:gd name="T56" fmla="*/ 0 w 772"/>
                <a:gd name="T57" fmla="*/ 0 h 3266"/>
                <a:gd name="T58" fmla="*/ 0 w 772"/>
                <a:gd name="T59" fmla="*/ 0 h 3266"/>
                <a:gd name="T60" fmla="*/ 0 w 772"/>
                <a:gd name="T61" fmla="*/ 0 h 3266"/>
                <a:gd name="T62" fmla="*/ 0 w 772"/>
                <a:gd name="T63" fmla="*/ 0 h 3266"/>
                <a:gd name="T64" fmla="*/ 0 w 772"/>
                <a:gd name="T65" fmla="*/ 0 h 3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close/>
                </a:path>
              </a:pathLst>
            </a:custGeom>
            <a:solidFill>
              <a:schemeClr val="folHlink"/>
            </a:solidFill>
            <a:ln w="9525">
              <a:noFill/>
              <a:round/>
              <a:headEnd/>
              <a:tailEnd/>
            </a:ln>
          </p:spPr>
          <p:txBody>
            <a:bodyPr/>
            <a:lstStyle/>
            <a:p>
              <a:pPr>
                <a:defRPr/>
              </a:pPr>
              <a:endParaRPr lang="en-US"/>
            </a:p>
          </p:txBody>
        </p:sp>
        <p:sp>
          <p:nvSpPr>
            <p:cNvPr id="2074" name="Freeform 39"/>
            <p:cNvSpPr>
              <a:spLocks/>
            </p:cNvSpPr>
            <p:nvPr userDrawn="1"/>
          </p:nvSpPr>
          <p:spPr bwMode="auto">
            <a:xfrm flipH="1">
              <a:off x="5506" y="1333"/>
              <a:ext cx="205" cy="1633"/>
            </a:xfrm>
            <a:custGeom>
              <a:avLst/>
              <a:gdLst>
                <a:gd name="T0" fmla="*/ 0 w 772"/>
                <a:gd name="T1" fmla="*/ 1 h 3266"/>
                <a:gd name="T2" fmla="*/ 0 w 772"/>
                <a:gd name="T3" fmla="*/ 1 h 3266"/>
                <a:gd name="T4" fmla="*/ 0 w 772"/>
                <a:gd name="T5" fmla="*/ 1 h 3266"/>
                <a:gd name="T6" fmla="*/ 0 w 772"/>
                <a:gd name="T7" fmla="*/ 1 h 3266"/>
                <a:gd name="T8" fmla="*/ 0 w 772"/>
                <a:gd name="T9" fmla="*/ 1 h 3266"/>
                <a:gd name="T10" fmla="*/ 0 w 772"/>
                <a:gd name="T11" fmla="*/ 1 h 3266"/>
                <a:gd name="T12" fmla="*/ 0 w 772"/>
                <a:gd name="T13" fmla="*/ 1 h 3266"/>
                <a:gd name="T14" fmla="*/ 0 w 772"/>
                <a:gd name="T15" fmla="*/ 1 h 3266"/>
                <a:gd name="T16" fmla="*/ 0 w 772"/>
                <a:gd name="T17" fmla="*/ 1 h 3266"/>
                <a:gd name="T18" fmla="*/ 0 w 772"/>
                <a:gd name="T19" fmla="*/ 1 h 3266"/>
                <a:gd name="T20" fmla="*/ 0 w 772"/>
                <a:gd name="T21" fmla="*/ 1 h 3266"/>
                <a:gd name="T22" fmla="*/ 0 w 772"/>
                <a:gd name="T23" fmla="*/ 1 h 3266"/>
                <a:gd name="T24" fmla="*/ 0 w 772"/>
                <a:gd name="T25" fmla="*/ 1 h 3266"/>
                <a:gd name="T26" fmla="*/ 0 w 772"/>
                <a:gd name="T27" fmla="*/ 1 h 3266"/>
                <a:gd name="T28" fmla="*/ 0 w 772"/>
                <a:gd name="T29" fmla="*/ 1 h 3266"/>
                <a:gd name="T30" fmla="*/ 0 w 772"/>
                <a:gd name="T31" fmla="*/ 0 h 3266"/>
                <a:gd name="T32" fmla="*/ 0 w 772"/>
                <a:gd name="T33" fmla="*/ 1 h 3266"/>
                <a:gd name="T34" fmla="*/ 0 w 772"/>
                <a:gd name="T35" fmla="*/ 1 h 3266"/>
                <a:gd name="T36" fmla="*/ 0 w 772"/>
                <a:gd name="T37" fmla="*/ 1 h 3266"/>
                <a:gd name="T38" fmla="*/ 0 w 772"/>
                <a:gd name="T39" fmla="*/ 1 h 3266"/>
                <a:gd name="T40" fmla="*/ 0 w 772"/>
                <a:gd name="T41" fmla="*/ 1 h 3266"/>
                <a:gd name="T42" fmla="*/ 0 w 772"/>
                <a:gd name="T43" fmla="*/ 1 h 3266"/>
                <a:gd name="T44" fmla="*/ 0 w 772"/>
                <a:gd name="T45" fmla="*/ 1 h 3266"/>
                <a:gd name="T46" fmla="*/ 0 w 772"/>
                <a:gd name="T47" fmla="*/ 1 h 3266"/>
                <a:gd name="T48" fmla="*/ 0 w 772"/>
                <a:gd name="T49" fmla="*/ 1 h 3266"/>
                <a:gd name="T50" fmla="*/ 0 w 772"/>
                <a:gd name="T51" fmla="*/ 1 h 3266"/>
                <a:gd name="T52" fmla="*/ 0 w 772"/>
                <a:gd name="T53" fmla="*/ 1 h 3266"/>
                <a:gd name="T54" fmla="*/ 0 w 772"/>
                <a:gd name="T55" fmla="*/ 1 h 3266"/>
                <a:gd name="T56" fmla="*/ 0 w 772"/>
                <a:gd name="T57" fmla="*/ 1 h 3266"/>
                <a:gd name="T58" fmla="*/ 0 w 772"/>
                <a:gd name="T59" fmla="*/ 1 h 3266"/>
                <a:gd name="T60" fmla="*/ 0 w 772"/>
                <a:gd name="T61" fmla="*/ 1 h 3266"/>
                <a:gd name="T62" fmla="*/ 0 w 772"/>
                <a:gd name="T63" fmla="*/ 1 h 3266"/>
                <a:gd name="T64" fmla="*/ 0 w 772"/>
                <a:gd name="T65" fmla="*/ 1 h 3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close/>
                </a:path>
              </a:pathLst>
            </a:custGeom>
            <a:solidFill>
              <a:schemeClr val="folHlink"/>
            </a:solidFill>
            <a:ln w="9525">
              <a:noFill/>
              <a:round/>
              <a:headEnd/>
              <a:tailEnd/>
            </a:ln>
          </p:spPr>
          <p:txBody>
            <a:bodyPr/>
            <a:lstStyle/>
            <a:p>
              <a:pPr>
                <a:defRPr/>
              </a:pPr>
              <a:endParaRPr lang="en-US"/>
            </a:p>
          </p:txBody>
        </p:sp>
      </p:grpSp>
      <p:grpSp>
        <p:nvGrpSpPr>
          <p:cNvPr id="8204" name="Group 40"/>
          <p:cNvGrpSpPr>
            <a:grpSpLocks/>
          </p:cNvGrpSpPr>
          <p:nvPr/>
        </p:nvGrpSpPr>
        <p:grpSpPr bwMode="auto">
          <a:xfrm>
            <a:off x="10245725" y="90488"/>
            <a:ext cx="2987040" cy="1911350"/>
            <a:chOff x="4610" y="57"/>
            <a:chExt cx="1344" cy="1204"/>
          </a:xfrm>
        </p:grpSpPr>
        <p:grpSp>
          <p:nvGrpSpPr>
            <p:cNvPr id="8205" name="Group 41"/>
            <p:cNvGrpSpPr>
              <a:grpSpLocks/>
            </p:cNvGrpSpPr>
            <p:nvPr userDrawn="1"/>
          </p:nvGrpSpPr>
          <p:grpSpPr bwMode="auto">
            <a:xfrm>
              <a:off x="4610" y="57"/>
              <a:ext cx="1344" cy="1204"/>
              <a:chOff x="4610" y="57"/>
              <a:chExt cx="1344" cy="1204"/>
            </a:xfrm>
          </p:grpSpPr>
          <p:sp>
            <p:nvSpPr>
              <p:cNvPr id="2063" name="Freeform 42"/>
              <p:cNvSpPr>
                <a:spLocks/>
              </p:cNvSpPr>
              <p:nvPr userDrawn="1"/>
            </p:nvSpPr>
            <p:spPr bwMode="auto">
              <a:xfrm rot="-3172564">
                <a:off x="5430" y="1086"/>
                <a:ext cx="62" cy="288"/>
              </a:xfrm>
              <a:custGeom>
                <a:avLst/>
                <a:gdLst>
                  <a:gd name="T0" fmla="*/ 0 w 245"/>
                  <a:gd name="T1" fmla="*/ 0 h 806"/>
                  <a:gd name="T2" fmla="*/ 0 w 245"/>
                  <a:gd name="T3" fmla="*/ 0 h 806"/>
                  <a:gd name="T4" fmla="*/ 0 w 245"/>
                  <a:gd name="T5" fmla="*/ 0 h 806"/>
                  <a:gd name="T6" fmla="*/ 0 w 245"/>
                  <a:gd name="T7" fmla="*/ 0 h 806"/>
                  <a:gd name="T8" fmla="*/ 0 w 245"/>
                  <a:gd name="T9" fmla="*/ 0 h 806"/>
                  <a:gd name="T10" fmla="*/ 0 w 245"/>
                  <a:gd name="T11" fmla="*/ 0 h 806"/>
                  <a:gd name="T12" fmla="*/ 0 w 245"/>
                  <a:gd name="T13" fmla="*/ 0 h 806"/>
                  <a:gd name="T14" fmla="*/ 0 w 245"/>
                  <a:gd name="T15" fmla="*/ 0 h 80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5" h="806">
                    <a:moveTo>
                      <a:pt x="123" y="9"/>
                    </a:moveTo>
                    <a:lnTo>
                      <a:pt x="131" y="342"/>
                    </a:lnTo>
                    <a:lnTo>
                      <a:pt x="0" y="806"/>
                    </a:lnTo>
                    <a:lnTo>
                      <a:pt x="79" y="789"/>
                    </a:lnTo>
                    <a:lnTo>
                      <a:pt x="218" y="376"/>
                    </a:lnTo>
                    <a:lnTo>
                      <a:pt x="245" y="0"/>
                    </a:lnTo>
                    <a:lnTo>
                      <a:pt x="123" y="9"/>
                    </a:lnTo>
                    <a:close/>
                  </a:path>
                </a:pathLst>
              </a:custGeom>
              <a:solidFill>
                <a:schemeClr val="accent2"/>
              </a:solidFill>
              <a:ln w="9525">
                <a:noFill/>
                <a:round/>
                <a:headEnd/>
                <a:tailEnd/>
              </a:ln>
            </p:spPr>
            <p:txBody>
              <a:bodyPr/>
              <a:lstStyle/>
              <a:p>
                <a:pPr>
                  <a:defRPr/>
                </a:pPr>
                <a:endParaRPr lang="en-US"/>
              </a:p>
            </p:txBody>
          </p:sp>
          <p:grpSp>
            <p:nvGrpSpPr>
              <p:cNvPr id="8208" name="Group 43"/>
              <p:cNvGrpSpPr>
                <a:grpSpLocks/>
              </p:cNvGrpSpPr>
              <p:nvPr userDrawn="1"/>
            </p:nvGrpSpPr>
            <p:grpSpPr bwMode="auto">
              <a:xfrm>
                <a:off x="4610" y="57"/>
                <a:ext cx="1344" cy="985"/>
                <a:chOff x="4610" y="57"/>
                <a:chExt cx="1344" cy="985"/>
              </a:xfrm>
            </p:grpSpPr>
            <p:sp>
              <p:nvSpPr>
                <p:cNvPr id="2065" name="Freeform 44"/>
                <p:cNvSpPr>
                  <a:spLocks/>
                </p:cNvSpPr>
                <p:nvPr userDrawn="1"/>
              </p:nvSpPr>
              <p:spPr bwMode="auto">
                <a:xfrm rot="-3172564">
                  <a:off x="4966" y="71"/>
                  <a:ext cx="153" cy="125"/>
                </a:xfrm>
                <a:custGeom>
                  <a:avLst/>
                  <a:gdLst>
                    <a:gd name="T0" fmla="*/ 0 w 604"/>
                    <a:gd name="T1" fmla="*/ 0 h 349"/>
                    <a:gd name="T2" fmla="*/ 0 w 604"/>
                    <a:gd name="T3" fmla="*/ 0 h 349"/>
                    <a:gd name="T4" fmla="*/ 0 w 604"/>
                    <a:gd name="T5" fmla="*/ 0 h 349"/>
                    <a:gd name="T6" fmla="*/ 0 w 604"/>
                    <a:gd name="T7" fmla="*/ 0 h 349"/>
                    <a:gd name="T8" fmla="*/ 0 w 604"/>
                    <a:gd name="T9" fmla="*/ 0 h 349"/>
                    <a:gd name="T10" fmla="*/ 0 w 604"/>
                    <a:gd name="T11" fmla="*/ 0 h 349"/>
                    <a:gd name="T12" fmla="*/ 0 w 604"/>
                    <a:gd name="T13" fmla="*/ 0 h 349"/>
                    <a:gd name="T14" fmla="*/ 0 w 604"/>
                    <a:gd name="T15" fmla="*/ 0 h 349"/>
                    <a:gd name="T16" fmla="*/ 0 w 604"/>
                    <a:gd name="T17" fmla="*/ 0 h 3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4" h="349">
                      <a:moveTo>
                        <a:pt x="0" y="0"/>
                      </a:moveTo>
                      <a:lnTo>
                        <a:pt x="298" y="184"/>
                      </a:lnTo>
                      <a:lnTo>
                        <a:pt x="500" y="349"/>
                      </a:lnTo>
                      <a:lnTo>
                        <a:pt x="604" y="140"/>
                      </a:lnTo>
                      <a:lnTo>
                        <a:pt x="359" y="9"/>
                      </a:lnTo>
                      <a:lnTo>
                        <a:pt x="464" y="184"/>
                      </a:lnTo>
                      <a:lnTo>
                        <a:pt x="131" y="17"/>
                      </a:lnTo>
                      <a:lnTo>
                        <a:pt x="0" y="0"/>
                      </a:lnTo>
                      <a:close/>
                    </a:path>
                  </a:pathLst>
                </a:custGeom>
                <a:solidFill>
                  <a:schemeClr val="accent2"/>
                </a:solidFill>
                <a:ln w="9525">
                  <a:noFill/>
                  <a:round/>
                  <a:headEnd/>
                  <a:tailEnd/>
                </a:ln>
              </p:spPr>
              <p:txBody>
                <a:bodyPr/>
                <a:lstStyle/>
                <a:p>
                  <a:pPr>
                    <a:defRPr/>
                  </a:pPr>
                  <a:endParaRPr lang="en-US"/>
                </a:p>
              </p:txBody>
            </p:sp>
            <p:sp>
              <p:nvSpPr>
                <p:cNvPr id="2066" name="Freeform 45"/>
                <p:cNvSpPr>
                  <a:spLocks/>
                </p:cNvSpPr>
                <p:nvPr userDrawn="1"/>
              </p:nvSpPr>
              <p:spPr bwMode="auto">
                <a:xfrm rot="-3172564">
                  <a:off x="5054" y="326"/>
                  <a:ext cx="269" cy="438"/>
                </a:xfrm>
                <a:custGeom>
                  <a:avLst/>
                  <a:gdLst>
                    <a:gd name="T0" fmla="*/ 0 w 1064"/>
                    <a:gd name="T1" fmla="*/ 0 h 1230"/>
                    <a:gd name="T2" fmla="*/ 0 w 1064"/>
                    <a:gd name="T3" fmla="*/ 0 h 1230"/>
                    <a:gd name="T4" fmla="*/ 0 w 1064"/>
                    <a:gd name="T5" fmla="*/ 0 h 1230"/>
                    <a:gd name="T6" fmla="*/ 0 w 1064"/>
                    <a:gd name="T7" fmla="*/ 0 h 1230"/>
                    <a:gd name="T8" fmla="*/ 0 w 1064"/>
                    <a:gd name="T9" fmla="*/ 0 h 1230"/>
                    <a:gd name="T10" fmla="*/ 0 w 1064"/>
                    <a:gd name="T11" fmla="*/ 0 h 1230"/>
                    <a:gd name="T12" fmla="*/ 0 w 1064"/>
                    <a:gd name="T13" fmla="*/ 0 h 1230"/>
                    <a:gd name="T14" fmla="*/ 0 w 1064"/>
                    <a:gd name="T15" fmla="*/ 0 h 1230"/>
                    <a:gd name="T16" fmla="*/ 0 w 1064"/>
                    <a:gd name="T17" fmla="*/ 0 h 1230"/>
                    <a:gd name="T18" fmla="*/ 0 w 1064"/>
                    <a:gd name="T19" fmla="*/ 0 h 1230"/>
                    <a:gd name="T20" fmla="*/ 0 w 1064"/>
                    <a:gd name="T21" fmla="*/ 0 h 1230"/>
                    <a:gd name="T22" fmla="*/ 0 w 1064"/>
                    <a:gd name="T23" fmla="*/ 0 h 1230"/>
                    <a:gd name="T24" fmla="*/ 0 w 1064"/>
                    <a:gd name="T25" fmla="*/ 0 h 1230"/>
                    <a:gd name="T26" fmla="*/ 0 w 1064"/>
                    <a:gd name="T27" fmla="*/ 0 h 1230"/>
                    <a:gd name="T28" fmla="*/ 0 w 1064"/>
                    <a:gd name="T29" fmla="*/ 0 h 1230"/>
                    <a:gd name="T30" fmla="*/ 0 w 1064"/>
                    <a:gd name="T31" fmla="*/ 0 h 1230"/>
                    <a:gd name="T32" fmla="*/ 0 w 1064"/>
                    <a:gd name="T33" fmla="*/ 0 h 1230"/>
                    <a:gd name="T34" fmla="*/ 0 w 1064"/>
                    <a:gd name="T35" fmla="*/ 0 h 1230"/>
                    <a:gd name="T36" fmla="*/ 0 w 1064"/>
                    <a:gd name="T37" fmla="*/ 0 h 1230"/>
                    <a:gd name="T38" fmla="*/ 0 w 1064"/>
                    <a:gd name="T39" fmla="*/ 0 h 1230"/>
                    <a:gd name="T40" fmla="*/ 0 w 1064"/>
                    <a:gd name="T41" fmla="*/ 0 h 1230"/>
                    <a:gd name="T42" fmla="*/ 0 w 1064"/>
                    <a:gd name="T43" fmla="*/ 0 h 12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close/>
                    </a:path>
                  </a:pathLst>
                </a:custGeom>
                <a:solidFill>
                  <a:schemeClr val="accent2"/>
                </a:solidFill>
                <a:ln w="9525">
                  <a:noFill/>
                  <a:round/>
                  <a:headEnd/>
                  <a:tailEnd/>
                </a:ln>
              </p:spPr>
              <p:txBody>
                <a:bodyPr/>
                <a:lstStyle/>
                <a:p>
                  <a:pPr>
                    <a:defRPr/>
                  </a:pPr>
                  <a:endParaRPr lang="en-US"/>
                </a:p>
              </p:txBody>
            </p:sp>
            <p:sp>
              <p:nvSpPr>
                <p:cNvPr id="2067" name="Freeform 46"/>
                <p:cNvSpPr>
                  <a:spLocks/>
                </p:cNvSpPr>
                <p:nvPr userDrawn="1"/>
              </p:nvSpPr>
              <p:spPr bwMode="auto">
                <a:xfrm rot="-3172564">
                  <a:off x="4864" y="176"/>
                  <a:ext cx="505" cy="898"/>
                </a:xfrm>
                <a:custGeom>
                  <a:avLst/>
                  <a:gdLst>
                    <a:gd name="T0" fmla="*/ 0 w 2002"/>
                    <a:gd name="T1" fmla="*/ 0 h 2521"/>
                    <a:gd name="T2" fmla="*/ 0 w 2002"/>
                    <a:gd name="T3" fmla="*/ 0 h 2521"/>
                    <a:gd name="T4" fmla="*/ 0 w 2002"/>
                    <a:gd name="T5" fmla="*/ 0 h 2521"/>
                    <a:gd name="T6" fmla="*/ 0 w 2002"/>
                    <a:gd name="T7" fmla="*/ 0 h 2521"/>
                    <a:gd name="T8" fmla="*/ 0 w 2002"/>
                    <a:gd name="T9" fmla="*/ 0 h 2521"/>
                    <a:gd name="T10" fmla="*/ 0 w 2002"/>
                    <a:gd name="T11" fmla="*/ 0 h 25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2" h="2521">
                      <a:moveTo>
                        <a:pt x="1941" y="0"/>
                      </a:moveTo>
                      <a:lnTo>
                        <a:pt x="0" y="2521"/>
                      </a:lnTo>
                      <a:lnTo>
                        <a:pt x="192" y="2450"/>
                      </a:lnTo>
                      <a:lnTo>
                        <a:pt x="2002" y="61"/>
                      </a:lnTo>
                      <a:lnTo>
                        <a:pt x="1941" y="0"/>
                      </a:lnTo>
                      <a:close/>
                    </a:path>
                  </a:pathLst>
                </a:custGeom>
                <a:solidFill>
                  <a:schemeClr val="accent2"/>
                </a:solidFill>
                <a:ln w="9525">
                  <a:noFill/>
                  <a:round/>
                  <a:headEnd/>
                  <a:tailEnd/>
                </a:ln>
              </p:spPr>
              <p:txBody>
                <a:bodyPr/>
                <a:lstStyle/>
                <a:p>
                  <a:pPr>
                    <a:defRPr/>
                  </a:pPr>
                  <a:endParaRPr lang="en-US"/>
                </a:p>
              </p:txBody>
            </p:sp>
            <p:sp>
              <p:nvSpPr>
                <p:cNvPr id="2068" name="Freeform 47"/>
                <p:cNvSpPr>
                  <a:spLocks/>
                </p:cNvSpPr>
                <p:nvPr userDrawn="1"/>
              </p:nvSpPr>
              <p:spPr bwMode="auto">
                <a:xfrm rot="-3172564">
                  <a:off x="4903" y="-19"/>
                  <a:ext cx="758" cy="1344"/>
                </a:xfrm>
                <a:custGeom>
                  <a:avLst/>
                  <a:gdLst>
                    <a:gd name="T0" fmla="*/ 0 w 3007"/>
                    <a:gd name="T1" fmla="*/ 0 h 3771"/>
                    <a:gd name="T2" fmla="*/ 0 w 3007"/>
                    <a:gd name="T3" fmla="*/ 0 h 3771"/>
                    <a:gd name="T4" fmla="*/ 0 w 3007"/>
                    <a:gd name="T5" fmla="*/ 0 h 3771"/>
                    <a:gd name="T6" fmla="*/ 0 w 3007"/>
                    <a:gd name="T7" fmla="*/ 0 h 3771"/>
                    <a:gd name="T8" fmla="*/ 0 w 3007"/>
                    <a:gd name="T9" fmla="*/ 0 h 3771"/>
                    <a:gd name="T10" fmla="*/ 0 w 3007"/>
                    <a:gd name="T11" fmla="*/ 0 h 3771"/>
                    <a:gd name="T12" fmla="*/ 0 w 3007"/>
                    <a:gd name="T13" fmla="*/ 0 h 3771"/>
                    <a:gd name="T14" fmla="*/ 0 w 3007"/>
                    <a:gd name="T15" fmla="*/ 0 h 3771"/>
                    <a:gd name="T16" fmla="*/ 0 w 3007"/>
                    <a:gd name="T17" fmla="*/ 0 h 3771"/>
                    <a:gd name="T18" fmla="*/ 0 w 3007"/>
                    <a:gd name="T19" fmla="*/ 0 h 3771"/>
                    <a:gd name="T20" fmla="*/ 0 w 3007"/>
                    <a:gd name="T21" fmla="*/ 0 h 3771"/>
                    <a:gd name="T22" fmla="*/ 0 w 3007"/>
                    <a:gd name="T23" fmla="*/ 0 h 3771"/>
                    <a:gd name="T24" fmla="*/ 0 w 3007"/>
                    <a:gd name="T25" fmla="*/ 0 h 3771"/>
                    <a:gd name="T26" fmla="*/ 0 w 3007"/>
                    <a:gd name="T27" fmla="*/ 0 h 3771"/>
                    <a:gd name="T28" fmla="*/ 0 w 3007"/>
                    <a:gd name="T29" fmla="*/ 0 h 3771"/>
                    <a:gd name="T30" fmla="*/ 0 w 3007"/>
                    <a:gd name="T31" fmla="*/ 0 h 3771"/>
                    <a:gd name="T32" fmla="*/ 0 w 3007"/>
                    <a:gd name="T33" fmla="*/ 0 h 3771"/>
                    <a:gd name="T34" fmla="*/ 0 w 3007"/>
                    <a:gd name="T35" fmla="*/ 0 h 3771"/>
                    <a:gd name="T36" fmla="*/ 0 w 3007"/>
                    <a:gd name="T37" fmla="*/ 0 h 3771"/>
                    <a:gd name="T38" fmla="*/ 0 w 3007"/>
                    <a:gd name="T39" fmla="*/ 0 h 3771"/>
                    <a:gd name="T40" fmla="*/ 0 w 3007"/>
                    <a:gd name="T41" fmla="*/ 0 h 3771"/>
                    <a:gd name="T42" fmla="*/ 0 w 3007"/>
                    <a:gd name="T43" fmla="*/ 0 h 3771"/>
                    <a:gd name="T44" fmla="*/ 0 w 3007"/>
                    <a:gd name="T45" fmla="*/ 0 h 3771"/>
                    <a:gd name="T46" fmla="*/ 0 w 3007"/>
                    <a:gd name="T47" fmla="*/ 0 h 3771"/>
                    <a:gd name="T48" fmla="*/ 0 w 3007"/>
                    <a:gd name="T49" fmla="*/ 0 h 3771"/>
                    <a:gd name="T50" fmla="*/ 0 w 3007"/>
                    <a:gd name="T51" fmla="*/ 0 h 3771"/>
                    <a:gd name="T52" fmla="*/ 0 w 3007"/>
                    <a:gd name="T53" fmla="*/ 0 h 37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close/>
                    </a:path>
                  </a:pathLst>
                </a:custGeom>
                <a:solidFill>
                  <a:schemeClr val="accent2"/>
                </a:solidFill>
                <a:ln w="9525">
                  <a:noFill/>
                  <a:round/>
                  <a:headEnd/>
                  <a:tailEnd/>
                </a:ln>
              </p:spPr>
              <p:txBody>
                <a:bodyPr/>
                <a:lstStyle/>
                <a:p>
                  <a:pPr>
                    <a:defRPr/>
                  </a:pPr>
                  <a:endParaRPr lang="en-US"/>
                </a:p>
              </p:txBody>
            </p:sp>
            <p:sp>
              <p:nvSpPr>
                <p:cNvPr id="2069" name="Freeform 48"/>
                <p:cNvSpPr>
                  <a:spLocks/>
                </p:cNvSpPr>
                <p:nvPr userDrawn="1"/>
              </p:nvSpPr>
              <p:spPr bwMode="auto">
                <a:xfrm rot="-3172564">
                  <a:off x="5303" y="891"/>
                  <a:ext cx="169" cy="122"/>
                </a:xfrm>
                <a:custGeom>
                  <a:avLst/>
                  <a:gdLst>
                    <a:gd name="T0" fmla="*/ 0 w 673"/>
                    <a:gd name="T1" fmla="*/ 0 h 342"/>
                    <a:gd name="T2" fmla="*/ 0 w 673"/>
                    <a:gd name="T3" fmla="*/ 0 h 342"/>
                    <a:gd name="T4" fmla="*/ 0 w 673"/>
                    <a:gd name="T5" fmla="*/ 0 h 342"/>
                    <a:gd name="T6" fmla="*/ 0 w 673"/>
                    <a:gd name="T7" fmla="*/ 0 h 342"/>
                    <a:gd name="T8" fmla="*/ 0 w 673"/>
                    <a:gd name="T9" fmla="*/ 0 h 342"/>
                    <a:gd name="T10" fmla="*/ 0 w 673"/>
                    <a:gd name="T11" fmla="*/ 0 h 342"/>
                    <a:gd name="T12" fmla="*/ 0 w 673"/>
                    <a:gd name="T13" fmla="*/ 0 h 342"/>
                    <a:gd name="T14" fmla="*/ 0 w 673"/>
                    <a:gd name="T15" fmla="*/ 0 h 3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3" h="342">
                      <a:moveTo>
                        <a:pt x="0" y="80"/>
                      </a:moveTo>
                      <a:lnTo>
                        <a:pt x="255" y="106"/>
                      </a:lnTo>
                      <a:lnTo>
                        <a:pt x="639" y="342"/>
                      </a:lnTo>
                      <a:lnTo>
                        <a:pt x="673" y="289"/>
                      </a:lnTo>
                      <a:lnTo>
                        <a:pt x="447" y="114"/>
                      </a:lnTo>
                      <a:lnTo>
                        <a:pt x="26" y="0"/>
                      </a:lnTo>
                      <a:lnTo>
                        <a:pt x="0" y="80"/>
                      </a:lnTo>
                      <a:close/>
                    </a:path>
                  </a:pathLst>
                </a:custGeom>
                <a:solidFill>
                  <a:schemeClr val="accent2"/>
                </a:solidFill>
                <a:ln w="9525">
                  <a:noFill/>
                  <a:round/>
                  <a:headEnd/>
                  <a:tailEnd/>
                </a:ln>
              </p:spPr>
              <p:txBody>
                <a:bodyPr/>
                <a:lstStyle/>
                <a:p>
                  <a:pPr>
                    <a:defRPr/>
                  </a:pPr>
                  <a:endParaRPr lang="en-US"/>
                </a:p>
              </p:txBody>
            </p:sp>
            <p:sp>
              <p:nvSpPr>
                <p:cNvPr id="2070" name="Freeform 49"/>
                <p:cNvSpPr>
                  <a:spLocks/>
                </p:cNvSpPr>
                <p:nvPr userDrawn="1"/>
              </p:nvSpPr>
              <p:spPr bwMode="auto">
                <a:xfrm rot="-3172564">
                  <a:off x="5253" y="800"/>
                  <a:ext cx="181" cy="144"/>
                </a:xfrm>
                <a:custGeom>
                  <a:avLst/>
                  <a:gdLst>
                    <a:gd name="T0" fmla="*/ 0 w 716"/>
                    <a:gd name="T1" fmla="*/ 0 h 403"/>
                    <a:gd name="T2" fmla="*/ 0 w 716"/>
                    <a:gd name="T3" fmla="*/ 0 h 403"/>
                    <a:gd name="T4" fmla="*/ 0 w 716"/>
                    <a:gd name="T5" fmla="*/ 0 h 403"/>
                    <a:gd name="T6" fmla="*/ 0 w 716"/>
                    <a:gd name="T7" fmla="*/ 0 h 403"/>
                    <a:gd name="T8" fmla="*/ 0 w 716"/>
                    <a:gd name="T9" fmla="*/ 0 h 403"/>
                    <a:gd name="T10" fmla="*/ 0 w 716"/>
                    <a:gd name="T11" fmla="*/ 0 h 403"/>
                    <a:gd name="T12" fmla="*/ 0 w 716"/>
                    <a:gd name="T13" fmla="*/ 0 h 403"/>
                    <a:gd name="T14" fmla="*/ 0 w 716"/>
                    <a:gd name="T15" fmla="*/ 0 h 40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6" h="403">
                      <a:moveTo>
                        <a:pt x="0" y="78"/>
                      </a:moveTo>
                      <a:lnTo>
                        <a:pt x="340" y="148"/>
                      </a:lnTo>
                      <a:lnTo>
                        <a:pt x="638" y="403"/>
                      </a:lnTo>
                      <a:lnTo>
                        <a:pt x="716" y="296"/>
                      </a:lnTo>
                      <a:lnTo>
                        <a:pt x="420" y="114"/>
                      </a:lnTo>
                      <a:lnTo>
                        <a:pt x="70" y="0"/>
                      </a:lnTo>
                      <a:lnTo>
                        <a:pt x="0" y="78"/>
                      </a:lnTo>
                      <a:close/>
                    </a:path>
                  </a:pathLst>
                </a:custGeom>
                <a:solidFill>
                  <a:schemeClr val="accent2"/>
                </a:solidFill>
                <a:ln w="9525">
                  <a:noFill/>
                  <a:round/>
                  <a:headEnd/>
                  <a:tailEnd/>
                </a:ln>
              </p:spPr>
              <p:txBody>
                <a:bodyPr/>
                <a:lstStyle/>
                <a:p>
                  <a:pPr>
                    <a:defRPr/>
                  </a:pPr>
                  <a:endParaRPr lang="en-US"/>
                </a:p>
              </p:txBody>
            </p:sp>
            <p:sp>
              <p:nvSpPr>
                <p:cNvPr id="2071" name="Freeform 50"/>
                <p:cNvSpPr>
                  <a:spLocks/>
                </p:cNvSpPr>
                <p:nvPr userDrawn="1"/>
              </p:nvSpPr>
              <p:spPr bwMode="auto">
                <a:xfrm rot="-3172564">
                  <a:off x="4985" y="210"/>
                  <a:ext cx="181" cy="147"/>
                </a:xfrm>
                <a:custGeom>
                  <a:avLst/>
                  <a:gdLst>
                    <a:gd name="T0" fmla="*/ 0 w 717"/>
                    <a:gd name="T1" fmla="*/ 0 h 411"/>
                    <a:gd name="T2" fmla="*/ 0 w 717"/>
                    <a:gd name="T3" fmla="*/ 0 h 411"/>
                    <a:gd name="T4" fmla="*/ 0 w 717"/>
                    <a:gd name="T5" fmla="*/ 0 h 411"/>
                    <a:gd name="T6" fmla="*/ 0 w 717"/>
                    <a:gd name="T7" fmla="*/ 0 h 411"/>
                    <a:gd name="T8" fmla="*/ 0 w 717"/>
                    <a:gd name="T9" fmla="*/ 0 h 411"/>
                    <a:gd name="T10" fmla="*/ 0 w 717"/>
                    <a:gd name="T11" fmla="*/ 0 h 411"/>
                    <a:gd name="T12" fmla="*/ 0 w 717"/>
                    <a:gd name="T13" fmla="*/ 0 h 411"/>
                    <a:gd name="T14" fmla="*/ 0 w 717"/>
                    <a:gd name="T15" fmla="*/ 0 h 4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7" h="411">
                      <a:moveTo>
                        <a:pt x="0" y="78"/>
                      </a:moveTo>
                      <a:lnTo>
                        <a:pt x="316" y="139"/>
                      </a:lnTo>
                      <a:lnTo>
                        <a:pt x="649" y="411"/>
                      </a:lnTo>
                      <a:lnTo>
                        <a:pt x="717" y="314"/>
                      </a:lnTo>
                      <a:lnTo>
                        <a:pt x="394" y="87"/>
                      </a:lnTo>
                      <a:lnTo>
                        <a:pt x="54" y="0"/>
                      </a:lnTo>
                      <a:lnTo>
                        <a:pt x="0" y="78"/>
                      </a:lnTo>
                      <a:close/>
                    </a:path>
                  </a:pathLst>
                </a:custGeom>
                <a:solidFill>
                  <a:schemeClr val="accent2"/>
                </a:solidFill>
                <a:ln w="9525">
                  <a:noFill/>
                  <a:round/>
                  <a:headEnd/>
                  <a:tailEnd/>
                </a:ln>
              </p:spPr>
              <p:txBody>
                <a:bodyPr/>
                <a:lstStyle/>
                <a:p>
                  <a:pPr>
                    <a:defRPr/>
                  </a:pPr>
                  <a:endParaRPr lang="en-US"/>
                </a:p>
              </p:txBody>
            </p:sp>
            <p:sp>
              <p:nvSpPr>
                <p:cNvPr id="2072" name="Freeform 51"/>
                <p:cNvSpPr>
                  <a:spLocks/>
                </p:cNvSpPr>
                <p:nvPr userDrawn="1"/>
              </p:nvSpPr>
              <p:spPr bwMode="auto">
                <a:xfrm rot="-3172564">
                  <a:off x="4953" y="136"/>
                  <a:ext cx="179" cy="138"/>
                </a:xfrm>
                <a:custGeom>
                  <a:avLst/>
                  <a:gdLst>
                    <a:gd name="T0" fmla="*/ 0 w 709"/>
                    <a:gd name="T1" fmla="*/ 0 h 386"/>
                    <a:gd name="T2" fmla="*/ 0 w 709"/>
                    <a:gd name="T3" fmla="*/ 0 h 386"/>
                    <a:gd name="T4" fmla="*/ 0 w 709"/>
                    <a:gd name="T5" fmla="*/ 0 h 386"/>
                    <a:gd name="T6" fmla="*/ 0 w 709"/>
                    <a:gd name="T7" fmla="*/ 0 h 386"/>
                    <a:gd name="T8" fmla="*/ 0 w 709"/>
                    <a:gd name="T9" fmla="*/ 0 h 386"/>
                    <a:gd name="T10" fmla="*/ 0 w 709"/>
                    <a:gd name="T11" fmla="*/ 0 h 386"/>
                    <a:gd name="T12" fmla="*/ 0 w 709"/>
                    <a:gd name="T13" fmla="*/ 0 h 386"/>
                    <a:gd name="T14" fmla="*/ 0 w 709"/>
                    <a:gd name="T15" fmla="*/ 0 h 3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9" h="386">
                      <a:moveTo>
                        <a:pt x="0" y="88"/>
                      </a:moveTo>
                      <a:lnTo>
                        <a:pt x="272" y="131"/>
                      </a:lnTo>
                      <a:lnTo>
                        <a:pt x="665" y="386"/>
                      </a:lnTo>
                      <a:lnTo>
                        <a:pt x="709" y="308"/>
                      </a:lnTo>
                      <a:lnTo>
                        <a:pt x="306" y="53"/>
                      </a:lnTo>
                      <a:lnTo>
                        <a:pt x="43" y="0"/>
                      </a:lnTo>
                      <a:lnTo>
                        <a:pt x="0" y="88"/>
                      </a:lnTo>
                      <a:close/>
                    </a:path>
                  </a:pathLst>
                </a:custGeom>
                <a:solidFill>
                  <a:schemeClr val="accent2"/>
                </a:solidFill>
                <a:ln w="9525">
                  <a:noFill/>
                  <a:round/>
                  <a:headEnd/>
                  <a:tailEnd/>
                </a:ln>
              </p:spPr>
              <p:txBody>
                <a:bodyPr/>
                <a:lstStyle/>
                <a:p>
                  <a:pPr>
                    <a:defRPr/>
                  </a:pPr>
                  <a:endParaRPr lang="en-US"/>
                </a:p>
              </p:txBody>
            </p:sp>
          </p:grpSp>
        </p:grpSp>
        <p:sp>
          <p:nvSpPr>
            <p:cNvPr id="2062" name="Line 52"/>
            <p:cNvSpPr>
              <a:spLocks noChangeShapeType="1"/>
            </p:cNvSpPr>
            <p:nvPr userDrawn="1"/>
          </p:nvSpPr>
          <p:spPr bwMode="auto">
            <a:xfrm>
              <a:off x="4870" y="84"/>
              <a:ext cx="42" cy="96"/>
            </a:xfrm>
            <a:prstGeom prst="line">
              <a:avLst/>
            </a:prstGeom>
            <a:noFill/>
            <a:ln w="38100">
              <a:solidFill>
                <a:schemeClr val="accent2"/>
              </a:solidFill>
              <a:round/>
              <a:headEnd/>
              <a:tailEnd/>
            </a:ln>
          </p:spPr>
          <p:txBody>
            <a:bodyPr/>
            <a:lstStyle/>
            <a:p>
              <a:pPr>
                <a:defRPr/>
              </a:pPr>
              <a:endParaRPr lang="en-US"/>
            </a:p>
          </p:txBody>
        </p:sp>
      </p:grpSp>
    </p:spTree>
  </p:cSld>
  <p:clrMap bg1="lt1" tx1="dk1" bg2="lt2" tx2="dk2" accent1="accent1" accent2="accent2" accent3="accent3" accent4="accent4" accent5="accent5" accent6="accent6" hlink="hlink" folHlink="folHlink"/>
  <p:sldLayoutIdLst>
    <p:sldLayoutId id="2147484488" r:id="rId1"/>
    <p:sldLayoutId id="2147484476" r:id="rId2"/>
    <p:sldLayoutId id="2147484477" r:id="rId3"/>
    <p:sldLayoutId id="2147484478" r:id="rId4"/>
    <p:sldLayoutId id="2147484479" r:id="rId5"/>
    <p:sldLayoutId id="2147484480" r:id="rId6"/>
    <p:sldLayoutId id="2147484481" r:id="rId7"/>
    <p:sldLayoutId id="2147484482" r:id="rId8"/>
    <p:sldLayoutId id="2147484483" r:id="rId9"/>
    <p:sldLayoutId id="2147484484" r:id="rId10"/>
    <p:sldLayoutId id="2147484485" r:id="rId11"/>
    <p:sldLayoutId id="2147484486" r:id="rId12"/>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mic Sans MS" pitchFamily="66" charset="0"/>
        </a:defRPr>
      </a:lvl2pPr>
      <a:lvl3pPr algn="ctr" rtl="0" eaLnBrk="0" fontAlgn="base" hangingPunct="0">
        <a:spcBef>
          <a:spcPct val="0"/>
        </a:spcBef>
        <a:spcAft>
          <a:spcPct val="0"/>
        </a:spcAft>
        <a:defRPr sz="4400">
          <a:solidFill>
            <a:schemeClr val="tx1"/>
          </a:solidFill>
          <a:latin typeface="Comic Sans MS" pitchFamily="66" charset="0"/>
        </a:defRPr>
      </a:lvl3pPr>
      <a:lvl4pPr algn="ctr" rtl="0" eaLnBrk="0" fontAlgn="base" hangingPunct="0">
        <a:spcBef>
          <a:spcPct val="0"/>
        </a:spcBef>
        <a:spcAft>
          <a:spcPct val="0"/>
        </a:spcAft>
        <a:defRPr sz="4400">
          <a:solidFill>
            <a:schemeClr val="tx1"/>
          </a:solidFill>
          <a:latin typeface="Comic Sans MS" pitchFamily="66" charset="0"/>
        </a:defRPr>
      </a:lvl4pPr>
      <a:lvl5pPr algn="ctr" rtl="0" eaLnBrk="0" fontAlgn="base" hangingPunct="0">
        <a:spcBef>
          <a:spcPct val="0"/>
        </a:spcBef>
        <a:spcAft>
          <a:spcPct val="0"/>
        </a:spcAft>
        <a:defRPr sz="4400">
          <a:solidFill>
            <a:schemeClr val="tx1"/>
          </a:solidFill>
          <a:latin typeface="Comic Sans MS" pitchFamily="66" charset="0"/>
        </a:defRPr>
      </a:lvl5pPr>
      <a:lvl6pPr marL="457200" algn="ctr" rtl="0" fontAlgn="base">
        <a:spcBef>
          <a:spcPct val="0"/>
        </a:spcBef>
        <a:spcAft>
          <a:spcPct val="0"/>
        </a:spcAft>
        <a:defRPr sz="4400">
          <a:solidFill>
            <a:schemeClr val="tx1"/>
          </a:solidFill>
          <a:latin typeface="Comic Sans MS" pitchFamily="66" charset="0"/>
        </a:defRPr>
      </a:lvl6pPr>
      <a:lvl7pPr marL="914400" algn="ctr" rtl="0" fontAlgn="base">
        <a:spcBef>
          <a:spcPct val="0"/>
        </a:spcBef>
        <a:spcAft>
          <a:spcPct val="0"/>
        </a:spcAft>
        <a:defRPr sz="4400">
          <a:solidFill>
            <a:schemeClr val="tx1"/>
          </a:solidFill>
          <a:latin typeface="Comic Sans MS" pitchFamily="66" charset="0"/>
        </a:defRPr>
      </a:lvl7pPr>
      <a:lvl8pPr marL="1371600" algn="ctr" rtl="0" fontAlgn="base">
        <a:spcBef>
          <a:spcPct val="0"/>
        </a:spcBef>
        <a:spcAft>
          <a:spcPct val="0"/>
        </a:spcAft>
        <a:defRPr sz="4400">
          <a:solidFill>
            <a:schemeClr val="tx1"/>
          </a:solidFill>
          <a:latin typeface="Comic Sans MS" pitchFamily="66" charset="0"/>
        </a:defRPr>
      </a:lvl8pPr>
      <a:lvl9pPr marL="1828800" algn="ctr" rtl="0" fontAlgn="base">
        <a:spcBef>
          <a:spcPct val="0"/>
        </a:spcBef>
        <a:spcAft>
          <a:spcPct val="0"/>
        </a:spcAft>
        <a:defRPr sz="4400">
          <a:solidFill>
            <a:schemeClr val="tx1"/>
          </a:solidFill>
          <a:latin typeface="Comic Sans MS" pitchFamily="6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0" y="365126"/>
            <a:ext cx="1104138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80110" y="1825625"/>
            <a:ext cx="1104138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80110" y="6356351"/>
            <a:ext cx="288036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240530" y="6356351"/>
            <a:ext cx="432054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9041130" y="6356351"/>
            <a:ext cx="28803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1BD9B15-F61B-49AB-B93B-08AEA7EE211C}" type="slidenum">
              <a:rPr lang="en-US" altLang="vi-VN" smtClean="0"/>
              <a:pPr>
                <a:defRPr/>
              </a:pPr>
              <a:t>‹#›</a:t>
            </a:fld>
            <a:endParaRPr lang="en-US" altLang="vi-VN"/>
          </a:p>
        </p:txBody>
      </p:sp>
    </p:spTree>
    <p:extLst>
      <p:ext uri="{BB962C8B-B14F-4D97-AF65-F5344CB8AC3E}">
        <p14:creationId xmlns:p14="http://schemas.microsoft.com/office/powerpoint/2010/main" val="2278668488"/>
      </p:ext>
    </p:extLst>
  </p:cSld>
  <p:clrMap bg1="lt1" tx1="dk1" bg2="lt2" tx2="dk2" accent1="accent1" accent2="accent2" accent3="accent3" accent4="accent4" accent5="accent5" accent6="accent6" hlink="hlink" folHlink="folHlink"/>
  <p:sldLayoutIdLst>
    <p:sldLayoutId id="2147484490" r:id="rId1"/>
    <p:sldLayoutId id="2147484491" r:id="rId2"/>
    <p:sldLayoutId id="2147484492" r:id="rId3"/>
    <p:sldLayoutId id="2147484493" r:id="rId4"/>
    <p:sldLayoutId id="2147484494" r:id="rId5"/>
    <p:sldLayoutId id="2147484495" r:id="rId6"/>
    <p:sldLayoutId id="2147484496" r:id="rId7"/>
    <p:sldLayoutId id="2147484497" r:id="rId8"/>
    <p:sldLayoutId id="2147484498" r:id="rId9"/>
    <p:sldLayoutId id="2147484499" r:id="rId10"/>
    <p:sldLayoutId id="21474845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gi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7.wmf"/><Relationship Id="rId3" Type="http://schemas.openxmlformats.org/officeDocument/2006/relationships/control" Target="../activeX/activeX3.xml"/><Relationship Id="rId7" Type="http://schemas.openxmlformats.org/officeDocument/2006/relationships/image" Target="../media/image36.emf"/><Relationship Id="rId2" Type="http://schemas.openxmlformats.org/officeDocument/2006/relationships/control" Target="../activeX/activeX2.xml"/><Relationship Id="rId1" Type="http://schemas.openxmlformats.org/officeDocument/2006/relationships/control" Target="../activeX/activeX1.xml"/><Relationship Id="rId6" Type="http://schemas.openxmlformats.org/officeDocument/2006/relationships/image" Target="../media/image35.emf"/><Relationship Id="rId5" Type="http://schemas.openxmlformats.org/officeDocument/2006/relationships/slideLayout" Target="../slideLayouts/slideLayout2.xml"/><Relationship Id="rId10" Type="http://schemas.openxmlformats.org/officeDocument/2006/relationships/image" Target="../media/image39.wmf"/><Relationship Id="rId4" Type="http://schemas.openxmlformats.org/officeDocument/2006/relationships/control" Target="../activeX/activeX4.xml"/><Relationship Id="rId9" Type="http://schemas.openxmlformats.org/officeDocument/2006/relationships/image" Target="../media/image38.wmf"/></Relationships>
</file>

<file path=ppt/slides/_rels/slide21.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41.png"/><Relationship Id="rId7" Type="http://schemas.openxmlformats.org/officeDocument/2006/relationships/image" Target="../media/image43.jpeg"/><Relationship Id="rId2" Type="http://schemas.openxmlformats.org/officeDocument/2006/relationships/image" Target="../media/image40.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2.png"/><Relationship Id="rId4" Type="http://schemas.microsoft.com/office/2007/relationships/hdphoto" Target="../media/hdphoto1.wdp"/><Relationship Id="rId9"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control" Target="../activeX/activeX6.xml"/><Relationship Id="rId1" Type="http://schemas.openxmlformats.org/officeDocument/2006/relationships/control" Target="../activeX/activeX5.xml"/><Relationship Id="rId6" Type="http://schemas.openxmlformats.org/officeDocument/2006/relationships/image" Target="../media/image47.wmf"/><Relationship Id="rId5" Type="http://schemas.openxmlformats.org/officeDocument/2006/relationships/image" Target="../media/image46.wmf"/><Relationship Id="rId4" Type="http://schemas.openxmlformats.org/officeDocument/2006/relationships/slide" Target="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ideo" Target="NULL"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3755" y="-146971"/>
            <a:ext cx="13984025" cy="802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08743" y="-8192"/>
            <a:ext cx="13641288" cy="77424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2"/>
          <a:stretch>
            <a:fillRect/>
          </a:stretch>
        </p:blipFill>
        <p:spPr>
          <a:xfrm>
            <a:off x="-408743" y="-1681689"/>
            <a:ext cx="13641288" cy="3346994"/>
          </a:xfrm>
          <a:prstGeom prst="rect">
            <a:avLst/>
          </a:prstGeom>
        </p:spPr>
      </p:pic>
      <p:pic>
        <p:nvPicPr>
          <p:cNvPr id="18" name="Picture 17"/>
          <p:cNvPicPr>
            <a:picLocks noChangeAspect="1"/>
          </p:cNvPicPr>
          <p:nvPr/>
        </p:nvPicPr>
        <p:blipFill>
          <a:blip r:embed="rId3"/>
          <a:stretch>
            <a:fillRect/>
          </a:stretch>
        </p:blipFill>
        <p:spPr>
          <a:xfrm>
            <a:off x="-760096" y="-33477"/>
            <a:ext cx="14296703" cy="6248942"/>
          </a:xfrm>
          <a:prstGeom prst="rect">
            <a:avLst/>
          </a:prstGeom>
        </p:spPr>
      </p:pic>
      <p:pic>
        <p:nvPicPr>
          <p:cNvPr id="19" name="Picture 18"/>
          <p:cNvPicPr>
            <a:picLocks noChangeAspect="1"/>
          </p:cNvPicPr>
          <p:nvPr/>
        </p:nvPicPr>
        <p:blipFill>
          <a:blip r:embed="rId4"/>
          <a:stretch>
            <a:fillRect/>
          </a:stretch>
        </p:blipFill>
        <p:spPr>
          <a:xfrm>
            <a:off x="-242307" y="4516682"/>
            <a:ext cx="13308417" cy="4182218"/>
          </a:xfrm>
          <a:prstGeom prst="rect">
            <a:avLst/>
          </a:prstGeom>
        </p:spPr>
      </p:pic>
      <p:sp>
        <p:nvSpPr>
          <p:cNvPr id="12" name="Rectangle 11"/>
          <p:cNvSpPr/>
          <p:nvPr/>
        </p:nvSpPr>
        <p:spPr>
          <a:xfrm rot="21357555">
            <a:off x="640080" y="553467"/>
            <a:ext cx="11521440" cy="5751069"/>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rot="60000">
            <a:off x="912176" y="501421"/>
            <a:ext cx="11217284" cy="585216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spcBef>
                <a:spcPct val="0"/>
              </a:spcBef>
              <a:defRPr/>
            </a:pPr>
            <a:endParaRPr lang="en-US" b="1" dirty="0">
              <a:solidFill>
                <a:srgbClr val="C00000"/>
              </a:solidFill>
              <a:effectLst>
                <a:outerShdw blurRad="50000" dist="30000" dir="5400000" algn="tl" rotWithShape="0">
                  <a:srgbClr val="000000">
                    <a:alpha val="30000"/>
                  </a:srgbClr>
                </a:outerShdw>
              </a:effectLst>
              <a:latin typeface="Times New Roman" pitchFamily="18" charset="0"/>
              <a:cs typeface="Times New Roman" pitchFamily="18" charset="0"/>
            </a:endParaRPr>
          </a:p>
        </p:txBody>
      </p:sp>
      <p:sp>
        <p:nvSpPr>
          <p:cNvPr id="3" name="TextBox 2"/>
          <p:cNvSpPr txBox="1"/>
          <p:nvPr/>
        </p:nvSpPr>
        <p:spPr>
          <a:xfrm>
            <a:off x="2216472" y="1443292"/>
            <a:ext cx="1893467" cy="769441"/>
          </a:xfrm>
          <a:prstGeom prst="rect">
            <a:avLst/>
          </a:prstGeom>
          <a:noFill/>
        </p:spPr>
        <p:txBody>
          <a:bodyPr wrap="none" rtlCol="0">
            <a:spAutoFit/>
          </a:bodyPr>
          <a:lstStyle/>
          <a:p>
            <a:r>
              <a:rPr lang="en-US" sz="4400" dirty="0">
                <a:ln>
                  <a:solidFill>
                    <a:schemeClr val="bg1">
                      <a:lumMod val="65000"/>
                    </a:schemeClr>
                  </a:solidFill>
                </a:ln>
                <a:solidFill>
                  <a:srgbClr val="00B050"/>
                </a:solidFill>
                <a:latin typeface="Elephant" pitchFamily="18" charset="0"/>
              </a:rPr>
              <a:t>Unit 1</a:t>
            </a:r>
          </a:p>
        </p:txBody>
      </p:sp>
      <p:sp>
        <p:nvSpPr>
          <p:cNvPr id="16" name="TextBox 15"/>
          <p:cNvSpPr txBox="1"/>
          <p:nvPr/>
        </p:nvSpPr>
        <p:spPr>
          <a:xfrm>
            <a:off x="1609633" y="2500307"/>
            <a:ext cx="10391906" cy="1785483"/>
          </a:xfrm>
          <a:prstGeom prst="rect">
            <a:avLst/>
          </a:prstGeom>
          <a:noFill/>
        </p:spPr>
        <p:txBody>
          <a:bodyPr wrap="none" rtlCol="0">
            <a:prstTxWarp prst="textDoubleWave1">
              <a:avLst>
                <a:gd name="adj1" fmla="val 0"/>
                <a:gd name="adj2" fmla="val 0"/>
              </a:avLst>
            </a:prstTxWarp>
            <a:spAutoFit/>
          </a:bodyPr>
          <a:lstStyle/>
          <a:p>
            <a:r>
              <a:rPr lang="en-US" sz="5400" dirty="0">
                <a:ln>
                  <a:solidFill>
                    <a:schemeClr val="bg1">
                      <a:lumMod val="65000"/>
                    </a:schemeClr>
                  </a:solidFill>
                </a:ln>
                <a:solidFill>
                  <a:schemeClr val="accent2">
                    <a:lumMod val="75000"/>
                  </a:schemeClr>
                </a:solidFill>
                <a:effectLst>
                  <a:glow rad="63500">
                    <a:srgbClr val="FFFF66">
                      <a:alpha val="72000"/>
                    </a:srgbClr>
                  </a:glow>
                </a:effectLst>
                <a:latin typeface="Elephant" pitchFamily="18" charset="0"/>
              </a:rPr>
              <a:t>Local Environment </a:t>
            </a:r>
          </a:p>
        </p:txBody>
      </p:sp>
      <p:sp>
        <p:nvSpPr>
          <p:cNvPr id="21" name="TextBox 20"/>
          <p:cNvSpPr txBox="1"/>
          <p:nvPr/>
        </p:nvSpPr>
        <p:spPr>
          <a:xfrm>
            <a:off x="1500153" y="4273971"/>
            <a:ext cx="9701280" cy="707886"/>
          </a:xfrm>
          <a:prstGeom prst="rect">
            <a:avLst/>
          </a:prstGeom>
          <a:noFill/>
        </p:spPr>
        <p:txBody>
          <a:bodyPr wrap="square" rtlCol="0">
            <a:spAutoFit/>
          </a:bodyPr>
          <a:lstStyle/>
          <a:p>
            <a:pPr algn="ctr"/>
            <a:r>
              <a:rPr lang="en-US" sz="4000" dirty="0">
                <a:ln>
                  <a:solidFill>
                    <a:schemeClr val="bg1">
                      <a:lumMod val="65000"/>
                    </a:schemeClr>
                  </a:solidFill>
                </a:ln>
                <a:solidFill>
                  <a:srgbClr val="00B050"/>
                </a:solidFill>
                <a:latin typeface="Elephant" pitchFamily="18" charset="0"/>
              </a:rPr>
              <a:t>Lesson 6: Skills 2</a:t>
            </a:r>
          </a:p>
        </p:txBody>
      </p:sp>
      <p:sp>
        <p:nvSpPr>
          <p:cNvPr id="13" name="TextBox 12">
            <a:extLst>
              <a:ext uri="{FF2B5EF4-FFF2-40B4-BE49-F238E27FC236}">
                <a16:creationId xmlns:a16="http://schemas.microsoft.com/office/drawing/2014/main" id="{63F43288-A76C-47CA-A109-F1DE9ADF39F3}"/>
              </a:ext>
            </a:extLst>
          </p:cNvPr>
          <p:cNvSpPr txBox="1"/>
          <p:nvPr/>
        </p:nvSpPr>
        <p:spPr>
          <a:xfrm>
            <a:off x="6000747" y="4929199"/>
            <a:ext cx="4861524" cy="646331"/>
          </a:xfrm>
          <a:prstGeom prst="rect">
            <a:avLst/>
          </a:prstGeom>
          <a:noFill/>
        </p:spPr>
        <p:txBody>
          <a:bodyPr wrap="none" rtlCol="0">
            <a:spAutoFit/>
          </a:bodyPr>
          <a:lstStyle/>
          <a:p>
            <a:r>
              <a:rPr lang="en-US" sz="3600" dirty="0">
                <a:ln>
                  <a:solidFill>
                    <a:schemeClr val="bg1">
                      <a:lumMod val="65000"/>
                    </a:schemeClr>
                  </a:solidFill>
                </a:ln>
                <a:solidFill>
                  <a:srgbClr val="00B050"/>
                </a:solidFill>
                <a:latin typeface="Elephant" pitchFamily="18" charset="0"/>
              </a:rPr>
              <a:t>Teacher: Ms. Huong</a:t>
            </a:r>
          </a:p>
        </p:txBody>
      </p:sp>
      <p:pic>
        <p:nvPicPr>
          <p:cNvPr id="14" name="Picture 3" descr="3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00110" y="5214950"/>
            <a:ext cx="2026294"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 descr="3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00101" y="5214950"/>
            <a:ext cx="2452796"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 descr="3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100365" y="5286388"/>
            <a:ext cx="1812224"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6" descr="3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700575" y="5357826"/>
            <a:ext cx="181386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 descr="3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300787" y="5357826"/>
            <a:ext cx="181386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3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900998" y="5429264"/>
            <a:ext cx="181386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9" descr="3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501209" y="5429264"/>
            <a:ext cx="181386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0" descr="3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987740" y="5429264"/>
            <a:ext cx="181386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145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1+#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0-#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3" fill="hold" grpId="0" nodeType="afterEffect">
                                  <p:stCondLst>
                                    <p:cond delay="25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1+#ppt_w/2"/>
                                          </p:val>
                                        </p:tav>
                                        <p:tav tm="100000">
                                          <p:val>
                                            <p:strVal val="#ppt_x"/>
                                          </p:val>
                                        </p:tav>
                                      </p:tavLst>
                                    </p:anim>
                                    <p:anim calcmode="lin" valueType="num">
                                      <p:cBhvr additive="base">
                                        <p:cTn id="21" dur="500" fill="hold"/>
                                        <p:tgtEl>
                                          <p:spTgt spid="12"/>
                                        </p:tgtEl>
                                        <p:attrNameLst>
                                          <p:attrName>ppt_y</p:attrName>
                                        </p:attrNameLst>
                                      </p:cBhvr>
                                      <p:tavLst>
                                        <p:tav tm="0">
                                          <p:val>
                                            <p:strVal val="0-#ppt_h/2"/>
                                          </p:val>
                                        </p:tav>
                                        <p:tav tm="100000">
                                          <p:val>
                                            <p:strVal val="#ppt_y"/>
                                          </p:val>
                                        </p:tav>
                                      </p:tavLst>
                                    </p:anim>
                                  </p:childTnLst>
                                </p:cTn>
                              </p:par>
                            </p:childTnLst>
                          </p:cTn>
                        </p:par>
                        <p:par>
                          <p:cTn id="22" fill="hold">
                            <p:stCondLst>
                              <p:cond delay="1250"/>
                            </p:stCondLst>
                            <p:childTnLst>
                              <p:par>
                                <p:cTn id="23" presetID="2" presetClass="entr" presetSubtype="12"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par>
                          <p:cTn id="27" fill="hold">
                            <p:stCondLst>
                              <p:cond delay="1750"/>
                            </p:stCondLst>
                            <p:childTnLst>
                              <p:par>
                                <p:cTn id="28" presetID="2" presetClass="entr" presetSubtype="8"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750" fill="hold"/>
                                        <p:tgtEl>
                                          <p:spTgt spid="3"/>
                                        </p:tgtEl>
                                        <p:attrNameLst>
                                          <p:attrName>ppt_x</p:attrName>
                                        </p:attrNameLst>
                                      </p:cBhvr>
                                      <p:tavLst>
                                        <p:tav tm="0">
                                          <p:val>
                                            <p:strVal val="0-#ppt_w/2"/>
                                          </p:val>
                                        </p:tav>
                                        <p:tav tm="100000">
                                          <p:val>
                                            <p:strVal val="#ppt_x"/>
                                          </p:val>
                                        </p:tav>
                                      </p:tavLst>
                                    </p:anim>
                                    <p:anim calcmode="lin" valueType="num">
                                      <p:cBhvr additive="base">
                                        <p:cTn id="31" dur="750" fill="hold"/>
                                        <p:tgtEl>
                                          <p:spTgt spid="3"/>
                                        </p:tgtEl>
                                        <p:attrNameLst>
                                          <p:attrName>ppt_y</p:attrName>
                                        </p:attrNameLst>
                                      </p:cBhvr>
                                      <p:tavLst>
                                        <p:tav tm="0">
                                          <p:val>
                                            <p:strVal val="#ppt_y"/>
                                          </p:val>
                                        </p:tav>
                                        <p:tav tm="100000">
                                          <p:val>
                                            <p:strVal val="#ppt_y"/>
                                          </p:val>
                                        </p:tav>
                                      </p:tavLst>
                                    </p:anim>
                                  </p:childTnLst>
                                </p:cTn>
                              </p:par>
                            </p:childTnLst>
                          </p:cTn>
                        </p:par>
                        <p:par>
                          <p:cTn id="32" fill="hold">
                            <p:stCondLst>
                              <p:cond delay="2500"/>
                            </p:stCondLst>
                            <p:childTnLst>
                              <p:par>
                                <p:cTn id="33" presetID="10" presetClass="entr" presetSubtype="0" fill="hold" grpId="0" nodeType="afterEffect">
                                  <p:stCondLst>
                                    <p:cond delay="0"/>
                                  </p:stCondLst>
                                  <p:iterate type="lt">
                                    <p:tmPct val="0"/>
                                  </p:iterate>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34" presetClass="emph" presetSubtype="0" fill="hold" grpId="1" nodeType="withEffect">
                                  <p:stCondLst>
                                    <p:cond delay="0"/>
                                  </p:stCondLst>
                                  <p:iterate type="lt">
                                    <p:tmPct val="10000"/>
                                  </p:iterate>
                                  <p:childTnLst>
                                    <p:animMotion origin="layout" path="M 0 2.22222E-6 L 0 -0.07222 " pathEditMode="relative" rAng="0" ptsTypes="AA">
                                      <p:cBhvr>
                                        <p:cTn id="37" dur="250" accel="50000" decel="50000" autoRev="1" fill="hold">
                                          <p:stCondLst>
                                            <p:cond delay="0"/>
                                          </p:stCondLst>
                                        </p:cTn>
                                        <p:tgtEl>
                                          <p:spTgt spid="16"/>
                                        </p:tgtEl>
                                        <p:attrNameLst>
                                          <p:attrName>ppt_x</p:attrName>
                                          <p:attrName>ppt_y</p:attrName>
                                        </p:attrNameLst>
                                      </p:cBhvr>
                                      <p:rCtr x="0" y="-3611"/>
                                    </p:animMotion>
                                    <p:animRot by="1500000">
                                      <p:cBhvr>
                                        <p:cTn id="38" dur="125" fill="hold">
                                          <p:stCondLst>
                                            <p:cond delay="0"/>
                                          </p:stCondLst>
                                        </p:cTn>
                                        <p:tgtEl>
                                          <p:spTgt spid="16"/>
                                        </p:tgtEl>
                                        <p:attrNameLst>
                                          <p:attrName>r</p:attrName>
                                        </p:attrNameLst>
                                      </p:cBhvr>
                                    </p:animRot>
                                    <p:animRot by="-1500000">
                                      <p:cBhvr>
                                        <p:cTn id="39" dur="125" fill="hold">
                                          <p:stCondLst>
                                            <p:cond delay="125"/>
                                          </p:stCondLst>
                                        </p:cTn>
                                        <p:tgtEl>
                                          <p:spTgt spid="16"/>
                                        </p:tgtEl>
                                        <p:attrNameLst>
                                          <p:attrName>r</p:attrName>
                                        </p:attrNameLst>
                                      </p:cBhvr>
                                    </p:animRot>
                                    <p:animRot by="-1500000">
                                      <p:cBhvr>
                                        <p:cTn id="40" dur="125" fill="hold">
                                          <p:stCondLst>
                                            <p:cond delay="250"/>
                                          </p:stCondLst>
                                        </p:cTn>
                                        <p:tgtEl>
                                          <p:spTgt spid="16"/>
                                        </p:tgtEl>
                                        <p:attrNameLst>
                                          <p:attrName>r</p:attrName>
                                        </p:attrNameLst>
                                      </p:cBhvr>
                                    </p:animRot>
                                    <p:animRot by="1500000">
                                      <p:cBhvr>
                                        <p:cTn id="41" dur="125" fill="hold">
                                          <p:stCondLst>
                                            <p:cond delay="375"/>
                                          </p:stCondLst>
                                        </p:cTn>
                                        <p:tgtEl>
                                          <p:spTgt spid="16"/>
                                        </p:tgtEl>
                                        <p:attrNameLst>
                                          <p:attrName>r</p:attrName>
                                        </p:attrNameLst>
                                      </p:cBhvr>
                                    </p:animRot>
                                  </p:childTnLst>
                                </p:cTn>
                              </p:par>
                            </p:childTnLst>
                          </p:cTn>
                        </p:par>
                        <p:par>
                          <p:cTn id="42" fill="hold">
                            <p:stCondLst>
                              <p:cond delay="3750"/>
                            </p:stCondLst>
                            <p:childTnLst>
                              <p:par>
                                <p:cTn id="43" presetID="2" presetClass="entr" presetSubtype="2" fill="hold" grpId="0" nodeType="after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750" fill="hold"/>
                                        <p:tgtEl>
                                          <p:spTgt spid="21"/>
                                        </p:tgtEl>
                                        <p:attrNameLst>
                                          <p:attrName>ppt_x</p:attrName>
                                        </p:attrNameLst>
                                      </p:cBhvr>
                                      <p:tavLst>
                                        <p:tav tm="0">
                                          <p:val>
                                            <p:strVal val="1+#ppt_w/2"/>
                                          </p:val>
                                        </p:tav>
                                        <p:tav tm="100000">
                                          <p:val>
                                            <p:strVal val="#ppt_x"/>
                                          </p:val>
                                        </p:tav>
                                      </p:tavLst>
                                    </p:anim>
                                    <p:anim calcmode="lin" valueType="num">
                                      <p:cBhvr additive="base">
                                        <p:cTn id="46" dur="750" fill="hold"/>
                                        <p:tgtEl>
                                          <p:spTgt spid="21"/>
                                        </p:tgtEl>
                                        <p:attrNameLst>
                                          <p:attrName>ppt_y</p:attrName>
                                        </p:attrNameLst>
                                      </p:cBhvr>
                                      <p:tavLst>
                                        <p:tav tm="0">
                                          <p:val>
                                            <p:strVal val="#ppt_y"/>
                                          </p:val>
                                        </p:tav>
                                        <p:tav tm="100000">
                                          <p:val>
                                            <p:strVal val="#ppt_y"/>
                                          </p:val>
                                        </p:tav>
                                      </p:tavLst>
                                    </p:anim>
                                  </p:childTnLst>
                                </p:cTn>
                              </p:par>
                            </p:childTnLst>
                          </p:cTn>
                        </p:par>
                        <p:par>
                          <p:cTn id="47" fill="hold">
                            <p:stCondLst>
                              <p:cond delay="4500"/>
                            </p:stCondLst>
                            <p:childTnLst>
                              <p:par>
                                <p:cTn id="48" presetID="2" presetClass="entr" presetSubtype="2"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750" fill="hold"/>
                                        <p:tgtEl>
                                          <p:spTgt spid="13"/>
                                        </p:tgtEl>
                                        <p:attrNameLst>
                                          <p:attrName>ppt_x</p:attrName>
                                        </p:attrNameLst>
                                      </p:cBhvr>
                                      <p:tavLst>
                                        <p:tav tm="0">
                                          <p:val>
                                            <p:strVal val="1+#ppt_w/2"/>
                                          </p:val>
                                        </p:tav>
                                        <p:tav tm="100000">
                                          <p:val>
                                            <p:strVal val="#ppt_x"/>
                                          </p:val>
                                        </p:tav>
                                      </p:tavLst>
                                    </p:anim>
                                    <p:anim calcmode="lin" valueType="num">
                                      <p:cBhvr additive="base">
                                        <p:cTn id="51" dur="7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animBg="1"/>
      <p:bldP spid="3" grpId="0"/>
      <p:bldP spid="16" grpId="0"/>
      <p:bldP spid="16" grpId="1"/>
      <p:bldP spid="21"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95600" y="533400"/>
            <a:ext cx="6908800" cy="5181600"/>
          </a:xfrm>
          <a:prstGeom prst="rect">
            <a:avLst/>
          </a:prstGeom>
        </p:spPr>
      </p:pic>
      <p:sp>
        <p:nvSpPr>
          <p:cNvPr id="5" name="Rectangle 4"/>
          <p:cNvSpPr/>
          <p:nvPr/>
        </p:nvSpPr>
        <p:spPr>
          <a:xfrm>
            <a:off x="4200040" y="5867400"/>
            <a:ext cx="2113014" cy="523220"/>
          </a:xfrm>
          <a:prstGeom prst="rect">
            <a:avLst/>
          </a:prstGeom>
        </p:spPr>
        <p:txBody>
          <a:bodyPr wrap="none">
            <a:spAutoFit/>
          </a:bodyPr>
          <a:lstStyle/>
          <a:p>
            <a:r>
              <a:rPr lang="en-US" b="1" dirty="0">
                <a:latin typeface="Times New Roman" pitchFamily="18" charset="0"/>
                <a:cs typeface="Times New Roman" pitchFamily="18" charset="0"/>
              </a:rPr>
              <a:t>Explore (v): </a:t>
            </a:r>
          </a:p>
        </p:txBody>
      </p:sp>
      <p:sp>
        <p:nvSpPr>
          <p:cNvPr id="6" name="Rectangle 5"/>
          <p:cNvSpPr/>
          <p:nvPr/>
        </p:nvSpPr>
        <p:spPr>
          <a:xfrm>
            <a:off x="6643152" y="5867400"/>
            <a:ext cx="1734770" cy="523220"/>
          </a:xfrm>
          <a:prstGeom prst="rect">
            <a:avLst/>
          </a:prstGeom>
        </p:spPr>
        <p:txBody>
          <a:bodyPr wrap="none">
            <a:spAutoFit/>
          </a:bodyPr>
          <a:lstStyle/>
          <a:p>
            <a:r>
              <a:rPr lang="en-US" b="1" dirty="0" err="1">
                <a:latin typeface="Times New Roman" pitchFamily="18" charset="0"/>
                <a:cs typeface="Times New Roman" pitchFamily="18" charset="0"/>
              </a:rPr>
              <a:t>khám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phá</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76560987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971800" y="838200"/>
            <a:ext cx="7010400" cy="4811566"/>
          </a:xfrm>
          <a:prstGeom prst="rect">
            <a:avLst/>
          </a:prstGeom>
        </p:spPr>
      </p:pic>
      <p:sp>
        <p:nvSpPr>
          <p:cNvPr id="4" name="Rectangle 3"/>
          <p:cNvSpPr/>
          <p:nvPr/>
        </p:nvSpPr>
        <p:spPr>
          <a:xfrm>
            <a:off x="4019724" y="5943600"/>
            <a:ext cx="2359941" cy="523220"/>
          </a:xfrm>
          <a:prstGeom prst="rect">
            <a:avLst/>
          </a:prstGeom>
        </p:spPr>
        <p:txBody>
          <a:bodyPr wrap="none">
            <a:spAutoFit/>
          </a:bodyPr>
          <a:lstStyle/>
          <a:p>
            <a:r>
              <a:rPr lang="en-US" b="1" dirty="0">
                <a:latin typeface="Times New Roman" pitchFamily="18" charset="0"/>
                <a:cs typeface="Times New Roman" pitchFamily="18" charset="0"/>
              </a:rPr>
              <a:t>Fascinate (v): </a:t>
            </a:r>
          </a:p>
        </p:txBody>
      </p:sp>
      <p:sp>
        <p:nvSpPr>
          <p:cNvPr id="5" name="Rectangle 4"/>
          <p:cNvSpPr/>
          <p:nvPr/>
        </p:nvSpPr>
        <p:spPr>
          <a:xfrm>
            <a:off x="6629400" y="5943600"/>
            <a:ext cx="3018775" cy="523220"/>
          </a:xfrm>
          <a:prstGeom prst="rect">
            <a:avLst/>
          </a:prstGeom>
        </p:spPr>
        <p:txBody>
          <a:bodyPr wrap="none">
            <a:spAutoFit/>
          </a:bodyPr>
          <a:lstStyle/>
          <a:p>
            <a:r>
              <a:rPr lang="en-US" b="1" dirty="0" err="1">
                <a:latin typeface="Times New Roman" pitchFamily="18" charset="0"/>
                <a:cs typeface="Times New Roman" pitchFamily="18" charset="0"/>
              </a:rPr>
              <a:t>mê</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hoặc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quyến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rũ</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2744809048"/>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581400" y="3218688"/>
            <a:ext cx="5486400" cy="3639312"/>
          </a:xfrm>
          <a:prstGeom prst="rect">
            <a:avLst/>
          </a:prstGeom>
          <a:ln>
            <a:noFill/>
          </a:ln>
          <a:effectLst>
            <a:softEdge rad="112500"/>
          </a:effectLst>
        </p:spPr>
      </p:pic>
      <p:pic>
        <p:nvPicPr>
          <p:cNvPr id="6" name="Picture 5"/>
          <p:cNvPicPr>
            <a:picLocks noChangeAspect="1"/>
          </p:cNvPicPr>
          <p:nvPr/>
        </p:nvPicPr>
        <p:blipFill>
          <a:blip r:embed="rId3"/>
          <a:stretch>
            <a:fillRect/>
          </a:stretch>
        </p:blipFill>
        <p:spPr>
          <a:xfrm>
            <a:off x="1219200" y="290590"/>
            <a:ext cx="2971800" cy="2774918"/>
          </a:xfrm>
          <a:prstGeom prst="rect">
            <a:avLst/>
          </a:prstGeom>
          <a:ln>
            <a:noFill/>
          </a:ln>
          <a:effectLst>
            <a:softEdge rad="112500"/>
          </a:effectLst>
        </p:spPr>
      </p:pic>
      <p:pic>
        <p:nvPicPr>
          <p:cNvPr id="7" name="Picture 6"/>
          <p:cNvPicPr>
            <a:picLocks noChangeAspect="1"/>
          </p:cNvPicPr>
          <p:nvPr/>
        </p:nvPicPr>
        <p:blipFill>
          <a:blip r:embed="rId4" cstate="print"/>
          <a:stretch>
            <a:fillRect/>
          </a:stretch>
        </p:blipFill>
        <p:spPr>
          <a:xfrm>
            <a:off x="8001000" y="290590"/>
            <a:ext cx="3048000" cy="2774918"/>
          </a:xfrm>
          <a:prstGeom prst="rect">
            <a:avLst/>
          </a:prstGeom>
          <a:ln>
            <a:noFill/>
          </a:ln>
          <a:effectLst>
            <a:softEdge rad="112500"/>
          </a:effectLst>
        </p:spPr>
      </p:pic>
      <p:sp>
        <p:nvSpPr>
          <p:cNvPr id="8" name="Rectangle 7"/>
          <p:cNvSpPr/>
          <p:nvPr/>
        </p:nvSpPr>
        <p:spPr>
          <a:xfrm>
            <a:off x="4167187" y="1524000"/>
            <a:ext cx="2379177" cy="523220"/>
          </a:xfrm>
          <a:prstGeom prst="rect">
            <a:avLst/>
          </a:prstGeom>
        </p:spPr>
        <p:txBody>
          <a:bodyPr wrap="none">
            <a:spAutoFit/>
          </a:bodyPr>
          <a:lstStyle/>
          <a:p>
            <a:r>
              <a:rPr lang="en-US" b="1" dirty="0">
                <a:latin typeface="Times New Roman" pitchFamily="18" charset="0"/>
                <a:cs typeface="Times New Roman" pitchFamily="18" charset="0"/>
              </a:rPr>
              <a:t>Ceramics</a:t>
            </a:r>
            <a:r>
              <a:rPr lang="en-US" dirty="0">
                <a:latin typeface="Times New Roman" pitchFamily="18" charset="0"/>
                <a:cs typeface="Times New Roman" pitchFamily="18" charset="0"/>
              </a:rPr>
              <a:t> </a:t>
            </a:r>
            <a:r>
              <a:rPr lang="en-US" b="1" dirty="0">
                <a:latin typeface="Times New Roman" pitchFamily="18" charset="0"/>
                <a:cs typeface="Times New Roman" pitchFamily="18" charset="0"/>
              </a:rPr>
              <a:t>(n): </a:t>
            </a:r>
          </a:p>
        </p:txBody>
      </p:sp>
      <p:sp>
        <p:nvSpPr>
          <p:cNvPr id="9" name="Rectangle 8"/>
          <p:cNvSpPr/>
          <p:nvPr/>
        </p:nvSpPr>
        <p:spPr>
          <a:xfrm>
            <a:off x="6651929" y="1524000"/>
            <a:ext cx="1313180" cy="523220"/>
          </a:xfrm>
          <a:prstGeom prst="rect">
            <a:avLst/>
          </a:prstGeom>
        </p:spPr>
        <p:txBody>
          <a:bodyPr wrap="none">
            <a:spAutoFit/>
          </a:bodyPr>
          <a:lstStyle/>
          <a:p>
            <a:r>
              <a:rPr lang="en-US" b="1" dirty="0" err="1">
                <a:latin typeface="Times New Roman" pitchFamily="18" charset="0"/>
                <a:cs typeface="Times New Roman" pitchFamily="18" charset="0"/>
              </a:rPr>
              <a:t>đồ</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gốm</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2062776111"/>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67000" y="533400"/>
            <a:ext cx="7772400" cy="5178873"/>
          </a:xfrm>
          <a:prstGeom prst="rect">
            <a:avLst/>
          </a:prstGeom>
        </p:spPr>
      </p:pic>
      <p:sp>
        <p:nvSpPr>
          <p:cNvPr id="3" name="Rectangle 2"/>
          <p:cNvSpPr/>
          <p:nvPr/>
        </p:nvSpPr>
        <p:spPr>
          <a:xfrm>
            <a:off x="4343400" y="5943600"/>
            <a:ext cx="1962397" cy="523220"/>
          </a:xfrm>
          <a:prstGeom prst="rect">
            <a:avLst/>
          </a:prstGeom>
        </p:spPr>
        <p:txBody>
          <a:bodyPr wrap="none">
            <a:spAutoFit/>
          </a:bodyPr>
          <a:lstStyle/>
          <a:p>
            <a:r>
              <a:rPr lang="en-US" b="1" dirty="0">
                <a:latin typeface="Times New Roman" pitchFamily="18" charset="0"/>
                <a:cs typeface="Times New Roman" pitchFamily="18" charset="0"/>
              </a:rPr>
              <a:t>Pigeon (n): </a:t>
            </a:r>
          </a:p>
        </p:txBody>
      </p:sp>
      <p:sp>
        <p:nvSpPr>
          <p:cNvPr id="4" name="Rectangle 3"/>
          <p:cNvSpPr/>
          <p:nvPr/>
        </p:nvSpPr>
        <p:spPr>
          <a:xfrm>
            <a:off x="6553200" y="5943600"/>
            <a:ext cx="2040943" cy="523220"/>
          </a:xfrm>
          <a:prstGeom prst="rect">
            <a:avLst/>
          </a:prstGeom>
        </p:spPr>
        <p:txBody>
          <a:bodyPr wrap="none">
            <a:spAutoFit/>
          </a:bodyPr>
          <a:lstStyle/>
          <a:p>
            <a:r>
              <a:rPr lang="en-US" b="1" dirty="0" err="1">
                <a:latin typeface="Times New Roman" pitchFamily="18" charset="0"/>
                <a:cs typeface="Times New Roman" pitchFamily="18" charset="0"/>
              </a:rPr>
              <a:t>chim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bồ</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câu</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1079140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Rectangle 1"/>
          <p:cNvSpPr>
            <a:spLocks noChangeArrowheads="1"/>
          </p:cNvSpPr>
          <p:nvPr/>
        </p:nvSpPr>
        <p:spPr bwMode="auto">
          <a:xfrm>
            <a:off x="914400" y="1716087"/>
            <a:ext cx="8534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vi-VN" sz="3600" b="1" dirty="0">
                <a:solidFill>
                  <a:srgbClr val="C00000"/>
                </a:solidFill>
                <a:latin typeface="Times New Roman" pitchFamily="18" charset="0"/>
                <a:ea typeface="Tahoma" pitchFamily="34" charset="0"/>
                <a:cs typeface="Times New Roman" pitchFamily="18" charset="0"/>
              </a:rPr>
              <a:t>* Vocabulary:</a:t>
            </a:r>
          </a:p>
        </p:txBody>
      </p:sp>
      <p:sp>
        <p:nvSpPr>
          <p:cNvPr id="9224" name="TextBox 1"/>
          <p:cNvSpPr txBox="1">
            <a:spLocks noChangeArrowheads="1"/>
          </p:cNvSpPr>
          <p:nvPr/>
        </p:nvSpPr>
        <p:spPr bwMode="auto">
          <a:xfrm>
            <a:off x="2590800" y="2073779"/>
            <a:ext cx="10452417"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pPr>
              <a:lnSpc>
                <a:spcPct val="150000"/>
              </a:lnSpc>
            </a:pPr>
            <a:r>
              <a:rPr lang="vi-VN" sz="3200" dirty="0">
                <a:solidFill>
                  <a:srgbClr val="000000"/>
                </a:solidFill>
                <a:latin typeface="Times New Roman" pitchFamily="18" charset="0"/>
                <a:cs typeface="Times New Roman" pitchFamily="18" charset="0"/>
              </a:rPr>
              <a:t>-</a:t>
            </a:r>
            <a:r>
              <a:rPr lang="en-US" sz="3200" dirty="0">
                <a:solidFill>
                  <a:srgbClr val="000000"/>
                </a:solidFill>
                <a:latin typeface="Times New Roman" pitchFamily="18" charset="0"/>
                <a:cs typeface="Times New Roman" pitchFamily="18" charset="0"/>
              </a:rPr>
              <a:t> </a:t>
            </a:r>
            <a:r>
              <a:rPr lang="vi-VN" sz="3200" dirty="0">
                <a:solidFill>
                  <a:srgbClr val="000000"/>
                </a:solidFill>
                <a:latin typeface="Times New Roman" pitchFamily="18" charset="0"/>
                <a:cs typeface="Times New Roman" pitchFamily="18" charset="0"/>
              </a:rPr>
              <a:t>Botanica</a:t>
            </a:r>
            <a:r>
              <a:rPr lang="en-US" altLang="vi-VN" sz="3200" dirty="0">
                <a:solidFill>
                  <a:srgbClr val="000000"/>
                </a:solidFill>
                <a:latin typeface="Times New Roman" pitchFamily="18" charset="0"/>
                <a:cs typeface="Times New Roman" pitchFamily="18" charset="0"/>
              </a:rPr>
              <a:t>l</a:t>
            </a:r>
            <a:r>
              <a:rPr lang="vi-VN" sz="3200" dirty="0">
                <a:solidFill>
                  <a:srgbClr val="000000"/>
                </a:solidFill>
                <a:latin typeface="Times New Roman" pitchFamily="18" charset="0"/>
                <a:cs typeface="Times New Roman" pitchFamily="18" charset="0"/>
              </a:rPr>
              <a:t> Garden (n): Vườn Bách thảo</a:t>
            </a:r>
          </a:p>
          <a:p>
            <a:pPr>
              <a:lnSpc>
                <a:spcPct val="150000"/>
              </a:lnSpc>
            </a:pPr>
            <a:r>
              <a:rPr lang="vi-VN" sz="3200" dirty="0">
                <a:solidFill>
                  <a:srgbClr val="000000"/>
                </a:solidFill>
                <a:latin typeface="Times New Roman" pitchFamily="18" charset="0"/>
                <a:cs typeface="Times New Roman" pitchFamily="18" charset="0"/>
              </a:rPr>
              <a:t>-</a:t>
            </a:r>
            <a:r>
              <a:rPr lang="en-US" sz="3200" dirty="0">
                <a:solidFill>
                  <a:srgbClr val="000000"/>
                </a:solidFill>
                <a:latin typeface="Times New Roman" pitchFamily="18" charset="0"/>
                <a:cs typeface="Times New Roman" pitchFamily="18" charset="0"/>
              </a:rPr>
              <a:t> </a:t>
            </a:r>
            <a:r>
              <a:rPr lang="vi-VN" sz="3200" dirty="0">
                <a:solidFill>
                  <a:srgbClr val="000000"/>
                </a:solidFill>
                <a:latin typeface="Times New Roman" pitchFamily="18" charset="0"/>
                <a:cs typeface="Times New Roman" pitchFamily="18" charset="0"/>
              </a:rPr>
              <a:t>Artefact (n): đồ tạo tác</a:t>
            </a:r>
          </a:p>
          <a:p>
            <a:pPr>
              <a:lnSpc>
                <a:spcPct val="150000"/>
              </a:lnSpc>
            </a:pPr>
            <a:r>
              <a:rPr lang="vi-VN" sz="3200" dirty="0">
                <a:solidFill>
                  <a:srgbClr val="000000"/>
                </a:solidFill>
                <a:latin typeface="Times New Roman" pitchFamily="18" charset="0"/>
                <a:cs typeface="Times New Roman" pitchFamily="18" charset="0"/>
              </a:rPr>
              <a:t>-</a:t>
            </a:r>
            <a:r>
              <a:rPr lang="en-US" sz="3200" dirty="0">
                <a:solidFill>
                  <a:srgbClr val="000000"/>
                </a:solidFill>
                <a:latin typeface="Times New Roman" pitchFamily="18" charset="0"/>
                <a:cs typeface="Times New Roman" pitchFamily="18" charset="0"/>
              </a:rPr>
              <a:t> </a:t>
            </a:r>
            <a:r>
              <a:rPr lang="vi-VN" sz="3200" dirty="0">
                <a:solidFill>
                  <a:srgbClr val="000000"/>
                </a:solidFill>
                <a:latin typeface="Times New Roman" pitchFamily="18" charset="0"/>
                <a:cs typeface="Times New Roman" pitchFamily="18" charset="0"/>
              </a:rPr>
              <a:t>Exp</a:t>
            </a:r>
            <a:r>
              <a:rPr lang="en-US" altLang="vi-VN" sz="3200" dirty="0">
                <a:solidFill>
                  <a:srgbClr val="000000"/>
                </a:solidFill>
                <a:latin typeface="Times New Roman" pitchFamily="18" charset="0"/>
                <a:cs typeface="Times New Roman" pitchFamily="18" charset="0"/>
              </a:rPr>
              <a:t>l</a:t>
            </a:r>
            <a:r>
              <a:rPr lang="vi-VN" sz="3200" dirty="0">
                <a:solidFill>
                  <a:srgbClr val="000000"/>
                </a:solidFill>
                <a:latin typeface="Times New Roman" pitchFamily="18" charset="0"/>
                <a:cs typeface="Times New Roman" pitchFamily="18" charset="0"/>
              </a:rPr>
              <a:t>ore (v): khám phá</a:t>
            </a:r>
            <a:endParaRPr lang="en-US" sz="3200" dirty="0">
              <a:solidFill>
                <a:srgbClr val="000000"/>
              </a:solidFill>
              <a:latin typeface="Times New Roman" pitchFamily="18" charset="0"/>
              <a:cs typeface="Times New Roman" pitchFamily="18" charset="0"/>
            </a:endParaRPr>
          </a:p>
          <a:p>
            <a:pPr>
              <a:lnSpc>
                <a:spcPct val="150000"/>
              </a:lnSpc>
            </a:pPr>
            <a:r>
              <a:rPr lang="en-US" sz="3200" dirty="0">
                <a:solidFill>
                  <a:srgbClr val="000000"/>
                </a:solidFill>
                <a:latin typeface="Times New Roman" pitchFamily="18" charset="0"/>
                <a:cs typeface="Times New Roman" pitchFamily="18" charset="0"/>
              </a:rPr>
              <a:t>- Fascinate (v): </a:t>
            </a:r>
            <a:r>
              <a:rPr lang="en-US" sz="3200" dirty="0" err="1">
                <a:solidFill>
                  <a:srgbClr val="000000"/>
                </a:solidFill>
                <a:latin typeface="Times New Roman" pitchFamily="18" charset="0"/>
                <a:cs typeface="Times New Roman" pitchFamily="18" charset="0"/>
              </a:rPr>
              <a:t>mê</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hoặc</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quyến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rũ</a:t>
            </a:r>
            <a:endParaRPr lang="vi-VN" sz="3200" dirty="0">
              <a:solidFill>
                <a:srgbClr val="000000"/>
              </a:solidFill>
              <a:latin typeface="Times New Roman" pitchFamily="18" charset="0"/>
              <a:cs typeface="Times New Roman" pitchFamily="18" charset="0"/>
            </a:endParaRPr>
          </a:p>
          <a:p>
            <a:pPr>
              <a:lnSpc>
                <a:spcPct val="150000"/>
              </a:lnSpc>
            </a:pPr>
            <a:r>
              <a:rPr lang="vi-VN" sz="3200" dirty="0">
                <a:solidFill>
                  <a:srgbClr val="000000"/>
                </a:solidFill>
                <a:latin typeface="Times New Roman" pitchFamily="18" charset="0"/>
                <a:cs typeface="Times New Roman" pitchFamily="18" charset="0"/>
              </a:rPr>
              <a:t>-</a:t>
            </a:r>
            <a:r>
              <a:rPr lang="en-US" sz="3200" dirty="0">
                <a:solidFill>
                  <a:srgbClr val="000000"/>
                </a:solidFill>
                <a:latin typeface="Times New Roman" pitchFamily="18" charset="0"/>
                <a:cs typeface="Times New Roman" pitchFamily="18" charset="0"/>
              </a:rPr>
              <a:t> </a:t>
            </a:r>
            <a:r>
              <a:rPr lang="vi-VN" sz="3200" dirty="0">
                <a:solidFill>
                  <a:srgbClr val="000000"/>
                </a:solidFill>
                <a:latin typeface="Times New Roman" pitchFamily="18" charset="0"/>
                <a:cs typeface="Times New Roman" pitchFamily="18" charset="0"/>
              </a:rPr>
              <a:t>Ceramics (n): đồ gốm</a:t>
            </a:r>
          </a:p>
          <a:p>
            <a:pPr>
              <a:lnSpc>
                <a:spcPct val="150000"/>
              </a:lnSpc>
            </a:pPr>
            <a:r>
              <a:rPr lang="vi-VN" sz="3200" dirty="0">
                <a:solidFill>
                  <a:srgbClr val="000000"/>
                </a:solidFill>
                <a:latin typeface="Times New Roman" pitchFamily="18" charset="0"/>
                <a:cs typeface="Times New Roman" pitchFamily="18" charset="0"/>
              </a:rPr>
              <a:t>-</a:t>
            </a:r>
            <a:r>
              <a:rPr lang="en-US" sz="3200" dirty="0">
                <a:solidFill>
                  <a:srgbClr val="000000"/>
                </a:solidFill>
                <a:latin typeface="Times New Roman" pitchFamily="18" charset="0"/>
                <a:cs typeface="Times New Roman" pitchFamily="18" charset="0"/>
              </a:rPr>
              <a:t> </a:t>
            </a:r>
            <a:r>
              <a:rPr lang="vi-VN" sz="3200" dirty="0">
                <a:solidFill>
                  <a:srgbClr val="000000"/>
                </a:solidFill>
                <a:latin typeface="Times New Roman" pitchFamily="18" charset="0"/>
                <a:cs typeface="Times New Roman" pitchFamily="18" charset="0"/>
              </a:rPr>
              <a:t>Pigeon (n): chim bồ câu</a:t>
            </a:r>
          </a:p>
        </p:txBody>
      </p:sp>
      <p:sp>
        <p:nvSpPr>
          <p:cNvPr id="1034" name="TextBox 3"/>
          <p:cNvSpPr txBox="1">
            <a:spLocks noChangeArrowheads="1"/>
          </p:cNvSpPr>
          <p:nvPr/>
        </p:nvSpPr>
        <p:spPr bwMode="auto">
          <a:xfrm>
            <a:off x="106680" y="0"/>
            <a:ext cx="125882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pPr>
              <a:spcAft>
                <a:spcPts val="600"/>
              </a:spcAft>
            </a:pPr>
            <a:fld id="{85460EA9-18B9-4726-A9F8-4815237D652D}" type="datetime2">
              <a:rPr lang="en-US" altLang="vi-VN" sz="3200" b="1" smtClean="0">
                <a:solidFill>
                  <a:schemeClr val="bg1"/>
                </a:solidFill>
                <a:latin typeface="Trebuchet MS" pitchFamily="34" charset="0"/>
              </a:rPr>
              <a:pPr>
                <a:spcAft>
                  <a:spcPts val="600"/>
                </a:spcAft>
              </a:pPr>
              <a:t>Tuesday, September 19, 2023</a:t>
            </a:fld>
            <a:endParaRPr lang="en-US" altLang="vi-VN" sz="3200" b="1" dirty="0">
              <a:solidFill>
                <a:schemeClr val="bg1"/>
              </a:solidFill>
              <a:latin typeface="Trebuchet MS" pitchFamily="34" charset="0"/>
            </a:endParaRPr>
          </a:p>
        </p:txBody>
      </p:sp>
      <p:sp>
        <p:nvSpPr>
          <p:cNvPr id="12" name="Action Button: Forward or Next 11">
            <a:hlinkClick r:id="" action="ppaction://hlinkshowjump?jump=nextslide" highlightClick="1"/>
          </p:cNvPr>
          <p:cNvSpPr/>
          <p:nvPr/>
        </p:nvSpPr>
        <p:spPr bwMode="auto">
          <a:xfrm>
            <a:off x="11851558" y="6096000"/>
            <a:ext cx="533400" cy="381000"/>
          </a:xfrm>
          <a:prstGeom prst="actionButtonForwardNext">
            <a:avLst/>
          </a:prstGeom>
          <a:solidFill>
            <a:schemeClr val="accent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ahoma"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224"/>
                                        </p:tgtEl>
                                        <p:attrNameLst>
                                          <p:attrName>style.visibility</p:attrName>
                                        </p:attrNameLst>
                                      </p:cBhvr>
                                      <p:to>
                                        <p:strVal val="visible"/>
                                      </p:to>
                                    </p:set>
                                    <p:animEffect transition="in" filter="checkerboard(across)">
                                      <p:cBhvr>
                                        <p:cTn id="7" dur="500"/>
                                        <p:tgtEl>
                                          <p:spTgt spid="92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224">
                                            <p:txEl>
                                              <p:pRg st="0" end="0"/>
                                            </p:txEl>
                                          </p:spTgt>
                                        </p:tgtEl>
                                        <p:attrNameLst>
                                          <p:attrName>style.visibility</p:attrName>
                                        </p:attrNameLst>
                                      </p:cBhvr>
                                      <p:to>
                                        <p:strVal val="visible"/>
                                      </p:to>
                                    </p:set>
                                    <p:animEffect transition="in" filter="barn(inVertical)">
                                      <p:cBhvr>
                                        <p:cTn id="12" dur="500"/>
                                        <p:tgtEl>
                                          <p:spTgt spid="9224">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9224">
                                            <p:txEl>
                                              <p:pRg st="1" end="1"/>
                                            </p:txEl>
                                          </p:spTgt>
                                        </p:tgtEl>
                                        <p:attrNameLst>
                                          <p:attrName>style.visibility</p:attrName>
                                        </p:attrNameLst>
                                      </p:cBhvr>
                                      <p:to>
                                        <p:strVal val="visible"/>
                                      </p:to>
                                    </p:set>
                                    <p:animEffect transition="in" filter="barn(inVertical)">
                                      <p:cBhvr>
                                        <p:cTn id="15" dur="500"/>
                                        <p:tgtEl>
                                          <p:spTgt spid="9224">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9224">
                                            <p:txEl>
                                              <p:pRg st="2" end="2"/>
                                            </p:txEl>
                                          </p:spTgt>
                                        </p:tgtEl>
                                        <p:attrNameLst>
                                          <p:attrName>style.visibility</p:attrName>
                                        </p:attrNameLst>
                                      </p:cBhvr>
                                      <p:to>
                                        <p:strVal val="visible"/>
                                      </p:to>
                                    </p:set>
                                    <p:animEffect transition="in" filter="barn(inVertical)">
                                      <p:cBhvr>
                                        <p:cTn id="18" dur="500"/>
                                        <p:tgtEl>
                                          <p:spTgt spid="9224">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9224">
                                            <p:txEl>
                                              <p:pRg st="3" end="3"/>
                                            </p:txEl>
                                          </p:spTgt>
                                        </p:tgtEl>
                                        <p:attrNameLst>
                                          <p:attrName>style.visibility</p:attrName>
                                        </p:attrNameLst>
                                      </p:cBhvr>
                                      <p:to>
                                        <p:strVal val="visible"/>
                                      </p:to>
                                    </p:set>
                                    <p:animEffect transition="in" filter="barn(inVertical)">
                                      <p:cBhvr>
                                        <p:cTn id="21" dur="500"/>
                                        <p:tgtEl>
                                          <p:spTgt spid="9224">
                                            <p:txEl>
                                              <p:pRg st="3" end="3"/>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9224">
                                            <p:txEl>
                                              <p:pRg st="4" end="4"/>
                                            </p:txEl>
                                          </p:spTgt>
                                        </p:tgtEl>
                                        <p:attrNameLst>
                                          <p:attrName>style.visibility</p:attrName>
                                        </p:attrNameLst>
                                      </p:cBhvr>
                                      <p:to>
                                        <p:strVal val="visible"/>
                                      </p:to>
                                    </p:set>
                                    <p:animEffect transition="in" filter="barn(inVertical)">
                                      <p:cBhvr>
                                        <p:cTn id="24" dur="500"/>
                                        <p:tgtEl>
                                          <p:spTgt spid="9224">
                                            <p:txEl>
                                              <p:pRg st="4" end="4"/>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9224">
                                            <p:txEl>
                                              <p:pRg st="5" end="5"/>
                                            </p:txEl>
                                          </p:spTgt>
                                        </p:tgtEl>
                                        <p:attrNameLst>
                                          <p:attrName>style.visibility</p:attrName>
                                        </p:attrNameLst>
                                      </p:cBhvr>
                                      <p:to>
                                        <p:strVal val="visible"/>
                                      </p:to>
                                    </p:set>
                                    <p:animEffect transition="in" filter="barn(inVertical)">
                                      <p:cBhvr>
                                        <p:cTn id="27" dur="500"/>
                                        <p:tgtEl>
                                          <p:spTgt spid="922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s://img.loigiaihay.com/picture/2021/0209/1_3.jpg"/>
          <p:cNvPicPr>
            <a:picLocks noChangeAspect="1" noChangeArrowheads="1"/>
          </p:cNvPicPr>
          <p:nvPr/>
        </p:nvPicPr>
        <p:blipFill>
          <a:blip r:embed="rId2"/>
          <a:srcRect/>
          <a:stretch>
            <a:fillRect/>
          </a:stretch>
        </p:blipFill>
        <p:spPr bwMode="auto">
          <a:xfrm>
            <a:off x="0" y="0"/>
            <a:ext cx="12801600"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8370"/>
                                        </p:tgtEl>
                                        <p:attrNameLst>
                                          <p:attrName>style.visibility</p:attrName>
                                        </p:attrNameLst>
                                      </p:cBhvr>
                                      <p:to>
                                        <p:strVal val="visible"/>
                                      </p:to>
                                    </p:set>
                                    <p:animEffect transition="in" filter="circle(in)">
                                      <p:cBhvr>
                                        <p:cTn id="7" dur="2000"/>
                                        <p:tgtEl>
                                          <p:spTgt spid="58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1"/>
          <p:cNvSpPr>
            <a:spLocks noChangeArrowheads="1"/>
          </p:cNvSpPr>
          <p:nvPr/>
        </p:nvSpPr>
        <p:spPr bwMode="auto">
          <a:xfrm>
            <a:off x="277813" y="0"/>
            <a:ext cx="1252378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vi-VN" b="1" dirty="0">
                <a:solidFill>
                  <a:srgbClr val="C00000"/>
                </a:solidFill>
                <a:latin typeface="Times New Roman" pitchFamily="18" charset="0"/>
                <a:cs typeface="Times New Roman" pitchFamily="18" charset="0"/>
              </a:rPr>
              <a:t>Listening</a:t>
            </a:r>
          </a:p>
          <a:p>
            <a:r>
              <a:rPr lang="en-US" altLang="vi-VN" b="1" i="1" dirty="0">
                <a:solidFill>
                  <a:srgbClr val="000000"/>
                </a:solidFill>
                <a:latin typeface="Times New Roman" pitchFamily="18" charset="0"/>
                <a:cs typeface="Times New Roman" pitchFamily="18" charset="0"/>
              </a:rPr>
              <a:t>4Teen</a:t>
            </a:r>
            <a:r>
              <a:rPr lang="en-US" altLang="vi-VN" b="1" dirty="0">
                <a:solidFill>
                  <a:srgbClr val="000000"/>
                </a:solidFill>
                <a:latin typeface="Times New Roman" pitchFamily="18" charset="0"/>
                <a:cs typeface="Times New Roman" pitchFamily="18" charset="0"/>
              </a:rPr>
              <a:t> radio is asking different students about their places of interest.</a:t>
            </a:r>
          </a:p>
          <a:p>
            <a:r>
              <a:rPr lang="en-US" altLang="vi-VN" dirty="0">
                <a:solidFill>
                  <a:srgbClr val="C00000"/>
                </a:solidFill>
                <a:latin typeface="Times New Roman" pitchFamily="18" charset="0"/>
                <a:cs typeface="Times New Roman" pitchFamily="18" charset="0"/>
              </a:rPr>
              <a:t>1. Describe what you see in each picture. Do you know what places they are?</a:t>
            </a:r>
          </a:p>
        </p:txBody>
      </p:sp>
      <p:pic>
        <p:nvPicPr>
          <p:cNvPr id="10" name="Picture 29" descr="C:\Documents and Settings\V8 For Game Room\My Documents\Google Drive (1)\ANH 9 MOI\unit 1\149044336758d65c6744473.jpg"/>
          <p:cNvPicPr>
            <a:picLocks noChangeAspect="1" noChangeArrowheads="1"/>
          </p:cNvPicPr>
          <p:nvPr/>
        </p:nvPicPr>
        <p:blipFill>
          <a:blip r:embed="rId4" cstate="print"/>
          <a:srcRect/>
          <a:stretch>
            <a:fillRect/>
          </a:stretch>
        </p:blipFill>
        <p:spPr bwMode="auto">
          <a:xfrm>
            <a:off x="320040" y="2359025"/>
            <a:ext cx="3947160" cy="2819400"/>
          </a:xfrm>
          <a:prstGeom prst="ellipse">
            <a:avLst/>
          </a:prstGeom>
          <a:ln w="317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34" name="Picture 10" descr="C:\Documents and Settings\V8 For Game Room\My Documents\Google Drive (1)\ANH 9 MOI\unit 1\Du_khach_tri_nghim__lang_Bat_Trang_linh-an-travel.jpg"/>
          <p:cNvPicPr>
            <a:picLocks noChangeAspect="1" noChangeArrowheads="1"/>
          </p:cNvPicPr>
          <p:nvPr/>
        </p:nvPicPr>
        <p:blipFill>
          <a:blip r:embed="rId5" cstate="print"/>
          <a:srcRect/>
          <a:stretch>
            <a:fillRect/>
          </a:stretch>
        </p:blipFill>
        <p:spPr bwMode="auto">
          <a:xfrm>
            <a:off x="4480560" y="2359025"/>
            <a:ext cx="3947160" cy="2819400"/>
          </a:xfrm>
          <a:prstGeom prst="ellipse">
            <a:avLst/>
          </a:prstGeom>
          <a:ln w="317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35" name="Picture 11" descr="C:\Documents and Settings\V8 For Game Room\My Documents\Google Drive (1)\ANH 9 MOI\unit 1\1_38588.jpg"/>
          <p:cNvPicPr>
            <a:picLocks noChangeAspect="1" noChangeArrowheads="1"/>
          </p:cNvPicPr>
          <p:nvPr/>
        </p:nvPicPr>
        <p:blipFill>
          <a:blip r:embed="rId6" cstate="print"/>
          <a:srcRect/>
          <a:stretch>
            <a:fillRect/>
          </a:stretch>
        </p:blipFill>
        <p:spPr bwMode="auto">
          <a:xfrm>
            <a:off x="8641080" y="2359025"/>
            <a:ext cx="3947160" cy="2819400"/>
          </a:xfrm>
          <a:prstGeom prst="ellipse">
            <a:avLst/>
          </a:prstGeom>
          <a:ln w="317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TextBox 12"/>
          <p:cNvSpPr txBox="1">
            <a:spLocks noChangeArrowheads="1"/>
          </p:cNvSpPr>
          <p:nvPr/>
        </p:nvSpPr>
        <p:spPr bwMode="auto">
          <a:xfrm>
            <a:off x="3535680" y="6181726"/>
            <a:ext cx="8427720" cy="523875"/>
          </a:xfrm>
          <a:prstGeom prst="rect">
            <a:avLst/>
          </a:prstGeom>
          <a:noFill/>
          <a:ln>
            <a:noFill/>
          </a:ln>
        </p:spPr>
        <p:txBody>
          <a:bodyPr>
            <a:spAutoFit/>
          </a:bodyPr>
          <a:lstStyle>
            <a:lvl1pPr>
              <a:defRPr sz="2800">
                <a:solidFill>
                  <a:schemeClr val="tx1"/>
                </a:solidFill>
                <a:latin typeface="Tahoma" panose="020B0604030504040204" pitchFamily="34" charset="0"/>
              </a:defRPr>
            </a:lvl1pPr>
            <a:lvl2pPr marL="742950" indent="-285750">
              <a:defRPr sz="2800">
                <a:solidFill>
                  <a:schemeClr val="tx1"/>
                </a:solidFill>
                <a:latin typeface="Tahoma" panose="020B0604030504040204" pitchFamily="34" charset="0"/>
              </a:defRPr>
            </a:lvl2pPr>
            <a:lvl3pPr marL="1143000" indent="-228600">
              <a:defRPr sz="2800">
                <a:solidFill>
                  <a:schemeClr val="tx1"/>
                </a:solidFill>
                <a:latin typeface="Tahoma" panose="020B0604030504040204" pitchFamily="34" charset="0"/>
              </a:defRPr>
            </a:lvl3pPr>
            <a:lvl4pPr marL="1600200" indent="-228600">
              <a:defRPr sz="2800">
                <a:solidFill>
                  <a:schemeClr val="tx1"/>
                </a:solidFill>
                <a:latin typeface="Tahoma" panose="020B0604030504040204" pitchFamily="34" charset="0"/>
              </a:defRPr>
            </a:lvl4pPr>
            <a:lvl5pPr marL="2057400" indent="-22860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a:defRPr/>
            </a:pPr>
            <a:r>
              <a:rPr lang="en-US" altLang="vi-VN" b="1" dirty="0">
                <a:solidFill>
                  <a:schemeClr val="bg2">
                    <a:lumMod val="60000"/>
                    <a:lumOff val="40000"/>
                  </a:schemeClr>
                </a:solidFill>
                <a:latin typeface="Times New Roman" pitchFamily="18" charset="0"/>
                <a:cs typeface="Times New Roman" pitchFamily="18" charset="0"/>
              </a:rPr>
              <a:t>Listen and check your answers.</a:t>
            </a:r>
            <a:endParaRPr lang="vi-VN" altLang="vi-VN" b="1" dirty="0">
              <a:solidFill>
                <a:schemeClr val="bg2">
                  <a:lumMod val="60000"/>
                  <a:lumOff val="40000"/>
                </a:schemeClr>
              </a:solidFill>
              <a:latin typeface="Times New Roman" pitchFamily="18" charset="0"/>
              <a:cs typeface="Times New Roman" pitchFamily="18" charset="0"/>
            </a:endParaRPr>
          </a:p>
        </p:txBody>
      </p:sp>
      <p:sp>
        <p:nvSpPr>
          <p:cNvPr id="8" name="Rounded Rectangle 7"/>
          <p:cNvSpPr>
            <a:spLocks noChangeArrowheads="1"/>
          </p:cNvSpPr>
          <p:nvPr/>
        </p:nvSpPr>
        <p:spPr bwMode="auto">
          <a:xfrm>
            <a:off x="320040" y="5199063"/>
            <a:ext cx="3864928" cy="990600"/>
          </a:xfrm>
          <a:prstGeom prst="roundRect">
            <a:avLst>
              <a:gd name="adj" fmla="val 16667"/>
            </a:avLst>
          </a:prstGeom>
          <a:solidFill>
            <a:schemeClr val="accent1"/>
          </a:solidFill>
          <a:ln w="9525" algn="ctr">
            <a:solidFill>
              <a:schemeClr val="tx1"/>
            </a:solidFill>
            <a:round/>
            <a:headEnd/>
            <a:tailEnd/>
          </a:ln>
        </p:spPr>
        <p:txBody>
          <a:bodyPr/>
          <a:lstStyle/>
          <a:p>
            <a:pPr algn="ctr"/>
            <a:r>
              <a:rPr lang="en-US" dirty="0">
                <a:solidFill>
                  <a:srgbClr val="C00000"/>
                </a:solidFill>
                <a:latin typeface="Times New Roman" pitchFamily="18" charset="0"/>
                <a:cs typeface="Times New Roman" pitchFamily="18" charset="0"/>
              </a:rPr>
              <a:t>Ha </a:t>
            </a:r>
            <a:r>
              <a:rPr lang="en-US" dirty="0" err="1">
                <a:solidFill>
                  <a:srgbClr val="C00000"/>
                </a:solidFill>
                <a:latin typeface="Times New Roman" pitchFamily="18" charset="0"/>
                <a:cs typeface="Times New Roman" pitchFamily="18" charset="0"/>
              </a:rPr>
              <a:t>Noi</a:t>
            </a:r>
            <a:r>
              <a:rPr lang="en-US" dirty="0">
                <a:solidFill>
                  <a:srgbClr val="C00000"/>
                </a:solidFill>
                <a:latin typeface="Times New Roman" pitchFamily="18" charset="0"/>
                <a:cs typeface="Times New Roman" pitchFamily="18" charset="0"/>
              </a:rPr>
              <a:t> Botanical Garden</a:t>
            </a:r>
          </a:p>
        </p:txBody>
      </p:sp>
      <p:sp>
        <p:nvSpPr>
          <p:cNvPr id="9" name="Rounded Rectangle 8"/>
          <p:cNvSpPr>
            <a:spLocks noChangeArrowheads="1"/>
          </p:cNvSpPr>
          <p:nvPr/>
        </p:nvSpPr>
        <p:spPr bwMode="auto">
          <a:xfrm>
            <a:off x="4480560" y="5199063"/>
            <a:ext cx="3867150" cy="990600"/>
          </a:xfrm>
          <a:prstGeom prst="roundRect">
            <a:avLst>
              <a:gd name="adj" fmla="val 16667"/>
            </a:avLst>
          </a:prstGeom>
          <a:solidFill>
            <a:schemeClr val="accent1"/>
          </a:solidFill>
          <a:ln w="9525" algn="ctr">
            <a:solidFill>
              <a:schemeClr val="tx1"/>
            </a:solidFill>
            <a:round/>
            <a:headEnd/>
            <a:tailEnd/>
          </a:ln>
        </p:spPr>
        <p:txBody>
          <a:bodyPr/>
          <a:lstStyle/>
          <a:p>
            <a:pPr algn="ctr"/>
            <a:r>
              <a:rPr lang="en-US" dirty="0">
                <a:solidFill>
                  <a:srgbClr val="C00000"/>
                </a:solidFill>
                <a:latin typeface="Times New Roman" pitchFamily="18" charset="0"/>
                <a:cs typeface="Times New Roman" pitchFamily="18" charset="0"/>
              </a:rPr>
              <a:t>Bat </a:t>
            </a:r>
            <a:r>
              <a:rPr lang="en-US" dirty="0" err="1">
                <a:solidFill>
                  <a:srgbClr val="C00000"/>
                </a:solidFill>
                <a:latin typeface="Times New Roman" pitchFamily="18" charset="0"/>
                <a:cs typeface="Times New Roman" pitchFamily="18" charset="0"/>
              </a:rPr>
              <a:t>Trang</a:t>
            </a:r>
            <a:r>
              <a:rPr lang="en-US" dirty="0">
                <a:solidFill>
                  <a:srgbClr val="C00000"/>
                </a:solidFill>
                <a:latin typeface="Times New Roman" pitchFamily="18" charset="0"/>
                <a:cs typeface="Times New Roman" pitchFamily="18" charset="0"/>
              </a:rPr>
              <a:t> pottery village</a:t>
            </a:r>
          </a:p>
        </p:txBody>
      </p:sp>
      <p:sp>
        <p:nvSpPr>
          <p:cNvPr id="11" name="Rounded Rectangle 10"/>
          <p:cNvSpPr>
            <a:spLocks noChangeArrowheads="1"/>
          </p:cNvSpPr>
          <p:nvPr/>
        </p:nvSpPr>
        <p:spPr bwMode="auto">
          <a:xfrm>
            <a:off x="8708153" y="5199063"/>
            <a:ext cx="3966766" cy="990600"/>
          </a:xfrm>
          <a:prstGeom prst="roundRect">
            <a:avLst>
              <a:gd name="adj" fmla="val 16667"/>
            </a:avLst>
          </a:prstGeom>
          <a:solidFill>
            <a:schemeClr val="accent1"/>
          </a:solidFill>
          <a:ln w="9525" algn="ctr">
            <a:solidFill>
              <a:schemeClr val="tx1"/>
            </a:solidFill>
            <a:round/>
            <a:headEnd/>
            <a:tailEnd/>
          </a:ln>
        </p:spPr>
        <p:txBody>
          <a:bodyPr rIns="0"/>
          <a:lstStyle/>
          <a:p>
            <a:pPr algn="ctr"/>
            <a:r>
              <a:rPr lang="en-US" sz="2600" dirty="0">
                <a:solidFill>
                  <a:srgbClr val="C00000"/>
                </a:solidFill>
                <a:latin typeface="Times New Roman" pitchFamily="18" charset="0"/>
                <a:cs typeface="Times New Roman" pitchFamily="18" charset="0"/>
              </a:rPr>
              <a:t>Viet Nam National Museum of History</a:t>
            </a:r>
          </a:p>
        </p:txBody>
      </p:sp>
      <p:sp>
        <p:nvSpPr>
          <p:cNvPr id="14" name="Teardrop 13"/>
          <p:cNvSpPr/>
          <p:nvPr/>
        </p:nvSpPr>
        <p:spPr bwMode="auto">
          <a:xfrm rot="3042925">
            <a:off x="292230" y="1985850"/>
            <a:ext cx="609600" cy="853440"/>
          </a:xfrm>
          <a:prstGeom prst="teardrop">
            <a:avLst>
              <a:gd name="adj" fmla="val 140928"/>
            </a:avLst>
          </a:prstGeom>
          <a:solidFill>
            <a:schemeClr val="accent6">
              <a:lumMod val="75000"/>
              <a:alpha val="64000"/>
            </a:schemeClr>
          </a:solidFill>
          <a:ln w="38100" cap="flat" cmpd="sng" algn="ctr">
            <a:solidFill>
              <a:schemeClr val="accent2">
                <a:lumMod val="20000"/>
                <a:lumOff val="80000"/>
              </a:schemeClr>
            </a:solidFill>
            <a:prstDash val="solid"/>
            <a:round/>
            <a:headEnd type="none" w="med" len="med"/>
            <a:tailEnd type="none" w="med" len="med"/>
          </a:ln>
          <a:effectLst/>
        </p:spPr>
        <p:txBody>
          <a:bodyPr anchor="ctr" anchorCtr="1">
            <a:scene3d>
              <a:camera prst="orthographicFront">
                <a:rot lat="0" lon="0" rev="3000000"/>
              </a:camera>
              <a:lightRig rig="threePt" dir="t"/>
            </a:scene3d>
          </a:bodyPr>
          <a:lstStyle/>
          <a:p>
            <a:pPr>
              <a:defRPr/>
            </a:pPr>
            <a:r>
              <a:rPr lang="en-US" dirty="0">
                <a:solidFill>
                  <a:srgbClr val="660033"/>
                </a:solidFill>
                <a:latin typeface="Times New Roman" pitchFamily="18" charset="0"/>
                <a:cs typeface="Times New Roman" pitchFamily="18" charset="0"/>
              </a:rPr>
              <a:t>A</a:t>
            </a:r>
          </a:p>
        </p:txBody>
      </p:sp>
      <p:sp>
        <p:nvSpPr>
          <p:cNvPr id="15" name="Teardrop 14"/>
          <p:cNvSpPr/>
          <p:nvPr/>
        </p:nvSpPr>
        <p:spPr bwMode="auto">
          <a:xfrm rot="3042925">
            <a:off x="4180892" y="2074338"/>
            <a:ext cx="609600" cy="853440"/>
          </a:xfrm>
          <a:prstGeom prst="teardrop">
            <a:avLst>
              <a:gd name="adj" fmla="val 140928"/>
            </a:avLst>
          </a:prstGeom>
          <a:solidFill>
            <a:schemeClr val="accent6">
              <a:lumMod val="75000"/>
              <a:alpha val="64000"/>
            </a:schemeClr>
          </a:solidFill>
          <a:ln w="38100" cap="flat" cmpd="sng" algn="ctr">
            <a:solidFill>
              <a:schemeClr val="accent2">
                <a:lumMod val="20000"/>
                <a:lumOff val="80000"/>
              </a:schemeClr>
            </a:solidFill>
            <a:prstDash val="solid"/>
            <a:round/>
            <a:headEnd type="none" w="med" len="med"/>
            <a:tailEnd type="none" w="med" len="med"/>
          </a:ln>
          <a:effectLst/>
        </p:spPr>
        <p:txBody>
          <a:bodyPr anchor="ctr" anchorCtr="1">
            <a:scene3d>
              <a:camera prst="orthographicFront">
                <a:rot lat="0" lon="0" rev="3000000"/>
              </a:camera>
              <a:lightRig rig="threePt" dir="t"/>
            </a:scene3d>
          </a:bodyPr>
          <a:lstStyle/>
          <a:p>
            <a:pPr>
              <a:defRPr/>
            </a:pPr>
            <a:r>
              <a:rPr lang="en-US" dirty="0">
                <a:solidFill>
                  <a:srgbClr val="660033"/>
                </a:solidFill>
                <a:latin typeface="Times New Roman" pitchFamily="18" charset="0"/>
                <a:cs typeface="Times New Roman" pitchFamily="18" charset="0"/>
              </a:rPr>
              <a:t>B</a:t>
            </a:r>
          </a:p>
        </p:txBody>
      </p:sp>
      <p:sp>
        <p:nvSpPr>
          <p:cNvPr id="16" name="Teardrop 15"/>
          <p:cNvSpPr/>
          <p:nvPr/>
        </p:nvSpPr>
        <p:spPr bwMode="auto">
          <a:xfrm rot="3042925">
            <a:off x="8403353" y="2074339"/>
            <a:ext cx="609600" cy="853440"/>
          </a:xfrm>
          <a:prstGeom prst="teardrop">
            <a:avLst>
              <a:gd name="adj" fmla="val 140928"/>
            </a:avLst>
          </a:prstGeom>
          <a:solidFill>
            <a:schemeClr val="accent6">
              <a:lumMod val="75000"/>
              <a:alpha val="64000"/>
            </a:schemeClr>
          </a:solidFill>
          <a:ln w="38100" cap="flat" cmpd="sng" algn="ctr">
            <a:solidFill>
              <a:schemeClr val="accent2">
                <a:lumMod val="20000"/>
                <a:lumOff val="80000"/>
              </a:schemeClr>
            </a:solidFill>
            <a:prstDash val="solid"/>
            <a:round/>
            <a:headEnd type="none" w="med" len="med"/>
            <a:tailEnd type="none" w="med" len="med"/>
          </a:ln>
          <a:effectLst/>
        </p:spPr>
        <p:txBody>
          <a:bodyPr anchor="ctr" anchorCtr="1">
            <a:scene3d>
              <a:camera prst="orthographicFront">
                <a:rot lat="0" lon="0" rev="3000000"/>
              </a:camera>
              <a:lightRig rig="threePt" dir="t"/>
            </a:scene3d>
          </a:bodyPr>
          <a:lstStyle/>
          <a:p>
            <a:pPr>
              <a:defRPr/>
            </a:pPr>
            <a:r>
              <a:rPr lang="en-US" dirty="0">
                <a:solidFill>
                  <a:srgbClr val="660033"/>
                </a:solidFill>
              </a:rPr>
              <a:t>C</a:t>
            </a:r>
          </a:p>
        </p:txBody>
      </p:sp>
      <p:pic>
        <p:nvPicPr>
          <p:cNvPr id="2" name="unit-1-skills-2-ex-1">
            <a:hlinkClick r:id="" action="ppaction://media"/>
            <a:extLst>
              <a:ext uri="{FF2B5EF4-FFF2-40B4-BE49-F238E27FC236}">
                <a16:creationId xmlns:a16="http://schemas.microsoft.com/office/drawing/2014/main" id="{489AC7E0-EBBC-F200-1363-BF048BD30C8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883306" y="170891"/>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anim to="" calcmode="lin" valueType="num">
                                      <p:cBhvr>
                                        <p:cTn id="7" dur="1" fill="hold"/>
                                        <p:tgtEl>
                                          <p:spTgt spid="2051">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2051">
                                            <p:txEl>
                                              <p:pRg st="1" end="1"/>
                                            </p:txEl>
                                          </p:spTgt>
                                        </p:tgtEl>
                                        <p:attrNameLst>
                                          <p:attrName>style.visibility</p:attrName>
                                        </p:attrNameLst>
                                      </p:cBhvr>
                                      <p:to>
                                        <p:strVal val="visible"/>
                                      </p:to>
                                    </p:set>
                                    <p:anim to="" calcmode="lin" valueType="num">
                                      <p:cBhvr>
                                        <p:cTn id="10" dur="1" fill="hold"/>
                                        <p:tgtEl>
                                          <p:spTgt spid="2051">
                                            <p:txEl>
                                              <p:pRg st="1" end="1"/>
                                            </p:txEl>
                                          </p:spTgt>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2051">
                                            <p:txEl>
                                              <p:pRg st="2" end="2"/>
                                            </p:txEl>
                                          </p:spTgt>
                                        </p:tgtEl>
                                        <p:attrNameLst>
                                          <p:attrName>style.visibility</p:attrName>
                                        </p:attrNameLst>
                                      </p:cBhvr>
                                      <p:to>
                                        <p:strVal val="visible"/>
                                      </p:to>
                                    </p:set>
                                    <p:anim to="" calcmode="lin" valueType="num">
                                      <p:cBhvr>
                                        <p:cTn id="13" dur="1" fill="hold"/>
                                        <p:tgtEl>
                                          <p:spTgt spid="2051">
                                            <p:txEl>
                                              <p:pRg st="2" end="2"/>
                                            </p:txEl>
                                          </p:spTgt>
                                        </p:tgtEl>
                                        <p:attrNameLst>
                                          <p:attrName/>
                                        </p:attrNameLst>
                                      </p:cBhvr>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heckerboard(across)">
                                      <p:cBhvr>
                                        <p:cTn id="18" dur="500"/>
                                        <p:tgtEl>
                                          <p:spTgt spid="1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dissolve">
                                      <p:cBhvr>
                                        <p:cTn id="28" dur="500"/>
                                        <p:tgtEl>
                                          <p:spTgt spid="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dissolv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096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
                </p:tgtEl>
              </p:cMediaNode>
            </p:audio>
          </p:childTnLst>
        </p:cTn>
      </p:par>
    </p:tnLst>
    <p:bldLst>
      <p:bldP spid="13" grpId="0"/>
      <p:bldP spid="8" grpId="0" animBg="1"/>
      <p:bldP spid="9"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801600" cy="523220"/>
          </a:xfrm>
          <a:prstGeom prst="rect">
            <a:avLst/>
          </a:prstGeom>
          <a:noFill/>
        </p:spPr>
        <p:txBody>
          <a:bodyPr wrap="square" rtlCol="0">
            <a:spAutoFit/>
          </a:bodyPr>
          <a:lstStyle/>
          <a:p>
            <a:r>
              <a:rPr lang="en-US" dirty="0">
                <a:latin typeface="Times New Roman" pitchFamily="18" charset="0"/>
                <a:cs typeface="Times New Roman" pitchFamily="18" charset="0"/>
              </a:rPr>
              <a:t>2. Listen to what these students say and decide if the statements are true (T) of false (F) </a:t>
            </a:r>
            <a:endParaRPr lang="en-US" dirty="0"/>
          </a:p>
        </p:txBody>
      </p:sp>
      <p:sp>
        <p:nvSpPr>
          <p:cNvPr id="3" name="TextBox 2"/>
          <p:cNvSpPr txBox="1"/>
          <p:nvPr/>
        </p:nvSpPr>
        <p:spPr>
          <a:xfrm>
            <a:off x="0" y="1142984"/>
            <a:ext cx="4471974" cy="523220"/>
          </a:xfrm>
          <a:prstGeom prst="rect">
            <a:avLst/>
          </a:prstGeom>
          <a:noFill/>
        </p:spPr>
        <p:txBody>
          <a:bodyPr wrap="square" rtlCol="0">
            <a:spAutoFit/>
          </a:bodyPr>
          <a:lstStyle/>
          <a:p>
            <a:r>
              <a:rPr lang="en-US" dirty="0">
                <a:solidFill>
                  <a:schemeClr val="tx2">
                    <a:lumMod val="75000"/>
                  </a:schemeClr>
                </a:solidFill>
                <a:latin typeface="Times New Roman" pitchFamily="18" charset="0"/>
                <a:cs typeface="Times New Roman" pitchFamily="18" charset="0"/>
              </a:rPr>
              <a:t>1. </a:t>
            </a:r>
            <a:r>
              <a:rPr lang="en-US" dirty="0" err="1">
                <a:solidFill>
                  <a:schemeClr val="tx2">
                    <a:lumMod val="75000"/>
                  </a:schemeClr>
                </a:solidFill>
                <a:latin typeface="Times New Roman" pitchFamily="18" charset="0"/>
                <a:cs typeface="Times New Roman" pitchFamily="18" charset="0"/>
              </a:rPr>
              <a:t>Tra</a:t>
            </a:r>
            <a:r>
              <a:rPr lang="en-US" dirty="0">
                <a:solidFill>
                  <a:schemeClr val="tx2">
                    <a:lumMod val="75000"/>
                  </a:schemeClr>
                </a:solidFill>
                <a:latin typeface="Times New Roman" pitchFamily="18" charset="0"/>
                <a:cs typeface="Times New Roman" pitchFamily="18" charset="0"/>
              </a:rPr>
              <a:t> is interested in history.</a:t>
            </a:r>
          </a:p>
        </p:txBody>
      </p:sp>
      <p:sp>
        <p:nvSpPr>
          <p:cNvPr id="5" name="TextBox 4"/>
          <p:cNvSpPr txBox="1"/>
          <p:nvPr/>
        </p:nvSpPr>
        <p:spPr>
          <a:xfrm>
            <a:off x="4686288" y="1142984"/>
            <a:ext cx="785818" cy="523220"/>
          </a:xfrm>
          <a:prstGeom prst="rect">
            <a:avLst/>
          </a:prstGeom>
          <a:noFill/>
        </p:spPr>
        <p:txBody>
          <a:bodyPr wrap="square" rtlCol="0">
            <a:spAutoFit/>
          </a:bodyPr>
          <a:lstStyle/>
          <a:p>
            <a:r>
              <a:rPr lang="en-US" b="1" dirty="0">
                <a:solidFill>
                  <a:srgbClr val="FF0000"/>
                </a:solidFill>
                <a:latin typeface="Times New Roman" pitchFamily="18" charset="0"/>
                <a:cs typeface="Times New Roman" pitchFamily="18" charset="0"/>
              </a:rPr>
              <a:t>T</a:t>
            </a:r>
          </a:p>
        </p:txBody>
      </p:sp>
      <p:sp>
        <p:nvSpPr>
          <p:cNvPr id="6" name="TextBox 5"/>
          <p:cNvSpPr txBox="1"/>
          <p:nvPr/>
        </p:nvSpPr>
        <p:spPr>
          <a:xfrm>
            <a:off x="0" y="1857364"/>
            <a:ext cx="7043742" cy="523220"/>
          </a:xfrm>
          <a:prstGeom prst="rect">
            <a:avLst/>
          </a:prstGeom>
          <a:noFill/>
        </p:spPr>
        <p:txBody>
          <a:bodyPr wrap="square" rtlCol="0">
            <a:spAutoFit/>
          </a:bodyPr>
          <a:lstStyle/>
          <a:p>
            <a:r>
              <a:rPr lang="en-US" dirty="0">
                <a:solidFill>
                  <a:schemeClr val="tx2">
                    <a:lumMod val="75000"/>
                  </a:schemeClr>
                </a:solidFill>
                <a:latin typeface="Times New Roman" pitchFamily="18" charset="0"/>
                <a:cs typeface="Times New Roman" pitchFamily="18" charset="0"/>
              </a:rPr>
              <a:t>2. Nam likes making things with his hands.</a:t>
            </a:r>
          </a:p>
        </p:txBody>
      </p:sp>
      <p:sp>
        <p:nvSpPr>
          <p:cNvPr id="7" name="TextBox 6"/>
          <p:cNvSpPr txBox="1"/>
          <p:nvPr/>
        </p:nvSpPr>
        <p:spPr>
          <a:xfrm>
            <a:off x="7186618" y="1857364"/>
            <a:ext cx="470483" cy="523220"/>
          </a:xfrm>
          <a:prstGeom prst="rect">
            <a:avLst/>
          </a:prstGeom>
          <a:noFill/>
        </p:spPr>
        <p:txBody>
          <a:bodyPr wrap="square" rtlCol="0">
            <a:spAutoFit/>
          </a:bodyPr>
          <a:lstStyle/>
          <a:p>
            <a:r>
              <a:rPr lang="en-US" b="1" dirty="0">
                <a:solidFill>
                  <a:srgbClr val="FF0000"/>
                </a:solidFill>
                <a:latin typeface="Times New Roman" pitchFamily="18" charset="0"/>
                <a:cs typeface="Times New Roman" pitchFamily="18" charset="0"/>
              </a:rPr>
              <a:t>T</a:t>
            </a:r>
          </a:p>
        </p:txBody>
      </p:sp>
      <p:sp>
        <p:nvSpPr>
          <p:cNvPr id="9" name="TextBox 8"/>
          <p:cNvSpPr txBox="1"/>
          <p:nvPr/>
        </p:nvSpPr>
        <p:spPr>
          <a:xfrm>
            <a:off x="0" y="2643183"/>
            <a:ext cx="7115180" cy="954107"/>
          </a:xfrm>
          <a:prstGeom prst="rect">
            <a:avLst/>
          </a:prstGeom>
          <a:noFill/>
        </p:spPr>
        <p:txBody>
          <a:bodyPr wrap="square" rtlCol="0">
            <a:spAutoFit/>
          </a:bodyPr>
          <a:lstStyle/>
          <a:p>
            <a:r>
              <a:rPr lang="en-US" dirty="0">
                <a:solidFill>
                  <a:schemeClr val="tx2">
                    <a:lumMod val="75000"/>
                  </a:schemeClr>
                </a:solidFill>
                <a:latin typeface="Times New Roman" pitchFamily="18" charset="0"/>
                <a:cs typeface="Times New Roman" pitchFamily="18" charset="0"/>
              </a:rPr>
              <a:t>3. Nam's family owns a workshop in Bat </a:t>
            </a:r>
            <a:r>
              <a:rPr lang="en-US" dirty="0" err="1">
                <a:solidFill>
                  <a:schemeClr val="tx2">
                    <a:lumMod val="75000"/>
                  </a:schemeClr>
                </a:solidFill>
                <a:latin typeface="Times New Roman" pitchFamily="18" charset="0"/>
                <a:cs typeface="Times New Roman" pitchFamily="18" charset="0"/>
              </a:rPr>
              <a:t>Trang</a:t>
            </a:r>
            <a:r>
              <a:rPr lang="en-US" dirty="0">
                <a:solidFill>
                  <a:schemeClr val="tx2">
                    <a:lumMod val="75000"/>
                  </a:schemeClr>
                </a:solidFill>
                <a:latin typeface="Times New Roman" pitchFamily="18" charset="0"/>
                <a:cs typeface="Times New Roman" pitchFamily="18" charset="0"/>
              </a:rPr>
              <a:t>.</a:t>
            </a:r>
            <a:br>
              <a:rPr lang="en-US" dirty="0">
                <a:solidFill>
                  <a:schemeClr val="tx2">
                    <a:lumMod val="75000"/>
                  </a:schemeClr>
                </a:solidFill>
                <a:latin typeface="Times New Roman" pitchFamily="18" charset="0"/>
                <a:cs typeface="Times New Roman" pitchFamily="18" charset="0"/>
              </a:rPr>
            </a:br>
            <a:endParaRPr lang="en-US" dirty="0">
              <a:solidFill>
                <a:schemeClr val="tx2">
                  <a:lumMod val="75000"/>
                </a:schemeClr>
              </a:solidFill>
              <a:latin typeface="Times New Roman" pitchFamily="18" charset="0"/>
              <a:cs typeface="Times New Roman" pitchFamily="18" charset="0"/>
            </a:endParaRPr>
          </a:p>
        </p:txBody>
      </p:sp>
      <p:sp>
        <p:nvSpPr>
          <p:cNvPr id="10" name="TextBox 9"/>
          <p:cNvSpPr txBox="1"/>
          <p:nvPr/>
        </p:nvSpPr>
        <p:spPr>
          <a:xfrm>
            <a:off x="6972304" y="2643182"/>
            <a:ext cx="642942" cy="523220"/>
          </a:xfrm>
          <a:prstGeom prst="rect">
            <a:avLst/>
          </a:prstGeom>
          <a:noFill/>
        </p:spPr>
        <p:txBody>
          <a:bodyPr wrap="square" rtlCol="0">
            <a:spAutoFit/>
          </a:bodyPr>
          <a:lstStyle/>
          <a:p>
            <a:r>
              <a:rPr lang="en-US" b="1" dirty="0">
                <a:solidFill>
                  <a:srgbClr val="FF0000"/>
                </a:solidFill>
                <a:latin typeface="Times New Roman" pitchFamily="18" charset="0"/>
                <a:cs typeface="Times New Roman" pitchFamily="18" charset="0"/>
              </a:rPr>
              <a:t>F</a:t>
            </a:r>
          </a:p>
        </p:txBody>
      </p:sp>
      <p:sp>
        <p:nvSpPr>
          <p:cNvPr id="11" name="TextBox 10"/>
          <p:cNvSpPr txBox="1"/>
          <p:nvPr/>
        </p:nvSpPr>
        <p:spPr>
          <a:xfrm>
            <a:off x="0" y="3357562"/>
            <a:ext cx="12801600" cy="523220"/>
          </a:xfrm>
          <a:prstGeom prst="rect">
            <a:avLst/>
          </a:prstGeom>
          <a:noFill/>
        </p:spPr>
        <p:txBody>
          <a:bodyPr wrap="square" rtlCol="0">
            <a:spAutoFit/>
          </a:bodyPr>
          <a:lstStyle/>
          <a:p>
            <a:r>
              <a:rPr lang="en-US" dirty="0">
                <a:latin typeface="Times New Roman" pitchFamily="18" charset="0"/>
                <a:cs typeface="Times New Roman" pitchFamily="18" charset="0"/>
              </a:rPr>
              <a:t>=&gt; His friend's relative own a workshop in Bat </a:t>
            </a:r>
            <a:r>
              <a:rPr lang="en-US" dirty="0" err="1">
                <a:latin typeface="Times New Roman" pitchFamily="18" charset="0"/>
                <a:cs typeface="Times New Roman" pitchFamily="18" charset="0"/>
              </a:rPr>
              <a:t>Trang</a:t>
            </a:r>
            <a:r>
              <a:rPr lang="en-US" dirty="0">
                <a:latin typeface="Times New Roman" pitchFamily="18" charset="0"/>
                <a:cs typeface="Times New Roman" pitchFamily="18" charset="0"/>
              </a:rPr>
              <a:t>.</a:t>
            </a:r>
          </a:p>
        </p:txBody>
      </p:sp>
      <p:sp>
        <p:nvSpPr>
          <p:cNvPr id="12" name="TextBox 11"/>
          <p:cNvSpPr txBox="1"/>
          <p:nvPr/>
        </p:nvSpPr>
        <p:spPr>
          <a:xfrm>
            <a:off x="0" y="4000504"/>
            <a:ext cx="9544072" cy="523220"/>
          </a:xfrm>
          <a:prstGeom prst="rect">
            <a:avLst/>
          </a:prstGeom>
          <a:noFill/>
        </p:spPr>
        <p:txBody>
          <a:bodyPr wrap="square" rtlCol="0">
            <a:spAutoFit/>
          </a:bodyPr>
          <a:lstStyle/>
          <a:p>
            <a:r>
              <a:rPr lang="en-US" dirty="0">
                <a:solidFill>
                  <a:schemeClr val="tx2">
                    <a:lumMod val="75000"/>
                  </a:schemeClr>
                </a:solidFill>
                <a:latin typeface="Times New Roman" pitchFamily="18" charset="0"/>
                <a:cs typeface="Times New Roman" pitchFamily="18" charset="0"/>
              </a:rPr>
              <a:t>4. The trees in the garden only come from provinces of Viet Nam.</a:t>
            </a:r>
          </a:p>
        </p:txBody>
      </p:sp>
      <p:sp>
        <p:nvSpPr>
          <p:cNvPr id="13" name="TextBox 12"/>
          <p:cNvSpPr txBox="1"/>
          <p:nvPr/>
        </p:nvSpPr>
        <p:spPr>
          <a:xfrm>
            <a:off x="9544072" y="4000504"/>
            <a:ext cx="1357322" cy="523220"/>
          </a:xfrm>
          <a:prstGeom prst="rect">
            <a:avLst/>
          </a:prstGeom>
          <a:noFill/>
        </p:spPr>
        <p:txBody>
          <a:bodyPr wrap="square" rtlCol="0">
            <a:spAutoFit/>
          </a:bodyPr>
          <a:lstStyle/>
          <a:p>
            <a:r>
              <a:rPr lang="en-US" b="1" dirty="0">
                <a:solidFill>
                  <a:srgbClr val="FF0000"/>
                </a:solidFill>
                <a:latin typeface="Times New Roman" pitchFamily="18" charset="0"/>
                <a:cs typeface="Times New Roman" pitchFamily="18" charset="0"/>
              </a:rPr>
              <a:t>F</a:t>
            </a:r>
          </a:p>
        </p:txBody>
      </p:sp>
      <p:sp>
        <p:nvSpPr>
          <p:cNvPr id="14" name="TextBox 13"/>
          <p:cNvSpPr txBox="1"/>
          <p:nvPr/>
        </p:nvSpPr>
        <p:spPr>
          <a:xfrm>
            <a:off x="0" y="4786322"/>
            <a:ext cx="12801600" cy="1384995"/>
          </a:xfrm>
          <a:prstGeom prst="rect">
            <a:avLst/>
          </a:prstGeom>
          <a:noFill/>
        </p:spPr>
        <p:txBody>
          <a:bodyPr wrap="square" rtlCol="0">
            <a:spAutoFit/>
          </a:bodyPr>
          <a:lstStyle/>
          <a:p>
            <a:r>
              <a:rPr lang="en-US" dirty="0">
                <a:latin typeface="Times New Roman" pitchFamily="18" charset="0"/>
                <a:cs typeface="Times New Roman" pitchFamily="18" charset="0"/>
              </a:rPr>
              <a:t>=&gt; The trees in the garden come from both provinces of Viet Nam and other countries).</a:t>
            </a:r>
            <a:br>
              <a:rPr lang="en-US" dirty="0"/>
            </a:br>
            <a:br>
              <a:rPr lang="en-US" dirty="0"/>
            </a:br>
            <a:endParaRPr lang="en-US" dirty="0"/>
          </a:p>
        </p:txBody>
      </p:sp>
      <p:sp>
        <p:nvSpPr>
          <p:cNvPr id="15" name="TextBox 14"/>
          <p:cNvSpPr txBox="1"/>
          <p:nvPr/>
        </p:nvSpPr>
        <p:spPr>
          <a:xfrm>
            <a:off x="0" y="5429264"/>
            <a:ext cx="6115048" cy="523220"/>
          </a:xfrm>
          <a:prstGeom prst="rect">
            <a:avLst/>
          </a:prstGeom>
          <a:noFill/>
        </p:spPr>
        <p:txBody>
          <a:bodyPr wrap="square" rtlCol="0">
            <a:spAutoFit/>
          </a:bodyPr>
          <a:lstStyle/>
          <a:p>
            <a:r>
              <a:rPr lang="en-US" dirty="0">
                <a:solidFill>
                  <a:schemeClr val="tx2">
                    <a:lumMod val="75000"/>
                  </a:schemeClr>
                </a:solidFill>
              </a:rPr>
              <a:t>5. </a:t>
            </a:r>
            <a:r>
              <a:rPr lang="en-US" dirty="0" err="1">
                <a:solidFill>
                  <a:schemeClr val="tx2">
                    <a:lumMod val="75000"/>
                  </a:schemeClr>
                </a:solidFill>
                <a:latin typeface="Times New Roman" pitchFamily="18" charset="0"/>
                <a:cs typeface="Times New Roman" pitchFamily="18" charset="0"/>
              </a:rPr>
              <a:t>Hoa</a:t>
            </a:r>
            <a:r>
              <a:rPr lang="en-US" dirty="0">
                <a:solidFill>
                  <a:schemeClr val="tx2">
                    <a:lumMod val="75000"/>
                  </a:schemeClr>
                </a:solidFill>
                <a:latin typeface="Times New Roman" pitchFamily="18" charset="0"/>
                <a:cs typeface="Times New Roman" pitchFamily="18" charset="0"/>
              </a:rPr>
              <a:t> loves nature and quietness.</a:t>
            </a:r>
          </a:p>
        </p:txBody>
      </p:sp>
      <p:sp>
        <p:nvSpPr>
          <p:cNvPr id="16" name="TextBox 15"/>
          <p:cNvSpPr txBox="1"/>
          <p:nvPr/>
        </p:nvSpPr>
        <p:spPr>
          <a:xfrm>
            <a:off x="5257792" y="5429264"/>
            <a:ext cx="928694" cy="523220"/>
          </a:xfrm>
          <a:prstGeom prst="rect">
            <a:avLst/>
          </a:prstGeom>
          <a:noFill/>
        </p:spPr>
        <p:txBody>
          <a:bodyPr wrap="square" rtlCol="0">
            <a:spAutoFit/>
          </a:bodyPr>
          <a:lstStyle/>
          <a:p>
            <a:r>
              <a:rPr lang="en-US" b="1" dirty="0">
                <a:solidFill>
                  <a:srgbClr val="FF0000"/>
                </a:solidFill>
                <a:latin typeface="Times New Roman" pitchFamily="18" charset="0"/>
                <a:cs typeface="Times New Roman" pitchFamily="18" charset="0"/>
              </a:rPr>
              <a:t>T</a:t>
            </a:r>
          </a:p>
        </p:txBody>
      </p:sp>
      <p:pic>
        <p:nvPicPr>
          <p:cNvPr id="4" name="unit-1-skills-2-ex-2">
            <a:hlinkClick r:id="" action="ppaction://media"/>
            <a:extLst>
              <a:ext uri="{FF2B5EF4-FFF2-40B4-BE49-F238E27FC236}">
                <a16:creationId xmlns:a16="http://schemas.microsoft.com/office/drawing/2014/main" id="{2022AB4A-EC3B-7273-6C3F-2C01A8A725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65096" y="58069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 to="" calcmode="lin" valueType="num">
                                      <p:cBhvr>
                                        <p:cTn id="22" dur="1" fill="hold"/>
                                        <p:tgtEl>
                                          <p:spTgt spid="9">
                                            <p:txEl>
                                              <p:pRg st="0" end="0"/>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 to="" calcmode="lin" valueType="num">
                                      <p:cBhvr>
                                        <p:cTn id="27" dur="1" fill="hold"/>
                                        <p:tgtEl>
                                          <p:spTgt spid="12">
                                            <p:txEl>
                                              <p:pRg st="0" end="0"/>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15">
                                            <p:txEl>
                                              <p:pRg st="0" end="0"/>
                                            </p:txEl>
                                          </p:spTgt>
                                        </p:tgtEl>
                                        <p:attrNameLst>
                                          <p:attrName>style.visibility</p:attrName>
                                        </p:attrNameLst>
                                      </p:cBhvr>
                                      <p:to>
                                        <p:strVal val="visible"/>
                                      </p:to>
                                    </p:set>
                                    <p:anim to="" calcmode="lin" valueType="num">
                                      <p:cBhvr>
                                        <p:cTn id="32" dur="1" fill="hold"/>
                                        <p:tgtEl>
                                          <p:spTgt spid="15">
                                            <p:txEl>
                                              <p:pRg st="0" end="0"/>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06997" fill="hold"/>
                                        <p:tgtEl>
                                          <p:spTgt spid="4"/>
                                        </p:tgtEl>
                                      </p:cBhvr>
                                    </p:cmd>
                                  </p:childTnLst>
                                </p:cTn>
                              </p:par>
                            </p:childTnLst>
                          </p:cTn>
                        </p:par>
                      </p:childTnLst>
                    </p:cTn>
                  </p:par>
                  <p:par>
                    <p:cTn id="37" fill="hold">
                      <p:stCondLst>
                        <p:cond delay="indefinite"/>
                      </p:stCondLst>
                      <p:childTnLst>
                        <p:par>
                          <p:cTn id="38" fill="hold">
                            <p:stCondLst>
                              <p:cond delay="0"/>
                            </p:stCondLst>
                            <p:childTnLst>
                              <p:par>
                                <p:cTn id="39" presetID="24" presetClass="entr" presetSubtype="0" fill="hold" nodeType="click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 to="" calcmode="lin" valueType="num">
                                      <p:cBhvr>
                                        <p:cTn id="41" dur="1" fill="hold"/>
                                        <p:tgtEl>
                                          <p:spTgt spid="5">
                                            <p:txEl>
                                              <p:pRg st="0" end="0"/>
                                            </p:txEl>
                                          </p:spTgt>
                                        </p:tgtEl>
                                        <p:attrNameLst>
                                          <p:attrName/>
                                        </p:attrNameLst>
                                      </p:cBhvr>
                                    </p:anim>
                                  </p:childTnLst>
                                </p:cTn>
                              </p:par>
                            </p:childTnLst>
                          </p:cTn>
                        </p:par>
                      </p:childTnLst>
                    </p:cTn>
                  </p:par>
                  <p:par>
                    <p:cTn id="42" fill="hold">
                      <p:stCondLst>
                        <p:cond delay="indefinite"/>
                      </p:stCondLst>
                      <p:childTnLst>
                        <p:par>
                          <p:cTn id="43" fill="hold">
                            <p:stCondLst>
                              <p:cond delay="0"/>
                            </p:stCondLst>
                            <p:childTnLst>
                              <p:par>
                                <p:cTn id="44" presetID="24" presetClass="entr" presetSubtype="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 to="" calcmode="lin" valueType="num">
                                      <p:cBhvr>
                                        <p:cTn id="46" dur="1" fill="hold"/>
                                        <p:tgtEl>
                                          <p:spTgt spid="7"/>
                                        </p:tgtEl>
                                        <p:attrNameLst>
                                          <p:attrName/>
                                        </p:attrNameLst>
                                      </p:cBhvr>
                                    </p:anim>
                                  </p:childTnLst>
                                </p:cTn>
                              </p:par>
                            </p:childTnLst>
                          </p:cTn>
                        </p:par>
                      </p:childTnLst>
                    </p:cTn>
                  </p:par>
                  <p:par>
                    <p:cTn id="47" fill="hold">
                      <p:stCondLst>
                        <p:cond delay="indefinite"/>
                      </p:stCondLst>
                      <p:childTnLst>
                        <p:par>
                          <p:cTn id="48" fill="hold">
                            <p:stCondLst>
                              <p:cond delay="0"/>
                            </p:stCondLst>
                            <p:childTnLst>
                              <p:par>
                                <p:cTn id="49" presetID="24" presetClass="entr" presetSubtype="0" fill="hold" nodeType="clickEffect">
                                  <p:stCondLst>
                                    <p:cond delay="0"/>
                                  </p:stCondLst>
                                  <p:childTnLst>
                                    <p:set>
                                      <p:cBhvr>
                                        <p:cTn id="50" dur="1" fill="hold">
                                          <p:stCondLst>
                                            <p:cond delay="0"/>
                                          </p:stCondLst>
                                        </p:cTn>
                                        <p:tgtEl>
                                          <p:spTgt spid="10">
                                            <p:txEl>
                                              <p:pRg st="0" end="0"/>
                                            </p:txEl>
                                          </p:spTgt>
                                        </p:tgtEl>
                                        <p:attrNameLst>
                                          <p:attrName>style.visibility</p:attrName>
                                        </p:attrNameLst>
                                      </p:cBhvr>
                                      <p:to>
                                        <p:strVal val="visible"/>
                                      </p:to>
                                    </p:set>
                                    <p:anim to="" calcmode="lin" valueType="num">
                                      <p:cBhvr>
                                        <p:cTn id="51" dur="1" fill="hold"/>
                                        <p:tgtEl>
                                          <p:spTgt spid="10">
                                            <p:txEl>
                                              <p:pRg st="0" end="0"/>
                                            </p:txEl>
                                          </p:spTgt>
                                        </p:tgtEl>
                                        <p:attrNameLst>
                                          <p:attrName/>
                                        </p:attrNameLst>
                                      </p:cBhvr>
                                    </p:anim>
                                  </p:childTnLst>
                                </p:cTn>
                              </p:par>
                            </p:childTnLst>
                          </p:cTn>
                        </p:par>
                      </p:childTnLst>
                    </p:cTn>
                  </p:par>
                  <p:par>
                    <p:cTn id="52" fill="hold">
                      <p:stCondLst>
                        <p:cond delay="indefinite"/>
                      </p:stCondLst>
                      <p:childTnLst>
                        <p:par>
                          <p:cTn id="53" fill="hold">
                            <p:stCondLst>
                              <p:cond delay="0"/>
                            </p:stCondLst>
                            <p:childTnLst>
                              <p:par>
                                <p:cTn id="54" presetID="24" presetClass="entr" presetSubtype="0" fill="hold" nodeType="clickEffect">
                                  <p:stCondLst>
                                    <p:cond delay="0"/>
                                  </p:stCondLst>
                                  <p:childTnLst>
                                    <p:set>
                                      <p:cBhvr>
                                        <p:cTn id="55" dur="1" fill="hold">
                                          <p:stCondLst>
                                            <p:cond delay="0"/>
                                          </p:stCondLst>
                                        </p:cTn>
                                        <p:tgtEl>
                                          <p:spTgt spid="11">
                                            <p:txEl>
                                              <p:pRg st="0" end="0"/>
                                            </p:txEl>
                                          </p:spTgt>
                                        </p:tgtEl>
                                        <p:attrNameLst>
                                          <p:attrName>style.visibility</p:attrName>
                                        </p:attrNameLst>
                                      </p:cBhvr>
                                      <p:to>
                                        <p:strVal val="visible"/>
                                      </p:to>
                                    </p:set>
                                    <p:anim to="" calcmode="lin" valueType="num">
                                      <p:cBhvr>
                                        <p:cTn id="56" dur="1" fill="hold"/>
                                        <p:tgtEl>
                                          <p:spTgt spid="11">
                                            <p:txEl>
                                              <p:pRg st="0" end="0"/>
                                            </p:txEl>
                                          </p:spTgt>
                                        </p:tgtEl>
                                        <p:attrNameLst>
                                          <p:attrName/>
                                        </p:attrNameLst>
                                      </p:cBhvr>
                                    </p:anim>
                                  </p:childTnLst>
                                </p:cTn>
                              </p:par>
                            </p:childTnLst>
                          </p:cTn>
                        </p:par>
                      </p:childTnLst>
                    </p:cTn>
                  </p:par>
                  <p:par>
                    <p:cTn id="57" fill="hold">
                      <p:stCondLst>
                        <p:cond delay="indefinite"/>
                      </p:stCondLst>
                      <p:childTnLst>
                        <p:par>
                          <p:cTn id="58" fill="hold">
                            <p:stCondLst>
                              <p:cond delay="0"/>
                            </p:stCondLst>
                            <p:childTnLst>
                              <p:par>
                                <p:cTn id="59" presetID="24" presetClass="entr" presetSubtype="0" fill="hold" nodeType="clickEffect">
                                  <p:stCondLst>
                                    <p:cond delay="0"/>
                                  </p:stCondLst>
                                  <p:childTnLst>
                                    <p:set>
                                      <p:cBhvr>
                                        <p:cTn id="60" dur="1" fill="hold">
                                          <p:stCondLst>
                                            <p:cond delay="0"/>
                                          </p:stCondLst>
                                        </p:cTn>
                                        <p:tgtEl>
                                          <p:spTgt spid="13">
                                            <p:txEl>
                                              <p:pRg st="0" end="0"/>
                                            </p:txEl>
                                          </p:spTgt>
                                        </p:tgtEl>
                                        <p:attrNameLst>
                                          <p:attrName>style.visibility</p:attrName>
                                        </p:attrNameLst>
                                      </p:cBhvr>
                                      <p:to>
                                        <p:strVal val="visible"/>
                                      </p:to>
                                    </p:set>
                                    <p:anim to="" calcmode="lin" valueType="num">
                                      <p:cBhvr>
                                        <p:cTn id="61" dur="1" fill="hold"/>
                                        <p:tgtEl>
                                          <p:spTgt spid="13">
                                            <p:txEl>
                                              <p:pRg st="0" end="0"/>
                                            </p:txEl>
                                          </p:spTgt>
                                        </p:tgtEl>
                                        <p:attrNameLst>
                                          <p:attrName/>
                                        </p:attrNameLst>
                                      </p:cBhvr>
                                    </p:anim>
                                  </p:childTnLst>
                                </p:cTn>
                              </p:par>
                            </p:childTnLst>
                          </p:cTn>
                        </p:par>
                      </p:childTnLst>
                    </p:cTn>
                  </p:par>
                  <p:par>
                    <p:cTn id="62" fill="hold">
                      <p:stCondLst>
                        <p:cond delay="indefinite"/>
                      </p:stCondLst>
                      <p:childTnLst>
                        <p:par>
                          <p:cTn id="63" fill="hold">
                            <p:stCondLst>
                              <p:cond delay="0"/>
                            </p:stCondLst>
                            <p:childTnLst>
                              <p:par>
                                <p:cTn id="64" presetID="24" presetClass="entr" presetSubtype="0" fill="hold" nodeType="clickEffect">
                                  <p:stCondLst>
                                    <p:cond delay="0"/>
                                  </p:stCondLst>
                                  <p:childTnLst>
                                    <p:set>
                                      <p:cBhvr>
                                        <p:cTn id="65" dur="1" fill="hold">
                                          <p:stCondLst>
                                            <p:cond delay="0"/>
                                          </p:stCondLst>
                                        </p:cTn>
                                        <p:tgtEl>
                                          <p:spTgt spid="14">
                                            <p:txEl>
                                              <p:pRg st="0" end="0"/>
                                            </p:txEl>
                                          </p:spTgt>
                                        </p:tgtEl>
                                        <p:attrNameLst>
                                          <p:attrName>style.visibility</p:attrName>
                                        </p:attrNameLst>
                                      </p:cBhvr>
                                      <p:to>
                                        <p:strVal val="visible"/>
                                      </p:to>
                                    </p:set>
                                    <p:anim to="" calcmode="lin" valueType="num">
                                      <p:cBhvr>
                                        <p:cTn id="66" dur="1" fill="hold"/>
                                        <p:tgtEl>
                                          <p:spTgt spid="14">
                                            <p:txEl>
                                              <p:pRg st="0" end="0"/>
                                            </p:txEl>
                                          </p:spTgt>
                                        </p:tgtEl>
                                        <p:attrNameLst>
                                          <p:attrName/>
                                        </p:attrNameLst>
                                      </p:cBhvr>
                                    </p:anim>
                                  </p:childTnLst>
                                </p:cTn>
                              </p:par>
                            </p:childTnLst>
                          </p:cTn>
                        </p:par>
                      </p:childTnLst>
                    </p:cTn>
                  </p:par>
                  <p:par>
                    <p:cTn id="67" fill="hold">
                      <p:stCondLst>
                        <p:cond delay="indefinite"/>
                      </p:stCondLst>
                      <p:childTnLst>
                        <p:par>
                          <p:cTn id="68" fill="hold">
                            <p:stCondLst>
                              <p:cond delay="0"/>
                            </p:stCondLst>
                            <p:childTnLst>
                              <p:par>
                                <p:cTn id="69" presetID="24" presetClass="entr" presetSubtype="0" fill="hold" nodeType="clickEffect">
                                  <p:stCondLst>
                                    <p:cond delay="0"/>
                                  </p:stCondLst>
                                  <p:childTnLst>
                                    <p:set>
                                      <p:cBhvr>
                                        <p:cTn id="70" dur="1" fill="hold">
                                          <p:stCondLst>
                                            <p:cond delay="0"/>
                                          </p:stCondLst>
                                        </p:cTn>
                                        <p:tgtEl>
                                          <p:spTgt spid="16">
                                            <p:txEl>
                                              <p:pRg st="0" end="0"/>
                                            </p:txEl>
                                          </p:spTgt>
                                        </p:tgtEl>
                                        <p:attrNameLst>
                                          <p:attrName>style.visibility</p:attrName>
                                        </p:attrNameLst>
                                      </p:cBhvr>
                                      <p:to>
                                        <p:strVal val="visible"/>
                                      </p:to>
                                    </p:set>
                                    <p:anim to="" calcmode="lin" valueType="num">
                                      <p:cBhvr>
                                        <p:cTn id="71" dur="1" fill="hold"/>
                                        <p:tgtEl>
                                          <p:spTgt spid="16">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4"/>
                </p:tgtEl>
              </p:cMediaNode>
            </p:audio>
          </p:childTnLst>
        </p:cTn>
      </p:par>
    </p:tnLst>
    <p:bldLst>
      <p:bldP spid="2" grpId="0"/>
      <p:bldP spid="3"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254576912"/>
              </p:ext>
            </p:extLst>
          </p:nvPr>
        </p:nvGraphicFramePr>
        <p:xfrm>
          <a:off x="0" y="1036177"/>
          <a:ext cx="12706035" cy="5675355"/>
        </p:xfrm>
        <a:graphic>
          <a:graphicData uri="http://schemas.openxmlformats.org/drawingml/2006/table">
            <a:tbl>
              <a:tblPr/>
              <a:tblGrid>
                <a:gridCol w="2232957">
                  <a:extLst>
                    <a:ext uri="{9D8B030D-6E8A-4147-A177-3AD203B41FA5}">
                      <a16:colId xmlns:a16="http://schemas.microsoft.com/office/drawing/2014/main" val="20000"/>
                    </a:ext>
                  </a:extLst>
                </a:gridCol>
                <a:gridCol w="4341747">
                  <a:extLst>
                    <a:ext uri="{9D8B030D-6E8A-4147-A177-3AD203B41FA5}">
                      <a16:colId xmlns:a16="http://schemas.microsoft.com/office/drawing/2014/main" val="20001"/>
                    </a:ext>
                  </a:extLst>
                </a:gridCol>
                <a:gridCol w="6131331">
                  <a:extLst>
                    <a:ext uri="{9D8B030D-6E8A-4147-A177-3AD203B41FA5}">
                      <a16:colId xmlns:a16="http://schemas.microsoft.com/office/drawing/2014/main" val="20002"/>
                    </a:ext>
                  </a:extLst>
                </a:gridCol>
              </a:tblGrid>
              <a:tr h="483682">
                <a:tc>
                  <a:txBody>
                    <a:bodyPr/>
                    <a:lstStyle/>
                    <a:p>
                      <a:pPr algn="ctr">
                        <a:lnSpc>
                          <a:spcPct val="100000"/>
                        </a:lnSpc>
                      </a:pPr>
                      <a:r>
                        <a:rPr lang="vi-VN" sz="2800" b="1" dirty="0">
                          <a:solidFill>
                            <a:srgbClr val="FF0000"/>
                          </a:solidFill>
                          <a:effectLst/>
                          <a:latin typeface="Times New Roman" pitchFamily="18" charset="0"/>
                          <a:cs typeface="Times New Roman" pitchFamily="18" charset="0"/>
                        </a:rPr>
                        <a:t>Student</a:t>
                      </a:r>
                    </a:p>
                  </a:txBody>
                  <a:tcPr marL="163040" marR="163040" marT="38821" marB="38821" anchor="ctr">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CBEEFF"/>
                    </a:solidFill>
                  </a:tcPr>
                </a:tc>
                <a:tc>
                  <a:txBody>
                    <a:bodyPr/>
                    <a:lstStyle/>
                    <a:p>
                      <a:pPr algn="ctr">
                        <a:lnSpc>
                          <a:spcPct val="100000"/>
                        </a:lnSpc>
                      </a:pPr>
                      <a:r>
                        <a:rPr lang="vi-VN" sz="2800" b="1" dirty="0">
                          <a:solidFill>
                            <a:srgbClr val="FF0000"/>
                          </a:solidFill>
                          <a:effectLst/>
                          <a:latin typeface="Times New Roman" pitchFamily="18" charset="0"/>
                          <a:cs typeface="Times New Roman" pitchFamily="18" charset="0"/>
                        </a:rPr>
                        <a:t>Place of interest</a:t>
                      </a:r>
                    </a:p>
                  </a:txBody>
                  <a:tcPr marL="163040" marR="163040" marT="38821" marB="38821" anchor="ctr">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CBEEFF"/>
                    </a:solidFill>
                  </a:tcPr>
                </a:tc>
                <a:tc>
                  <a:txBody>
                    <a:bodyPr/>
                    <a:lstStyle/>
                    <a:p>
                      <a:pPr algn="ctr">
                        <a:lnSpc>
                          <a:spcPct val="100000"/>
                        </a:lnSpc>
                      </a:pPr>
                      <a:r>
                        <a:rPr lang="vi-VN" sz="2800" b="1" dirty="0">
                          <a:solidFill>
                            <a:srgbClr val="FF0000"/>
                          </a:solidFill>
                          <a:effectLst/>
                          <a:latin typeface="Times New Roman" pitchFamily="18" charset="0"/>
                          <a:cs typeface="Times New Roman" pitchFamily="18" charset="0"/>
                        </a:rPr>
                        <a:t>Activities</a:t>
                      </a:r>
                    </a:p>
                  </a:txBody>
                  <a:tcPr marL="163040" marR="0" marT="38821" marB="38821" anchor="ctr">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CBEEFF"/>
                    </a:solidFill>
                  </a:tcPr>
                </a:tc>
                <a:extLst>
                  <a:ext uri="{0D108BD9-81ED-4DB2-BD59-A6C34878D82A}">
                    <a16:rowId xmlns:a16="http://schemas.microsoft.com/office/drawing/2014/main" val="10000"/>
                  </a:ext>
                </a:extLst>
              </a:tr>
              <a:tr h="1609792">
                <a:tc>
                  <a:txBody>
                    <a:bodyPr/>
                    <a:lstStyle/>
                    <a:p>
                      <a:pPr algn="r">
                        <a:lnSpc>
                          <a:spcPct val="100000"/>
                        </a:lnSpc>
                      </a:pPr>
                      <a:r>
                        <a:rPr lang="vi-VN" sz="2800" b="1" dirty="0">
                          <a:solidFill>
                            <a:srgbClr val="000000"/>
                          </a:solidFill>
                          <a:effectLst/>
                          <a:latin typeface="Times New Roman" pitchFamily="18" charset="0"/>
                          <a:cs typeface="Times New Roman" pitchFamily="18" charset="0"/>
                        </a:rPr>
                        <a:t>Tra</a:t>
                      </a:r>
                      <a:endParaRPr lang="vi-VN" sz="2800" dirty="0">
                        <a:solidFill>
                          <a:srgbClr val="000000"/>
                        </a:solidFill>
                        <a:effectLst/>
                        <a:latin typeface="Times New Roman" pitchFamily="18" charset="0"/>
                        <a:cs typeface="Times New Roman" pitchFamily="18" charset="0"/>
                      </a:endParaRPr>
                    </a:p>
                  </a:txBody>
                  <a:tcPr marL="163040" marR="100800" marT="38821" marB="38821" anchor="b">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FFCCFF"/>
                    </a:solidFill>
                  </a:tcPr>
                </a:tc>
                <a:tc>
                  <a:txBody>
                    <a:bodyPr/>
                    <a:lstStyle/>
                    <a:p>
                      <a:pPr algn="l">
                        <a:lnSpc>
                          <a:spcPct val="100000"/>
                        </a:lnSpc>
                      </a:pPr>
                      <a:r>
                        <a:rPr lang="en-US" sz="2800" dirty="0">
                          <a:solidFill>
                            <a:srgbClr val="000000"/>
                          </a:solidFill>
                          <a:effectLst/>
                          <a:latin typeface="Times New Roman" pitchFamily="18" charset="0"/>
                          <a:cs typeface="Times New Roman" pitchFamily="18" charset="0"/>
                        </a:rPr>
                        <a:t>Viet Nam National Museum of History</a:t>
                      </a:r>
                    </a:p>
                  </a:txBody>
                  <a:tcPr marL="163040" marR="554400" marT="38821" marB="38821">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FFCCFF"/>
                    </a:solidFill>
                  </a:tcPr>
                </a:tc>
                <a:tc>
                  <a:txBody>
                    <a:bodyPr/>
                    <a:lstStyle/>
                    <a:p>
                      <a:pPr algn="l">
                        <a:lnSpc>
                          <a:spcPct val="100000"/>
                        </a:lnSpc>
                      </a:pPr>
                      <a:r>
                        <a:rPr lang="en-US" sz="2800" dirty="0">
                          <a:solidFill>
                            <a:srgbClr val="000000"/>
                          </a:solidFill>
                          <a:effectLst/>
                          <a:latin typeface="Times New Roman" pitchFamily="18" charset="0"/>
                          <a:cs typeface="Times New Roman" pitchFamily="18" charset="0"/>
                        </a:rPr>
                        <a:t>- Seeing various (1)</a:t>
                      </a:r>
                      <a:r>
                        <a:rPr lang="vi-VN" sz="2800" dirty="0">
                          <a:solidFill>
                            <a:srgbClr val="000000"/>
                          </a:solidFill>
                          <a:effectLst/>
                          <a:latin typeface="Times New Roman" pitchFamily="18" charset="0"/>
                          <a:cs typeface="Times New Roman" pitchFamily="18" charset="0"/>
                        </a:rPr>
                        <a:t>________</a:t>
                      </a:r>
                      <a:r>
                        <a:rPr lang="en-US" sz="2800" dirty="0">
                          <a:solidFill>
                            <a:srgbClr val="000000"/>
                          </a:solidFill>
                          <a:effectLst/>
                          <a:latin typeface="Times New Roman" pitchFamily="18" charset="0"/>
                          <a:cs typeface="Times New Roman" pitchFamily="18" charset="0"/>
                        </a:rPr>
                        <a:t>__</a:t>
                      </a:r>
                      <a:br>
                        <a:rPr lang="en-US" sz="2800" dirty="0">
                          <a:solidFill>
                            <a:srgbClr val="000000"/>
                          </a:solidFill>
                          <a:effectLst/>
                          <a:latin typeface="Times New Roman" pitchFamily="18" charset="0"/>
                          <a:cs typeface="Times New Roman" pitchFamily="18" charset="0"/>
                        </a:rPr>
                      </a:br>
                      <a:r>
                        <a:rPr lang="en-US" sz="2800" dirty="0">
                          <a:solidFill>
                            <a:srgbClr val="000000"/>
                          </a:solidFill>
                          <a:effectLst/>
                          <a:latin typeface="Times New Roman" pitchFamily="18" charset="0"/>
                          <a:cs typeface="Times New Roman" pitchFamily="18" charset="0"/>
                        </a:rPr>
                        <a:t>- Looking round and (2)_______</a:t>
                      </a:r>
                      <a:r>
                        <a:rPr lang="en-US" sz="2800" baseline="0" dirty="0">
                          <a:solidFill>
                            <a:srgbClr val="000000"/>
                          </a:solidFill>
                          <a:effectLst/>
                          <a:latin typeface="Times New Roman" pitchFamily="18" charset="0"/>
                          <a:cs typeface="Times New Roman" pitchFamily="18" charset="0"/>
                        </a:rPr>
                        <a:t> __________________________</a:t>
                      </a:r>
                      <a:endParaRPr lang="en-US" sz="2800" dirty="0">
                        <a:solidFill>
                          <a:srgbClr val="000000"/>
                        </a:solidFill>
                        <a:effectLst/>
                        <a:latin typeface="Times New Roman" pitchFamily="18" charset="0"/>
                        <a:cs typeface="Times New Roman" pitchFamily="18" charset="0"/>
                      </a:endParaRPr>
                    </a:p>
                  </a:txBody>
                  <a:tcPr marL="163040" marR="0" marT="38821" marB="38821">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FFCCFF"/>
                    </a:solidFill>
                  </a:tcPr>
                </a:tc>
                <a:extLst>
                  <a:ext uri="{0D108BD9-81ED-4DB2-BD59-A6C34878D82A}">
                    <a16:rowId xmlns:a16="http://schemas.microsoft.com/office/drawing/2014/main" val="10001"/>
                  </a:ext>
                </a:extLst>
              </a:tr>
              <a:tr h="1438983">
                <a:tc>
                  <a:txBody>
                    <a:bodyPr/>
                    <a:lstStyle/>
                    <a:p>
                      <a:pPr algn="r">
                        <a:lnSpc>
                          <a:spcPct val="100000"/>
                        </a:lnSpc>
                      </a:pPr>
                      <a:r>
                        <a:rPr lang="vi-VN" sz="2800" b="1" dirty="0">
                          <a:solidFill>
                            <a:srgbClr val="000000"/>
                          </a:solidFill>
                          <a:effectLst/>
                          <a:latin typeface="Times New Roman" pitchFamily="18" charset="0"/>
                          <a:cs typeface="Times New Roman" pitchFamily="18" charset="0"/>
                        </a:rPr>
                        <a:t>Nam</a:t>
                      </a:r>
                      <a:endParaRPr lang="vi-VN" sz="2800" dirty="0">
                        <a:solidFill>
                          <a:srgbClr val="000000"/>
                        </a:solidFill>
                        <a:effectLst/>
                        <a:latin typeface="Times New Roman" pitchFamily="18" charset="0"/>
                        <a:cs typeface="Times New Roman" pitchFamily="18" charset="0"/>
                      </a:endParaRPr>
                    </a:p>
                  </a:txBody>
                  <a:tcPr marL="163040" marR="100800" marT="38821" marB="38821" anchor="b">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FFCCFF"/>
                    </a:solidFill>
                  </a:tcPr>
                </a:tc>
                <a:tc>
                  <a:txBody>
                    <a:bodyPr/>
                    <a:lstStyle/>
                    <a:p>
                      <a:pPr algn="l">
                        <a:lnSpc>
                          <a:spcPct val="100000"/>
                        </a:lnSpc>
                      </a:pPr>
                      <a:r>
                        <a:rPr lang="vi-VN" sz="2800" dirty="0">
                          <a:solidFill>
                            <a:srgbClr val="000000"/>
                          </a:solidFill>
                          <a:effectLst/>
                          <a:latin typeface="Times New Roman" pitchFamily="18" charset="0"/>
                          <a:cs typeface="Times New Roman" pitchFamily="18" charset="0"/>
                        </a:rPr>
                        <a:t>Bat Trang pottery village</a:t>
                      </a:r>
                    </a:p>
                  </a:txBody>
                  <a:tcPr marL="163040" marR="554400" marT="38821" marB="38821">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FFCCFF"/>
                    </a:solidFill>
                  </a:tcPr>
                </a:tc>
                <a:tc>
                  <a:txBody>
                    <a:bodyPr/>
                    <a:lstStyle/>
                    <a:p>
                      <a:pPr algn="l">
                        <a:lnSpc>
                          <a:spcPct val="100000"/>
                        </a:lnSpc>
                      </a:pPr>
                      <a:r>
                        <a:rPr lang="en-US" sz="2800" dirty="0">
                          <a:solidFill>
                            <a:srgbClr val="000000"/>
                          </a:solidFill>
                          <a:effectLst/>
                          <a:latin typeface="Times New Roman" pitchFamily="18" charset="0"/>
                          <a:cs typeface="Times New Roman" pitchFamily="18" charset="0"/>
                        </a:rPr>
                        <a:t>- Learning to (3)_____________ and (4)</a:t>
                      </a:r>
                      <a:r>
                        <a:rPr lang="en-US" sz="2800" baseline="0" dirty="0">
                          <a:solidFill>
                            <a:srgbClr val="000000"/>
                          </a:solidFill>
                          <a:effectLst/>
                          <a:latin typeface="Times New Roman" pitchFamily="18" charset="0"/>
                          <a:cs typeface="Times New Roman" pitchFamily="18" charset="0"/>
                        </a:rPr>
                        <a:t>____________________</a:t>
                      </a:r>
                      <a:endParaRPr lang="en-US" sz="2800" dirty="0">
                        <a:solidFill>
                          <a:srgbClr val="000000"/>
                        </a:solidFill>
                        <a:effectLst/>
                        <a:latin typeface="Times New Roman" pitchFamily="18" charset="0"/>
                        <a:cs typeface="Times New Roman" pitchFamily="18" charset="0"/>
                      </a:endParaRPr>
                    </a:p>
                  </a:txBody>
                  <a:tcPr marL="163040" marR="0" marT="38821" marB="38821">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FFCCFF"/>
                    </a:solidFill>
                  </a:tcPr>
                </a:tc>
                <a:extLst>
                  <a:ext uri="{0D108BD9-81ED-4DB2-BD59-A6C34878D82A}">
                    <a16:rowId xmlns:a16="http://schemas.microsoft.com/office/drawing/2014/main" val="10002"/>
                  </a:ext>
                </a:extLst>
              </a:tr>
              <a:tr h="2122218">
                <a:tc>
                  <a:txBody>
                    <a:bodyPr/>
                    <a:lstStyle/>
                    <a:p>
                      <a:pPr algn="r">
                        <a:lnSpc>
                          <a:spcPct val="100000"/>
                        </a:lnSpc>
                      </a:pPr>
                      <a:r>
                        <a:rPr lang="vi-VN" sz="2800" b="1" dirty="0">
                          <a:solidFill>
                            <a:srgbClr val="000000"/>
                          </a:solidFill>
                          <a:effectLst/>
                          <a:latin typeface="Times New Roman" pitchFamily="18" charset="0"/>
                          <a:cs typeface="Times New Roman" pitchFamily="18" charset="0"/>
                        </a:rPr>
                        <a:t>Hoa</a:t>
                      </a:r>
                    </a:p>
                  </a:txBody>
                  <a:tcPr marL="163040" marR="100800" marT="38821" marB="38821" anchor="b">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FFCCFF"/>
                    </a:solidFill>
                  </a:tcPr>
                </a:tc>
                <a:tc>
                  <a:txBody>
                    <a:bodyPr/>
                    <a:lstStyle/>
                    <a:p>
                      <a:pPr algn="l">
                        <a:lnSpc>
                          <a:spcPct val="100000"/>
                        </a:lnSpc>
                      </a:pPr>
                      <a:r>
                        <a:rPr lang="vi-VN" sz="2800" dirty="0">
                          <a:solidFill>
                            <a:srgbClr val="000000"/>
                          </a:solidFill>
                          <a:effectLst/>
                          <a:latin typeface="Times New Roman" pitchFamily="18" charset="0"/>
                          <a:cs typeface="Times New Roman" pitchFamily="18" charset="0"/>
                        </a:rPr>
                        <a:t>Ha Noi </a:t>
                      </a:r>
                    </a:p>
                    <a:p>
                      <a:pPr algn="l">
                        <a:lnSpc>
                          <a:spcPct val="100000"/>
                        </a:lnSpc>
                      </a:pPr>
                      <a:r>
                        <a:rPr lang="vi-VN" sz="2800" dirty="0">
                          <a:solidFill>
                            <a:srgbClr val="000000"/>
                          </a:solidFill>
                          <a:effectLst/>
                          <a:latin typeface="Times New Roman" pitchFamily="18" charset="0"/>
                          <a:cs typeface="Times New Roman" pitchFamily="18" charset="0"/>
                        </a:rPr>
                        <a:t>Botanical Garden</a:t>
                      </a:r>
                    </a:p>
                  </a:txBody>
                  <a:tcPr marL="163040" marR="554400" marT="38821" marB="38821">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FFCCFF"/>
                    </a:solidFill>
                  </a:tcPr>
                </a:tc>
                <a:tc>
                  <a:txBody>
                    <a:bodyPr/>
                    <a:lstStyle/>
                    <a:p>
                      <a:pPr algn="l">
                        <a:lnSpc>
                          <a:spcPct val="100000"/>
                        </a:lnSpc>
                      </a:pPr>
                      <a:r>
                        <a:rPr lang="en-US" sz="2800" dirty="0">
                          <a:solidFill>
                            <a:srgbClr val="000000"/>
                          </a:solidFill>
                          <a:effectLst/>
                          <a:latin typeface="Times New Roman" pitchFamily="18" charset="0"/>
                          <a:cs typeface="Times New Roman" pitchFamily="18" charset="0"/>
                        </a:rPr>
                        <a:t>- Climbing up (5)____________</a:t>
                      </a:r>
                    </a:p>
                    <a:p>
                      <a:pPr algn="l">
                        <a:lnSpc>
                          <a:spcPct val="100000"/>
                        </a:lnSpc>
                      </a:pPr>
                      <a:r>
                        <a:rPr lang="en-US" sz="2800" dirty="0">
                          <a:solidFill>
                            <a:srgbClr val="000000"/>
                          </a:solidFill>
                          <a:effectLst/>
                          <a:latin typeface="Times New Roman" pitchFamily="18" charset="0"/>
                          <a:cs typeface="Times New Roman" pitchFamily="18" charset="0"/>
                        </a:rPr>
                        <a:t>- Reading (6)_______________</a:t>
                      </a:r>
                      <a:br>
                        <a:rPr lang="en-US" sz="2800" dirty="0">
                          <a:solidFill>
                            <a:srgbClr val="000000"/>
                          </a:solidFill>
                          <a:effectLst/>
                          <a:latin typeface="Times New Roman" pitchFamily="18" charset="0"/>
                          <a:cs typeface="Times New Roman" pitchFamily="18" charset="0"/>
                        </a:rPr>
                      </a:br>
                      <a:r>
                        <a:rPr lang="en-US" sz="2800" dirty="0">
                          <a:solidFill>
                            <a:srgbClr val="000000"/>
                          </a:solidFill>
                          <a:effectLst/>
                          <a:latin typeface="Times New Roman" pitchFamily="18" charset="0"/>
                          <a:cs typeface="Times New Roman" pitchFamily="18" charset="0"/>
                        </a:rPr>
                        <a:t>- Feeding (7)_______________</a:t>
                      </a:r>
                      <a:br>
                        <a:rPr lang="en-US" sz="2800" dirty="0">
                          <a:solidFill>
                            <a:srgbClr val="000000"/>
                          </a:solidFill>
                          <a:effectLst/>
                          <a:latin typeface="Times New Roman" pitchFamily="18" charset="0"/>
                          <a:cs typeface="Times New Roman" pitchFamily="18" charset="0"/>
                        </a:rPr>
                      </a:br>
                      <a:r>
                        <a:rPr lang="en-US" sz="2800" dirty="0">
                          <a:solidFill>
                            <a:srgbClr val="000000"/>
                          </a:solidFill>
                          <a:effectLst/>
                          <a:latin typeface="Times New Roman" pitchFamily="18" charset="0"/>
                          <a:cs typeface="Times New Roman" pitchFamily="18" charset="0"/>
                        </a:rPr>
                        <a:t>- (8)________________</a:t>
                      </a:r>
                      <a:r>
                        <a:rPr lang="en-US" sz="2800" baseline="0" dirty="0">
                          <a:solidFill>
                            <a:srgbClr val="000000"/>
                          </a:solidFill>
                          <a:effectLst/>
                          <a:latin typeface="Times New Roman" pitchFamily="18" charset="0"/>
                          <a:cs typeface="Times New Roman" pitchFamily="18" charset="0"/>
                        </a:rPr>
                        <a:t> </a:t>
                      </a:r>
                      <a:r>
                        <a:rPr lang="en-US" sz="2800" dirty="0">
                          <a:solidFill>
                            <a:srgbClr val="000000"/>
                          </a:solidFill>
                          <a:effectLst/>
                          <a:latin typeface="Times New Roman" pitchFamily="18" charset="0"/>
                          <a:cs typeface="Times New Roman" pitchFamily="18" charset="0"/>
                        </a:rPr>
                        <a:t>people</a:t>
                      </a:r>
                    </a:p>
                  </a:txBody>
                  <a:tcPr marL="163040" marR="0" marT="38821" marB="38821">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FFCCFF"/>
                    </a:solidFill>
                  </a:tcPr>
                </a:tc>
                <a:extLst>
                  <a:ext uri="{0D108BD9-81ED-4DB2-BD59-A6C34878D82A}">
                    <a16:rowId xmlns:a16="http://schemas.microsoft.com/office/drawing/2014/main" val="10003"/>
                  </a:ext>
                </a:extLst>
              </a:tr>
            </a:tbl>
          </a:graphicData>
        </a:graphic>
      </p:graphicFrame>
      <p:pic>
        <p:nvPicPr>
          <p:cNvPr id="11272" name="Picture 8" descr="https://s.sachmem.vn/public/images/TA9T1SHS/U1-L6-3-1.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25798" y="1532734"/>
            <a:ext cx="1519550" cy="1247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273" name="Picture 9" descr="https://s.sachmem.vn/public/images/TA9T1SHS/U1-L6-3-2.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25798" y="3283410"/>
            <a:ext cx="1519550" cy="11363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274" name="Picture 10" descr="https://s.sachmem.vn/public/images/TA9T1SHS/U1-L6-3-3.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25799" y="4930314"/>
            <a:ext cx="1519549" cy="1219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Rounded Rectangle 13"/>
          <p:cNvSpPr>
            <a:spLocks noChangeArrowheads="1"/>
          </p:cNvSpPr>
          <p:nvPr/>
        </p:nvSpPr>
        <p:spPr bwMode="auto">
          <a:xfrm>
            <a:off x="9544072" y="1501314"/>
            <a:ext cx="2571728" cy="427488"/>
          </a:xfrm>
          <a:prstGeom prst="roundRect">
            <a:avLst>
              <a:gd name="adj" fmla="val 16667"/>
            </a:avLst>
          </a:prstGeom>
          <a:noFill/>
          <a:ln w="9525" algn="ctr">
            <a:noFill/>
            <a:round/>
            <a:headEnd/>
            <a:tailEnd/>
          </a:ln>
        </p:spPr>
        <p:txBody>
          <a:bodyPr/>
          <a:lstStyle>
            <a:lvl1pPr>
              <a:defRPr sz="2800">
                <a:solidFill>
                  <a:schemeClr val="tx1"/>
                </a:solidFill>
                <a:latin typeface="Tahoma" panose="020B0604030504040204" pitchFamily="34" charset="0"/>
              </a:defRPr>
            </a:lvl1pPr>
            <a:lvl2pPr marL="742950" indent="-285750">
              <a:defRPr sz="2800">
                <a:solidFill>
                  <a:schemeClr val="tx1"/>
                </a:solidFill>
                <a:latin typeface="Tahoma" panose="020B0604030504040204" pitchFamily="34" charset="0"/>
              </a:defRPr>
            </a:lvl2pPr>
            <a:lvl3pPr marL="1143000" indent="-228600">
              <a:defRPr sz="2800">
                <a:solidFill>
                  <a:schemeClr val="tx1"/>
                </a:solidFill>
                <a:latin typeface="Tahoma" panose="020B0604030504040204" pitchFamily="34" charset="0"/>
              </a:defRPr>
            </a:lvl3pPr>
            <a:lvl4pPr marL="1600200" indent="-228600">
              <a:defRPr sz="2800">
                <a:solidFill>
                  <a:schemeClr val="tx1"/>
                </a:solidFill>
                <a:latin typeface="Tahoma" panose="020B0604030504040204" pitchFamily="34" charset="0"/>
              </a:defRPr>
            </a:lvl4pPr>
            <a:lvl5pPr marL="2057400" indent="-22860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a:defRPr/>
            </a:pPr>
            <a:r>
              <a:rPr lang="vi-VN" altLang="vi-VN" dirty="0">
                <a:solidFill>
                  <a:srgbClr val="FF0000"/>
                </a:solidFill>
                <a:latin typeface="Times New Roman" pitchFamily="18" charset="0"/>
                <a:cs typeface="Times New Roman" pitchFamily="18" charset="0"/>
              </a:rPr>
              <a:t>artefact</a:t>
            </a:r>
            <a:r>
              <a:rPr lang="en-US" altLang="vi-VN" dirty="0">
                <a:solidFill>
                  <a:srgbClr val="FF0000"/>
                </a:solidFill>
                <a:latin typeface="Times New Roman" pitchFamily="18" charset="0"/>
                <a:cs typeface="Times New Roman" pitchFamily="18" charset="0"/>
              </a:rPr>
              <a:t>s</a:t>
            </a:r>
            <a:endParaRPr lang="vi-VN" altLang="vi-VN" dirty="0">
              <a:solidFill>
                <a:srgbClr val="FF0000"/>
              </a:solidFill>
              <a:latin typeface="Times New Roman" pitchFamily="18" charset="0"/>
              <a:cs typeface="Times New Roman" pitchFamily="18" charset="0"/>
            </a:endParaRPr>
          </a:p>
        </p:txBody>
      </p:sp>
      <p:sp>
        <p:nvSpPr>
          <p:cNvPr id="4131" name="Rectangle 1"/>
          <p:cNvSpPr>
            <a:spLocks noChangeArrowheads="1"/>
          </p:cNvSpPr>
          <p:nvPr/>
        </p:nvSpPr>
        <p:spPr bwMode="auto">
          <a:xfrm>
            <a:off x="106680" y="7938"/>
            <a:ext cx="1269492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vi-VN" b="1" dirty="0">
                <a:solidFill>
                  <a:srgbClr val="C00000"/>
                </a:solidFill>
                <a:latin typeface="Times New Roman" pitchFamily="18" charset="0"/>
                <a:cs typeface="Times New Roman" pitchFamily="18" charset="0"/>
              </a:rPr>
              <a:t>3. Listen again and complete the table. Use no more than three words for each blank.</a:t>
            </a:r>
            <a:endParaRPr lang="vi-VN" altLang="vi-VN" dirty="0">
              <a:solidFill>
                <a:srgbClr val="C00000"/>
              </a:solidFill>
              <a:latin typeface="Times New Roman" pitchFamily="18" charset="0"/>
              <a:cs typeface="Times New Roman" pitchFamily="18" charset="0"/>
            </a:endParaRPr>
          </a:p>
        </p:txBody>
      </p:sp>
      <p:sp>
        <p:nvSpPr>
          <p:cNvPr id="16" name="Rounded Rectangle 15"/>
          <p:cNvSpPr>
            <a:spLocks noChangeArrowheads="1"/>
          </p:cNvSpPr>
          <p:nvPr/>
        </p:nvSpPr>
        <p:spPr bwMode="auto">
          <a:xfrm>
            <a:off x="6934200" y="2356722"/>
            <a:ext cx="5089708" cy="457200"/>
          </a:xfrm>
          <a:prstGeom prst="roundRect">
            <a:avLst>
              <a:gd name="adj" fmla="val 16667"/>
            </a:avLst>
          </a:prstGeom>
          <a:noFill/>
          <a:ln w="9525" algn="ctr">
            <a:noFill/>
            <a:round/>
            <a:headEnd/>
            <a:tailEnd/>
          </a:ln>
        </p:spPr>
        <p:txBody>
          <a:bodyPr/>
          <a:lstStyle>
            <a:lvl1pPr>
              <a:defRPr sz="2800">
                <a:solidFill>
                  <a:schemeClr val="tx1"/>
                </a:solidFill>
                <a:latin typeface="Tahoma" panose="020B0604030504040204" pitchFamily="34" charset="0"/>
              </a:defRPr>
            </a:lvl1pPr>
            <a:lvl2pPr marL="742950" indent="-285750">
              <a:defRPr sz="2800">
                <a:solidFill>
                  <a:schemeClr val="tx1"/>
                </a:solidFill>
                <a:latin typeface="Tahoma" panose="020B0604030504040204" pitchFamily="34" charset="0"/>
              </a:defRPr>
            </a:lvl2pPr>
            <a:lvl3pPr marL="1143000" indent="-228600">
              <a:defRPr sz="2800">
                <a:solidFill>
                  <a:schemeClr val="tx1"/>
                </a:solidFill>
                <a:latin typeface="Tahoma" panose="020B0604030504040204" pitchFamily="34" charset="0"/>
              </a:defRPr>
            </a:lvl3pPr>
            <a:lvl4pPr marL="1600200" indent="-228600">
              <a:defRPr sz="2800">
                <a:solidFill>
                  <a:schemeClr val="tx1"/>
                </a:solidFill>
                <a:latin typeface="Tahoma" panose="020B0604030504040204" pitchFamily="34" charset="0"/>
              </a:defRPr>
            </a:lvl4pPr>
            <a:lvl5pPr marL="2057400" indent="-22860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a:defRPr/>
            </a:pPr>
            <a:r>
              <a:rPr lang="vi-VN" altLang="vi-VN" dirty="0">
                <a:solidFill>
                  <a:srgbClr val="FF0000"/>
                </a:solidFill>
                <a:latin typeface="Times New Roman" pitchFamily="18" charset="0"/>
                <a:cs typeface="Times New Roman" pitchFamily="18" charset="0"/>
              </a:rPr>
              <a:t>exploring Vietnamese culture</a:t>
            </a:r>
          </a:p>
        </p:txBody>
      </p:sp>
      <p:sp>
        <p:nvSpPr>
          <p:cNvPr id="17" name="Rounded Rectangle 16"/>
          <p:cNvSpPr>
            <a:spLocks noChangeArrowheads="1"/>
          </p:cNvSpPr>
          <p:nvPr/>
        </p:nvSpPr>
        <p:spPr bwMode="auto">
          <a:xfrm>
            <a:off x="9523413" y="3124200"/>
            <a:ext cx="3171507" cy="457200"/>
          </a:xfrm>
          <a:prstGeom prst="roundRect">
            <a:avLst>
              <a:gd name="adj" fmla="val 16667"/>
            </a:avLst>
          </a:prstGeom>
          <a:noFill/>
          <a:ln w="9525" algn="ctr">
            <a:noFill/>
            <a:round/>
            <a:headEnd/>
            <a:tailEnd/>
          </a:ln>
        </p:spPr>
        <p:txBody>
          <a:bodyPr/>
          <a:lstStyle>
            <a:lvl1pPr>
              <a:defRPr sz="2800">
                <a:solidFill>
                  <a:schemeClr val="tx1"/>
                </a:solidFill>
                <a:latin typeface="Tahoma" panose="020B0604030504040204" pitchFamily="34" charset="0"/>
              </a:defRPr>
            </a:lvl1pPr>
            <a:lvl2pPr marL="742950" indent="-285750">
              <a:defRPr sz="2800">
                <a:solidFill>
                  <a:schemeClr val="tx1"/>
                </a:solidFill>
                <a:latin typeface="Tahoma" panose="020B0604030504040204" pitchFamily="34" charset="0"/>
              </a:defRPr>
            </a:lvl2pPr>
            <a:lvl3pPr marL="1143000" indent="-228600">
              <a:defRPr sz="2800">
                <a:solidFill>
                  <a:schemeClr val="tx1"/>
                </a:solidFill>
                <a:latin typeface="Tahoma" panose="020B0604030504040204" pitchFamily="34" charset="0"/>
              </a:defRPr>
            </a:lvl3pPr>
            <a:lvl4pPr marL="1600200" indent="-228600">
              <a:defRPr sz="2800">
                <a:solidFill>
                  <a:schemeClr val="tx1"/>
                </a:solidFill>
                <a:latin typeface="Tahoma" panose="020B0604030504040204" pitchFamily="34" charset="0"/>
              </a:defRPr>
            </a:lvl4pPr>
            <a:lvl5pPr marL="2057400" indent="-22860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a:defRPr/>
            </a:pPr>
            <a:r>
              <a:rPr lang="vi-VN" altLang="vi-VN" dirty="0">
                <a:solidFill>
                  <a:srgbClr val="FF0000"/>
                </a:solidFill>
                <a:latin typeface="Times New Roman" pitchFamily="18" charset="0"/>
                <a:cs typeface="Times New Roman" pitchFamily="18" charset="0"/>
              </a:rPr>
              <a:t>make things</a:t>
            </a:r>
          </a:p>
        </p:txBody>
      </p:sp>
      <p:sp>
        <p:nvSpPr>
          <p:cNvPr id="18" name="Rounded Rectangle 17"/>
          <p:cNvSpPr>
            <a:spLocks noChangeArrowheads="1"/>
          </p:cNvSpPr>
          <p:nvPr/>
        </p:nvSpPr>
        <p:spPr bwMode="auto">
          <a:xfrm>
            <a:off x="8045132" y="3534696"/>
            <a:ext cx="3918268" cy="457200"/>
          </a:xfrm>
          <a:prstGeom prst="roundRect">
            <a:avLst>
              <a:gd name="adj" fmla="val 16667"/>
            </a:avLst>
          </a:prstGeom>
          <a:noFill/>
          <a:ln w="9525" algn="ctr">
            <a:noFill/>
            <a:round/>
            <a:headEnd/>
            <a:tailEnd/>
          </a:ln>
        </p:spPr>
        <p:txBody>
          <a:bodyPr/>
          <a:lstStyle>
            <a:lvl1pPr>
              <a:defRPr sz="2800">
                <a:solidFill>
                  <a:schemeClr val="tx1"/>
                </a:solidFill>
                <a:latin typeface="Tahoma" panose="020B0604030504040204" pitchFamily="34" charset="0"/>
              </a:defRPr>
            </a:lvl1pPr>
            <a:lvl2pPr marL="742950" indent="-285750">
              <a:defRPr sz="2800">
                <a:solidFill>
                  <a:schemeClr val="tx1"/>
                </a:solidFill>
                <a:latin typeface="Tahoma" panose="020B0604030504040204" pitchFamily="34" charset="0"/>
              </a:defRPr>
            </a:lvl2pPr>
            <a:lvl3pPr marL="1143000" indent="-228600">
              <a:defRPr sz="2800">
                <a:solidFill>
                  <a:schemeClr val="tx1"/>
                </a:solidFill>
                <a:latin typeface="Tahoma" panose="020B0604030504040204" pitchFamily="34" charset="0"/>
              </a:defRPr>
            </a:lvl3pPr>
            <a:lvl4pPr marL="1600200" indent="-228600">
              <a:defRPr sz="2800">
                <a:solidFill>
                  <a:schemeClr val="tx1"/>
                </a:solidFill>
                <a:latin typeface="Tahoma" panose="020B0604030504040204" pitchFamily="34" charset="0"/>
              </a:defRPr>
            </a:lvl4pPr>
            <a:lvl5pPr marL="2057400" indent="-22860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a:defRPr/>
            </a:pPr>
            <a:r>
              <a:rPr lang="vi-VN" altLang="vi-VN" dirty="0">
                <a:solidFill>
                  <a:srgbClr val="FF0000"/>
                </a:solidFill>
                <a:latin typeface="Times New Roman" pitchFamily="18" charset="0"/>
                <a:cs typeface="Times New Roman" pitchFamily="18" charset="0"/>
              </a:rPr>
              <a:t>paint on ceramics</a:t>
            </a:r>
          </a:p>
        </p:txBody>
      </p:sp>
      <p:sp>
        <p:nvSpPr>
          <p:cNvPr id="19" name="Rounded Rectangle 18"/>
          <p:cNvSpPr>
            <a:spLocks noChangeArrowheads="1"/>
          </p:cNvSpPr>
          <p:nvPr/>
        </p:nvSpPr>
        <p:spPr bwMode="auto">
          <a:xfrm>
            <a:off x="9596755" y="4572000"/>
            <a:ext cx="3173730" cy="457200"/>
          </a:xfrm>
          <a:prstGeom prst="roundRect">
            <a:avLst>
              <a:gd name="adj" fmla="val 16667"/>
            </a:avLst>
          </a:prstGeom>
          <a:noFill/>
          <a:ln w="9525" algn="ctr">
            <a:noFill/>
            <a:round/>
            <a:headEnd/>
            <a:tailEnd/>
          </a:ln>
        </p:spPr>
        <p:txBody>
          <a:bodyPr/>
          <a:lstStyle>
            <a:lvl1pPr>
              <a:defRPr sz="2800">
                <a:solidFill>
                  <a:schemeClr val="tx1"/>
                </a:solidFill>
                <a:latin typeface="Tahoma" panose="020B0604030504040204" pitchFamily="34" charset="0"/>
              </a:defRPr>
            </a:lvl1pPr>
            <a:lvl2pPr marL="742950" indent="-285750">
              <a:defRPr sz="2800">
                <a:solidFill>
                  <a:schemeClr val="tx1"/>
                </a:solidFill>
                <a:latin typeface="Tahoma" panose="020B0604030504040204" pitchFamily="34" charset="0"/>
              </a:defRPr>
            </a:lvl2pPr>
            <a:lvl3pPr marL="1143000" indent="-228600">
              <a:defRPr sz="2800">
                <a:solidFill>
                  <a:schemeClr val="tx1"/>
                </a:solidFill>
                <a:latin typeface="Tahoma" panose="020B0604030504040204" pitchFamily="34" charset="0"/>
              </a:defRPr>
            </a:lvl3pPr>
            <a:lvl4pPr marL="1600200" indent="-228600">
              <a:defRPr sz="2800">
                <a:solidFill>
                  <a:schemeClr val="tx1"/>
                </a:solidFill>
                <a:latin typeface="Tahoma" panose="020B0604030504040204" pitchFamily="34" charset="0"/>
              </a:defRPr>
            </a:lvl4pPr>
            <a:lvl5pPr marL="2057400" indent="-22860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a:defRPr/>
            </a:pPr>
            <a:r>
              <a:rPr lang="vi-VN" altLang="vi-VN" dirty="0">
                <a:solidFill>
                  <a:srgbClr val="FF0000"/>
                </a:solidFill>
                <a:latin typeface="Times New Roman" pitchFamily="18" charset="0"/>
                <a:cs typeface="Times New Roman" pitchFamily="18" charset="0"/>
              </a:rPr>
              <a:t>the hill</a:t>
            </a:r>
          </a:p>
        </p:txBody>
      </p:sp>
      <p:sp>
        <p:nvSpPr>
          <p:cNvPr id="20" name="Rounded Rectangle 19"/>
          <p:cNvSpPr>
            <a:spLocks noChangeArrowheads="1"/>
          </p:cNvSpPr>
          <p:nvPr/>
        </p:nvSpPr>
        <p:spPr bwMode="auto">
          <a:xfrm>
            <a:off x="8961121" y="4997244"/>
            <a:ext cx="3171508" cy="457200"/>
          </a:xfrm>
          <a:prstGeom prst="roundRect">
            <a:avLst>
              <a:gd name="adj" fmla="val 16667"/>
            </a:avLst>
          </a:prstGeom>
          <a:noFill/>
          <a:ln w="9525" algn="ctr">
            <a:noFill/>
            <a:round/>
            <a:headEnd/>
            <a:tailEnd/>
          </a:ln>
        </p:spPr>
        <p:txBody>
          <a:bodyPr/>
          <a:lstStyle>
            <a:lvl1pPr>
              <a:defRPr sz="2800">
                <a:solidFill>
                  <a:schemeClr val="tx1"/>
                </a:solidFill>
                <a:latin typeface="Tahoma" panose="020B0604030504040204" pitchFamily="34" charset="0"/>
              </a:defRPr>
            </a:lvl1pPr>
            <a:lvl2pPr marL="742950" indent="-285750">
              <a:defRPr sz="2800">
                <a:solidFill>
                  <a:schemeClr val="tx1"/>
                </a:solidFill>
                <a:latin typeface="Tahoma" panose="020B0604030504040204" pitchFamily="34" charset="0"/>
              </a:defRPr>
            </a:lvl2pPr>
            <a:lvl3pPr marL="1143000" indent="-228600">
              <a:defRPr sz="2800">
                <a:solidFill>
                  <a:schemeClr val="tx1"/>
                </a:solidFill>
                <a:latin typeface="Tahoma" panose="020B0604030504040204" pitchFamily="34" charset="0"/>
              </a:defRPr>
            </a:lvl3pPr>
            <a:lvl4pPr marL="1600200" indent="-228600">
              <a:defRPr sz="2800">
                <a:solidFill>
                  <a:schemeClr val="tx1"/>
                </a:solidFill>
                <a:latin typeface="Tahoma" panose="020B0604030504040204" pitchFamily="34" charset="0"/>
              </a:defRPr>
            </a:lvl4pPr>
            <a:lvl5pPr marL="2057400" indent="-22860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a:defRPr/>
            </a:pPr>
            <a:r>
              <a:rPr lang="vi-VN" altLang="vi-VN" dirty="0">
                <a:solidFill>
                  <a:srgbClr val="FF0000"/>
                </a:solidFill>
                <a:latin typeface="Times New Roman" pitchFamily="18" charset="0"/>
                <a:cs typeface="Times New Roman" pitchFamily="18" charset="0"/>
              </a:rPr>
              <a:t>books</a:t>
            </a:r>
          </a:p>
        </p:txBody>
      </p:sp>
      <p:sp>
        <p:nvSpPr>
          <p:cNvPr id="21" name="Rounded Rectangle 20"/>
          <p:cNvSpPr>
            <a:spLocks noChangeArrowheads="1"/>
          </p:cNvSpPr>
          <p:nvPr/>
        </p:nvSpPr>
        <p:spPr bwMode="auto">
          <a:xfrm>
            <a:off x="8961121" y="5424948"/>
            <a:ext cx="3171508" cy="457200"/>
          </a:xfrm>
          <a:prstGeom prst="roundRect">
            <a:avLst>
              <a:gd name="adj" fmla="val 16667"/>
            </a:avLst>
          </a:prstGeom>
          <a:noFill/>
          <a:ln w="9525" algn="ctr">
            <a:noFill/>
            <a:round/>
            <a:headEnd/>
            <a:tailEnd/>
          </a:ln>
        </p:spPr>
        <p:txBody>
          <a:bodyPr/>
          <a:lstStyle>
            <a:lvl1pPr>
              <a:defRPr sz="2800">
                <a:solidFill>
                  <a:schemeClr val="tx1"/>
                </a:solidFill>
                <a:latin typeface="Tahoma" panose="020B0604030504040204" pitchFamily="34" charset="0"/>
              </a:defRPr>
            </a:lvl1pPr>
            <a:lvl2pPr marL="742950" indent="-285750">
              <a:defRPr sz="2800">
                <a:solidFill>
                  <a:schemeClr val="tx1"/>
                </a:solidFill>
                <a:latin typeface="Tahoma" panose="020B0604030504040204" pitchFamily="34" charset="0"/>
              </a:defRPr>
            </a:lvl2pPr>
            <a:lvl3pPr marL="1143000" indent="-228600">
              <a:defRPr sz="2800">
                <a:solidFill>
                  <a:schemeClr val="tx1"/>
                </a:solidFill>
                <a:latin typeface="Tahoma" panose="020B0604030504040204" pitchFamily="34" charset="0"/>
              </a:defRPr>
            </a:lvl3pPr>
            <a:lvl4pPr marL="1600200" indent="-228600">
              <a:defRPr sz="2800">
                <a:solidFill>
                  <a:schemeClr val="tx1"/>
                </a:solidFill>
                <a:latin typeface="Tahoma" panose="020B0604030504040204" pitchFamily="34" charset="0"/>
              </a:defRPr>
            </a:lvl4pPr>
            <a:lvl5pPr marL="2057400" indent="-22860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a:defRPr/>
            </a:pPr>
            <a:r>
              <a:rPr lang="vi-VN" altLang="vi-VN" dirty="0">
                <a:solidFill>
                  <a:srgbClr val="FF0000"/>
                </a:solidFill>
                <a:latin typeface="Times New Roman" pitchFamily="18" charset="0"/>
                <a:cs typeface="Times New Roman" pitchFamily="18" charset="0"/>
              </a:rPr>
              <a:t>pigeons</a:t>
            </a:r>
          </a:p>
        </p:txBody>
      </p:sp>
      <p:sp>
        <p:nvSpPr>
          <p:cNvPr id="22" name="Rounded Rectangle 21"/>
          <p:cNvSpPr>
            <a:spLocks noChangeArrowheads="1"/>
          </p:cNvSpPr>
          <p:nvPr/>
        </p:nvSpPr>
        <p:spPr bwMode="auto">
          <a:xfrm>
            <a:off x="7614714" y="5867400"/>
            <a:ext cx="3173730" cy="457200"/>
          </a:xfrm>
          <a:prstGeom prst="roundRect">
            <a:avLst>
              <a:gd name="adj" fmla="val 16667"/>
            </a:avLst>
          </a:prstGeom>
          <a:noFill/>
          <a:ln w="9525" algn="ctr">
            <a:noFill/>
            <a:round/>
            <a:headEnd/>
            <a:tailEnd/>
          </a:ln>
        </p:spPr>
        <p:txBody>
          <a:bodyPr/>
          <a:lstStyle>
            <a:lvl1pPr>
              <a:defRPr sz="2800">
                <a:solidFill>
                  <a:schemeClr val="tx1"/>
                </a:solidFill>
                <a:latin typeface="Tahoma" panose="020B0604030504040204" pitchFamily="34" charset="0"/>
              </a:defRPr>
            </a:lvl1pPr>
            <a:lvl2pPr marL="742950" indent="-285750">
              <a:defRPr sz="2800">
                <a:solidFill>
                  <a:schemeClr val="tx1"/>
                </a:solidFill>
                <a:latin typeface="Tahoma" panose="020B0604030504040204" pitchFamily="34" charset="0"/>
              </a:defRPr>
            </a:lvl2pPr>
            <a:lvl3pPr marL="1143000" indent="-228600">
              <a:defRPr sz="2800">
                <a:solidFill>
                  <a:schemeClr val="tx1"/>
                </a:solidFill>
                <a:latin typeface="Tahoma" panose="020B0604030504040204" pitchFamily="34" charset="0"/>
              </a:defRPr>
            </a:lvl3pPr>
            <a:lvl4pPr marL="1600200" indent="-228600">
              <a:defRPr sz="2800">
                <a:solidFill>
                  <a:schemeClr val="tx1"/>
                </a:solidFill>
                <a:latin typeface="Tahoma" panose="020B0604030504040204" pitchFamily="34" charset="0"/>
              </a:defRPr>
            </a:lvl4pPr>
            <a:lvl5pPr marL="2057400" indent="-22860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a:defRPr/>
            </a:pPr>
            <a:r>
              <a:rPr lang="vi-VN" altLang="vi-VN" dirty="0">
                <a:solidFill>
                  <a:srgbClr val="FF0000"/>
                </a:solidFill>
                <a:latin typeface="Times New Roman" pitchFamily="18" charset="0"/>
                <a:cs typeface="Times New Roman" pitchFamily="18" charset="0"/>
              </a:rPr>
              <a:t>watching</a:t>
            </a:r>
          </a:p>
        </p:txBody>
      </p:sp>
      <p:sp>
        <p:nvSpPr>
          <p:cNvPr id="29" name="Action Button: Forward or Next 28">
            <a:hlinkClick r:id="" action="ppaction://hlinkshowjump?jump=nextslide" highlightClick="1"/>
          </p:cNvPr>
          <p:cNvSpPr/>
          <p:nvPr/>
        </p:nvSpPr>
        <p:spPr bwMode="auto">
          <a:xfrm>
            <a:off x="11963400" y="6172200"/>
            <a:ext cx="533400" cy="381000"/>
          </a:xfrm>
          <a:prstGeom prst="actionButtonForwardNext">
            <a:avLst/>
          </a:prstGeom>
          <a:solidFill>
            <a:schemeClr val="accent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ahoma" pitchFamily="34" charset="0"/>
            </a:endParaRPr>
          </a:p>
        </p:txBody>
      </p:sp>
      <p:pic>
        <p:nvPicPr>
          <p:cNvPr id="3" name="unit-1-skills-2-ex-3">
            <a:hlinkClick r:id="" action="ppaction://media"/>
            <a:extLst>
              <a:ext uri="{FF2B5EF4-FFF2-40B4-BE49-F238E27FC236}">
                <a16:creationId xmlns:a16="http://schemas.microsoft.com/office/drawing/2014/main" id="{CB68E295-77E8-9A34-9DC6-8997ABC0074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760840" y="385932"/>
            <a:ext cx="609600" cy="609600"/>
          </a:xfrm>
          <a:prstGeom prst="rect">
            <a:avLst/>
          </a:prstGeom>
        </p:spPr>
      </p:pic>
    </p:spTree>
  </p:cSld>
  <p:clrMapOvr>
    <a:masterClrMapping/>
  </p:clrMapOvr>
  <p:transition spd="slow">
    <p:cover dir="l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0801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Effect transition="in" filter="wipe(down)">
                                      <p:cBhvr>
                                        <p:cTn id="11" dur="500"/>
                                        <p:tgtEl>
                                          <p:spTgt spid="14">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nodeType="clickEffect">
                                  <p:stCondLst>
                                    <p:cond delay="0"/>
                                  </p:stCondLst>
                                  <p:childTnLst>
                                    <p:set>
                                      <p:cBhvr>
                                        <p:cTn id="15" dur="1" fill="hold">
                                          <p:stCondLst>
                                            <p:cond delay="0"/>
                                          </p:stCondLst>
                                        </p:cTn>
                                        <p:tgtEl>
                                          <p:spTgt spid="16">
                                            <p:txEl>
                                              <p:pRg st="0" end="0"/>
                                            </p:txEl>
                                          </p:spTgt>
                                        </p:tgtEl>
                                        <p:attrNameLst>
                                          <p:attrName>style.visibility</p:attrName>
                                        </p:attrNameLst>
                                      </p:cBhvr>
                                      <p:to>
                                        <p:strVal val="visible"/>
                                      </p:to>
                                    </p:set>
                                    <p:animEffect transition="in" filter="wipe(down)">
                                      <p:cBhvr>
                                        <p:cTn id="16" dur="500"/>
                                        <p:tgtEl>
                                          <p:spTgt spid="16">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nodeType="click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Effect transition="in" filter="wipe(down)">
                                      <p:cBhvr>
                                        <p:cTn id="21" dur="500"/>
                                        <p:tgtEl>
                                          <p:spTgt spid="17">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nodeType="clickEffect">
                                  <p:stCondLst>
                                    <p:cond delay="0"/>
                                  </p:stCondLst>
                                  <p:childTnLst>
                                    <p:set>
                                      <p:cBhvr>
                                        <p:cTn id="25" dur="1" fill="hold">
                                          <p:stCondLst>
                                            <p:cond delay="0"/>
                                          </p:stCondLst>
                                        </p:cTn>
                                        <p:tgtEl>
                                          <p:spTgt spid="18">
                                            <p:txEl>
                                              <p:pRg st="0" end="0"/>
                                            </p:txEl>
                                          </p:spTgt>
                                        </p:tgtEl>
                                        <p:attrNameLst>
                                          <p:attrName>style.visibility</p:attrName>
                                        </p:attrNameLst>
                                      </p:cBhvr>
                                      <p:to>
                                        <p:strVal val="visible"/>
                                      </p:to>
                                    </p:set>
                                    <p:animEffect transition="in" filter="wipe(down)">
                                      <p:cBhvr>
                                        <p:cTn id="26" dur="500"/>
                                        <p:tgtEl>
                                          <p:spTgt spid="18">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nodeType="click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animEffect transition="in" filter="wipe(down)">
                                      <p:cBhvr>
                                        <p:cTn id="31" dur="500"/>
                                        <p:tgtEl>
                                          <p:spTgt spid="19">
                                            <p:txEl>
                                              <p:pRg st="0" end="0"/>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4" fill="hold" nodeType="clickEffect">
                                  <p:stCondLst>
                                    <p:cond delay="0"/>
                                  </p:stCondLst>
                                  <p:childTnLst>
                                    <p:set>
                                      <p:cBhvr>
                                        <p:cTn id="35" dur="1" fill="hold">
                                          <p:stCondLst>
                                            <p:cond delay="0"/>
                                          </p:stCondLst>
                                        </p:cTn>
                                        <p:tgtEl>
                                          <p:spTgt spid="20">
                                            <p:txEl>
                                              <p:pRg st="0" end="0"/>
                                            </p:txEl>
                                          </p:spTgt>
                                        </p:tgtEl>
                                        <p:attrNameLst>
                                          <p:attrName>style.visibility</p:attrName>
                                        </p:attrNameLst>
                                      </p:cBhvr>
                                      <p:to>
                                        <p:strVal val="visible"/>
                                      </p:to>
                                    </p:set>
                                    <p:animEffect transition="in" filter="wipe(down)">
                                      <p:cBhvr>
                                        <p:cTn id="36" dur="500"/>
                                        <p:tgtEl>
                                          <p:spTgt spid="20">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4" fill="hold" nodeType="clickEffect">
                                  <p:stCondLst>
                                    <p:cond delay="0"/>
                                  </p:stCondLst>
                                  <p:childTnLst>
                                    <p:set>
                                      <p:cBhvr>
                                        <p:cTn id="40" dur="1" fill="hold">
                                          <p:stCondLst>
                                            <p:cond delay="0"/>
                                          </p:stCondLst>
                                        </p:cTn>
                                        <p:tgtEl>
                                          <p:spTgt spid="21">
                                            <p:txEl>
                                              <p:pRg st="0" end="0"/>
                                            </p:txEl>
                                          </p:spTgt>
                                        </p:tgtEl>
                                        <p:attrNameLst>
                                          <p:attrName>style.visibility</p:attrName>
                                        </p:attrNameLst>
                                      </p:cBhvr>
                                      <p:to>
                                        <p:strVal val="visible"/>
                                      </p:to>
                                    </p:set>
                                    <p:animEffect transition="in" filter="wipe(down)">
                                      <p:cBhvr>
                                        <p:cTn id="41" dur="500"/>
                                        <p:tgtEl>
                                          <p:spTgt spid="21">
                                            <p:txEl>
                                              <p:pRg st="0" end="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4" fill="hold" nodeType="clickEffect">
                                  <p:stCondLst>
                                    <p:cond delay="0"/>
                                  </p:stCondLst>
                                  <p:childTnLst>
                                    <p:set>
                                      <p:cBhvr>
                                        <p:cTn id="45" dur="1" fill="hold">
                                          <p:stCondLst>
                                            <p:cond delay="0"/>
                                          </p:stCondLst>
                                        </p:cTn>
                                        <p:tgtEl>
                                          <p:spTgt spid="22">
                                            <p:txEl>
                                              <p:pRg st="0" end="0"/>
                                            </p:txEl>
                                          </p:spTgt>
                                        </p:tgtEl>
                                        <p:attrNameLst>
                                          <p:attrName>style.visibility</p:attrName>
                                        </p:attrNameLst>
                                      </p:cBhvr>
                                      <p:to>
                                        <p:strVal val="visible"/>
                                      </p:to>
                                    </p:set>
                                    <p:animEffect transition="in" filter="wipe(down)">
                                      <p:cBhvr>
                                        <p:cTn id="46"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801600" cy="7417415"/>
          </a:xfrm>
          <a:prstGeom prst="rect">
            <a:avLst/>
          </a:prstGeom>
          <a:noFill/>
        </p:spPr>
        <p:txBody>
          <a:bodyPr wrap="square" rtlCol="0">
            <a:spAutoFit/>
          </a:bodyPr>
          <a:lstStyle/>
          <a:p>
            <a:r>
              <a:rPr lang="en-US" b="1" dirty="0" err="1">
                <a:latin typeface="Times New Roman" pitchFamily="18" charset="0"/>
                <a:cs typeface="Times New Roman" pitchFamily="18" charset="0"/>
              </a:rPr>
              <a:t>Tra</a:t>
            </a:r>
            <a:r>
              <a:rPr lang="en-US" b="1" dirty="0">
                <a:latin typeface="Times New Roman" pitchFamily="18" charset="0"/>
                <a:cs typeface="Times New Roman" pitchFamily="18" charset="0"/>
              </a:rPr>
              <a:t>:</a:t>
            </a:r>
            <a:r>
              <a:rPr lang="en-US" dirty="0">
                <a:latin typeface="Times New Roman" pitchFamily="18" charset="0"/>
                <a:cs typeface="Times New Roman" pitchFamily="18" charset="0"/>
              </a:rPr>
              <a:t> I love history, so my place of interest is Viet Nam National Museum of History. There's an extensive collection of </a:t>
            </a:r>
            <a:r>
              <a:rPr lang="en-US" dirty="0" err="1">
                <a:latin typeface="Times New Roman" pitchFamily="18" charset="0"/>
                <a:cs typeface="Times New Roman" pitchFamily="18" charset="0"/>
              </a:rPr>
              <a:t>artefacts</a:t>
            </a:r>
            <a:r>
              <a:rPr lang="en-US" dirty="0">
                <a:latin typeface="Times New Roman" pitchFamily="18" charset="0"/>
                <a:cs typeface="Times New Roman" pitchFamily="18" charset="0"/>
              </a:rPr>
              <a:t> tracing Viet Nam's history. They're arranged chronologically from primitive life to modern times. It's also near </a:t>
            </a:r>
            <a:r>
              <a:rPr lang="en-US" dirty="0" err="1">
                <a:latin typeface="Times New Roman" pitchFamily="18" charset="0"/>
                <a:cs typeface="Times New Roman" pitchFamily="18" charset="0"/>
              </a:rPr>
              <a:t>Hoan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Kiem</a:t>
            </a:r>
            <a:r>
              <a:rPr lang="en-US" dirty="0">
                <a:latin typeface="Times New Roman" pitchFamily="18" charset="0"/>
                <a:cs typeface="Times New Roman" pitchFamily="18" charset="0"/>
              </a:rPr>
              <a:t> Lake and the Old </a:t>
            </a:r>
            <a:r>
              <a:rPr lang="en-US" dirty="0" err="1">
                <a:latin typeface="Times New Roman" pitchFamily="18" charset="0"/>
                <a:cs typeface="Times New Roman" pitchFamily="18" charset="0"/>
              </a:rPr>
              <a:t>Quater</a:t>
            </a:r>
            <a:r>
              <a:rPr lang="en-US" dirty="0">
                <a:latin typeface="Times New Roman" pitchFamily="18" charset="0"/>
                <a:cs typeface="Times New Roman" pitchFamily="18" charset="0"/>
              </a:rPr>
              <a:t>, so you can spend time looking around and exploring Vietnamese culture.</a:t>
            </a:r>
          </a:p>
          <a:p>
            <a:r>
              <a:rPr lang="en-US" b="1" dirty="0">
                <a:latin typeface="Times New Roman" pitchFamily="18" charset="0"/>
                <a:cs typeface="Times New Roman" pitchFamily="18" charset="0"/>
              </a:rPr>
              <a:t>Nam:</a:t>
            </a:r>
            <a:r>
              <a:rPr lang="en-US" dirty="0">
                <a:latin typeface="Times New Roman" pitchFamily="18" charset="0"/>
                <a:cs typeface="Times New Roman" pitchFamily="18" charset="0"/>
              </a:rPr>
              <a:t> I'm fascinated by traditional handicraft. At weekends, I usually go to Bat </a:t>
            </a:r>
            <a:r>
              <a:rPr lang="en-US" dirty="0" err="1">
                <a:latin typeface="Times New Roman" pitchFamily="18" charset="0"/>
                <a:cs typeface="Times New Roman" pitchFamily="18" charset="0"/>
              </a:rPr>
              <a:t>Trang</a:t>
            </a:r>
            <a:r>
              <a:rPr lang="en-US" dirty="0">
                <a:latin typeface="Times New Roman" pitchFamily="18" charset="0"/>
                <a:cs typeface="Times New Roman" pitchFamily="18" charset="0"/>
              </a:rPr>
              <a:t>, a pottery village not far from Ha </a:t>
            </a:r>
            <a:r>
              <a:rPr lang="en-US" dirty="0" err="1">
                <a:latin typeface="Times New Roman" pitchFamily="18" charset="0"/>
                <a:cs typeface="Times New Roman" pitchFamily="18" charset="0"/>
              </a:rPr>
              <a:t>Noi</a:t>
            </a:r>
            <a:r>
              <a:rPr lang="en-US" dirty="0">
                <a:latin typeface="Times New Roman" pitchFamily="18" charset="0"/>
                <a:cs typeface="Times New Roman" pitchFamily="18" charset="0"/>
              </a:rPr>
              <a:t> centre. My friend's relatives live there and they own a workshop. Every time I go there, they teach me how to make things such as pots, vases, or bowls. I'm learning to paint on ceramics now.</a:t>
            </a:r>
          </a:p>
          <a:p>
            <a:r>
              <a:rPr lang="en-US" b="1" dirty="0" err="1">
                <a:latin typeface="Times New Roman" pitchFamily="18" charset="0"/>
                <a:cs typeface="Times New Roman" pitchFamily="18" charset="0"/>
              </a:rPr>
              <a:t>Hoa</a:t>
            </a:r>
            <a:r>
              <a:rPr lang="en-US" b="1" dirty="0">
                <a:latin typeface="Times New Roman" pitchFamily="18" charset="0"/>
                <a:cs typeface="Times New Roman" pitchFamily="18" charset="0"/>
              </a:rPr>
              <a:t>:</a:t>
            </a:r>
            <a:r>
              <a:rPr lang="en-US" dirty="0">
                <a:latin typeface="Times New Roman" pitchFamily="18" charset="0"/>
                <a:cs typeface="Times New Roman" pitchFamily="18" charset="0"/>
              </a:rPr>
              <a:t> Ha </a:t>
            </a:r>
            <a:r>
              <a:rPr lang="en-US" dirty="0" err="1">
                <a:latin typeface="Times New Roman" pitchFamily="18" charset="0"/>
                <a:cs typeface="Times New Roman" pitchFamily="18" charset="0"/>
              </a:rPr>
              <a:t>Noi</a:t>
            </a:r>
            <a:r>
              <a:rPr lang="en-US" dirty="0">
                <a:latin typeface="Times New Roman" pitchFamily="18" charset="0"/>
                <a:cs typeface="Times New Roman" pitchFamily="18" charset="0"/>
              </a:rPr>
              <a:t> Botanical Garden is the place I like. There are lots of trees from different countries, a lake, and a small hill. I usually climb up the hill and read books at the top because there's a large lawn. After that, I go down and feed the pigeons. Sometimes I just sit on the bench, watching people dancing or playing sports. It's a nice place for those who love nature and quietness.</a:t>
            </a:r>
          </a:p>
          <a:p>
            <a:br>
              <a:rPr lang="en-US" dirty="0">
                <a:latin typeface="Times New Roman" pitchFamily="18" charset="0"/>
                <a:cs typeface="Times New Roman" pitchFamily="18" charset="0"/>
              </a:rPr>
            </a:br>
            <a:br>
              <a:rPr lang="en-US" dirty="0"/>
            </a:b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par>
                                <p:cTn id="12" presetID="41" presetClass="entr" presetSubtype="0" fill="hold" nodeType="withEffect">
                                  <p:stCondLst>
                                    <p:cond delay="0"/>
                                  </p:stCondLst>
                                  <p:iterate type="lt">
                                    <p:tmPct val="10000"/>
                                  </p:iterate>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500" fill="hold"/>
                                        <p:tgtEl>
                                          <p:spTgt spid="2">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
                                            <p:txEl>
                                              <p:pRg st="1" end="1"/>
                                            </p:txEl>
                                          </p:spTgt>
                                        </p:tgtEl>
                                        <p:attrNameLst>
                                          <p:attrName>ppt_y</p:attrName>
                                        </p:attrNameLst>
                                      </p:cBhvr>
                                      <p:tavLst>
                                        <p:tav tm="0">
                                          <p:val>
                                            <p:strVal val="#ppt_y"/>
                                          </p:val>
                                        </p:tav>
                                        <p:tav tm="100000">
                                          <p:val>
                                            <p:strVal val="#ppt_y"/>
                                          </p:val>
                                        </p:tav>
                                      </p:tavLst>
                                    </p:anim>
                                    <p:anim calcmode="lin" valueType="num">
                                      <p:cBhvr>
                                        <p:cTn id="16" dur="500" fill="hold"/>
                                        <p:tgtEl>
                                          <p:spTgt spid="2">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
                                            <p:txEl>
                                              <p:pRg st="1" end="1"/>
                                            </p:txEl>
                                          </p:spTgt>
                                        </p:tgtEl>
                                      </p:cBhvr>
                                    </p:animEffect>
                                  </p:childTnLst>
                                </p:cTn>
                              </p:par>
                              <p:par>
                                <p:cTn id="19" presetID="41" presetClass="entr" presetSubtype="0" fill="hold" nodeType="withEffect">
                                  <p:stCondLst>
                                    <p:cond delay="0"/>
                                  </p:stCondLst>
                                  <p:iterate type="lt">
                                    <p:tmPct val="10000"/>
                                  </p:iterate>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500" fill="hold"/>
                                        <p:tgtEl>
                                          <p:spTgt spid="2">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2">
                                            <p:txEl>
                                              <p:pRg st="2" end="2"/>
                                            </p:txEl>
                                          </p:spTgt>
                                        </p:tgtEl>
                                        <p:attrNameLst>
                                          <p:attrName>ppt_y</p:attrName>
                                        </p:attrNameLst>
                                      </p:cBhvr>
                                      <p:tavLst>
                                        <p:tav tm="0">
                                          <p:val>
                                            <p:strVal val="#ppt_y"/>
                                          </p:val>
                                        </p:tav>
                                        <p:tav tm="100000">
                                          <p:val>
                                            <p:strVal val="#ppt_y"/>
                                          </p:val>
                                        </p:tav>
                                      </p:tavLst>
                                    </p:anim>
                                    <p:anim calcmode="lin" valueType="num">
                                      <p:cBhvr>
                                        <p:cTn id="23" dur="500" fill="hold"/>
                                        <p:tgtEl>
                                          <p:spTgt spid="2">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2">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2">
                                            <p:txEl>
                                              <p:pRg st="2" end="2"/>
                                            </p:txEl>
                                          </p:spTgt>
                                        </p:tgtEl>
                                      </p:cBhvr>
                                    </p:animEffect>
                                  </p:childTnLst>
                                </p:cTn>
                              </p:par>
                              <p:par>
                                <p:cTn id="26" presetID="41" presetClass="entr" presetSubtype="0" fill="hold" nodeType="withEffect">
                                  <p:stCondLst>
                                    <p:cond delay="0"/>
                                  </p:stCondLst>
                                  <p:iterate type="lt">
                                    <p:tmPct val="10000"/>
                                  </p:iterate>
                                  <p:childTnLst>
                                    <p:set>
                                      <p:cBhvr>
                                        <p:cTn id="27" dur="1" fill="hold">
                                          <p:stCondLst>
                                            <p:cond delay="0"/>
                                          </p:stCondLst>
                                        </p:cTn>
                                        <p:tgtEl>
                                          <p:spTgt spid="2">
                                            <p:txEl>
                                              <p:pRg st="3" end="3"/>
                                            </p:txEl>
                                          </p:spTgt>
                                        </p:tgtEl>
                                        <p:attrNameLst>
                                          <p:attrName>style.visibility</p:attrName>
                                        </p:attrNameLst>
                                      </p:cBhvr>
                                      <p:to>
                                        <p:strVal val="visible"/>
                                      </p:to>
                                    </p:set>
                                    <p:anim calcmode="lin" valueType="num">
                                      <p:cBhvr>
                                        <p:cTn id="28" dur="500" fill="hold"/>
                                        <p:tgtEl>
                                          <p:spTgt spid="2">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
                                            <p:txEl>
                                              <p:pRg st="3" end="3"/>
                                            </p:txEl>
                                          </p:spTgt>
                                        </p:tgtEl>
                                        <p:attrNameLst>
                                          <p:attrName>ppt_y</p:attrName>
                                        </p:attrNameLst>
                                      </p:cBhvr>
                                      <p:tavLst>
                                        <p:tav tm="0">
                                          <p:val>
                                            <p:strVal val="#ppt_y"/>
                                          </p:val>
                                        </p:tav>
                                        <p:tav tm="100000">
                                          <p:val>
                                            <p:strVal val="#ppt_y"/>
                                          </p:val>
                                        </p:tav>
                                      </p:tavLst>
                                    </p:anim>
                                    <p:anim calcmode="lin" valueType="num">
                                      <p:cBhvr>
                                        <p:cTn id="30" dur="500" fill="hold"/>
                                        <p:tgtEl>
                                          <p:spTgt spid="2">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Kết quả hình ảnh cho welc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80160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Rectangle 1"/>
          <p:cNvSpPr>
            <a:spLocks noChangeArrowheads="1"/>
          </p:cNvSpPr>
          <p:nvPr/>
        </p:nvSpPr>
        <p:spPr bwMode="auto">
          <a:xfrm>
            <a:off x="106680" y="34925"/>
            <a:ext cx="1269492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vi-VN" b="1" dirty="0">
                <a:solidFill>
                  <a:srgbClr val="C00000"/>
                </a:solidFill>
                <a:latin typeface="Times New Roman" pitchFamily="18" charset="0"/>
                <a:cs typeface="Times New Roman" pitchFamily="18" charset="0"/>
              </a:rPr>
              <a:t>Writing</a:t>
            </a:r>
          </a:p>
          <a:p>
            <a:r>
              <a:rPr lang="en-US" altLang="vi-VN" b="1" dirty="0">
                <a:solidFill>
                  <a:srgbClr val="C00000"/>
                </a:solidFill>
                <a:latin typeface="Times New Roman" pitchFamily="18" charset="0"/>
                <a:cs typeface="Times New Roman" pitchFamily="18" charset="0"/>
              </a:rPr>
              <a:t>4. If a visitor has a day to spend in your hometown/city, where will you advise him/her to go? What can they do there? Work in pairs, discuss and take notes of your ideas.</a:t>
            </a:r>
            <a:endParaRPr lang="vi-VN" altLang="vi-VN" b="1" dirty="0">
              <a:solidFill>
                <a:srgbClr val="C00000"/>
              </a:solidFill>
              <a:latin typeface="Times New Roman" pitchFamily="18" charset="0"/>
              <a:cs typeface="Times New Roman"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3203916498"/>
              </p:ext>
            </p:extLst>
          </p:nvPr>
        </p:nvGraphicFramePr>
        <p:xfrm>
          <a:off x="106680" y="1752601"/>
          <a:ext cx="11704320" cy="5105400"/>
        </p:xfrm>
        <a:graphic>
          <a:graphicData uri="http://schemas.openxmlformats.org/drawingml/2006/table">
            <a:tbl>
              <a:tblPr/>
              <a:tblGrid>
                <a:gridCol w="4911634">
                  <a:extLst>
                    <a:ext uri="{9D8B030D-6E8A-4147-A177-3AD203B41FA5}">
                      <a16:colId xmlns:a16="http://schemas.microsoft.com/office/drawing/2014/main" val="20000"/>
                    </a:ext>
                  </a:extLst>
                </a:gridCol>
                <a:gridCol w="6792686">
                  <a:extLst>
                    <a:ext uri="{9D8B030D-6E8A-4147-A177-3AD203B41FA5}">
                      <a16:colId xmlns:a16="http://schemas.microsoft.com/office/drawing/2014/main" val="20001"/>
                    </a:ext>
                  </a:extLst>
                </a:gridCol>
              </a:tblGrid>
              <a:tr h="815118">
                <a:tc>
                  <a:txBody>
                    <a:bodyPr/>
                    <a:lstStyle/>
                    <a:p>
                      <a:pPr algn="ctr"/>
                      <a:r>
                        <a:rPr lang="vi-VN" sz="2800" b="1" dirty="0">
                          <a:solidFill>
                            <a:srgbClr val="FF0000"/>
                          </a:solidFill>
                          <a:effectLst/>
                          <a:latin typeface="Times New Roman" pitchFamily="18" charset="0"/>
                          <a:cs typeface="Times New Roman" pitchFamily="18" charset="0"/>
                        </a:rPr>
                        <a:t>Place</a:t>
                      </a:r>
                      <a:r>
                        <a:rPr lang="en-US" sz="2800" b="1" dirty="0">
                          <a:solidFill>
                            <a:srgbClr val="FF0000"/>
                          </a:solidFill>
                          <a:effectLst/>
                          <a:latin typeface="Times New Roman" pitchFamily="18" charset="0"/>
                          <a:cs typeface="Times New Roman" pitchFamily="18" charset="0"/>
                        </a:rPr>
                        <a:t>s</a:t>
                      </a:r>
                      <a:endParaRPr lang="vi-VN" sz="2800" b="1" dirty="0">
                        <a:solidFill>
                          <a:srgbClr val="FF0000"/>
                        </a:solidFill>
                        <a:effectLst/>
                        <a:latin typeface="Times New Roman" pitchFamily="18" charset="0"/>
                        <a:cs typeface="Times New Roman" pitchFamily="18" charset="0"/>
                      </a:endParaRPr>
                    </a:p>
                  </a:txBody>
                  <a:tcPr marL="163040" marR="163040" marT="38819" marB="38819"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20000"/>
                        <a:lumOff val="80000"/>
                      </a:schemeClr>
                    </a:solidFill>
                  </a:tcPr>
                </a:tc>
                <a:tc>
                  <a:txBody>
                    <a:bodyPr/>
                    <a:lstStyle/>
                    <a:p>
                      <a:pPr algn="ctr"/>
                      <a:r>
                        <a:rPr lang="vi-VN" sz="2800" b="1" dirty="0">
                          <a:solidFill>
                            <a:srgbClr val="FF0000"/>
                          </a:solidFill>
                          <a:effectLst/>
                          <a:latin typeface="Times New Roman" pitchFamily="18" charset="0"/>
                          <a:cs typeface="Times New Roman" pitchFamily="18" charset="0"/>
                        </a:rPr>
                        <a:t>Activities</a:t>
                      </a:r>
                    </a:p>
                  </a:txBody>
                  <a:tcPr marL="163040" marR="0" marT="38819" marB="38819"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val="10000"/>
                  </a:ext>
                </a:extLst>
              </a:tr>
              <a:tr h="1430094">
                <a:tc>
                  <a:txBody>
                    <a:bodyPr/>
                    <a:lstStyle/>
                    <a:p>
                      <a:pPr algn="l"/>
                      <a:r>
                        <a:rPr lang="en-US" sz="2800" dirty="0">
                          <a:solidFill>
                            <a:srgbClr val="000000"/>
                          </a:solidFill>
                          <a:effectLst/>
                          <a:latin typeface="Times New Roman" pitchFamily="18" charset="0"/>
                          <a:cs typeface="Times New Roman" pitchFamily="18" charset="0"/>
                        </a:rPr>
                        <a:t>Place 1:</a:t>
                      </a:r>
                    </a:p>
                    <a:p>
                      <a:pPr algn="l"/>
                      <a:endParaRPr lang="en-US" sz="2800" dirty="0">
                        <a:solidFill>
                          <a:srgbClr val="000000"/>
                        </a:solidFill>
                        <a:effectLst/>
                        <a:latin typeface="Times New Roman" pitchFamily="18" charset="0"/>
                        <a:cs typeface="Times New Roman" pitchFamily="18" charset="0"/>
                      </a:endParaRPr>
                    </a:p>
                    <a:p>
                      <a:pPr algn="l"/>
                      <a:r>
                        <a:rPr lang="en-US" sz="2800" dirty="0">
                          <a:solidFill>
                            <a:srgbClr val="000000"/>
                          </a:solidFill>
                          <a:effectLst/>
                          <a:latin typeface="Times New Roman" pitchFamily="18" charset="0"/>
                          <a:cs typeface="Times New Roman" pitchFamily="18" charset="0"/>
                        </a:rPr>
                        <a:t>            ………………………</a:t>
                      </a:r>
                      <a:endParaRPr lang="vi-VN" sz="2800" dirty="0">
                        <a:solidFill>
                          <a:srgbClr val="000000"/>
                        </a:solidFill>
                        <a:effectLst/>
                        <a:latin typeface="Times New Roman" pitchFamily="18" charset="0"/>
                        <a:cs typeface="Times New Roman" pitchFamily="18" charset="0"/>
                      </a:endParaRPr>
                    </a:p>
                  </a:txBody>
                  <a:tcPr marL="128016" marR="0" marT="38819" marB="38819"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D9C4"/>
                    </a:solidFill>
                  </a:tcPr>
                </a:tc>
                <a:tc>
                  <a:txBody>
                    <a:bodyPr/>
                    <a:lstStyle/>
                    <a:p>
                      <a:pPr algn="l">
                        <a:lnSpc>
                          <a:spcPct val="150000"/>
                        </a:lnSpc>
                      </a:pPr>
                      <a:r>
                        <a:rPr lang="en-US" sz="2800" dirty="0">
                          <a:solidFill>
                            <a:srgbClr val="000000"/>
                          </a:solidFill>
                          <a:effectLst/>
                          <a:latin typeface="Times New Roman" pitchFamily="18" charset="0"/>
                          <a:cs typeface="Times New Roman" pitchFamily="18" charset="0"/>
                        </a:rPr>
                        <a:t>…………………………………………………</a:t>
                      </a:r>
                    </a:p>
                  </a:txBody>
                  <a:tcPr marL="128016" marR="0" marT="38819" marB="38819"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D9C4"/>
                    </a:solidFill>
                  </a:tcPr>
                </a:tc>
                <a:extLst>
                  <a:ext uri="{0D108BD9-81ED-4DB2-BD59-A6C34878D82A}">
                    <a16:rowId xmlns:a16="http://schemas.microsoft.com/office/drawing/2014/main" val="10001"/>
                  </a:ext>
                </a:extLst>
              </a:tr>
              <a:tr h="1430094">
                <a:tc>
                  <a:txBody>
                    <a:bodyPr/>
                    <a:lstStyle/>
                    <a:p>
                      <a:pPr algn="l"/>
                      <a:r>
                        <a:rPr lang="en-US" sz="2800" dirty="0">
                          <a:solidFill>
                            <a:srgbClr val="000000"/>
                          </a:solidFill>
                          <a:effectLst/>
                          <a:latin typeface="Times New Roman" pitchFamily="18" charset="0"/>
                          <a:cs typeface="Times New Roman" pitchFamily="18" charset="0"/>
                        </a:rPr>
                        <a:t>Place 2:</a:t>
                      </a:r>
                    </a:p>
                    <a:p>
                      <a:pPr algn="l"/>
                      <a:endParaRPr lang="en-US" sz="2800" dirty="0">
                        <a:solidFill>
                          <a:srgbClr val="000000"/>
                        </a:solidFill>
                        <a:effectLst/>
                        <a:latin typeface="Times New Roman" pitchFamily="18" charset="0"/>
                        <a:cs typeface="Times New Roman" pitchFamily="18" charset="0"/>
                      </a:endParaRPr>
                    </a:p>
                    <a:p>
                      <a:pPr algn="l"/>
                      <a:r>
                        <a:rPr lang="en-US" sz="2800" dirty="0">
                          <a:solidFill>
                            <a:srgbClr val="000000"/>
                          </a:solidFill>
                          <a:effectLst/>
                          <a:latin typeface="Times New Roman" pitchFamily="18" charset="0"/>
                          <a:cs typeface="Times New Roman" pitchFamily="18" charset="0"/>
                        </a:rPr>
                        <a:t>            ………………………</a:t>
                      </a:r>
                      <a:endParaRPr lang="vi-VN" sz="2800" dirty="0">
                        <a:solidFill>
                          <a:srgbClr val="000000"/>
                        </a:solidFill>
                        <a:effectLst/>
                        <a:latin typeface="Times New Roman" pitchFamily="18" charset="0"/>
                        <a:cs typeface="Times New Roman" pitchFamily="18" charset="0"/>
                      </a:endParaRPr>
                    </a:p>
                  </a:txBody>
                  <a:tcPr marL="128016" marR="0" marT="38819" marB="38819"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D9C4"/>
                    </a:solidFill>
                  </a:tcPr>
                </a:tc>
                <a:tc>
                  <a:txBody>
                    <a:bodyPr/>
                    <a:lstStyle/>
                    <a:p>
                      <a:pPr algn="l">
                        <a:lnSpc>
                          <a:spcPct val="150000"/>
                        </a:lnSpc>
                      </a:pPr>
                      <a:r>
                        <a:rPr lang="en-US" sz="2800" dirty="0">
                          <a:solidFill>
                            <a:srgbClr val="000000"/>
                          </a:solidFill>
                          <a:effectLst/>
                          <a:latin typeface="Times New Roman" pitchFamily="18" charset="0"/>
                          <a:cs typeface="Times New Roman" pitchFamily="18" charset="0"/>
                        </a:rPr>
                        <a:t>…………………………………………………</a:t>
                      </a:r>
                    </a:p>
                  </a:txBody>
                  <a:tcPr marL="128016" marR="0" marT="38819" marB="38819"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D9C4"/>
                    </a:solidFill>
                  </a:tcPr>
                </a:tc>
                <a:extLst>
                  <a:ext uri="{0D108BD9-81ED-4DB2-BD59-A6C34878D82A}">
                    <a16:rowId xmlns:a16="http://schemas.microsoft.com/office/drawing/2014/main" val="10002"/>
                  </a:ext>
                </a:extLst>
              </a:tr>
              <a:tr h="1430094">
                <a:tc>
                  <a:txBody>
                    <a:bodyPr/>
                    <a:lstStyle/>
                    <a:p>
                      <a:pPr algn="l"/>
                      <a:r>
                        <a:rPr lang="en-US" sz="2800" dirty="0">
                          <a:solidFill>
                            <a:srgbClr val="000000"/>
                          </a:solidFill>
                          <a:effectLst/>
                          <a:latin typeface="Times New Roman" pitchFamily="18" charset="0"/>
                          <a:cs typeface="Times New Roman" pitchFamily="18" charset="0"/>
                        </a:rPr>
                        <a:t>Place 3:</a:t>
                      </a:r>
                    </a:p>
                    <a:p>
                      <a:pPr algn="l"/>
                      <a:endParaRPr lang="en-US" sz="2800" dirty="0">
                        <a:solidFill>
                          <a:srgbClr val="000000"/>
                        </a:solidFill>
                        <a:effectLst/>
                        <a:latin typeface="Times New Roman" pitchFamily="18" charset="0"/>
                        <a:cs typeface="Times New Roman" pitchFamily="18" charset="0"/>
                      </a:endParaRPr>
                    </a:p>
                    <a:p>
                      <a:pPr algn="l"/>
                      <a:r>
                        <a:rPr lang="en-US" sz="2800" dirty="0">
                          <a:solidFill>
                            <a:srgbClr val="000000"/>
                          </a:solidFill>
                          <a:effectLst/>
                          <a:latin typeface="Times New Roman" pitchFamily="18" charset="0"/>
                          <a:cs typeface="Times New Roman" pitchFamily="18" charset="0"/>
                        </a:rPr>
                        <a:t>            ………………………</a:t>
                      </a:r>
                      <a:endParaRPr lang="vi-VN" sz="2800" dirty="0">
                        <a:solidFill>
                          <a:srgbClr val="000000"/>
                        </a:solidFill>
                        <a:effectLst/>
                        <a:latin typeface="Times New Roman" pitchFamily="18" charset="0"/>
                        <a:cs typeface="Times New Roman" pitchFamily="18" charset="0"/>
                      </a:endParaRPr>
                    </a:p>
                  </a:txBody>
                  <a:tcPr marL="128016" marR="0" marT="38819" marB="38819"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D9C4"/>
                    </a:solidFill>
                  </a:tcPr>
                </a:tc>
                <a:tc>
                  <a:txBody>
                    <a:bodyPr/>
                    <a:lstStyle/>
                    <a:p>
                      <a:pPr algn="l">
                        <a:lnSpc>
                          <a:spcPct val="150000"/>
                        </a:lnSpc>
                      </a:pPr>
                      <a:r>
                        <a:rPr lang="en-US" sz="2800" dirty="0">
                          <a:solidFill>
                            <a:srgbClr val="000000"/>
                          </a:solidFill>
                          <a:effectLst/>
                          <a:latin typeface="Times New Roman" pitchFamily="18" charset="0"/>
                          <a:cs typeface="Times New Roman" pitchFamily="18" charset="0"/>
                        </a:rPr>
                        <a:t>…………………………………………………</a:t>
                      </a:r>
                    </a:p>
                  </a:txBody>
                  <a:tcPr marL="128016" marR="0" marT="38819" marB="38819" anchor="b">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D9C4"/>
                    </a:solidFill>
                  </a:tcPr>
                </a:tc>
                <a:extLst>
                  <a:ext uri="{0D108BD9-81ED-4DB2-BD59-A6C34878D82A}">
                    <a16:rowId xmlns:a16="http://schemas.microsoft.com/office/drawing/2014/main" val="10003"/>
                  </a:ext>
                </a:extLst>
              </a:tr>
            </a:tbl>
          </a:graphicData>
        </a:graphic>
      </p:graphicFrame>
      <p:sp>
        <p:nvSpPr>
          <p:cNvPr id="4" name="Action Button: Forward or Next 3">
            <a:hlinkClick r:id="" action="ppaction://hlinkshowjump?jump=nextslide" highlightClick="1"/>
          </p:cNvPr>
          <p:cNvSpPr/>
          <p:nvPr/>
        </p:nvSpPr>
        <p:spPr bwMode="auto">
          <a:xfrm>
            <a:off x="12158663" y="6286500"/>
            <a:ext cx="533400" cy="381000"/>
          </a:xfrm>
          <a:prstGeom prst="actionButtonForwardNext">
            <a:avLst/>
          </a:prstGeom>
          <a:solidFill>
            <a:schemeClr val="accent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ahoma" pitchFamily="34" charset="0"/>
            </a:endParaRPr>
          </a:p>
        </p:txBody>
      </p:sp>
      <p:pic>
        <p:nvPicPr>
          <p:cNvPr id="9" name="Picture 8"/>
          <p:cNvPicPr>
            <a:picLocks noChangeAspect="1"/>
          </p:cNvPicPr>
          <p:nvPr/>
        </p:nvPicPr>
        <p:blipFill>
          <a:blip r:embed="rId6"/>
          <a:stretch>
            <a:fillRect/>
          </a:stretch>
        </p:blipFill>
        <p:spPr>
          <a:xfrm>
            <a:off x="1551709" y="4195637"/>
            <a:ext cx="3315566" cy="1013672"/>
          </a:xfrm>
          <a:prstGeom prst="rect">
            <a:avLst/>
          </a:prstGeom>
        </p:spPr>
      </p:pic>
      <p:pic>
        <p:nvPicPr>
          <p:cNvPr id="10" name="Picture 9"/>
          <p:cNvPicPr>
            <a:picLocks noChangeAspect="1"/>
          </p:cNvPicPr>
          <p:nvPr/>
        </p:nvPicPr>
        <p:blipFill>
          <a:blip r:embed="rId7"/>
          <a:stretch>
            <a:fillRect/>
          </a:stretch>
        </p:blipFill>
        <p:spPr>
          <a:xfrm>
            <a:off x="1551709" y="5653828"/>
            <a:ext cx="3315566" cy="1013672"/>
          </a:xfrm>
          <a:prstGeom prst="rect">
            <a:avLst/>
          </a:prstGeom>
        </p:spPr>
      </p:pic>
    </p:spTree>
    <p:controls>
      <mc:AlternateContent xmlns:mc="http://schemas.openxmlformats.org/markup-compatibility/2006">
        <mc:Choice xmlns:v="urn:schemas-microsoft-com:vml" Requires="v">
          <p:control name="TextBox6" r:id="rId1" imgW="6410160" imgH="1038240"/>
        </mc:Choice>
        <mc:Fallback>
          <p:control name="TextBox6" r:id="rId1" imgW="6410160" imgH="1038240">
            <p:pic>
              <p:nvPicPr>
                <p:cNvPr id="2" name="TextBox6"/>
                <p:cNvPicPr preferRelativeResize="0">
                  <a:picLocks noChangeArrowheads="1" noChangeShapeType="1"/>
                </p:cNvPicPr>
                <p:nvPr/>
              </p:nvPicPr>
              <p:blipFill>
                <a:blip r:embed="rId8"/>
                <a:srcRect/>
                <a:stretch>
                  <a:fillRect/>
                </a:stretch>
              </p:blipFill>
              <p:spPr bwMode="auto">
                <a:xfrm>
                  <a:off x="5173663" y="5632450"/>
                  <a:ext cx="6408737" cy="1033463"/>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TextBox14" r:id="rId2" imgW="6410160" imgH="1095480"/>
        </mc:Choice>
        <mc:Fallback>
          <p:control name="TextBox14" r:id="rId2" imgW="6410160" imgH="1095480">
            <p:pic>
              <p:nvPicPr>
                <p:cNvPr id="3" name="TextBox14"/>
                <p:cNvPicPr preferRelativeResize="0">
                  <a:picLocks noChangeArrowheads="1" noChangeShapeType="1"/>
                </p:cNvPicPr>
                <p:nvPr/>
              </p:nvPicPr>
              <p:blipFill>
                <a:blip r:embed="rId9"/>
                <a:srcRect/>
                <a:stretch>
                  <a:fillRect/>
                </a:stretch>
              </p:blipFill>
              <p:spPr bwMode="auto">
                <a:xfrm>
                  <a:off x="5176838" y="2636838"/>
                  <a:ext cx="6408737" cy="1093787"/>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TextBox2" r:id="rId3" imgW="3343320" imgH="1200240"/>
        </mc:Choice>
        <mc:Fallback>
          <p:control name="TextBox2" r:id="rId3" imgW="3343320" imgH="1200240">
            <p:pic>
              <p:nvPicPr>
                <p:cNvPr id="6" name="TextBox2"/>
                <p:cNvPicPr preferRelativeResize="0">
                  <a:picLocks noChangeArrowheads="1" noChangeShapeType="1"/>
                </p:cNvPicPr>
                <p:nvPr/>
              </p:nvPicPr>
              <p:blipFill>
                <a:blip r:embed="rId10"/>
                <a:srcRect/>
                <a:stretch>
                  <a:fillRect/>
                </a:stretch>
              </p:blipFill>
              <p:spPr bwMode="auto">
                <a:xfrm>
                  <a:off x="1504950" y="2636838"/>
                  <a:ext cx="3343275" cy="119697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TextBox1" r:id="rId4" imgW="6410160" imgH="1095480"/>
        </mc:Choice>
        <mc:Fallback>
          <p:control name="TextBox1" r:id="rId4" imgW="6410160" imgH="1095480">
            <p:pic>
              <p:nvPicPr>
                <p:cNvPr id="7" name="TextBox1">
                  <a:extLst>
                    <a:ext uri="{FF2B5EF4-FFF2-40B4-BE49-F238E27FC236}">
                      <a16:creationId xmlns:a16="http://schemas.microsoft.com/office/drawing/2014/main" id="{51BD4BB5-AF29-B117-DCC7-891B5423114B}"/>
                    </a:ext>
                  </a:extLst>
                </p:cNvPr>
                <p:cNvPicPr preferRelativeResize="0">
                  <a:picLocks noChangeArrowheads="1" noChangeShapeType="1"/>
                </p:cNvPicPr>
                <p:nvPr/>
              </p:nvPicPr>
              <p:blipFill>
                <a:blip r:embed="rId9"/>
                <a:srcRect/>
                <a:stretch>
                  <a:fillRect/>
                </a:stretch>
              </p:blipFill>
              <p:spPr bwMode="auto">
                <a:xfrm>
                  <a:off x="5183880" y="4173207"/>
                  <a:ext cx="6408737" cy="1093787"/>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128">
                                            <p:txEl>
                                              <p:pRg st="0" end="0"/>
                                            </p:txEl>
                                          </p:spTgt>
                                        </p:tgtEl>
                                        <p:attrNameLst>
                                          <p:attrName>style.visibility</p:attrName>
                                        </p:attrNameLst>
                                      </p:cBhvr>
                                      <p:to>
                                        <p:strVal val="visible"/>
                                      </p:to>
                                    </p:set>
                                    <p:anim to="" calcmode="lin" valueType="num">
                                      <p:cBhvr>
                                        <p:cTn id="7" dur="1" fill="hold"/>
                                        <p:tgtEl>
                                          <p:spTgt spid="5128">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5128">
                                            <p:txEl>
                                              <p:pRg st="1" end="1"/>
                                            </p:txEl>
                                          </p:spTgt>
                                        </p:tgtEl>
                                        <p:attrNameLst>
                                          <p:attrName>style.visibility</p:attrName>
                                        </p:attrNameLst>
                                      </p:cBhvr>
                                      <p:to>
                                        <p:strVal val="visible"/>
                                      </p:to>
                                    </p:set>
                                    <p:anim to="" calcmode="lin" valueType="num">
                                      <p:cBhvr>
                                        <p:cTn id="10" dur="1" fill="hold"/>
                                        <p:tgtEl>
                                          <p:spTgt spid="5128">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681070316"/>
              </p:ext>
            </p:extLst>
          </p:nvPr>
        </p:nvGraphicFramePr>
        <p:xfrm>
          <a:off x="381000" y="1219200"/>
          <a:ext cx="10935651" cy="3916111"/>
        </p:xfrm>
        <a:graphic>
          <a:graphicData uri="http://schemas.openxmlformats.org/drawingml/2006/table">
            <a:tbl>
              <a:tblPr/>
              <a:tblGrid>
                <a:gridCol w="4188121">
                  <a:extLst>
                    <a:ext uri="{9D8B030D-6E8A-4147-A177-3AD203B41FA5}">
                      <a16:colId xmlns:a16="http://schemas.microsoft.com/office/drawing/2014/main" val="20000"/>
                    </a:ext>
                  </a:extLst>
                </a:gridCol>
                <a:gridCol w="6747530">
                  <a:extLst>
                    <a:ext uri="{9D8B030D-6E8A-4147-A177-3AD203B41FA5}">
                      <a16:colId xmlns:a16="http://schemas.microsoft.com/office/drawing/2014/main" val="20001"/>
                    </a:ext>
                  </a:extLst>
                </a:gridCol>
              </a:tblGrid>
              <a:tr h="453428">
                <a:tc>
                  <a:txBody>
                    <a:bodyPr/>
                    <a:lstStyle/>
                    <a:p>
                      <a:pPr algn="ctr"/>
                      <a:r>
                        <a:rPr lang="vi-VN" sz="2800" b="1" dirty="0">
                          <a:solidFill>
                            <a:srgbClr val="FF0000"/>
                          </a:solidFill>
                          <a:effectLst/>
                          <a:latin typeface="Times New Roman" pitchFamily="18" charset="0"/>
                          <a:cs typeface="Times New Roman" pitchFamily="18" charset="0"/>
                        </a:rPr>
                        <a:t>Place of interest</a:t>
                      </a:r>
                    </a:p>
                  </a:txBody>
                  <a:tcPr marL="163040" marR="163040" marT="38825" marB="38825" anchor="ctr">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CBEEFF"/>
                    </a:solidFill>
                  </a:tcPr>
                </a:tc>
                <a:tc>
                  <a:txBody>
                    <a:bodyPr/>
                    <a:lstStyle/>
                    <a:p>
                      <a:pPr algn="ctr"/>
                      <a:r>
                        <a:rPr lang="vi-VN" sz="2800" b="1" dirty="0">
                          <a:solidFill>
                            <a:srgbClr val="FF0000"/>
                          </a:solidFill>
                          <a:effectLst/>
                          <a:latin typeface="Times New Roman" pitchFamily="18" charset="0"/>
                          <a:cs typeface="Times New Roman" pitchFamily="18" charset="0"/>
                        </a:rPr>
                        <a:t>Activities</a:t>
                      </a:r>
                    </a:p>
                  </a:txBody>
                  <a:tcPr marL="163040" marR="0" marT="38825" marB="38825" anchor="ctr">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CBEEFF"/>
                    </a:solidFill>
                  </a:tcPr>
                </a:tc>
                <a:extLst>
                  <a:ext uri="{0D108BD9-81ED-4DB2-BD59-A6C34878D82A}">
                    <a16:rowId xmlns:a16="http://schemas.microsoft.com/office/drawing/2014/main" val="10000"/>
                  </a:ext>
                </a:extLst>
              </a:tr>
              <a:tr h="1220669">
                <a:tc>
                  <a:txBody>
                    <a:bodyPr/>
                    <a:lstStyle/>
                    <a:p>
                      <a:pPr algn="ctr">
                        <a:lnSpc>
                          <a:spcPct val="100000"/>
                        </a:lnSpc>
                      </a:pPr>
                      <a:r>
                        <a:rPr lang="en-US" sz="2800" dirty="0" err="1">
                          <a:solidFill>
                            <a:srgbClr val="000000"/>
                          </a:solidFill>
                          <a:effectLst/>
                          <a:latin typeface="Times New Roman" pitchFamily="18" charset="0"/>
                          <a:cs typeface="Times New Roman" pitchFamily="18" charset="0"/>
                        </a:rPr>
                        <a:t>Hoan</a:t>
                      </a:r>
                      <a:r>
                        <a:rPr lang="en-US" sz="2800" baseline="0" dirty="0">
                          <a:solidFill>
                            <a:srgbClr val="000000"/>
                          </a:solidFill>
                          <a:effectLst/>
                          <a:latin typeface="Times New Roman" pitchFamily="18" charset="0"/>
                          <a:cs typeface="Times New Roman" pitchFamily="18" charset="0"/>
                        </a:rPr>
                        <a:t> </a:t>
                      </a:r>
                      <a:r>
                        <a:rPr lang="en-US" sz="2800" baseline="0" dirty="0" err="1">
                          <a:solidFill>
                            <a:srgbClr val="000000"/>
                          </a:solidFill>
                          <a:effectLst/>
                          <a:latin typeface="Times New Roman" pitchFamily="18" charset="0"/>
                          <a:cs typeface="Times New Roman" pitchFamily="18" charset="0"/>
                        </a:rPr>
                        <a:t>Kiem</a:t>
                      </a:r>
                      <a:r>
                        <a:rPr lang="en-US" sz="2800" baseline="0" dirty="0">
                          <a:solidFill>
                            <a:srgbClr val="000000"/>
                          </a:solidFill>
                          <a:effectLst/>
                          <a:latin typeface="Times New Roman" pitchFamily="18" charset="0"/>
                          <a:cs typeface="Times New Roman" pitchFamily="18" charset="0"/>
                        </a:rPr>
                        <a:t> lake</a:t>
                      </a:r>
                      <a:endParaRPr lang="en-US" sz="2800" dirty="0">
                        <a:solidFill>
                          <a:srgbClr val="000000"/>
                        </a:solidFill>
                        <a:effectLst/>
                        <a:latin typeface="Times New Roman" pitchFamily="18" charset="0"/>
                        <a:cs typeface="Times New Roman" pitchFamily="18" charset="0"/>
                      </a:endParaRPr>
                    </a:p>
                  </a:txBody>
                  <a:tcPr marL="163040" marR="554400" marT="38825" marB="38825">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FBD9C4"/>
                    </a:solidFill>
                  </a:tcPr>
                </a:tc>
                <a:tc>
                  <a:txBody>
                    <a:bodyPr/>
                    <a:lstStyle/>
                    <a:p>
                      <a:pPr marL="457200" indent="-457200" algn="l">
                        <a:lnSpc>
                          <a:spcPct val="100000"/>
                        </a:lnSpc>
                        <a:buFontTx/>
                        <a:buChar char="-"/>
                      </a:pPr>
                      <a:r>
                        <a:rPr lang="en-US" sz="2800" dirty="0">
                          <a:solidFill>
                            <a:srgbClr val="000000"/>
                          </a:solidFill>
                          <a:effectLst/>
                          <a:latin typeface="Times New Roman" pitchFamily="18" charset="0"/>
                          <a:cs typeface="Times New Roman" pitchFamily="18" charset="0"/>
                        </a:rPr>
                        <a:t>Walk</a:t>
                      </a:r>
                      <a:r>
                        <a:rPr lang="en-US" sz="2800" baseline="0" dirty="0">
                          <a:solidFill>
                            <a:srgbClr val="000000"/>
                          </a:solidFill>
                          <a:effectLst/>
                          <a:latin typeface="Times New Roman" pitchFamily="18" charset="0"/>
                          <a:cs typeface="Times New Roman" pitchFamily="18" charset="0"/>
                        </a:rPr>
                        <a:t> around.</a:t>
                      </a:r>
                    </a:p>
                    <a:p>
                      <a:pPr marL="457200" indent="-457200" algn="l">
                        <a:lnSpc>
                          <a:spcPct val="100000"/>
                        </a:lnSpc>
                        <a:buFontTx/>
                        <a:buChar char="-"/>
                      </a:pPr>
                      <a:r>
                        <a:rPr lang="en-US" sz="2800" dirty="0">
                          <a:solidFill>
                            <a:srgbClr val="000000"/>
                          </a:solidFill>
                          <a:effectLst/>
                          <a:latin typeface="Times New Roman" pitchFamily="18" charset="0"/>
                          <a:cs typeface="Times New Roman" pitchFamily="18" charset="0"/>
                        </a:rPr>
                        <a:t>Practice</a:t>
                      </a:r>
                      <a:r>
                        <a:rPr lang="en-US" sz="2800" baseline="0" dirty="0">
                          <a:solidFill>
                            <a:srgbClr val="000000"/>
                          </a:solidFill>
                          <a:effectLst/>
                          <a:latin typeface="Times New Roman" pitchFamily="18" charset="0"/>
                          <a:cs typeface="Times New Roman" pitchFamily="18" charset="0"/>
                        </a:rPr>
                        <a:t> English with foreigners.</a:t>
                      </a:r>
                    </a:p>
                    <a:p>
                      <a:pPr marL="457200" indent="-457200" algn="l">
                        <a:lnSpc>
                          <a:spcPct val="100000"/>
                        </a:lnSpc>
                        <a:buFontTx/>
                        <a:buChar char="-"/>
                      </a:pPr>
                      <a:r>
                        <a:rPr lang="en-US" sz="2800" baseline="0" dirty="0">
                          <a:solidFill>
                            <a:srgbClr val="000000"/>
                          </a:solidFill>
                          <a:effectLst/>
                          <a:latin typeface="Times New Roman" pitchFamily="18" charset="0"/>
                          <a:cs typeface="Times New Roman" pitchFamily="18" charset="0"/>
                        </a:rPr>
                        <a:t>Eat </a:t>
                      </a:r>
                      <a:r>
                        <a:rPr lang="en-US" sz="2800" baseline="0" dirty="0" err="1">
                          <a:solidFill>
                            <a:srgbClr val="000000"/>
                          </a:solidFill>
                          <a:effectLst/>
                          <a:latin typeface="Times New Roman" pitchFamily="18" charset="0"/>
                          <a:cs typeface="Times New Roman" pitchFamily="18" charset="0"/>
                        </a:rPr>
                        <a:t>Trang</a:t>
                      </a:r>
                      <a:r>
                        <a:rPr lang="en-US" sz="2800" baseline="0" dirty="0">
                          <a:solidFill>
                            <a:srgbClr val="000000"/>
                          </a:solidFill>
                          <a:effectLst/>
                          <a:latin typeface="Times New Roman" pitchFamily="18" charset="0"/>
                          <a:cs typeface="Times New Roman" pitchFamily="18" charset="0"/>
                        </a:rPr>
                        <a:t> Tien ice-cream.</a:t>
                      </a:r>
                      <a:endParaRPr lang="en-US" sz="2800" dirty="0">
                        <a:solidFill>
                          <a:srgbClr val="000000"/>
                        </a:solidFill>
                        <a:effectLst/>
                        <a:latin typeface="Times New Roman" pitchFamily="18" charset="0"/>
                        <a:cs typeface="Times New Roman" pitchFamily="18" charset="0"/>
                      </a:endParaRPr>
                    </a:p>
                  </a:txBody>
                  <a:tcPr marL="163040" marR="0" marT="38825" marB="38825">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FBD9C4"/>
                    </a:solidFill>
                  </a:tcPr>
                </a:tc>
                <a:extLst>
                  <a:ext uri="{0D108BD9-81ED-4DB2-BD59-A6C34878D82A}">
                    <a16:rowId xmlns:a16="http://schemas.microsoft.com/office/drawing/2014/main" val="10001"/>
                  </a:ext>
                </a:extLst>
              </a:tr>
              <a:tr h="837049">
                <a:tc>
                  <a:txBody>
                    <a:bodyPr/>
                    <a:lstStyle/>
                    <a:p>
                      <a:pPr algn="ctr">
                        <a:lnSpc>
                          <a:spcPct val="100000"/>
                        </a:lnSpc>
                      </a:pPr>
                      <a:r>
                        <a:rPr lang="vi-VN" sz="2800" dirty="0">
                          <a:solidFill>
                            <a:srgbClr val="000000"/>
                          </a:solidFill>
                          <a:effectLst/>
                          <a:latin typeface="Times New Roman" pitchFamily="18" charset="0"/>
                          <a:cs typeface="Times New Roman" pitchFamily="18" charset="0"/>
                        </a:rPr>
                        <a:t>Bat Trang pottery village</a:t>
                      </a:r>
                    </a:p>
                  </a:txBody>
                  <a:tcPr marL="163040" marR="554400" marT="38825" marB="38825">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FBD9C4"/>
                    </a:solidFill>
                  </a:tcPr>
                </a:tc>
                <a:tc>
                  <a:txBody>
                    <a:bodyPr/>
                    <a:lstStyle/>
                    <a:p>
                      <a:pPr marL="236538" indent="-236538" algn="l">
                        <a:lnSpc>
                          <a:spcPct val="100000"/>
                        </a:lnSpc>
                      </a:pPr>
                      <a:r>
                        <a:rPr lang="en-US" sz="2800" dirty="0">
                          <a:solidFill>
                            <a:srgbClr val="000000"/>
                          </a:solidFill>
                          <a:effectLst/>
                          <a:latin typeface="Times New Roman" pitchFamily="18" charset="0"/>
                          <a:cs typeface="Times New Roman" pitchFamily="18" charset="0"/>
                        </a:rPr>
                        <a:t>- Learning to make things</a:t>
                      </a:r>
                      <a:r>
                        <a:rPr lang="en-US" sz="2800" baseline="0" dirty="0">
                          <a:solidFill>
                            <a:srgbClr val="000000"/>
                          </a:solidFill>
                          <a:effectLst/>
                          <a:latin typeface="Times New Roman" pitchFamily="18" charset="0"/>
                          <a:cs typeface="Times New Roman" pitchFamily="18" charset="0"/>
                        </a:rPr>
                        <a:t> </a:t>
                      </a:r>
                      <a:r>
                        <a:rPr lang="en-US" sz="2800" dirty="0">
                          <a:solidFill>
                            <a:srgbClr val="000000"/>
                          </a:solidFill>
                          <a:effectLst/>
                          <a:latin typeface="Times New Roman" pitchFamily="18" charset="0"/>
                          <a:cs typeface="Times New Roman" pitchFamily="18" charset="0"/>
                        </a:rPr>
                        <a:t>and paint on ceramics</a:t>
                      </a:r>
                    </a:p>
                  </a:txBody>
                  <a:tcPr marL="163040" marR="0" marT="38825" marB="38825">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FBD9C4"/>
                    </a:solidFill>
                  </a:tcPr>
                </a:tc>
                <a:extLst>
                  <a:ext uri="{0D108BD9-81ED-4DB2-BD59-A6C34878D82A}">
                    <a16:rowId xmlns:a16="http://schemas.microsoft.com/office/drawing/2014/main" val="10002"/>
                  </a:ext>
                </a:extLst>
              </a:tr>
              <a:tr h="1122841">
                <a:tc>
                  <a:txBody>
                    <a:bodyPr/>
                    <a:lstStyle/>
                    <a:p>
                      <a:pPr algn="ctr">
                        <a:lnSpc>
                          <a:spcPct val="100000"/>
                        </a:lnSpc>
                      </a:pPr>
                      <a:r>
                        <a:rPr lang="en-US" sz="2800" dirty="0">
                          <a:solidFill>
                            <a:srgbClr val="000000"/>
                          </a:solidFill>
                          <a:effectLst/>
                          <a:latin typeface="Times New Roman" pitchFamily="18" charset="0"/>
                          <a:cs typeface="Times New Roman" pitchFamily="18" charset="0"/>
                        </a:rPr>
                        <a:t>Ho Chi Minh Mausoleum</a:t>
                      </a:r>
                      <a:endParaRPr lang="vi-VN" sz="2800" dirty="0">
                        <a:solidFill>
                          <a:srgbClr val="000000"/>
                        </a:solidFill>
                        <a:effectLst/>
                        <a:latin typeface="Times New Roman" pitchFamily="18" charset="0"/>
                        <a:cs typeface="Times New Roman" pitchFamily="18" charset="0"/>
                      </a:endParaRPr>
                    </a:p>
                  </a:txBody>
                  <a:tcPr marL="163040" marR="554400" marT="38825" marB="38825">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FBD9C4"/>
                    </a:solidFill>
                  </a:tcPr>
                </a:tc>
                <a:tc>
                  <a:txBody>
                    <a:bodyPr/>
                    <a:lstStyle/>
                    <a:p>
                      <a:pPr algn="l">
                        <a:lnSpc>
                          <a:spcPct val="100000"/>
                        </a:lnSpc>
                      </a:pPr>
                      <a:r>
                        <a:rPr lang="en-US" sz="2800" dirty="0">
                          <a:solidFill>
                            <a:srgbClr val="000000"/>
                          </a:solidFill>
                          <a:effectLst/>
                          <a:latin typeface="Times New Roman" pitchFamily="18" charset="0"/>
                          <a:cs typeface="Times New Roman" pitchFamily="18" charset="0"/>
                        </a:rPr>
                        <a:t>- Visit</a:t>
                      </a:r>
                      <a:r>
                        <a:rPr lang="en-US" sz="2800" baseline="0" dirty="0">
                          <a:solidFill>
                            <a:srgbClr val="000000"/>
                          </a:solidFill>
                          <a:effectLst/>
                          <a:latin typeface="Times New Roman" pitchFamily="18" charset="0"/>
                          <a:cs typeface="Times New Roman" pitchFamily="18" charset="0"/>
                        </a:rPr>
                        <a:t> and go sightseeing.</a:t>
                      </a:r>
                      <a:endParaRPr lang="en-US" sz="2800" dirty="0">
                        <a:solidFill>
                          <a:srgbClr val="000000"/>
                        </a:solidFill>
                        <a:effectLst/>
                        <a:latin typeface="Times New Roman" pitchFamily="18" charset="0"/>
                        <a:cs typeface="Times New Roman" pitchFamily="18" charset="0"/>
                      </a:endParaRPr>
                    </a:p>
                    <a:p>
                      <a:pPr marL="0" indent="0" algn="l">
                        <a:lnSpc>
                          <a:spcPct val="100000"/>
                        </a:lnSpc>
                        <a:buFontTx/>
                        <a:buNone/>
                      </a:pPr>
                      <a:r>
                        <a:rPr lang="en-US" sz="2800" dirty="0">
                          <a:solidFill>
                            <a:srgbClr val="000000"/>
                          </a:solidFill>
                          <a:effectLst/>
                          <a:latin typeface="Times New Roman" pitchFamily="18" charset="0"/>
                          <a:cs typeface="Times New Roman" pitchFamily="18" charset="0"/>
                        </a:rPr>
                        <a:t>- Dis</a:t>
                      </a:r>
                      <a:r>
                        <a:rPr lang="en-US" sz="2800" baseline="0" dirty="0">
                          <a:solidFill>
                            <a:srgbClr val="000000"/>
                          </a:solidFill>
                          <a:effectLst/>
                          <a:latin typeface="Times New Roman" pitchFamily="18" charset="0"/>
                          <a:cs typeface="Times New Roman" pitchFamily="18" charset="0"/>
                        </a:rPr>
                        <a:t>cuss Uncle Ho</a:t>
                      </a:r>
                    </a:p>
                  </a:txBody>
                  <a:tcPr marL="163040" marR="0" marT="38825" marB="38825">
                    <a:lnL w="28575" cap="flat" cmpd="sng" algn="ctr">
                      <a:solidFill>
                        <a:srgbClr val="7030A0"/>
                      </a:solidFill>
                      <a:prstDash val="solid"/>
                      <a:round/>
                      <a:headEnd type="none" w="med" len="med"/>
                      <a:tailEnd type="none" w="med" len="med"/>
                    </a:lnL>
                    <a:lnR w="28575" cap="flat" cmpd="sng" algn="ctr">
                      <a:solidFill>
                        <a:srgbClr val="7030A0"/>
                      </a:solidFill>
                      <a:prstDash val="solid"/>
                      <a:round/>
                      <a:headEnd type="none" w="med" len="med"/>
                      <a:tailEnd type="none" w="med" len="med"/>
                    </a:lnR>
                    <a:lnT w="28575" cap="flat" cmpd="sng" algn="ctr">
                      <a:solidFill>
                        <a:srgbClr val="7030A0"/>
                      </a:solidFill>
                      <a:prstDash val="solid"/>
                      <a:round/>
                      <a:headEnd type="none" w="med" len="med"/>
                      <a:tailEnd type="none" w="med" len="med"/>
                    </a:lnT>
                    <a:lnB w="28575" cap="flat" cmpd="sng" algn="ctr">
                      <a:solidFill>
                        <a:srgbClr val="7030A0"/>
                      </a:solidFill>
                      <a:prstDash val="solid"/>
                      <a:round/>
                      <a:headEnd type="none" w="med" len="med"/>
                      <a:tailEnd type="none" w="med" len="med"/>
                    </a:lnB>
                    <a:solidFill>
                      <a:srgbClr val="FBD9C4"/>
                    </a:solidFill>
                  </a:tcPr>
                </a:tc>
                <a:extLst>
                  <a:ext uri="{0D108BD9-81ED-4DB2-BD59-A6C34878D82A}">
                    <a16:rowId xmlns:a16="http://schemas.microsoft.com/office/drawing/2014/main" val="10003"/>
                  </a:ext>
                </a:extLst>
              </a:tr>
            </a:tbl>
          </a:graphicData>
        </a:graphic>
      </p:graphicFrame>
      <p:sp>
        <p:nvSpPr>
          <p:cNvPr id="3" name="Action Button: Document 2">
            <a:hlinkClick r:id="rId2" action="ppaction://hlinksldjump" highlightClick="1"/>
          </p:cNvPr>
          <p:cNvSpPr/>
          <p:nvPr/>
        </p:nvSpPr>
        <p:spPr bwMode="auto">
          <a:xfrm>
            <a:off x="11813458" y="5410200"/>
            <a:ext cx="609600" cy="685800"/>
          </a:xfrm>
          <a:prstGeom prst="actionButtonDocument">
            <a:avLst/>
          </a:prstGeom>
          <a:solidFill>
            <a:schemeClr val="accent1"/>
          </a:solidFill>
          <a:ln w="9525" cap="flat" cmpd="sng" algn="ctr">
            <a:solidFill>
              <a:schemeClr val="tx1"/>
            </a:solidFill>
            <a:prstDash val="solid"/>
            <a:round/>
            <a:headEnd type="none" w="med" len="med"/>
            <a:tailEnd type="none" w="med" len="med"/>
          </a:ln>
          <a:effectLst/>
          <a:scene3d>
            <a:camera prst="orthographicFront"/>
            <a:lightRig rig="threePt" dir="t"/>
          </a:scene3d>
          <a:sp3d>
            <a:bevelT w="165100" prst="coolSlan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ahoma" pitchFamily="34" charset="0"/>
            </a:endParaRPr>
          </a:p>
        </p:txBody>
      </p:sp>
      <p:sp>
        <p:nvSpPr>
          <p:cNvPr id="4" name="Action Button: Forward or Next 3">
            <a:hlinkClick r:id="" action="ppaction://hlinkshowjump?jump=nextslide" highlightClick="1"/>
          </p:cNvPr>
          <p:cNvSpPr/>
          <p:nvPr/>
        </p:nvSpPr>
        <p:spPr bwMode="auto">
          <a:xfrm>
            <a:off x="11851558" y="6096000"/>
            <a:ext cx="533400" cy="381000"/>
          </a:xfrm>
          <a:prstGeom prst="actionButtonForwardNext">
            <a:avLst/>
          </a:prstGeom>
          <a:solidFill>
            <a:schemeClr val="accent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ahoma"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ChangeArrowheads="1"/>
          </p:cNvSpPr>
          <p:nvPr/>
        </p:nvSpPr>
        <p:spPr bwMode="auto">
          <a:xfrm>
            <a:off x="106680" y="152400"/>
            <a:ext cx="4800600" cy="498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altLang="vi-VN" dirty="0">
                <a:solidFill>
                  <a:srgbClr val="FF0000"/>
                </a:solidFill>
                <a:latin typeface="Times New Roman" pitchFamily="18" charset="0"/>
                <a:cs typeface="Times New Roman" pitchFamily="18" charset="0"/>
              </a:rPr>
              <a:t>5. Imagine that your Australia pen friend is coming to Viet Nam and will spend a day in your hometown/city. </a:t>
            </a:r>
            <a:r>
              <a:rPr lang="en-US" altLang="vi-VN" dirty="0" err="1">
                <a:solidFill>
                  <a:srgbClr val="FF0000"/>
                </a:solidFill>
                <a:latin typeface="Times New Roman" pitchFamily="18" charset="0"/>
                <a:cs typeface="Times New Roman" pitchFamily="18" charset="0"/>
              </a:rPr>
              <a:t>He/She</a:t>
            </a:r>
            <a:r>
              <a:rPr lang="en-US" altLang="vi-VN" dirty="0">
                <a:solidFill>
                  <a:srgbClr val="FF0000"/>
                </a:solidFill>
                <a:latin typeface="Times New Roman" pitchFamily="18" charset="0"/>
                <a:cs typeface="Times New Roman" pitchFamily="18" charset="0"/>
              </a:rPr>
              <a:t> has asked for your advice on the places of interest they should go to and the thing they can do there.</a:t>
            </a:r>
          </a:p>
          <a:p>
            <a:pPr algn="just">
              <a:spcBef>
                <a:spcPts val="600"/>
              </a:spcBef>
            </a:pPr>
            <a:r>
              <a:rPr lang="en-US" altLang="vi-VN" b="1" dirty="0">
                <a:solidFill>
                  <a:srgbClr val="FF0000"/>
                </a:solidFill>
                <a:latin typeface="Times New Roman" pitchFamily="18" charset="0"/>
                <a:cs typeface="Times New Roman" pitchFamily="18" charset="0"/>
              </a:rPr>
              <a:t>Write an email to give him/her some </a:t>
            </a:r>
          </a:p>
          <a:p>
            <a:pPr algn="just">
              <a:spcBef>
                <a:spcPts val="600"/>
              </a:spcBef>
            </a:pPr>
            <a:r>
              <a:rPr lang="en-US" altLang="vi-VN" b="1" dirty="0">
                <a:solidFill>
                  <a:srgbClr val="FF0000"/>
                </a:solidFill>
                <a:latin typeface="Times New Roman" pitchFamily="18" charset="0"/>
                <a:cs typeface="Times New Roman" pitchFamily="18" charset="0"/>
              </a:rPr>
              <a:t>information.</a:t>
            </a:r>
            <a:endParaRPr lang="vi-VN" altLang="vi-VN" b="1" dirty="0">
              <a:solidFill>
                <a:srgbClr val="FF0000"/>
              </a:solidFill>
              <a:latin typeface="Times New Roman" pitchFamily="18" charset="0"/>
              <a:cs typeface="Times New Roman" pitchFamily="18" charset="0"/>
            </a:endParaRPr>
          </a:p>
        </p:txBody>
      </p:sp>
      <p:grpSp>
        <p:nvGrpSpPr>
          <p:cNvPr id="3" name="Group 2"/>
          <p:cNvGrpSpPr/>
          <p:nvPr/>
        </p:nvGrpSpPr>
        <p:grpSpPr>
          <a:xfrm>
            <a:off x="4907280" y="0"/>
            <a:ext cx="7856220" cy="6775178"/>
            <a:chOff x="4907280" y="0"/>
            <a:chExt cx="7856220" cy="6775178"/>
          </a:xfrm>
        </p:grpSpPr>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608" b="16737"/>
            <a:stretch/>
          </p:blipFill>
          <p:spPr bwMode="auto">
            <a:xfrm>
              <a:off x="4962096" y="3276600"/>
              <a:ext cx="7687104" cy="3345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181600" y="3276600"/>
              <a:ext cx="7361904"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907280" y="0"/>
              <a:ext cx="785622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364" name="Group 5"/>
            <p:cNvGrpSpPr>
              <a:grpSpLocks/>
            </p:cNvGrpSpPr>
            <p:nvPr/>
          </p:nvGrpSpPr>
          <p:grpSpPr bwMode="auto">
            <a:xfrm>
              <a:off x="9063292" y="58738"/>
              <a:ext cx="3480214" cy="6716440"/>
              <a:chOff x="6626387" y="-17462"/>
              <a:chExt cx="2324839" cy="6716440"/>
            </a:xfrm>
          </p:grpSpPr>
          <p:pic>
            <p:nvPicPr>
              <p:cNvPr id="15367" name="Picture 4" descr="C:\Documents and Settings\V8 For Game Room\My Documents\Google Drive (1)\ANH 9 MOI\unit 1\hon-trong-mai-ga-choi.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1205" y="-17462"/>
                <a:ext cx="2133600"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5" descr="C:\Documents and Settings\V8 For Game Room\My Documents\Google Drive (1)\ANH 9 MOI\unit 1\U1-L6-5-2-904e5cb766d5fc7cbff7c5b504a8d8fa.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6387" y="5506340"/>
                <a:ext cx="2324839" cy="119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365" name="Picture 6" descr="C:\Documents and Settings\V8 For Game Room\My Documents\Google Drive (1)\ANH 9 MOI\unit 1\Bao-thu-12-x-22-DL-80-450x600.png"/>
            <p:cNvPicPr>
              <a:picLocks noChangeAspect="1" noChangeArrowheads="1"/>
            </p:cNvPicPr>
            <p:nvPr/>
          </p:nvPicPr>
          <p:blipFill>
            <a:blip r:embed="rId9" cstate="print">
              <a:extLst>
                <a:ext uri="{28A0092B-C50C-407E-A947-70E740481C1C}">
                  <a14:useLocalDpi xmlns:a14="http://schemas.microsoft.com/office/drawing/2010/main" val="0"/>
                </a:ext>
              </a:extLst>
            </a:blip>
            <a:srcRect t="16666" b="19333"/>
            <a:stretch>
              <a:fillRect/>
            </a:stretch>
          </p:blipFill>
          <p:spPr bwMode="auto">
            <a:xfrm>
              <a:off x="5053664" y="26780"/>
              <a:ext cx="960121" cy="887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Action Button: Forward or Next 13">
            <a:hlinkClick r:id="" action="ppaction://hlinkshowjump?jump=nextslide" highlightClick="1"/>
          </p:cNvPr>
          <p:cNvSpPr/>
          <p:nvPr/>
        </p:nvSpPr>
        <p:spPr bwMode="auto">
          <a:xfrm>
            <a:off x="11851558" y="6096000"/>
            <a:ext cx="533400" cy="381000"/>
          </a:xfrm>
          <a:prstGeom prst="actionButtonForwardNext">
            <a:avLst/>
          </a:prstGeom>
          <a:solidFill>
            <a:schemeClr val="accent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ahoma" pitchFamily="34" charset="0"/>
            </a:endParaRPr>
          </a:p>
        </p:txBody>
      </p:sp>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5362">
                                            <p:txEl>
                                              <p:pRg st="0" end="0"/>
                                            </p:txEl>
                                          </p:spTgt>
                                        </p:tgtEl>
                                        <p:attrNameLst>
                                          <p:attrName>style.visibility</p:attrName>
                                        </p:attrNameLst>
                                      </p:cBhvr>
                                      <p:to>
                                        <p:strVal val="visible"/>
                                      </p:to>
                                    </p:set>
                                    <p:anim to="" calcmode="lin" valueType="num">
                                      <p:cBhvr>
                                        <p:cTn id="7" dur="1" fill="hold"/>
                                        <p:tgtEl>
                                          <p:spTgt spid="15362">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5362">
                                            <p:txEl>
                                              <p:pRg st="1" end="1"/>
                                            </p:txEl>
                                          </p:spTgt>
                                        </p:tgtEl>
                                        <p:attrNameLst>
                                          <p:attrName>style.visibility</p:attrName>
                                        </p:attrNameLst>
                                      </p:cBhvr>
                                      <p:to>
                                        <p:strVal val="visible"/>
                                      </p:to>
                                    </p:set>
                                    <p:anim to="" calcmode="lin" valueType="num">
                                      <p:cBhvr>
                                        <p:cTn id="12" dur="1" fill="hold"/>
                                        <p:tgtEl>
                                          <p:spTgt spid="15362">
                                            <p:txEl>
                                              <p:pRg st="1" end="1"/>
                                            </p:txEl>
                                          </p:spTgt>
                                        </p:tgtEl>
                                        <p:attrNameLst>
                                          <p:attrName/>
                                        </p:attrNameLst>
                                      </p:cBhvr>
                                    </p:anim>
                                  </p:childTnLst>
                                </p:cTn>
                              </p:par>
                              <p:par>
                                <p:cTn id="13" presetID="24" presetClass="entr" presetSubtype="0" fill="hold" nodeType="withEffect">
                                  <p:stCondLst>
                                    <p:cond delay="0"/>
                                  </p:stCondLst>
                                  <p:childTnLst>
                                    <p:set>
                                      <p:cBhvr>
                                        <p:cTn id="14" dur="1" fill="hold">
                                          <p:stCondLst>
                                            <p:cond delay="0"/>
                                          </p:stCondLst>
                                        </p:cTn>
                                        <p:tgtEl>
                                          <p:spTgt spid="15362">
                                            <p:txEl>
                                              <p:pRg st="2" end="2"/>
                                            </p:txEl>
                                          </p:spTgt>
                                        </p:tgtEl>
                                        <p:attrNameLst>
                                          <p:attrName>style.visibility</p:attrName>
                                        </p:attrNameLst>
                                      </p:cBhvr>
                                      <p:to>
                                        <p:strVal val="visible"/>
                                      </p:to>
                                    </p:set>
                                    <p:anim to="" calcmode="lin" valueType="num">
                                      <p:cBhvr>
                                        <p:cTn id="15" dur="1" fill="hold"/>
                                        <p:tgtEl>
                                          <p:spTgt spid="15362">
                                            <p:txEl>
                                              <p:pRg st="2" end="2"/>
                                            </p:txEl>
                                          </p:spTgt>
                                        </p:tgtEl>
                                        <p:attrNameLst>
                                          <p:attrName/>
                                        </p:attrNameLst>
                                      </p:cBhvr>
                                    </p:anim>
                                  </p:childTnLst>
                                </p:cTn>
                              </p:par>
                            </p:childTnLst>
                          </p:cTn>
                        </p:par>
                      </p:childTnLst>
                    </p:cTn>
                  </p:par>
                  <p:par>
                    <p:cTn id="16" fill="hold">
                      <p:stCondLst>
                        <p:cond delay="indefinite"/>
                      </p:stCondLst>
                      <p:childTnLst>
                        <p:par>
                          <p:cTn id="17" fill="hold">
                            <p:stCondLst>
                              <p:cond delay="0"/>
                            </p:stCondLst>
                            <p:childTnLst>
                              <p:par>
                                <p:cTn id="18" presetID="24"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to="" calcmode="lin" valueType="num">
                                      <p:cBhvr>
                                        <p:cTn id="20"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1"/>
          <p:cNvSpPr>
            <a:spLocks noChangeArrowheads="1"/>
          </p:cNvSpPr>
          <p:nvPr/>
        </p:nvSpPr>
        <p:spPr bwMode="auto">
          <a:xfrm>
            <a:off x="106680" y="76201"/>
            <a:ext cx="12588240" cy="6571030"/>
          </a:xfrm>
          <a:prstGeom prst="rect">
            <a:avLst/>
          </a:prstGeom>
          <a:noFill/>
          <a:ln w="38100" cmpd="thickThi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tIns="91440" bIns="0" anchor="t" anchorCtr="0">
            <a:spAutoFit/>
          </a:bodyPr>
          <a:lstStyle/>
          <a:p>
            <a:pPr>
              <a:spcAft>
                <a:spcPts val="900"/>
              </a:spcAft>
              <a:buClr>
                <a:schemeClr val="hlink"/>
              </a:buClr>
              <a:buSzPct val="120000"/>
            </a:pPr>
            <a:r>
              <a:rPr lang="en-US" altLang="vi-VN" sz="2400" dirty="0">
                <a:latin typeface="Times New Roman" pitchFamily="18" charset="0"/>
                <a:cs typeface="Times New Roman" pitchFamily="18" charset="0"/>
              </a:rPr>
              <a:t>From: ……………………………………</a:t>
            </a:r>
          </a:p>
          <a:p>
            <a:pPr>
              <a:spcAft>
                <a:spcPts val="900"/>
              </a:spcAft>
              <a:buClr>
                <a:schemeClr val="hlink"/>
              </a:buClr>
              <a:buSzPct val="120000"/>
            </a:pPr>
            <a:r>
              <a:rPr lang="en-US" altLang="vi-VN" sz="2400" dirty="0">
                <a:latin typeface="Times New Roman" pitchFamily="18" charset="0"/>
                <a:cs typeface="Times New Roman" pitchFamily="18" charset="0"/>
              </a:rPr>
              <a:t>To:     ……………………………………</a:t>
            </a:r>
          </a:p>
          <a:p>
            <a:pPr>
              <a:spcAft>
                <a:spcPts val="900"/>
              </a:spcAft>
              <a:buClr>
                <a:schemeClr val="hlink"/>
              </a:buClr>
              <a:buSzPct val="120000"/>
            </a:pPr>
            <a:r>
              <a:rPr lang="en-US" altLang="vi-VN" sz="2400" dirty="0">
                <a:latin typeface="Times New Roman" pitchFamily="18" charset="0"/>
                <a:cs typeface="Times New Roman" pitchFamily="18" charset="0"/>
              </a:rPr>
              <a:t>Subject: ……………………………………</a:t>
            </a:r>
          </a:p>
          <a:p>
            <a:pPr>
              <a:spcAft>
                <a:spcPts val="600"/>
              </a:spcAft>
              <a:buClr>
                <a:schemeClr val="hlink"/>
              </a:buClr>
              <a:buSzPct val="120000"/>
            </a:pPr>
            <a:r>
              <a:rPr lang="en-US" altLang="vi-VN" sz="2400" dirty="0">
                <a:latin typeface="Times New Roman" pitchFamily="18" charset="0"/>
                <a:cs typeface="Times New Roman" pitchFamily="18" charset="0"/>
              </a:rPr>
              <a:t>Dear…………………,</a:t>
            </a:r>
          </a:p>
          <a:p>
            <a:pPr>
              <a:spcAft>
                <a:spcPts val="600"/>
              </a:spcAft>
              <a:buClr>
                <a:schemeClr val="hlink"/>
              </a:buClr>
              <a:buSzPct val="120000"/>
            </a:pPr>
            <a:endParaRPr lang="en-US" altLang="vi-VN" sz="2400" dirty="0">
              <a:latin typeface="Times New Roman" pitchFamily="18" charset="0"/>
              <a:cs typeface="Times New Roman" pitchFamily="18" charset="0"/>
            </a:endParaRPr>
          </a:p>
          <a:p>
            <a:pPr>
              <a:spcAft>
                <a:spcPts val="600"/>
              </a:spcAft>
              <a:buClr>
                <a:schemeClr val="hlink"/>
              </a:buClr>
              <a:buSzPct val="120000"/>
            </a:pPr>
            <a:endParaRPr lang="en-US" altLang="vi-VN" sz="2400" dirty="0">
              <a:latin typeface="Times New Roman" pitchFamily="18" charset="0"/>
              <a:cs typeface="Times New Roman" pitchFamily="18" charset="0"/>
            </a:endParaRPr>
          </a:p>
          <a:p>
            <a:pPr>
              <a:spcAft>
                <a:spcPts val="600"/>
              </a:spcAft>
              <a:buClr>
                <a:schemeClr val="hlink"/>
              </a:buClr>
              <a:buSzPct val="120000"/>
            </a:pPr>
            <a:endParaRPr lang="en-US" altLang="vi-VN" sz="2400" dirty="0"/>
          </a:p>
          <a:p>
            <a:pPr>
              <a:spcAft>
                <a:spcPts val="600"/>
              </a:spcAft>
              <a:buClr>
                <a:schemeClr val="hlink"/>
              </a:buClr>
              <a:buSzPct val="120000"/>
            </a:pPr>
            <a:endParaRPr lang="en-US" altLang="vi-VN" sz="2400" dirty="0"/>
          </a:p>
          <a:p>
            <a:pPr>
              <a:spcAft>
                <a:spcPts val="600"/>
              </a:spcAft>
              <a:buClr>
                <a:schemeClr val="hlink"/>
              </a:buClr>
              <a:buSzPct val="120000"/>
            </a:pPr>
            <a:endParaRPr lang="en-US" altLang="vi-VN" sz="2400" dirty="0"/>
          </a:p>
          <a:p>
            <a:pPr>
              <a:spcAft>
                <a:spcPts val="600"/>
              </a:spcAft>
              <a:buClr>
                <a:schemeClr val="hlink"/>
              </a:buClr>
              <a:buSzPct val="120000"/>
            </a:pPr>
            <a:endParaRPr lang="en-US" altLang="vi-VN" sz="2400" dirty="0"/>
          </a:p>
          <a:p>
            <a:pPr>
              <a:spcAft>
                <a:spcPts val="1800"/>
              </a:spcAft>
              <a:buClr>
                <a:schemeClr val="hlink"/>
              </a:buClr>
              <a:buSzPct val="120000"/>
            </a:pPr>
            <a:endParaRPr lang="en-US" altLang="vi-VN" sz="2400" dirty="0"/>
          </a:p>
          <a:p>
            <a:pPr>
              <a:spcBef>
                <a:spcPts val="300"/>
              </a:spcBef>
              <a:spcAft>
                <a:spcPts val="600"/>
              </a:spcAft>
              <a:buClr>
                <a:schemeClr val="hlink"/>
              </a:buClr>
              <a:buSzPct val="120000"/>
            </a:pPr>
            <a:r>
              <a:rPr lang="en-US" altLang="vi-VN" sz="2400" dirty="0">
                <a:latin typeface="Times New Roman" pitchFamily="18" charset="0"/>
                <a:cs typeface="Times New Roman" pitchFamily="18" charset="0"/>
              </a:rPr>
              <a:t>Look forward to seeing you soon!</a:t>
            </a:r>
          </a:p>
          <a:p>
            <a:pPr>
              <a:spcAft>
                <a:spcPts val="600"/>
              </a:spcAft>
              <a:buClr>
                <a:schemeClr val="hlink"/>
              </a:buClr>
              <a:buSzPct val="120000"/>
            </a:pPr>
            <a:r>
              <a:rPr lang="en-US" altLang="vi-VN" sz="2400" dirty="0">
                <a:latin typeface="Times New Roman" pitchFamily="18" charset="0"/>
                <a:cs typeface="Times New Roman" pitchFamily="18" charset="0"/>
              </a:rPr>
              <a:t>Best wishes,</a:t>
            </a:r>
          </a:p>
          <a:p>
            <a:pPr>
              <a:spcAft>
                <a:spcPts val="0"/>
              </a:spcAft>
              <a:buClr>
                <a:schemeClr val="hlink"/>
              </a:buClr>
              <a:buSzPct val="120000"/>
            </a:pPr>
            <a:r>
              <a:rPr lang="en-US" altLang="vi-VN" sz="2400" dirty="0">
                <a:latin typeface="Times New Roman" pitchFamily="18" charset="0"/>
                <a:cs typeface="Times New Roman" pitchFamily="18" charset="0"/>
              </a:rPr>
              <a:t>…………………</a:t>
            </a:r>
          </a:p>
        </p:txBody>
      </p:sp>
      <p:sp>
        <p:nvSpPr>
          <p:cNvPr id="5" name="Rounded Rectangle 4"/>
          <p:cNvSpPr>
            <a:spLocks noChangeArrowheads="1"/>
          </p:cNvSpPr>
          <p:nvPr/>
        </p:nvSpPr>
        <p:spPr bwMode="auto">
          <a:xfrm>
            <a:off x="1386841" y="14494"/>
            <a:ext cx="6158548" cy="457200"/>
          </a:xfrm>
          <a:prstGeom prst="roundRect">
            <a:avLst>
              <a:gd name="adj" fmla="val 16667"/>
            </a:avLst>
          </a:prstGeom>
          <a:noFill/>
          <a:ln w="9525" algn="ctr">
            <a:noFill/>
            <a:round/>
            <a:headEnd/>
            <a:tailEnd/>
          </a:ln>
        </p:spPr>
        <p:txBody>
          <a:bodyPr/>
          <a:lstStyle>
            <a:lvl1pPr>
              <a:defRPr sz="2800">
                <a:solidFill>
                  <a:schemeClr val="tx1"/>
                </a:solidFill>
                <a:latin typeface="Tahoma" panose="020B0604030504040204" pitchFamily="34" charset="0"/>
              </a:defRPr>
            </a:lvl1pPr>
            <a:lvl2pPr marL="742950" indent="-285750">
              <a:defRPr sz="2800">
                <a:solidFill>
                  <a:schemeClr val="tx1"/>
                </a:solidFill>
                <a:latin typeface="Tahoma" panose="020B0604030504040204" pitchFamily="34" charset="0"/>
              </a:defRPr>
            </a:lvl2pPr>
            <a:lvl3pPr marL="1143000" indent="-228600">
              <a:defRPr sz="2800">
                <a:solidFill>
                  <a:schemeClr val="tx1"/>
                </a:solidFill>
                <a:latin typeface="Tahoma" panose="020B0604030504040204" pitchFamily="34" charset="0"/>
              </a:defRPr>
            </a:lvl3pPr>
            <a:lvl4pPr marL="1600200" indent="-228600">
              <a:defRPr sz="2800">
                <a:solidFill>
                  <a:schemeClr val="tx1"/>
                </a:solidFill>
                <a:latin typeface="Tahoma" panose="020B0604030504040204" pitchFamily="34" charset="0"/>
              </a:defRPr>
            </a:lvl4pPr>
            <a:lvl5pPr marL="2057400" indent="-22860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a:defRPr/>
            </a:pPr>
            <a:r>
              <a:rPr lang="en-US" altLang="vi-VN" sz="2400" dirty="0">
                <a:latin typeface="+mn-lt"/>
              </a:rPr>
              <a:t>Nam@gmail.com</a:t>
            </a:r>
            <a:endParaRPr lang="vi-VN" altLang="vi-VN" sz="2400" dirty="0">
              <a:latin typeface="+mn-lt"/>
            </a:endParaRPr>
          </a:p>
        </p:txBody>
      </p:sp>
      <p:sp>
        <p:nvSpPr>
          <p:cNvPr id="7" name="Rounded Rectangle 6"/>
          <p:cNvSpPr>
            <a:spLocks noChangeArrowheads="1"/>
          </p:cNvSpPr>
          <p:nvPr/>
        </p:nvSpPr>
        <p:spPr bwMode="auto">
          <a:xfrm>
            <a:off x="1386841" y="487363"/>
            <a:ext cx="6158548" cy="457200"/>
          </a:xfrm>
          <a:prstGeom prst="roundRect">
            <a:avLst>
              <a:gd name="adj" fmla="val 16667"/>
            </a:avLst>
          </a:prstGeom>
          <a:noFill/>
          <a:ln w="9525" algn="ctr">
            <a:noFill/>
            <a:round/>
            <a:headEnd/>
            <a:tailEnd/>
          </a:ln>
        </p:spPr>
        <p:txBody>
          <a:bodyPr/>
          <a:lstStyle>
            <a:lvl1pPr>
              <a:defRPr sz="2800">
                <a:solidFill>
                  <a:schemeClr val="tx1"/>
                </a:solidFill>
                <a:latin typeface="Tahoma" panose="020B0604030504040204" pitchFamily="34" charset="0"/>
              </a:defRPr>
            </a:lvl1pPr>
            <a:lvl2pPr marL="742950" indent="-285750">
              <a:defRPr sz="2800">
                <a:solidFill>
                  <a:schemeClr val="tx1"/>
                </a:solidFill>
                <a:latin typeface="Tahoma" panose="020B0604030504040204" pitchFamily="34" charset="0"/>
              </a:defRPr>
            </a:lvl2pPr>
            <a:lvl3pPr marL="1143000" indent="-228600">
              <a:defRPr sz="2800">
                <a:solidFill>
                  <a:schemeClr val="tx1"/>
                </a:solidFill>
                <a:latin typeface="Tahoma" panose="020B0604030504040204" pitchFamily="34" charset="0"/>
              </a:defRPr>
            </a:lvl3pPr>
            <a:lvl4pPr marL="1600200" indent="-228600">
              <a:defRPr sz="2800">
                <a:solidFill>
                  <a:schemeClr val="tx1"/>
                </a:solidFill>
                <a:latin typeface="Tahoma" panose="020B0604030504040204" pitchFamily="34" charset="0"/>
              </a:defRPr>
            </a:lvl4pPr>
            <a:lvl5pPr marL="2057400" indent="-22860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a:defRPr/>
            </a:pPr>
            <a:r>
              <a:rPr lang="en-US" altLang="vi-VN" sz="2400" b="1" dirty="0">
                <a:latin typeface="Times New Roman" pitchFamily="18" charset="0"/>
                <a:cs typeface="Times New Roman" pitchFamily="18" charset="0"/>
              </a:rPr>
              <a:t>tony@fastmail.com</a:t>
            </a:r>
            <a:endParaRPr lang="vi-VN" altLang="vi-VN" sz="2400" b="1" dirty="0">
              <a:latin typeface="Times New Roman" pitchFamily="18" charset="0"/>
              <a:cs typeface="Times New Roman" pitchFamily="18" charset="0"/>
            </a:endParaRPr>
          </a:p>
        </p:txBody>
      </p:sp>
      <p:sp>
        <p:nvSpPr>
          <p:cNvPr id="8" name="TextBox 7"/>
          <p:cNvSpPr txBox="1"/>
          <p:nvPr/>
        </p:nvSpPr>
        <p:spPr>
          <a:xfrm>
            <a:off x="106680" y="1872789"/>
            <a:ext cx="12432665" cy="3647152"/>
          </a:xfrm>
          <a:prstGeom prst="rect">
            <a:avLst/>
          </a:prstGeom>
          <a:noFill/>
        </p:spPr>
        <p:txBody>
          <a:bodyPr>
            <a:spAutoFit/>
          </a:bodyPr>
          <a:lstStyle/>
          <a:p>
            <a:pPr>
              <a:spcAft>
                <a:spcPts val="900"/>
              </a:spcAft>
              <a:defRPr/>
            </a:pPr>
            <a:r>
              <a:rPr lang="en-US" sz="2400" b="1" i="1" dirty="0">
                <a:latin typeface="Times New Roman" pitchFamily="18" charset="0"/>
                <a:cs typeface="Times New Roman" pitchFamily="18" charset="0"/>
              </a:rPr>
              <a:t>It’s great to know that you are coming to Viet Nam. What a pity you can only spend one day in Ha </a:t>
            </a:r>
            <a:r>
              <a:rPr lang="en-US" sz="2400" b="1" i="1" dirty="0" err="1">
                <a:latin typeface="Times New Roman" pitchFamily="18" charset="0"/>
                <a:cs typeface="Times New Roman" pitchFamily="18" charset="0"/>
              </a:rPr>
              <a:t>Noi</a:t>
            </a:r>
            <a:r>
              <a:rPr lang="en-US" sz="2400" b="1" i="1" dirty="0">
                <a:latin typeface="Times New Roman" pitchFamily="18" charset="0"/>
                <a:cs typeface="Times New Roman" pitchFamily="18" charset="0"/>
              </a:rPr>
              <a:t>.</a:t>
            </a:r>
          </a:p>
          <a:p>
            <a:pPr algn="just">
              <a:spcAft>
                <a:spcPts val="900"/>
              </a:spcAft>
              <a:defRPr/>
            </a:pPr>
            <a:r>
              <a:rPr lang="en-US" sz="2400" b="1" i="1" dirty="0">
                <a:latin typeface="Times New Roman" pitchFamily="18" charset="0"/>
                <a:cs typeface="Times New Roman" pitchFamily="18" charset="0"/>
              </a:rPr>
              <a:t>There are many interesting places in Viet Nam, but I think within one day you should be able to visit three places. The first place I suggest is </a:t>
            </a:r>
            <a:r>
              <a:rPr lang="en-US" sz="2400" b="1" i="1" dirty="0" err="1">
                <a:latin typeface="Times New Roman" pitchFamily="18" charset="0"/>
                <a:cs typeface="Times New Roman" pitchFamily="18" charset="0"/>
              </a:rPr>
              <a:t>Hoan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Kiem</a:t>
            </a:r>
            <a:r>
              <a:rPr lang="en-US" sz="2400" b="1" i="1" dirty="0">
                <a:latin typeface="Times New Roman" pitchFamily="18" charset="0"/>
                <a:cs typeface="Times New Roman" pitchFamily="18" charset="0"/>
              </a:rPr>
              <a:t> lake. You can walk around and practice speaking English with foreigners, especially, you can try </a:t>
            </a:r>
            <a:r>
              <a:rPr lang="en-US" sz="2400" b="1" i="1" dirty="0" err="1">
                <a:latin typeface="Times New Roman" pitchFamily="18" charset="0"/>
                <a:cs typeface="Times New Roman" pitchFamily="18" charset="0"/>
              </a:rPr>
              <a:t>Trang</a:t>
            </a:r>
            <a:r>
              <a:rPr lang="en-US" sz="2400" b="1" i="1" dirty="0">
                <a:latin typeface="Times New Roman" pitchFamily="18" charset="0"/>
                <a:cs typeface="Times New Roman" pitchFamily="18" charset="0"/>
              </a:rPr>
              <a:t> Tien ice-cream. The second place is the Temple of Literature. If you go there, you can ask calligraphists for wishes written in Han characters. Finally, you can visit Ho Chi Minh Mausoleum. There you can discuss Uncle Ho and go sightseeing.</a:t>
            </a:r>
          </a:p>
          <a:p>
            <a:pPr>
              <a:spcAft>
                <a:spcPts val="900"/>
              </a:spcAft>
              <a:defRPr/>
            </a:pPr>
            <a:r>
              <a:rPr lang="en-US" sz="2400" b="1" i="1" dirty="0">
                <a:latin typeface="Times New Roman" pitchFamily="18" charset="0"/>
                <a:cs typeface="Times New Roman" pitchFamily="18" charset="0"/>
              </a:rPr>
              <a:t>Tell me when you’re coming, so I can show you around these places.</a:t>
            </a:r>
          </a:p>
        </p:txBody>
      </p:sp>
      <p:sp>
        <p:nvSpPr>
          <p:cNvPr id="9" name="Rounded Rectangle 8"/>
          <p:cNvSpPr>
            <a:spLocks noChangeArrowheads="1"/>
          </p:cNvSpPr>
          <p:nvPr/>
        </p:nvSpPr>
        <p:spPr bwMode="auto">
          <a:xfrm>
            <a:off x="914400" y="1477296"/>
            <a:ext cx="6158547" cy="457200"/>
          </a:xfrm>
          <a:prstGeom prst="roundRect">
            <a:avLst>
              <a:gd name="adj" fmla="val 16667"/>
            </a:avLst>
          </a:prstGeom>
          <a:noFill/>
          <a:ln w="9525" algn="ctr">
            <a:noFill/>
            <a:round/>
            <a:headEnd/>
            <a:tailEnd/>
          </a:ln>
        </p:spPr>
        <p:txBody>
          <a:bodyPr/>
          <a:lstStyle>
            <a:lvl1pPr>
              <a:defRPr sz="2800">
                <a:solidFill>
                  <a:schemeClr val="tx1"/>
                </a:solidFill>
                <a:latin typeface="Tahoma" panose="020B0604030504040204" pitchFamily="34" charset="0"/>
              </a:defRPr>
            </a:lvl1pPr>
            <a:lvl2pPr marL="742950" indent="-285750">
              <a:defRPr sz="2800">
                <a:solidFill>
                  <a:schemeClr val="tx1"/>
                </a:solidFill>
                <a:latin typeface="Tahoma" panose="020B0604030504040204" pitchFamily="34" charset="0"/>
              </a:defRPr>
            </a:lvl2pPr>
            <a:lvl3pPr marL="1143000" indent="-228600">
              <a:defRPr sz="2800">
                <a:solidFill>
                  <a:schemeClr val="tx1"/>
                </a:solidFill>
                <a:latin typeface="Tahoma" panose="020B0604030504040204" pitchFamily="34" charset="0"/>
              </a:defRPr>
            </a:lvl3pPr>
            <a:lvl4pPr marL="1600200" indent="-228600">
              <a:defRPr sz="2800">
                <a:solidFill>
                  <a:schemeClr val="tx1"/>
                </a:solidFill>
                <a:latin typeface="Tahoma" panose="020B0604030504040204" pitchFamily="34" charset="0"/>
              </a:defRPr>
            </a:lvl4pPr>
            <a:lvl5pPr marL="2057400" indent="-22860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a:defRPr/>
            </a:pPr>
            <a:r>
              <a:rPr lang="en-US" altLang="vi-VN" sz="2400" dirty="0">
                <a:latin typeface="+mn-lt"/>
              </a:rPr>
              <a:t>Tony</a:t>
            </a:r>
            <a:endParaRPr lang="vi-VN" altLang="vi-VN" sz="2400" dirty="0">
              <a:latin typeface="+mn-lt"/>
            </a:endParaRPr>
          </a:p>
        </p:txBody>
      </p:sp>
      <p:sp>
        <p:nvSpPr>
          <p:cNvPr id="10" name="Rounded Rectangle 9"/>
          <p:cNvSpPr>
            <a:spLocks noChangeArrowheads="1"/>
          </p:cNvSpPr>
          <p:nvPr/>
        </p:nvSpPr>
        <p:spPr bwMode="auto">
          <a:xfrm>
            <a:off x="582296" y="6064044"/>
            <a:ext cx="6158548" cy="457200"/>
          </a:xfrm>
          <a:prstGeom prst="roundRect">
            <a:avLst>
              <a:gd name="adj" fmla="val 16667"/>
            </a:avLst>
          </a:prstGeom>
          <a:noFill/>
          <a:ln w="9525" algn="ctr">
            <a:noFill/>
            <a:round/>
            <a:headEnd/>
            <a:tailEnd/>
          </a:ln>
        </p:spPr>
        <p:txBody>
          <a:bodyPr/>
          <a:lstStyle>
            <a:lvl1pPr>
              <a:defRPr sz="2800">
                <a:solidFill>
                  <a:schemeClr val="tx1"/>
                </a:solidFill>
                <a:latin typeface="Tahoma" panose="020B0604030504040204" pitchFamily="34" charset="0"/>
              </a:defRPr>
            </a:lvl1pPr>
            <a:lvl2pPr marL="742950" indent="-285750">
              <a:defRPr sz="2800">
                <a:solidFill>
                  <a:schemeClr val="tx1"/>
                </a:solidFill>
                <a:latin typeface="Tahoma" panose="020B0604030504040204" pitchFamily="34" charset="0"/>
              </a:defRPr>
            </a:lvl2pPr>
            <a:lvl3pPr marL="1143000" indent="-228600">
              <a:defRPr sz="2800">
                <a:solidFill>
                  <a:schemeClr val="tx1"/>
                </a:solidFill>
                <a:latin typeface="Tahoma" panose="020B0604030504040204" pitchFamily="34" charset="0"/>
              </a:defRPr>
            </a:lvl3pPr>
            <a:lvl4pPr marL="1600200" indent="-228600">
              <a:defRPr sz="2800">
                <a:solidFill>
                  <a:schemeClr val="tx1"/>
                </a:solidFill>
                <a:latin typeface="Tahoma" panose="020B0604030504040204" pitchFamily="34" charset="0"/>
              </a:defRPr>
            </a:lvl4pPr>
            <a:lvl5pPr marL="2057400" indent="-22860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a:defRPr/>
            </a:pPr>
            <a:r>
              <a:rPr lang="en-US" altLang="vi-VN" sz="2400" dirty="0">
                <a:latin typeface="Times New Roman" pitchFamily="18" charset="0"/>
                <a:cs typeface="Times New Roman" pitchFamily="18" charset="0"/>
              </a:rPr>
              <a:t>Nam</a:t>
            </a:r>
            <a:endParaRPr lang="vi-VN" altLang="vi-VN" sz="2400" dirty="0">
              <a:latin typeface="Times New Roman" pitchFamily="18" charset="0"/>
              <a:cs typeface="Times New Roman" pitchFamily="18" charset="0"/>
            </a:endParaRPr>
          </a:p>
        </p:txBody>
      </p:sp>
      <p:sp>
        <p:nvSpPr>
          <p:cNvPr id="2" name="Action Button: Help 1">
            <a:hlinkClick r:id="rId4" action="ppaction://hlinksldjump" highlightClick="1"/>
          </p:cNvPr>
          <p:cNvSpPr/>
          <p:nvPr/>
        </p:nvSpPr>
        <p:spPr bwMode="auto">
          <a:xfrm>
            <a:off x="11734800" y="5454444"/>
            <a:ext cx="594360" cy="609600"/>
          </a:xfrm>
          <a:prstGeom prst="actionButtonHelp">
            <a:avLst/>
          </a:prstGeom>
          <a:solidFill>
            <a:schemeClr val="accent1"/>
          </a:solidFill>
          <a:ln w="9525" cap="flat" cmpd="sng" algn="ctr">
            <a:solidFill>
              <a:schemeClr val="tx1"/>
            </a:solidFill>
            <a:prstDash val="solid"/>
            <a:round/>
            <a:headEnd type="none" w="med" len="med"/>
            <a:tailEnd type="none" w="med" len="med"/>
          </a:ln>
          <a:effectLst/>
          <a:scene3d>
            <a:camera prst="orthographicFront"/>
            <a:lightRig rig="threePt" dir="t"/>
          </a:scene3d>
          <a:sp3d>
            <a:bevelT w="165100" prst="coolSlant"/>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ahoma" pitchFamily="34" charset="0"/>
            </a:endParaRPr>
          </a:p>
        </p:txBody>
      </p:sp>
      <p:sp>
        <p:nvSpPr>
          <p:cNvPr id="22" name="Action Button: Forward or Next 21">
            <a:hlinkClick r:id="" action="ppaction://hlinkshowjump?jump=nextslide" highlightClick="1"/>
          </p:cNvPr>
          <p:cNvSpPr/>
          <p:nvPr/>
        </p:nvSpPr>
        <p:spPr bwMode="auto">
          <a:xfrm>
            <a:off x="11734800" y="6096000"/>
            <a:ext cx="533400" cy="381000"/>
          </a:xfrm>
          <a:prstGeom prst="actionButtonForwardNext">
            <a:avLst/>
          </a:prstGeom>
          <a:solidFill>
            <a:schemeClr val="accent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ahoma" pitchFamily="34" charset="0"/>
            </a:endParaRPr>
          </a:p>
        </p:txBody>
      </p:sp>
    </p:spTree>
    <p:controls>
      <mc:AlternateContent xmlns:mc="http://schemas.openxmlformats.org/markup-compatibility/2006">
        <mc:Choice xmlns:v="urn:schemas-microsoft-com:vml" Requires="v">
          <p:control name="TextBox2" r:id="rId1" imgW="6610320" imgH="390600"/>
        </mc:Choice>
        <mc:Fallback>
          <p:control name="TextBox2" r:id="rId1" imgW="6610320" imgH="390600">
            <p:pic>
              <p:nvPicPr>
                <p:cNvPr id="3" name="TextBox2" hidden="1"/>
                <p:cNvPicPr preferRelativeResize="0">
                  <a:picLocks noChangeArrowheads="1" noChangeShapeType="1"/>
                </p:cNvPicPr>
                <p:nvPr/>
              </p:nvPicPr>
              <p:blipFill>
                <a:blip r:embed="rId5"/>
                <a:srcRect/>
                <a:stretch>
                  <a:fillRect/>
                </a:stretch>
              </p:blipFill>
              <p:spPr bwMode="auto">
                <a:xfrm>
                  <a:off x="1812925" y="519113"/>
                  <a:ext cx="6615113" cy="395287"/>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name="TextBox3" r:id="rId2" imgW="6610320" imgH="457200"/>
        </mc:Choice>
        <mc:Fallback>
          <p:control name="TextBox3" r:id="rId2" imgW="6610320" imgH="457200">
            <p:pic>
              <p:nvPicPr>
                <p:cNvPr id="4" name="TextBox3"/>
                <p:cNvPicPr preferRelativeResize="0">
                  <a:picLocks noChangeArrowheads="1" noChangeShapeType="1"/>
                </p:cNvPicPr>
                <p:nvPr/>
              </p:nvPicPr>
              <p:blipFill>
                <a:blip r:embed="rId6"/>
                <a:srcRect/>
                <a:stretch>
                  <a:fillRect/>
                </a:stretch>
              </p:blipFill>
              <p:spPr bwMode="auto">
                <a:xfrm>
                  <a:off x="1360488" y="1125538"/>
                  <a:ext cx="6615112" cy="4572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cSld>
  <p:clrMapOvr>
    <a:masterClrMapping/>
  </p:clrMapOvr>
  <p:transition spd="med">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left)">
                                      <p:cBhvr>
                                        <p:cTn id="22" dur="500"/>
                                        <p:tgtEl>
                                          <p:spTgt spid="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wipe(left)">
                                      <p:cBhvr>
                                        <p:cTn id="27" dur="500"/>
                                        <p:tgtEl>
                                          <p:spTgt spid="8">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wipe(left)">
                                      <p:cBhvr>
                                        <p:cTn id="32" dur="500"/>
                                        <p:tgtEl>
                                          <p:spTgt spid="8">
                                            <p:txEl>
                                              <p:pRg st="2" end="2"/>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wipe(down)">
                                      <p:cBhvr>
                                        <p:cTn id="3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ChangeArrowheads="1"/>
          </p:cNvSpPr>
          <p:nvPr/>
        </p:nvSpPr>
        <p:spPr bwMode="auto">
          <a:xfrm>
            <a:off x="746760" y="1600200"/>
            <a:ext cx="1141476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FontTx/>
              <a:buChar char="•"/>
            </a:pPr>
            <a:endParaRPr lang="vi-VN" altLang="vi-VN" sz="3600">
              <a:latin typeface="Comic Sans MS" pitchFamily="66" charset="0"/>
            </a:endParaRPr>
          </a:p>
        </p:txBody>
      </p:sp>
      <p:sp>
        <p:nvSpPr>
          <p:cNvPr id="15369" name="Text Box 9"/>
          <p:cNvSpPr txBox="1">
            <a:spLocks noChangeArrowheads="1"/>
          </p:cNvSpPr>
          <p:nvPr/>
        </p:nvSpPr>
        <p:spPr bwMode="auto">
          <a:xfrm>
            <a:off x="400008" y="1214422"/>
            <a:ext cx="7787640" cy="584200"/>
          </a:xfrm>
          <a:prstGeom prst="rect">
            <a:avLst/>
          </a:prstGeom>
          <a:noFill/>
          <a:ln>
            <a:noFill/>
          </a:ln>
          <a:effectLst/>
        </p:spPr>
        <p:txBody>
          <a:bodyPr>
            <a:spAutoFit/>
          </a:bodyPr>
          <a:lstStyle/>
          <a:p>
            <a:pPr>
              <a:spcBef>
                <a:spcPct val="50000"/>
              </a:spcBef>
              <a:defRPr/>
            </a:pPr>
            <a:r>
              <a:rPr lang="en-US" sz="3200" b="1" dirty="0">
                <a:solidFill>
                  <a:schemeClr val="tx2"/>
                </a:solidFill>
                <a:effectLst>
                  <a:outerShdw blurRad="38100" dist="38100" dir="2700000" algn="tl">
                    <a:srgbClr val="C0C0C0"/>
                  </a:outerShdw>
                </a:effectLst>
              </a:rPr>
              <a:t>    </a:t>
            </a:r>
            <a:r>
              <a:rPr lang="en-US" sz="3200" b="1" dirty="0">
                <a:solidFill>
                  <a:schemeClr val="tx2"/>
                </a:solidFill>
                <a:effectLst>
                  <a:outerShdw blurRad="38100" dist="38100" dir="2700000" algn="tl">
                    <a:srgbClr val="C0C0C0"/>
                  </a:outerShdw>
                </a:effectLst>
                <a:latin typeface="Times New Roman" pitchFamily="18" charset="0"/>
                <a:cs typeface="Times New Roman" pitchFamily="18" charset="0"/>
                <a:sym typeface="Wingdings 2" pitchFamily="18" charset="2"/>
              </a:rPr>
              <a:t> </a:t>
            </a:r>
            <a:r>
              <a:rPr lang="en-US" sz="3200" b="1" u="sng" dirty="0">
                <a:solidFill>
                  <a:schemeClr val="tx2"/>
                </a:solidFill>
                <a:effectLst>
                  <a:outerShdw blurRad="38100" dist="38100" dir="2700000" algn="tl">
                    <a:srgbClr val="C0C0C0"/>
                  </a:outerShdw>
                </a:effectLst>
                <a:latin typeface="Times New Roman" pitchFamily="18" charset="0"/>
                <a:cs typeface="Times New Roman" pitchFamily="18" charset="0"/>
              </a:rPr>
              <a:t>Homework</a:t>
            </a:r>
            <a:r>
              <a:rPr lang="en-US" sz="3200" u="sng" dirty="0">
                <a:solidFill>
                  <a:schemeClr val="tx2"/>
                </a:solidFill>
                <a:effectLst>
                  <a:outerShdw blurRad="38100" dist="38100" dir="2700000" algn="tl">
                    <a:srgbClr val="C0C0C0"/>
                  </a:outerShdw>
                </a:effectLst>
                <a:latin typeface="Times New Roman" pitchFamily="18" charset="0"/>
                <a:cs typeface="Times New Roman" pitchFamily="18" charset="0"/>
              </a:rPr>
              <a:t>:</a:t>
            </a:r>
          </a:p>
        </p:txBody>
      </p:sp>
      <p:sp>
        <p:nvSpPr>
          <p:cNvPr id="2" name="Rectangle 2"/>
          <p:cNvSpPr>
            <a:spLocks noGrp="1" noChangeArrowheads="1"/>
          </p:cNvSpPr>
          <p:nvPr>
            <p:ph type="title"/>
          </p:nvPr>
        </p:nvSpPr>
        <p:spPr>
          <a:xfrm>
            <a:off x="320040" y="1935164"/>
            <a:ext cx="12054840" cy="1570037"/>
          </a:xfrm>
          <a:noFill/>
        </p:spPr>
        <p:txBody>
          <a:bodyPr>
            <a:spAutoFit/>
          </a:bodyPr>
          <a:lstStyle/>
          <a:p>
            <a:pPr algn="l"/>
            <a:r>
              <a:rPr lang="en-US" altLang="vi-VN" sz="3200" dirty="0">
                <a:latin typeface="Times New Roman" pitchFamily="18" charset="0"/>
                <a:cs typeface="Times New Roman" pitchFamily="18" charset="0"/>
              </a:rPr>
              <a:t>-Practice writing more.</a:t>
            </a:r>
            <a:br>
              <a:rPr lang="vi-VN" altLang="vi-VN" sz="3200" dirty="0">
                <a:latin typeface="Times New Roman" pitchFamily="18" charset="0"/>
                <a:cs typeface="Times New Roman" pitchFamily="18" charset="0"/>
              </a:rPr>
            </a:br>
            <a:r>
              <a:rPr lang="en-US" altLang="vi-VN" sz="3200" dirty="0">
                <a:latin typeface="Times New Roman" pitchFamily="18" charset="0"/>
                <a:cs typeface="Times New Roman" pitchFamily="18" charset="0"/>
              </a:rPr>
              <a:t>-Learn vocabulary by heart.</a:t>
            </a:r>
            <a:br>
              <a:rPr lang="vi-VN" altLang="vi-VN" sz="3200" dirty="0">
                <a:latin typeface="Times New Roman" pitchFamily="18" charset="0"/>
                <a:cs typeface="Times New Roman" pitchFamily="18" charset="0"/>
              </a:rPr>
            </a:br>
            <a:r>
              <a:rPr lang="en-US" altLang="vi-VN" sz="3200" dirty="0">
                <a:latin typeface="Times New Roman" pitchFamily="18" charset="0"/>
                <a:cs typeface="Times New Roman" pitchFamily="18" charset="0"/>
              </a:rPr>
              <a:t>-Prepare </a:t>
            </a:r>
            <a:r>
              <a:rPr lang="en-US" altLang="vi-VN" sz="3200" b="1" dirty="0">
                <a:latin typeface="Times New Roman" pitchFamily="18" charset="0"/>
                <a:cs typeface="Times New Roman" pitchFamily="18" charset="0"/>
              </a:rPr>
              <a:t>LOOKING BACK</a:t>
            </a:r>
            <a:endParaRPr lang="en-US" altLang="vi-VN" sz="3200" dirty="0">
              <a:solidFill>
                <a:srgbClr val="0000FF"/>
              </a:solidFill>
              <a:latin typeface="Times New Roman" pitchFamily="18" charset="0"/>
              <a:cs typeface="Times New Roman"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5369">
                                            <p:txEl>
                                              <p:pRg st="0" end="0"/>
                                            </p:txEl>
                                          </p:spTgt>
                                        </p:tgtEl>
                                        <p:attrNameLst>
                                          <p:attrName>style.visibility</p:attrName>
                                        </p:attrNameLst>
                                      </p:cBhvr>
                                      <p:to>
                                        <p:strVal val="visible"/>
                                      </p:to>
                                    </p:set>
                                    <p:anim to="" calcmode="lin" valueType="num">
                                      <p:cBhvr>
                                        <p:cTn id="7" dur="1" fill="hold"/>
                                        <p:tgtEl>
                                          <p:spTgt spid="15369">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to="" calcmode="lin" valueType="num">
                                      <p:cBhvr>
                                        <p:cTn id="12"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801600" cy="6858000"/>
          </a:xfrm>
          <a:prstGeom prst="rect">
            <a:avLst/>
          </a:prstGeom>
        </p:spPr>
      </p:pic>
    </p:spTree>
    <p:extLst>
      <p:ext uri="{BB962C8B-B14F-4D97-AF65-F5344CB8AC3E}">
        <p14:creationId xmlns:p14="http://schemas.microsoft.com/office/powerpoint/2010/main" val="3306814954"/>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Movie_0002.wm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3"/>
          <a:stretch>
            <a:fillRect/>
          </a:stretch>
        </p:blipFill>
        <p:spPr>
          <a:xfrm>
            <a:off x="0" y="-7374"/>
            <a:ext cx="12801600" cy="6865374"/>
          </a:xfrm>
          <a:prstGeom prst="rect">
            <a:avLst/>
          </a:prstGeom>
        </p:spPr>
      </p:pic>
      <p:sp>
        <p:nvSpPr>
          <p:cNvPr id="9" name="TextBox 8"/>
          <p:cNvSpPr txBox="1">
            <a:spLocks noChangeArrowheads="1"/>
          </p:cNvSpPr>
          <p:nvPr/>
        </p:nvSpPr>
        <p:spPr bwMode="auto">
          <a:xfrm>
            <a:off x="533400" y="249340"/>
            <a:ext cx="6248400" cy="523875"/>
          </a:xfrm>
          <a:prstGeom prst="rect">
            <a:avLst/>
          </a:prstGeom>
          <a:solidFill>
            <a:schemeClr val="accent5">
              <a:lumMod val="20000"/>
              <a:lumOff val="80000"/>
            </a:schemeClr>
          </a:solidFill>
          <a:ln>
            <a:noFill/>
          </a:ln>
        </p:spPr>
        <p:txBody>
          <a:bodyPr wrap="square">
            <a:spAutoFit/>
          </a:bodyPr>
          <a:lstStyle>
            <a:lvl1pPr>
              <a:defRPr sz="2800">
                <a:solidFill>
                  <a:schemeClr val="tx1"/>
                </a:solidFill>
                <a:latin typeface="Tahoma" panose="020B0604030504040204" pitchFamily="34" charset="0"/>
              </a:defRPr>
            </a:lvl1pPr>
            <a:lvl2pPr marL="742950" indent="-285750">
              <a:defRPr sz="2800">
                <a:solidFill>
                  <a:schemeClr val="tx1"/>
                </a:solidFill>
                <a:latin typeface="Tahoma" panose="020B0604030504040204" pitchFamily="34" charset="0"/>
              </a:defRPr>
            </a:lvl2pPr>
            <a:lvl3pPr marL="1143000" indent="-228600">
              <a:defRPr sz="2800">
                <a:solidFill>
                  <a:schemeClr val="tx1"/>
                </a:solidFill>
                <a:latin typeface="Tahoma" panose="020B0604030504040204" pitchFamily="34" charset="0"/>
              </a:defRPr>
            </a:lvl3pPr>
            <a:lvl4pPr marL="1600200" indent="-228600">
              <a:defRPr sz="2800">
                <a:solidFill>
                  <a:schemeClr val="tx1"/>
                </a:solidFill>
                <a:latin typeface="Tahoma" panose="020B0604030504040204" pitchFamily="34" charset="0"/>
              </a:defRPr>
            </a:lvl4pPr>
            <a:lvl5pPr marL="2057400" indent="-22860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a:defRPr/>
            </a:pPr>
            <a:r>
              <a:rPr lang="en-US" altLang="vi-VN" b="1" dirty="0">
                <a:solidFill>
                  <a:schemeClr val="bg2">
                    <a:lumMod val="60000"/>
                    <a:lumOff val="40000"/>
                  </a:schemeClr>
                </a:solidFill>
                <a:latin typeface="Times New Roman" pitchFamily="18" charset="0"/>
                <a:cs typeface="Times New Roman" pitchFamily="18" charset="0"/>
              </a:rPr>
              <a:t>Do you know what places they are?</a:t>
            </a:r>
            <a:endParaRPr lang="vi-VN" altLang="vi-VN" b="1" dirty="0">
              <a:solidFill>
                <a:schemeClr val="bg2">
                  <a:lumMod val="60000"/>
                  <a:lumOff val="40000"/>
                </a:schemeClr>
              </a:solidFill>
              <a:latin typeface="Times New Roman" pitchFamily="18" charset="0"/>
              <a:cs typeface="Times New Roman" pitchFamily="18"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77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heckerboard(across)">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0" y="838200"/>
            <a:ext cx="8391525" cy="4648200"/>
          </a:xfrm>
          <a:prstGeom prst="rect">
            <a:avLst/>
          </a:prstGeom>
        </p:spPr>
      </p:pic>
    </p:spTree>
    <p:extLst>
      <p:ext uri="{BB962C8B-B14F-4D97-AF65-F5344CB8AC3E}">
        <p14:creationId xmlns:p14="http://schemas.microsoft.com/office/powerpoint/2010/main" val="175976597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1" descr="conical vill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054" y="1524000"/>
            <a:ext cx="3200400" cy="2184975"/>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4" descr="13004208-bao_tang_lich_su_vang_khach_(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054" y="4107131"/>
            <a:ext cx="3162546" cy="231167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2" descr="41931306105_0d71db27fa_b_2246915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9854" y="4107118"/>
            <a:ext cx="3162546" cy="228600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5" descr="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4400" y="4107131"/>
            <a:ext cx="3162546" cy="2311675"/>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3" descr="149044336758d65c674447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34400" y="1524000"/>
            <a:ext cx="3162546" cy="2184975"/>
          </a:xfrm>
          <a:prstGeom prst="rect">
            <a:avLst/>
          </a:prstGeom>
          <a:noFill/>
          <a:extLst>
            <a:ext uri="{909E8E84-426E-40DD-AFC4-6F175D3DCCD1}">
              <a14:hiddenFill xmlns:a14="http://schemas.microsoft.com/office/drawing/2010/main">
                <a:solidFill>
                  <a:srgbClr val="FFFFFF"/>
                </a:solidFill>
              </a14:hiddenFill>
            </a:ext>
          </a:extLst>
        </p:spPr>
      </p:pic>
      <p:pic>
        <p:nvPicPr>
          <p:cNvPr id="8193" name="Picture 6" descr="Full-Day-Crafts-Villages-of-Vietnam-Tour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09854" y="1524000"/>
            <a:ext cx="3162546" cy="218497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3"/>
          <p:cNvSpPr txBox="1">
            <a:spLocks noChangeArrowheads="1"/>
          </p:cNvSpPr>
          <p:nvPr/>
        </p:nvSpPr>
        <p:spPr bwMode="auto">
          <a:xfrm>
            <a:off x="792480" y="493693"/>
            <a:ext cx="11323320" cy="954107"/>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pPr lvl="0"/>
            <a:r>
              <a:rPr lang="en-US" dirty="0">
                <a:solidFill>
                  <a:schemeClr val="tx2"/>
                </a:solidFill>
                <a:latin typeface="Times New Roman" pitchFamily="18" charset="0"/>
                <a:cs typeface="Times New Roman" pitchFamily="18" charset="0"/>
              </a:rPr>
              <a:t>a. Ha Long bay		b. Bat </a:t>
            </a:r>
            <a:r>
              <a:rPr lang="en-US" dirty="0" err="1">
                <a:solidFill>
                  <a:schemeClr val="tx2"/>
                </a:solidFill>
                <a:latin typeface="Times New Roman" pitchFamily="18" charset="0"/>
                <a:cs typeface="Times New Roman" pitchFamily="18" charset="0"/>
              </a:rPr>
              <a:t>Trang</a:t>
            </a:r>
            <a:r>
              <a:rPr lang="en-US" dirty="0">
                <a:solidFill>
                  <a:schemeClr val="tx2"/>
                </a:solidFill>
                <a:latin typeface="Times New Roman" pitchFamily="18" charset="0"/>
                <a:cs typeface="Times New Roman" pitchFamily="18" charset="0"/>
              </a:rPr>
              <a:t> village		c. Cam mountain</a:t>
            </a:r>
          </a:p>
          <a:p>
            <a:pPr lvl="0"/>
            <a:r>
              <a:rPr lang="en-US" dirty="0">
                <a:solidFill>
                  <a:schemeClr val="tx2"/>
                </a:solidFill>
                <a:latin typeface="Times New Roman" pitchFamily="18" charset="0"/>
                <a:cs typeface="Times New Roman" pitchFamily="18" charset="0"/>
              </a:rPr>
              <a:t>d. Botanical Garden	e. Conical village			f. Museum</a:t>
            </a:r>
          </a:p>
        </p:txBody>
      </p:sp>
      <p:sp>
        <p:nvSpPr>
          <p:cNvPr id="12" name="Rectangle 1"/>
          <p:cNvSpPr>
            <a:spLocks noChangeArrowheads="1"/>
          </p:cNvSpPr>
          <p:nvPr/>
        </p:nvSpPr>
        <p:spPr bwMode="auto">
          <a:xfrm>
            <a:off x="762000" y="-17196"/>
            <a:ext cx="853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vi-VN" b="1" dirty="0">
                <a:solidFill>
                  <a:srgbClr val="C00000"/>
                </a:solidFill>
                <a:latin typeface="Times New Roman" pitchFamily="18" charset="0"/>
                <a:ea typeface="Tahoma" pitchFamily="34" charset="0"/>
                <a:cs typeface="Times New Roman" pitchFamily="18" charset="0"/>
              </a:rPr>
              <a:t>Match the places to the pictures.</a:t>
            </a:r>
          </a:p>
        </p:txBody>
      </p:sp>
      <p:sp>
        <p:nvSpPr>
          <p:cNvPr id="20" name="TextBox 3"/>
          <p:cNvSpPr txBox="1">
            <a:spLocks noChangeArrowheads="1"/>
          </p:cNvSpPr>
          <p:nvPr/>
        </p:nvSpPr>
        <p:spPr bwMode="auto">
          <a:xfrm>
            <a:off x="381000" y="3606328"/>
            <a:ext cx="3429000"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pPr lvl="0"/>
            <a:r>
              <a:rPr lang="en-US" dirty="0">
                <a:solidFill>
                  <a:schemeClr val="tx2"/>
                </a:solidFill>
                <a:latin typeface="Times New Roman" pitchFamily="18" charset="0"/>
                <a:cs typeface="Times New Roman" pitchFamily="18" charset="0"/>
              </a:rPr>
              <a:t>e. Conical village</a:t>
            </a:r>
          </a:p>
        </p:txBody>
      </p:sp>
      <p:sp>
        <p:nvSpPr>
          <p:cNvPr id="21" name="TextBox 3"/>
          <p:cNvSpPr txBox="1">
            <a:spLocks noChangeArrowheads="1"/>
          </p:cNvSpPr>
          <p:nvPr/>
        </p:nvSpPr>
        <p:spPr bwMode="auto">
          <a:xfrm>
            <a:off x="4495800" y="3606328"/>
            <a:ext cx="3238746"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pPr lvl="0"/>
            <a:r>
              <a:rPr lang="en-US" dirty="0">
                <a:solidFill>
                  <a:schemeClr val="tx2"/>
                </a:solidFill>
                <a:latin typeface="Times New Roman" pitchFamily="18" charset="0"/>
                <a:cs typeface="Times New Roman" pitchFamily="18" charset="0"/>
              </a:rPr>
              <a:t>b. Bat </a:t>
            </a:r>
            <a:r>
              <a:rPr lang="en-US" dirty="0" err="1">
                <a:solidFill>
                  <a:schemeClr val="tx2"/>
                </a:solidFill>
                <a:latin typeface="Times New Roman" pitchFamily="18" charset="0"/>
                <a:cs typeface="Times New Roman" pitchFamily="18" charset="0"/>
              </a:rPr>
              <a:t>Trang</a:t>
            </a:r>
            <a:r>
              <a:rPr lang="en-US" dirty="0">
                <a:solidFill>
                  <a:schemeClr val="tx2"/>
                </a:solidFill>
                <a:latin typeface="Times New Roman" pitchFamily="18" charset="0"/>
                <a:cs typeface="Times New Roman" pitchFamily="18" charset="0"/>
              </a:rPr>
              <a:t> village</a:t>
            </a:r>
          </a:p>
        </p:txBody>
      </p:sp>
      <p:sp>
        <p:nvSpPr>
          <p:cNvPr id="22" name="TextBox 3"/>
          <p:cNvSpPr txBox="1">
            <a:spLocks noChangeArrowheads="1"/>
          </p:cNvSpPr>
          <p:nvPr/>
        </p:nvSpPr>
        <p:spPr bwMode="auto">
          <a:xfrm>
            <a:off x="8458200" y="3606328"/>
            <a:ext cx="3429000"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pPr lvl="0"/>
            <a:r>
              <a:rPr lang="en-US" dirty="0">
                <a:solidFill>
                  <a:schemeClr val="tx2"/>
                </a:solidFill>
                <a:latin typeface="Times New Roman" pitchFamily="18" charset="0"/>
                <a:cs typeface="Times New Roman" pitchFamily="18" charset="0"/>
              </a:rPr>
              <a:t>d. Botanical Garden</a:t>
            </a:r>
          </a:p>
        </p:txBody>
      </p:sp>
      <p:sp>
        <p:nvSpPr>
          <p:cNvPr id="23" name="TextBox 3"/>
          <p:cNvSpPr txBox="1">
            <a:spLocks noChangeArrowheads="1"/>
          </p:cNvSpPr>
          <p:nvPr/>
        </p:nvSpPr>
        <p:spPr bwMode="auto">
          <a:xfrm>
            <a:off x="1791250" y="6393118"/>
            <a:ext cx="3429000"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pPr lvl="0"/>
            <a:r>
              <a:rPr lang="en-US" dirty="0">
                <a:solidFill>
                  <a:schemeClr val="tx2"/>
                </a:solidFill>
                <a:latin typeface="Times New Roman" pitchFamily="18" charset="0"/>
                <a:cs typeface="Times New Roman" pitchFamily="18" charset="0"/>
              </a:rPr>
              <a:t>f. Museum</a:t>
            </a:r>
          </a:p>
        </p:txBody>
      </p:sp>
      <p:sp>
        <p:nvSpPr>
          <p:cNvPr id="24" name="TextBox 3"/>
          <p:cNvSpPr txBox="1">
            <a:spLocks noChangeArrowheads="1"/>
          </p:cNvSpPr>
          <p:nvPr/>
        </p:nvSpPr>
        <p:spPr bwMode="auto">
          <a:xfrm>
            <a:off x="4495800" y="6334780"/>
            <a:ext cx="3238746"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pPr lvl="0"/>
            <a:r>
              <a:rPr lang="en-US" dirty="0">
                <a:solidFill>
                  <a:schemeClr val="tx2"/>
                </a:solidFill>
                <a:latin typeface="Times New Roman" pitchFamily="18" charset="0"/>
                <a:cs typeface="Times New Roman" pitchFamily="18" charset="0"/>
              </a:rPr>
              <a:t>c. Cam mountain</a:t>
            </a:r>
          </a:p>
        </p:txBody>
      </p:sp>
      <p:sp>
        <p:nvSpPr>
          <p:cNvPr id="25" name="TextBox 3"/>
          <p:cNvSpPr txBox="1">
            <a:spLocks noChangeArrowheads="1"/>
          </p:cNvSpPr>
          <p:nvPr/>
        </p:nvSpPr>
        <p:spPr bwMode="auto">
          <a:xfrm>
            <a:off x="8458200" y="6334780"/>
            <a:ext cx="3429000"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lvl1pPr>
              <a:defRPr sz="2800">
                <a:solidFill>
                  <a:schemeClr val="tx1"/>
                </a:solidFill>
                <a:latin typeface="Tahoma" pitchFamily="34" charset="0"/>
              </a:defRPr>
            </a:lvl1pPr>
            <a:lvl2pPr marL="742950" indent="-285750">
              <a:defRPr sz="2800">
                <a:solidFill>
                  <a:schemeClr val="tx1"/>
                </a:solidFill>
                <a:latin typeface="Tahoma" pitchFamily="34" charset="0"/>
              </a:defRPr>
            </a:lvl2pPr>
            <a:lvl3pPr marL="1143000" indent="-228600">
              <a:defRPr sz="2800">
                <a:solidFill>
                  <a:schemeClr val="tx1"/>
                </a:solidFill>
                <a:latin typeface="Tahoma" pitchFamily="34" charset="0"/>
              </a:defRPr>
            </a:lvl3pPr>
            <a:lvl4pPr marL="1600200" indent="-228600">
              <a:defRPr sz="2800">
                <a:solidFill>
                  <a:schemeClr val="tx1"/>
                </a:solidFill>
                <a:latin typeface="Tahoma" pitchFamily="34" charset="0"/>
              </a:defRPr>
            </a:lvl4pPr>
            <a:lvl5pPr marL="2057400" indent="-228600">
              <a:defRPr sz="2800">
                <a:solidFill>
                  <a:schemeClr val="tx1"/>
                </a:solidFill>
                <a:latin typeface="Tahoma" pitchFamily="34" charset="0"/>
              </a:defRPr>
            </a:lvl5pPr>
            <a:lvl6pPr marL="2514600" indent="-228600" eaLnBrk="0" fontAlgn="base" hangingPunct="0">
              <a:spcBef>
                <a:spcPct val="0"/>
              </a:spcBef>
              <a:spcAft>
                <a:spcPct val="0"/>
              </a:spcAft>
              <a:defRPr sz="2800">
                <a:solidFill>
                  <a:schemeClr val="tx1"/>
                </a:solidFill>
                <a:latin typeface="Tahoma" pitchFamily="34" charset="0"/>
              </a:defRPr>
            </a:lvl6pPr>
            <a:lvl7pPr marL="2971800" indent="-228600" eaLnBrk="0" fontAlgn="base" hangingPunct="0">
              <a:spcBef>
                <a:spcPct val="0"/>
              </a:spcBef>
              <a:spcAft>
                <a:spcPct val="0"/>
              </a:spcAft>
              <a:defRPr sz="2800">
                <a:solidFill>
                  <a:schemeClr val="tx1"/>
                </a:solidFill>
                <a:latin typeface="Tahoma" pitchFamily="34" charset="0"/>
              </a:defRPr>
            </a:lvl7pPr>
            <a:lvl8pPr marL="3429000" indent="-228600" eaLnBrk="0" fontAlgn="base" hangingPunct="0">
              <a:spcBef>
                <a:spcPct val="0"/>
              </a:spcBef>
              <a:spcAft>
                <a:spcPct val="0"/>
              </a:spcAft>
              <a:defRPr sz="2800">
                <a:solidFill>
                  <a:schemeClr val="tx1"/>
                </a:solidFill>
                <a:latin typeface="Tahoma" pitchFamily="34" charset="0"/>
              </a:defRPr>
            </a:lvl8pPr>
            <a:lvl9pPr marL="3886200" indent="-228600" eaLnBrk="0" fontAlgn="base" hangingPunct="0">
              <a:spcBef>
                <a:spcPct val="0"/>
              </a:spcBef>
              <a:spcAft>
                <a:spcPct val="0"/>
              </a:spcAft>
              <a:defRPr sz="2800">
                <a:solidFill>
                  <a:schemeClr val="tx1"/>
                </a:solidFill>
                <a:latin typeface="Tahoma" pitchFamily="34" charset="0"/>
              </a:defRPr>
            </a:lvl9pPr>
          </a:lstStyle>
          <a:p>
            <a:pPr lvl="0"/>
            <a:r>
              <a:rPr lang="en-US" dirty="0">
                <a:solidFill>
                  <a:schemeClr val="tx2"/>
                </a:solidFill>
                <a:latin typeface="Times New Roman" pitchFamily="18" charset="0"/>
                <a:cs typeface="Times New Roman" pitchFamily="18" charset="0"/>
              </a:rPr>
              <a:t>a. Ha Long bay</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to="" calcmode="lin" valueType="num">
                                      <p:cBhvr>
                                        <p:cTn id="7" dur="1" fill="hold"/>
                                        <p:tgtEl>
                                          <p:spTgt spid="12">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7"/>
                                        </p:tgtEl>
                                        <p:attrNameLst>
                                          <p:attrName>ppt_y</p:attrName>
                                        </p:attrNameLst>
                                      </p:cBhvr>
                                      <p:tavLst>
                                        <p:tav tm="0">
                                          <p:val>
                                            <p:strVal val="#ppt_y"/>
                                          </p:val>
                                        </p:tav>
                                        <p:tav tm="100000">
                                          <p:val>
                                            <p:strVal val="#ppt_y"/>
                                          </p:val>
                                        </p:tav>
                                      </p:tavLst>
                                    </p:anim>
                                    <p:anim calcmode="lin" valueType="num">
                                      <p:cBhvr>
                                        <p:cTn id="14"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51" presetClass="entr" presetSubtype="0" fill="hold" nodeType="clickEffect">
                                  <p:stCondLst>
                                    <p:cond delay="0"/>
                                  </p:stCondLst>
                                  <p:childTnLst>
                                    <p:set>
                                      <p:cBhvr>
                                        <p:cTn id="20" dur="1" fill="hold">
                                          <p:stCondLst>
                                            <p:cond delay="0"/>
                                          </p:stCondLst>
                                        </p:cTn>
                                        <p:tgtEl>
                                          <p:spTgt spid="8198"/>
                                        </p:tgtEl>
                                        <p:attrNameLst>
                                          <p:attrName>style.visibility</p:attrName>
                                        </p:attrNameLst>
                                      </p:cBhvr>
                                      <p:to>
                                        <p:strVal val="visible"/>
                                      </p:to>
                                    </p:set>
                                    <p:animEffect transition="in" filter="fade">
                                      <p:cBhvr>
                                        <p:cTn id="21" dur="770" decel="100000"/>
                                        <p:tgtEl>
                                          <p:spTgt spid="8198"/>
                                        </p:tgtEl>
                                      </p:cBhvr>
                                    </p:animEffect>
                                    <p:animScale>
                                      <p:cBhvr>
                                        <p:cTn id="22" dur="770" decel="100000"/>
                                        <p:tgtEl>
                                          <p:spTgt spid="8198"/>
                                        </p:tgtEl>
                                      </p:cBhvr>
                                      <p:from x="10000" y="10000"/>
                                      <p:to x="200000" y="450000"/>
                                    </p:animScale>
                                    <p:animScale>
                                      <p:cBhvr>
                                        <p:cTn id="23" dur="1230" accel="100000" fill="hold">
                                          <p:stCondLst>
                                            <p:cond delay="770"/>
                                          </p:stCondLst>
                                        </p:cTn>
                                        <p:tgtEl>
                                          <p:spTgt spid="8198"/>
                                        </p:tgtEl>
                                      </p:cBhvr>
                                      <p:from x="200000" y="450000"/>
                                      <p:to x="100000" y="100000"/>
                                    </p:animScale>
                                    <p:set>
                                      <p:cBhvr>
                                        <p:cTn id="24" dur="770" fill="hold"/>
                                        <p:tgtEl>
                                          <p:spTgt spid="8198"/>
                                        </p:tgtEl>
                                        <p:attrNameLst>
                                          <p:attrName>ppt_x</p:attrName>
                                        </p:attrNameLst>
                                      </p:cBhvr>
                                      <p:to>
                                        <p:strVal val="(0.5)"/>
                                      </p:to>
                                    </p:set>
                                    <p:anim from="(0.5)" to="(#ppt_x)" calcmode="lin" valueType="num">
                                      <p:cBhvr>
                                        <p:cTn id="25" dur="1230" accel="100000" fill="hold">
                                          <p:stCondLst>
                                            <p:cond delay="770"/>
                                          </p:stCondLst>
                                        </p:cTn>
                                        <p:tgtEl>
                                          <p:spTgt spid="8198"/>
                                        </p:tgtEl>
                                        <p:attrNameLst>
                                          <p:attrName>ppt_x</p:attrName>
                                        </p:attrNameLst>
                                      </p:cBhvr>
                                    </p:anim>
                                    <p:set>
                                      <p:cBhvr>
                                        <p:cTn id="26" dur="770" fill="hold"/>
                                        <p:tgtEl>
                                          <p:spTgt spid="8198"/>
                                        </p:tgtEl>
                                        <p:attrNameLst>
                                          <p:attrName>ppt_y</p:attrName>
                                        </p:attrNameLst>
                                      </p:cBhvr>
                                      <p:to>
                                        <p:strVal val="(#ppt_y+0.4)"/>
                                      </p:to>
                                    </p:set>
                                    <p:anim from="(#ppt_y+0.4)" to="(#ppt_y)" calcmode="lin" valueType="num">
                                      <p:cBhvr>
                                        <p:cTn id="27" dur="1230" accel="100000" fill="hold">
                                          <p:stCondLst>
                                            <p:cond delay="770"/>
                                          </p:stCondLst>
                                        </p:cTn>
                                        <p:tgtEl>
                                          <p:spTgt spid="8198"/>
                                        </p:tgtEl>
                                        <p:attrNameLst>
                                          <p:attrName>ppt_y</p:attrName>
                                        </p:attrNameLst>
                                      </p:cBhvr>
                                    </p:anim>
                                  </p:childTnLst>
                                </p:cTn>
                              </p:par>
                            </p:childTnLst>
                          </p:cTn>
                        </p:par>
                      </p:childTnLst>
                    </p:cTn>
                  </p:par>
                  <p:par>
                    <p:cTn id="28" fill="hold">
                      <p:stCondLst>
                        <p:cond delay="indefinite"/>
                      </p:stCondLst>
                      <p:childTnLst>
                        <p:par>
                          <p:cTn id="29" fill="hold">
                            <p:stCondLst>
                              <p:cond delay="0"/>
                            </p:stCondLst>
                            <p:childTnLst>
                              <p:par>
                                <p:cTn id="30" presetID="51" presetClass="entr" presetSubtype="0" fill="hold" nodeType="clickEffect">
                                  <p:stCondLst>
                                    <p:cond delay="0"/>
                                  </p:stCondLst>
                                  <p:childTnLst>
                                    <p:set>
                                      <p:cBhvr>
                                        <p:cTn id="31" dur="1" fill="hold">
                                          <p:stCondLst>
                                            <p:cond delay="0"/>
                                          </p:stCondLst>
                                        </p:cTn>
                                        <p:tgtEl>
                                          <p:spTgt spid="8193"/>
                                        </p:tgtEl>
                                        <p:attrNameLst>
                                          <p:attrName>style.visibility</p:attrName>
                                        </p:attrNameLst>
                                      </p:cBhvr>
                                      <p:to>
                                        <p:strVal val="visible"/>
                                      </p:to>
                                    </p:set>
                                    <p:animEffect transition="in" filter="fade">
                                      <p:cBhvr>
                                        <p:cTn id="32" dur="770" decel="100000"/>
                                        <p:tgtEl>
                                          <p:spTgt spid="8193"/>
                                        </p:tgtEl>
                                      </p:cBhvr>
                                    </p:animEffect>
                                    <p:animScale>
                                      <p:cBhvr>
                                        <p:cTn id="33" dur="770" decel="100000"/>
                                        <p:tgtEl>
                                          <p:spTgt spid="8193"/>
                                        </p:tgtEl>
                                      </p:cBhvr>
                                      <p:from x="10000" y="10000"/>
                                      <p:to x="200000" y="450000"/>
                                    </p:animScale>
                                    <p:animScale>
                                      <p:cBhvr>
                                        <p:cTn id="34" dur="1230" accel="100000" fill="hold">
                                          <p:stCondLst>
                                            <p:cond delay="770"/>
                                          </p:stCondLst>
                                        </p:cTn>
                                        <p:tgtEl>
                                          <p:spTgt spid="8193"/>
                                        </p:tgtEl>
                                      </p:cBhvr>
                                      <p:from x="200000" y="450000"/>
                                      <p:to x="100000" y="100000"/>
                                    </p:animScale>
                                    <p:set>
                                      <p:cBhvr>
                                        <p:cTn id="35" dur="770" fill="hold"/>
                                        <p:tgtEl>
                                          <p:spTgt spid="8193"/>
                                        </p:tgtEl>
                                        <p:attrNameLst>
                                          <p:attrName>ppt_x</p:attrName>
                                        </p:attrNameLst>
                                      </p:cBhvr>
                                      <p:to>
                                        <p:strVal val="(0.5)"/>
                                      </p:to>
                                    </p:set>
                                    <p:anim from="(0.5)" to="(#ppt_x)" calcmode="lin" valueType="num">
                                      <p:cBhvr>
                                        <p:cTn id="36" dur="1230" accel="100000" fill="hold">
                                          <p:stCondLst>
                                            <p:cond delay="770"/>
                                          </p:stCondLst>
                                        </p:cTn>
                                        <p:tgtEl>
                                          <p:spTgt spid="8193"/>
                                        </p:tgtEl>
                                        <p:attrNameLst>
                                          <p:attrName>ppt_x</p:attrName>
                                        </p:attrNameLst>
                                      </p:cBhvr>
                                    </p:anim>
                                    <p:set>
                                      <p:cBhvr>
                                        <p:cTn id="37" dur="770" fill="hold"/>
                                        <p:tgtEl>
                                          <p:spTgt spid="8193"/>
                                        </p:tgtEl>
                                        <p:attrNameLst>
                                          <p:attrName>ppt_y</p:attrName>
                                        </p:attrNameLst>
                                      </p:cBhvr>
                                      <p:to>
                                        <p:strVal val="(#ppt_y+0.4)"/>
                                      </p:to>
                                    </p:set>
                                    <p:anim from="(#ppt_y+0.4)" to="(#ppt_y)" calcmode="lin" valueType="num">
                                      <p:cBhvr>
                                        <p:cTn id="38" dur="1230" accel="100000" fill="hold">
                                          <p:stCondLst>
                                            <p:cond delay="770"/>
                                          </p:stCondLst>
                                        </p:cTn>
                                        <p:tgtEl>
                                          <p:spTgt spid="8193"/>
                                        </p:tgtEl>
                                        <p:attrNameLst>
                                          <p:attrName>ppt_y</p:attrName>
                                        </p:attrNameLst>
                                      </p:cBhvr>
                                    </p:anim>
                                  </p:childTnLst>
                                </p:cTn>
                              </p:par>
                            </p:childTnLst>
                          </p:cTn>
                        </p:par>
                      </p:childTnLst>
                    </p:cTn>
                  </p:par>
                  <p:par>
                    <p:cTn id="39" fill="hold">
                      <p:stCondLst>
                        <p:cond delay="indefinite"/>
                      </p:stCondLst>
                      <p:childTnLst>
                        <p:par>
                          <p:cTn id="40" fill="hold">
                            <p:stCondLst>
                              <p:cond delay="0"/>
                            </p:stCondLst>
                            <p:childTnLst>
                              <p:par>
                                <p:cTn id="41" presetID="51" presetClass="entr" presetSubtype="0" fill="hold" nodeType="clickEffect">
                                  <p:stCondLst>
                                    <p:cond delay="0"/>
                                  </p:stCondLst>
                                  <p:childTnLst>
                                    <p:set>
                                      <p:cBhvr>
                                        <p:cTn id="42" dur="1" fill="hold">
                                          <p:stCondLst>
                                            <p:cond delay="0"/>
                                          </p:stCondLst>
                                        </p:cTn>
                                        <p:tgtEl>
                                          <p:spTgt spid="8194"/>
                                        </p:tgtEl>
                                        <p:attrNameLst>
                                          <p:attrName>style.visibility</p:attrName>
                                        </p:attrNameLst>
                                      </p:cBhvr>
                                      <p:to>
                                        <p:strVal val="visible"/>
                                      </p:to>
                                    </p:set>
                                    <p:animEffect transition="in" filter="fade">
                                      <p:cBhvr>
                                        <p:cTn id="43" dur="770" decel="100000"/>
                                        <p:tgtEl>
                                          <p:spTgt spid="8194"/>
                                        </p:tgtEl>
                                      </p:cBhvr>
                                    </p:animEffect>
                                    <p:animScale>
                                      <p:cBhvr>
                                        <p:cTn id="44" dur="770" decel="100000"/>
                                        <p:tgtEl>
                                          <p:spTgt spid="8194"/>
                                        </p:tgtEl>
                                      </p:cBhvr>
                                      <p:from x="10000" y="10000"/>
                                      <p:to x="200000" y="450000"/>
                                    </p:animScale>
                                    <p:animScale>
                                      <p:cBhvr>
                                        <p:cTn id="45" dur="1230" accel="100000" fill="hold">
                                          <p:stCondLst>
                                            <p:cond delay="770"/>
                                          </p:stCondLst>
                                        </p:cTn>
                                        <p:tgtEl>
                                          <p:spTgt spid="8194"/>
                                        </p:tgtEl>
                                      </p:cBhvr>
                                      <p:from x="200000" y="450000"/>
                                      <p:to x="100000" y="100000"/>
                                    </p:animScale>
                                    <p:set>
                                      <p:cBhvr>
                                        <p:cTn id="46" dur="770" fill="hold"/>
                                        <p:tgtEl>
                                          <p:spTgt spid="8194"/>
                                        </p:tgtEl>
                                        <p:attrNameLst>
                                          <p:attrName>ppt_x</p:attrName>
                                        </p:attrNameLst>
                                      </p:cBhvr>
                                      <p:to>
                                        <p:strVal val="(0.5)"/>
                                      </p:to>
                                    </p:set>
                                    <p:anim from="(0.5)" to="(#ppt_x)" calcmode="lin" valueType="num">
                                      <p:cBhvr>
                                        <p:cTn id="47" dur="1230" accel="100000" fill="hold">
                                          <p:stCondLst>
                                            <p:cond delay="770"/>
                                          </p:stCondLst>
                                        </p:cTn>
                                        <p:tgtEl>
                                          <p:spTgt spid="8194"/>
                                        </p:tgtEl>
                                        <p:attrNameLst>
                                          <p:attrName>ppt_x</p:attrName>
                                        </p:attrNameLst>
                                      </p:cBhvr>
                                    </p:anim>
                                    <p:set>
                                      <p:cBhvr>
                                        <p:cTn id="48" dur="770" fill="hold"/>
                                        <p:tgtEl>
                                          <p:spTgt spid="8194"/>
                                        </p:tgtEl>
                                        <p:attrNameLst>
                                          <p:attrName>ppt_y</p:attrName>
                                        </p:attrNameLst>
                                      </p:cBhvr>
                                      <p:to>
                                        <p:strVal val="(#ppt_y+0.4)"/>
                                      </p:to>
                                    </p:set>
                                    <p:anim from="(#ppt_y+0.4)" to="(#ppt_y)" calcmode="lin" valueType="num">
                                      <p:cBhvr>
                                        <p:cTn id="49" dur="1230" accel="100000" fill="hold">
                                          <p:stCondLst>
                                            <p:cond delay="770"/>
                                          </p:stCondLst>
                                        </p:cTn>
                                        <p:tgtEl>
                                          <p:spTgt spid="8194"/>
                                        </p:tgtEl>
                                        <p:attrNameLst>
                                          <p:attrName>ppt_y</p:attrName>
                                        </p:attrNameLst>
                                      </p:cBhvr>
                                    </p:anim>
                                  </p:childTnLst>
                                </p:cTn>
                              </p:par>
                            </p:childTnLst>
                          </p:cTn>
                        </p:par>
                      </p:childTnLst>
                    </p:cTn>
                  </p:par>
                  <p:par>
                    <p:cTn id="50" fill="hold">
                      <p:stCondLst>
                        <p:cond delay="indefinite"/>
                      </p:stCondLst>
                      <p:childTnLst>
                        <p:par>
                          <p:cTn id="51" fill="hold">
                            <p:stCondLst>
                              <p:cond delay="0"/>
                            </p:stCondLst>
                            <p:childTnLst>
                              <p:par>
                                <p:cTn id="52" presetID="51" presetClass="entr" presetSubtype="0" fill="hold" nodeType="clickEffect">
                                  <p:stCondLst>
                                    <p:cond delay="0"/>
                                  </p:stCondLst>
                                  <p:childTnLst>
                                    <p:set>
                                      <p:cBhvr>
                                        <p:cTn id="53" dur="1" fill="hold">
                                          <p:stCondLst>
                                            <p:cond delay="0"/>
                                          </p:stCondLst>
                                        </p:cTn>
                                        <p:tgtEl>
                                          <p:spTgt spid="8197"/>
                                        </p:tgtEl>
                                        <p:attrNameLst>
                                          <p:attrName>style.visibility</p:attrName>
                                        </p:attrNameLst>
                                      </p:cBhvr>
                                      <p:to>
                                        <p:strVal val="visible"/>
                                      </p:to>
                                    </p:set>
                                    <p:animEffect transition="in" filter="fade">
                                      <p:cBhvr>
                                        <p:cTn id="54" dur="770" decel="100000"/>
                                        <p:tgtEl>
                                          <p:spTgt spid="8197"/>
                                        </p:tgtEl>
                                      </p:cBhvr>
                                    </p:animEffect>
                                    <p:animScale>
                                      <p:cBhvr>
                                        <p:cTn id="55" dur="770" decel="100000"/>
                                        <p:tgtEl>
                                          <p:spTgt spid="8197"/>
                                        </p:tgtEl>
                                      </p:cBhvr>
                                      <p:from x="10000" y="10000"/>
                                      <p:to x="200000" y="450000"/>
                                    </p:animScale>
                                    <p:animScale>
                                      <p:cBhvr>
                                        <p:cTn id="56" dur="1230" accel="100000" fill="hold">
                                          <p:stCondLst>
                                            <p:cond delay="770"/>
                                          </p:stCondLst>
                                        </p:cTn>
                                        <p:tgtEl>
                                          <p:spTgt spid="8197"/>
                                        </p:tgtEl>
                                      </p:cBhvr>
                                      <p:from x="200000" y="450000"/>
                                      <p:to x="100000" y="100000"/>
                                    </p:animScale>
                                    <p:set>
                                      <p:cBhvr>
                                        <p:cTn id="57" dur="770" fill="hold"/>
                                        <p:tgtEl>
                                          <p:spTgt spid="8197"/>
                                        </p:tgtEl>
                                        <p:attrNameLst>
                                          <p:attrName>ppt_x</p:attrName>
                                        </p:attrNameLst>
                                      </p:cBhvr>
                                      <p:to>
                                        <p:strVal val="(0.5)"/>
                                      </p:to>
                                    </p:set>
                                    <p:anim from="(0.5)" to="(#ppt_x)" calcmode="lin" valueType="num">
                                      <p:cBhvr>
                                        <p:cTn id="58" dur="1230" accel="100000" fill="hold">
                                          <p:stCondLst>
                                            <p:cond delay="770"/>
                                          </p:stCondLst>
                                        </p:cTn>
                                        <p:tgtEl>
                                          <p:spTgt spid="8197"/>
                                        </p:tgtEl>
                                        <p:attrNameLst>
                                          <p:attrName>ppt_x</p:attrName>
                                        </p:attrNameLst>
                                      </p:cBhvr>
                                    </p:anim>
                                    <p:set>
                                      <p:cBhvr>
                                        <p:cTn id="59" dur="770" fill="hold"/>
                                        <p:tgtEl>
                                          <p:spTgt spid="8197"/>
                                        </p:tgtEl>
                                        <p:attrNameLst>
                                          <p:attrName>ppt_y</p:attrName>
                                        </p:attrNameLst>
                                      </p:cBhvr>
                                      <p:to>
                                        <p:strVal val="(#ppt_y+0.4)"/>
                                      </p:to>
                                    </p:set>
                                    <p:anim from="(#ppt_y+0.4)" to="(#ppt_y)" calcmode="lin" valueType="num">
                                      <p:cBhvr>
                                        <p:cTn id="60" dur="1230" accel="100000" fill="hold">
                                          <p:stCondLst>
                                            <p:cond delay="770"/>
                                          </p:stCondLst>
                                        </p:cTn>
                                        <p:tgtEl>
                                          <p:spTgt spid="8197"/>
                                        </p:tgtEl>
                                        <p:attrNameLst>
                                          <p:attrName>ppt_y</p:attrName>
                                        </p:attrNameLst>
                                      </p:cBhvr>
                                    </p:anim>
                                  </p:childTnLst>
                                </p:cTn>
                              </p:par>
                            </p:childTnLst>
                          </p:cTn>
                        </p:par>
                      </p:childTnLst>
                    </p:cTn>
                  </p:par>
                  <p:par>
                    <p:cTn id="61" fill="hold">
                      <p:stCondLst>
                        <p:cond delay="indefinite"/>
                      </p:stCondLst>
                      <p:childTnLst>
                        <p:par>
                          <p:cTn id="62" fill="hold">
                            <p:stCondLst>
                              <p:cond delay="0"/>
                            </p:stCondLst>
                            <p:childTnLst>
                              <p:par>
                                <p:cTn id="63" presetID="51" presetClass="entr" presetSubtype="0" fill="hold" nodeType="clickEffect">
                                  <p:stCondLst>
                                    <p:cond delay="0"/>
                                  </p:stCondLst>
                                  <p:childTnLst>
                                    <p:set>
                                      <p:cBhvr>
                                        <p:cTn id="64" dur="1" fill="hold">
                                          <p:stCondLst>
                                            <p:cond delay="0"/>
                                          </p:stCondLst>
                                        </p:cTn>
                                        <p:tgtEl>
                                          <p:spTgt spid="8196"/>
                                        </p:tgtEl>
                                        <p:attrNameLst>
                                          <p:attrName>style.visibility</p:attrName>
                                        </p:attrNameLst>
                                      </p:cBhvr>
                                      <p:to>
                                        <p:strVal val="visible"/>
                                      </p:to>
                                    </p:set>
                                    <p:animEffect transition="in" filter="fade">
                                      <p:cBhvr>
                                        <p:cTn id="65" dur="770" decel="100000"/>
                                        <p:tgtEl>
                                          <p:spTgt spid="8196"/>
                                        </p:tgtEl>
                                      </p:cBhvr>
                                    </p:animEffect>
                                    <p:animScale>
                                      <p:cBhvr>
                                        <p:cTn id="66" dur="770" decel="100000"/>
                                        <p:tgtEl>
                                          <p:spTgt spid="8196"/>
                                        </p:tgtEl>
                                      </p:cBhvr>
                                      <p:from x="10000" y="10000"/>
                                      <p:to x="200000" y="450000"/>
                                    </p:animScale>
                                    <p:animScale>
                                      <p:cBhvr>
                                        <p:cTn id="67" dur="1230" accel="100000" fill="hold">
                                          <p:stCondLst>
                                            <p:cond delay="770"/>
                                          </p:stCondLst>
                                        </p:cTn>
                                        <p:tgtEl>
                                          <p:spTgt spid="8196"/>
                                        </p:tgtEl>
                                      </p:cBhvr>
                                      <p:from x="200000" y="450000"/>
                                      <p:to x="100000" y="100000"/>
                                    </p:animScale>
                                    <p:set>
                                      <p:cBhvr>
                                        <p:cTn id="68" dur="770" fill="hold"/>
                                        <p:tgtEl>
                                          <p:spTgt spid="8196"/>
                                        </p:tgtEl>
                                        <p:attrNameLst>
                                          <p:attrName>ppt_x</p:attrName>
                                        </p:attrNameLst>
                                      </p:cBhvr>
                                      <p:to>
                                        <p:strVal val="(0.5)"/>
                                      </p:to>
                                    </p:set>
                                    <p:anim from="(0.5)" to="(#ppt_x)" calcmode="lin" valueType="num">
                                      <p:cBhvr>
                                        <p:cTn id="69" dur="1230" accel="100000" fill="hold">
                                          <p:stCondLst>
                                            <p:cond delay="770"/>
                                          </p:stCondLst>
                                        </p:cTn>
                                        <p:tgtEl>
                                          <p:spTgt spid="8196"/>
                                        </p:tgtEl>
                                        <p:attrNameLst>
                                          <p:attrName>ppt_x</p:attrName>
                                        </p:attrNameLst>
                                      </p:cBhvr>
                                    </p:anim>
                                    <p:set>
                                      <p:cBhvr>
                                        <p:cTn id="70" dur="770" fill="hold"/>
                                        <p:tgtEl>
                                          <p:spTgt spid="8196"/>
                                        </p:tgtEl>
                                        <p:attrNameLst>
                                          <p:attrName>ppt_y</p:attrName>
                                        </p:attrNameLst>
                                      </p:cBhvr>
                                      <p:to>
                                        <p:strVal val="(#ppt_y+0.4)"/>
                                      </p:to>
                                    </p:set>
                                    <p:anim from="(#ppt_y+0.4)" to="(#ppt_y)" calcmode="lin" valueType="num">
                                      <p:cBhvr>
                                        <p:cTn id="71" dur="1230" accel="100000" fill="hold">
                                          <p:stCondLst>
                                            <p:cond delay="770"/>
                                          </p:stCondLst>
                                        </p:cTn>
                                        <p:tgtEl>
                                          <p:spTgt spid="8196"/>
                                        </p:tgtEl>
                                        <p:attrNameLst>
                                          <p:attrName>ppt_y</p:attrName>
                                        </p:attrNameLst>
                                      </p:cBhvr>
                                    </p:anim>
                                  </p:childTnLst>
                                </p:cTn>
                              </p:par>
                            </p:childTnLst>
                          </p:cTn>
                        </p:par>
                      </p:childTnLst>
                    </p:cTn>
                  </p:par>
                  <p:par>
                    <p:cTn id="72" fill="hold">
                      <p:stCondLst>
                        <p:cond delay="indefinite"/>
                      </p:stCondLst>
                      <p:childTnLst>
                        <p:par>
                          <p:cTn id="73" fill="hold">
                            <p:stCondLst>
                              <p:cond delay="0"/>
                            </p:stCondLst>
                            <p:childTnLst>
                              <p:par>
                                <p:cTn id="74" presetID="51" presetClass="entr" presetSubtype="0" fill="hold" nodeType="clickEffect">
                                  <p:stCondLst>
                                    <p:cond delay="0"/>
                                  </p:stCondLst>
                                  <p:childTnLst>
                                    <p:set>
                                      <p:cBhvr>
                                        <p:cTn id="75" dur="1" fill="hold">
                                          <p:stCondLst>
                                            <p:cond delay="0"/>
                                          </p:stCondLst>
                                        </p:cTn>
                                        <p:tgtEl>
                                          <p:spTgt spid="8195"/>
                                        </p:tgtEl>
                                        <p:attrNameLst>
                                          <p:attrName>style.visibility</p:attrName>
                                        </p:attrNameLst>
                                      </p:cBhvr>
                                      <p:to>
                                        <p:strVal val="visible"/>
                                      </p:to>
                                    </p:set>
                                    <p:animEffect transition="in" filter="fade">
                                      <p:cBhvr>
                                        <p:cTn id="76" dur="770" decel="100000"/>
                                        <p:tgtEl>
                                          <p:spTgt spid="8195"/>
                                        </p:tgtEl>
                                      </p:cBhvr>
                                    </p:animEffect>
                                    <p:animScale>
                                      <p:cBhvr>
                                        <p:cTn id="77" dur="770" decel="100000"/>
                                        <p:tgtEl>
                                          <p:spTgt spid="8195"/>
                                        </p:tgtEl>
                                      </p:cBhvr>
                                      <p:from x="10000" y="10000"/>
                                      <p:to x="200000" y="450000"/>
                                    </p:animScale>
                                    <p:animScale>
                                      <p:cBhvr>
                                        <p:cTn id="78" dur="1230" accel="100000" fill="hold">
                                          <p:stCondLst>
                                            <p:cond delay="770"/>
                                          </p:stCondLst>
                                        </p:cTn>
                                        <p:tgtEl>
                                          <p:spTgt spid="8195"/>
                                        </p:tgtEl>
                                      </p:cBhvr>
                                      <p:from x="200000" y="450000"/>
                                      <p:to x="100000" y="100000"/>
                                    </p:animScale>
                                    <p:set>
                                      <p:cBhvr>
                                        <p:cTn id="79" dur="770" fill="hold"/>
                                        <p:tgtEl>
                                          <p:spTgt spid="8195"/>
                                        </p:tgtEl>
                                        <p:attrNameLst>
                                          <p:attrName>ppt_x</p:attrName>
                                        </p:attrNameLst>
                                      </p:cBhvr>
                                      <p:to>
                                        <p:strVal val="(0.5)"/>
                                      </p:to>
                                    </p:set>
                                    <p:anim from="(0.5)" to="(#ppt_x)" calcmode="lin" valueType="num">
                                      <p:cBhvr>
                                        <p:cTn id="80" dur="1230" accel="100000" fill="hold">
                                          <p:stCondLst>
                                            <p:cond delay="770"/>
                                          </p:stCondLst>
                                        </p:cTn>
                                        <p:tgtEl>
                                          <p:spTgt spid="8195"/>
                                        </p:tgtEl>
                                        <p:attrNameLst>
                                          <p:attrName>ppt_x</p:attrName>
                                        </p:attrNameLst>
                                      </p:cBhvr>
                                    </p:anim>
                                    <p:set>
                                      <p:cBhvr>
                                        <p:cTn id="81" dur="770" fill="hold"/>
                                        <p:tgtEl>
                                          <p:spTgt spid="8195"/>
                                        </p:tgtEl>
                                        <p:attrNameLst>
                                          <p:attrName>ppt_y</p:attrName>
                                        </p:attrNameLst>
                                      </p:cBhvr>
                                      <p:to>
                                        <p:strVal val="(#ppt_y+0.4)"/>
                                      </p:to>
                                    </p:set>
                                    <p:anim from="(#ppt_y+0.4)" to="(#ppt_y)" calcmode="lin" valueType="num">
                                      <p:cBhvr>
                                        <p:cTn id="82" dur="1230" accel="100000" fill="hold">
                                          <p:stCondLst>
                                            <p:cond delay="770"/>
                                          </p:stCondLst>
                                        </p:cTn>
                                        <p:tgtEl>
                                          <p:spTgt spid="8195"/>
                                        </p:tgtEl>
                                        <p:attrNameLst>
                                          <p:attrName>ppt_y</p:attrName>
                                        </p:attrNameLst>
                                      </p:cBhvr>
                                    </p:anim>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barn(inVertical)">
                                      <p:cBhvr>
                                        <p:cTn id="87" dur="500"/>
                                        <p:tgtEl>
                                          <p:spTgt spid="20"/>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barn(inVertical)">
                                      <p:cBhvr>
                                        <p:cTn id="92" dur="500"/>
                                        <p:tgtEl>
                                          <p:spTgt spid="21"/>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22"/>
                                        </p:tgtEl>
                                        <p:attrNameLst>
                                          <p:attrName>style.visibility</p:attrName>
                                        </p:attrNameLst>
                                      </p:cBhvr>
                                      <p:to>
                                        <p:strVal val="visible"/>
                                      </p:to>
                                    </p:set>
                                    <p:animEffect transition="in" filter="barn(inVertical)">
                                      <p:cBhvr>
                                        <p:cTn id="97" dur="500"/>
                                        <p:tgtEl>
                                          <p:spTgt spid="22"/>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barn(inVertical)">
                                      <p:cBhvr>
                                        <p:cTn id="102" dur="500"/>
                                        <p:tgtEl>
                                          <p:spTgt spid="23"/>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24"/>
                                        </p:tgtEl>
                                        <p:attrNameLst>
                                          <p:attrName>style.visibility</p:attrName>
                                        </p:attrNameLst>
                                      </p:cBhvr>
                                      <p:to>
                                        <p:strVal val="visible"/>
                                      </p:to>
                                    </p:set>
                                    <p:animEffect transition="in" filter="barn(inVertical)">
                                      <p:cBhvr>
                                        <p:cTn id="107" dur="500"/>
                                        <p:tgtEl>
                                          <p:spTgt spid="24"/>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grpId="0" nodeType="clickEffect">
                                  <p:stCondLst>
                                    <p:cond delay="0"/>
                                  </p:stCondLst>
                                  <p:childTnLst>
                                    <p:set>
                                      <p:cBhvr>
                                        <p:cTn id="111" dur="1" fill="hold">
                                          <p:stCondLst>
                                            <p:cond delay="0"/>
                                          </p:stCondLst>
                                        </p:cTn>
                                        <p:tgtEl>
                                          <p:spTgt spid="25"/>
                                        </p:tgtEl>
                                        <p:attrNameLst>
                                          <p:attrName>style.visibility</p:attrName>
                                        </p:attrNameLst>
                                      </p:cBhvr>
                                      <p:to>
                                        <p:strVal val="visible"/>
                                      </p:to>
                                    </p:set>
                                    <p:animEffect transition="in" filter="barn(inVertical)">
                                      <p:cBhvr>
                                        <p:cTn id="1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p:bldP spid="21" grpId="0"/>
      <p:bldP spid="22" grpId="0"/>
      <p:bldP spid="23" grpId="0"/>
      <p:bldP spid="24"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67" y="152400"/>
            <a:ext cx="7845033" cy="5105400"/>
          </a:xfrm>
          <a:prstGeom prst="rect">
            <a:avLst/>
          </a:prstGeom>
        </p:spPr>
      </p:pic>
      <p:pic>
        <p:nvPicPr>
          <p:cNvPr id="3" name="Picture 2"/>
          <p:cNvPicPr>
            <a:picLocks noChangeAspect="1"/>
          </p:cNvPicPr>
          <p:nvPr/>
        </p:nvPicPr>
        <p:blipFill>
          <a:blip r:embed="rId3"/>
          <a:stretch>
            <a:fillRect/>
          </a:stretch>
        </p:blipFill>
        <p:spPr>
          <a:xfrm flipH="1">
            <a:off x="7010400" y="533400"/>
            <a:ext cx="6129266" cy="6779340"/>
          </a:xfrm>
          <a:prstGeom prst="rect">
            <a:avLst/>
          </a:prstGeom>
        </p:spPr>
      </p:pic>
      <p:sp>
        <p:nvSpPr>
          <p:cNvPr id="4" name="TextBox 3"/>
          <p:cNvSpPr txBox="1"/>
          <p:nvPr/>
        </p:nvSpPr>
        <p:spPr>
          <a:xfrm>
            <a:off x="2895600" y="397532"/>
            <a:ext cx="4343400" cy="769441"/>
          </a:xfrm>
          <a:prstGeom prst="rect">
            <a:avLst/>
          </a:prstGeom>
          <a:noFill/>
        </p:spPr>
        <p:txBody>
          <a:bodyPr wrap="square" rtlCol="0">
            <a:spAutoFit/>
          </a:bodyPr>
          <a:lstStyle/>
          <a:p>
            <a:r>
              <a:rPr lang="en-US" sz="4400" b="1" dirty="0">
                <a:solidFill>
                  <a:schemeClr val="bg1"/>
                </a:solidFill>
                <a:latin typeface="Times New Roman" pitchFamily="18" charset="0"/>
                <a:cs typeface="Times New Roman" pitchFamily="18" charset="0"/>
              </a:rPr>
              <a:t>SKILL 2</a:t>
            </a:r>
          </a:p>
        </p:txBody>
      </p:sp>
      <p:sp>
        <p:nvSpPr>
          <p:cNvPr id="5" name="TextBox 4"/>
          <p:cNvSpPr txBox="1"/>
          <p:nvPr/>
        </p:nvSpPr>
        <p:spPr>
          <a:xfrm>
            <a:off x="609600" y="1085262"/>
            <a:ext cx="6858000" cy="1569660"/>
          </a:xfrm>
          <a:prstGeom prst="rect">
            <a:avLst/>
          </a:prstGeom>
          <a:noFill/>
        </p:spPr>
        <p:txBody>
          <a:bodyPr wrap="square" rtlCol="0">
            <a:spAutoFit/>
          </a:bodyPr>
          <a:lstStyle/>
          <a:p>
            <a:pPr marL="514350" indent="-514350">
              <a:buAutoNum type="arabicPeriod"/>
            </a:pPr>
            <a:r>
              <a:rPr lang="en-US" sz="2400" b="1" u="sng" dirty="0">
                <a:solidFill>
                  <a:schemeClr val="bg1"/>
                </a:solidFill>
                <a:latin typeface="Times New Roman" pitchFamily="18" charset="0"/>
                <a:cs typeface="Times New Roman" pitchFamily="18" charset="0"/>
              </a:rPr>
              <a:t>Listening</a:t>
            </a:r>
          </a:p>
          <a:p>
            <a:r>
              <a:rPr lang="en-US" sz="2400" dirty="0">
                <a:solidFill>
                  <a:schemeClr val="bg1"/>
                </a:solidFill>
                <a:latin typeface="Times New Roman" pitchFamily="18" charset="0"/>
                <a:cs typeface="Times New Roman" pitchFamily="18" charset="0"/>
              </a:rPr>
              <a:t> - </a:t>
            </a:r>
            <a:r>
              <a:rPr lang="en-US" sz="2400" dirty="0" err="1">
                <a:solidFill>
                  <a:schemeClr val="bg1"/>
                </a:solidFill>
                <a:latin typeface="Times New Roman" pitchFamily="18" charset="0"/>
                <a:cs typeface="Times New Roman" pitchFamily="18" charset="0"/>
              </a:rPr>
              <a:t>Desribe</a:t>
            </a:r>
            <a:r>
              <a:rPr lang="en-US" sz="2400" dirty="0">
                <a:solidFill>
                  <a:schemeClr val="bg1"/>
                </a:solidFill>
                <a:latin typeface="Times New Roman" pitchFamily="18" charset="0"/>
                <a:cs typeface="Times New Roman" pitchFamily="18" charset="0"/>
              </a:rPr>
              <a:t> pictures</a:t>
            </a:r>
          </a:p>
          <a:p>
            <a:r>
              <a:rPr lang="en-US" sz="2400" dirty="0">
                <a:solidFill>
                  <a:schemeClr val="bg1"/>
                </a:solidFill>
                <a:latin typeface="Times New Roman" pitchFamily="18" charset="0"/>
                <a:cs typeface="Times New Roman" pitchFamily="18" charset="0"/>
              </a:rPr>
              <a:t> - Listen to what these students say and choose T or F.</a:t>
            </a:r>
          </a:p>
          <a:p>
            <a:r>
              <a:rPr lang="en-US" sz="2400" dirty="0">
                <a:solidFill>
                  <a:schemeClr val="bg1"/>
                </a:solidFill>
                <a:latin typeface="Times New Roman" pitchFamily="18" charset="0"/>
                <a:cs typeface="Times New Roman" pitchFamily="18" charset="0"/>
              </a:rPr>
              <a:t> - Listen and complete the table.</a:t>
            </a:r>
          </a:p>
        </p:txBody>
      </p:sp>
      <p:sp>
        <p:nvSpPr>
          <p:cNvPr id="6" name="TextBox 5"/>
          <p:cNvSpPr txBox="1"/>
          <p:nvPr/>
        </p:nvSpPr>
        <p:spPr>
          <a:xfrm>
            <a:off x="647700" y="2943686"/>
            <a:ext cx="6705600" cy="1569660"/>
          </a:xfrm>
          <a:prstGeom prst="rect">
            <a:avLst/>
          </a:prstGeom>
          <a:noFill/>
        </p:spPr>
        <p:txBody>
          <a:bodyPr wrap="square" rtlCol="0">
            <a:spAutoFit/>
          </a:bodyPr>
          <a:lstStyle/>
          <a:p>
            <a:r>
              <a:rPr lang="en-US" sz="2400" dirty="0">
                <a:solidFill>
                  <a:schemeClr val="bg1"/>
                </a:solidFill>
                <a:latin typeface="Times New Roman" pitchFamily="18" charset="0"/>
                <a:cs typeface="Times New Roman" pitchFamily="18" charset="0"/>
              </a:rPr>
              <a:t>2. </a:t>
            </a:r>
            <a:r>
              <a:rPr lang="en-US" sz="2400" b="1" u="sng" dirty="0">
                <a:solidFill>
                  <a:schemeClr val="bg1"/>
                </a:solidFill>
                <a:latin typeface="Times New Roman" pitchFamily="18" charset="0"/>
                <a:cs typeface="Times New Roman" pitchFamily="18" charset="0"/>
              </a:rPr>
              <a:t>Writing</a:t>
            </a:r>
          </a:p>
          <a:p>
            <a:r>
              <a:rPr lang="en-US" sz="2400" dirty="0">
                <a:solidFill>
                  <a:schemeClr val="bg1"/>
                </a:solidFill>
                <a:latin typeface="Times New Roman" pitchFamily="18" charset="0"/>
                <a:cs typeface="Times New Roman" pitchFamily="18" charset="0"/>
              </a:rPr>
              <a:t> - Suggest some places and </a:t>
            </a:r>
            <a:r>
              <a:rPr lang="en-US" sz="2400" dirty="0" err="1">
                <a:solidFill>
                  <a:schemeClr val="bg1"/>
                </a:solidFill>
                <a:latin typeface="Times New Roman" pitchFamily="18" charset="0"/>
                <a:cs typeface="Times New Roman" pitchFamily="18" charset="0"/>
              </a:rPr>
              <a:t>activitities</a:t>
            </a:r>
            <a:r>
              <a:rPr lang="en-US" sz="2400" dirty="0">
                <a:solidFill>
                  <a:schemeClr val="bg1"/>
                </a:solidFill>
                <a:latin typeface="Times New Roman" pitchFamily="18" charset="0"/>
                <a:cs typeface="Times New Roman" pitchFamily="18" charset="0"/>
              </a:rPr>
              <a:t> for a visitor spending in your hometown.</a:t>
            </a:r>
          </a:p>
          <a:p>
            <a:r>
              <a:rPr lang="en-US" sz="2400" dirty="0">
                <a:solidFill>
                  <a:schemeClr val="bg1"/>
                </a:solidFill>
                <a:latin typeface="Times New Roman" pitchFamily="18" charset="0"/>
                <a:cs typeface="Times New Roman" pitchFamily="18" charset="0"/>
              </a:rPr>
              <a:t> - Write an email</a:t>
            </a:r>
          </a:p>
        </p:txBody>
      </p:sp>
    </p:spTree>
    <p:extLst>
      <p:ext uri="{BB962C8B-B14F-4D97-AF65-F5344CB8AC3E}">
        <p14:creationId xmlns:p14="http://schemas.microsoft.com/office/powerpoint/2010/main" val="27982974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left)">
                                      <p:cBhvr>
                                        <p:cTn id="15" dur="500"/>
                                        <p:tgtEl>
                                          <p:spTgt spid="5">
                                            <p:txEl>
                                              <p:pRg st="1" end="1"/>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wipe(left)">
                                      <p:cBhvr>
                                        <p:cTn id="18" dur="500"/>
                                        <p:tgtEl>
                                          <p:spTgt spid="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wipe(left)">
                                      <p:cBhvr>
                                        <p:cTn id="23" dur="500"/>
                                        <p:tgtEl>
                                          <p:spTgt spid="6">
                                            <p:txEl>
                                              <p:pRg st="0" end="0"/>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wipe(left)">
                                      <p:cBhvr>
                                        <p:cTn id="26" dur="500"/>
                                        <p:tgtEl>
                                          <p:spTgt spid="6">
                                            <p:txEl>
                                              <p:pRg st="1" end="1"/>
                                            </p:txEl>
                                          </p:spTgt>
                                        </p:tgtEl>
                                      </p:cBhvr>
                                    </p:animEffect>
                                  </p:childTnLst>
                                </p:cTn>
                              </p:par>
                              <p:par>
                                <p:cTn id="27" presetID="22" presetClass="entr" presetSubtype="8" fill="hold" nodeType="with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wipe(left)">
                                      <p:cBhvr>
                                        <p:cTn id="29" dur="500"/>
                                        <p:tgtEl>
                                          <p:spTgt spid="6">
                                            <p:txEl>
                                              <p:pRg st="2" end="2"/>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wipe(left)">
                                      <p:cBhvr>
                                        <p:cTn id="3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clrChange>
              <a:clrFrom>
                <a:srgbClr val="FFFFFF"/>
              </a:clrFrom>
              <a:clrTo>
                <a:srgbClr val="FFFFFF">
                  <a:alpha val="0"/>
                </a:srgbClr>
              </a:clrTo>
            </a:clrChange>
          </a:blip>
          <a:stretch>
            <a:fillRect/>
          </a:stretch>
        </p:blipFill>
        <p:spPr>
          <a:xfrm>
            <a:off x="304800" y="762000"/>
            <a:ext cx="12172244" cy="4343400"/>
          </a:xfrm>
          <a:prstGeom prst="rect">
            <a:avLst/>
          </a:prstGeom>
        </p:spPr>
      </p:pic>
    </p:spTree>
    <p:extLst>
      <p:ext uri="{BB962C8B-B14F-4D97-AF65-F5344CB8AC3E}">
        <p14:creationId xmlns:p14="http://schemas.microsoft.com/office/powerpoint/2010/main" val="8485722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90800" y="381000"/>
            <a:ext cx="8229600" cy="5843016"/>
          </a:xfrm>
          <a:prstGeom prst="rect">
            <a:avLst/>
          </a:prstGeom>
        </p:spPr>
      </p:pic>
      <p:sp>
        <p:nvSpPr>
          <p:cNvPr id="4" name="Rectangle 3"/>
          <p:cNvSpPr/>
          <p:nvPr/>
        </p:nvSpPr>
        <p:spPr>
          <a:xfrm>
            <a:off x="3276600" y="6224016"/>
            <a:ext cx="3557384" cy="523220"/>
          </a:xfrm>
          <a:prstGeom prst="rect">
            <a:avLst/>
          </a:prstGeom>
        </p:spPr>
        <p:txBody>
          <a:bodyPr wrap="none">
            <a:spAutoFit/>
          </a:bodyPr>
          <a:lstStyle/>
          <a:p>
            <a:r>
              <a:rPr lang="pt-BR" b="1" dirty="0">
                <a:latin typeface="Times New Roman" pitchFamily="18" charset="0"/>
                <a:cs typeface="Times New Roman" pitchFamily="18" charset="0"/>
              </a:rPr>
              <a:t>Botanical Garden (n):</a:t>
            </a:r>
          </a:p>
        </p:txBody>
      </p:sp>
      <p:sp>
        <p:nvSpPr>
          <p:cNvPr id="5" name="Rectangle 4"/>
          <p:cNvSpPr/>
          <p:nvPr/>
        </p:nvSpPr>
        <p:spPr>
          <a:xfrm>
            <a:off x="7239000" y="6224016"/>
            <a:ext cx="2694969" cy="523220"/>
          </a:xfrm>
          <a:prstGeom prst="rect">
            <a:avLst/>
          </a:prstGeom>
        </p:spPr>
        <p:txBody>
          <a:bodyPr wrap="none">
            <a:spAutoFit/>
          </a:bodyPr>
          <a:lstStyle/>
          <a:p>
            <a:r>
              <a:rPr lang="vi-VN" b="1" dirty="0">
                <a:latin typeface="Times New Roman" pitchFamily="18" charset="0"/>
                <a:cs typeface="Times New Roman" pitchFamily="18" charset="0"/>
              </a:rPr>
              <a:t>Vườn Bách thảo</a:t>
            </a:r>
          </a:p>
        </p:txBody>
      </p:sp>
    </p:spTree>
    <p:extLst>
      <p:ext uri="{BB962C8B-B14F-4D97-AF65-F5344CB8AC3E}">
        <p14:creationId xmlns:p14="http://schemas.microsoft.com/office/powerpoint/2010/main" val="74982508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228600"/>
            <a:ext cx="3352800" cy="2961033"/>
          </a:xfrm>
          <a:prstGeom prst="rect">
            <a:avLst/>
          </a:prstGeom>
        </p:spPr>
      </p:pic>
      <p:pic>
        <p:nvPicPr>
          <p:cNvPr id="3" name="Picture 2"/>
          <p:cNvPicPr>
            <a:picLocks noChangeAspect="1"/>
          </p:cNvPicPr>
          <p:nvPr/>
        </p:nvPicPr>
        <p:blipFill>
          <a:blip r:embed="rId3"/>
          <a:stretch>
            <a:fillRect/>
          </a:stretch>
        </p:blipFill>
        <p:spPr>
          <a:xfrm>
            <a:off x="4191000" y="2209800"/>
            <a:ext cx="3657600" cy="2711669"/>
          </a:xfrm>
          <a:prstGeom prst="rect">
            <a:avLst/>
          </a:prstGeom>
        </p:spPr>
      </p:pic>
      <p:pic>
        <p:nvPicPr>
          <p:cNvPr id="4" name="Picture 3"/>
          <p:cNvPicPr>
            <a:picLocks noChangeAspect="1"/>
          </p:cNvPicPr>
          <p:nvPr/>
        </p:nvPicPr>
        <p:blipFill>
          <a:blip r:embed="rId4"/>
          <a:stretch>
            <a:fillRect/>
          </a:stretch>
        </p:blipFill>
        <p:spPr>
          <a:xfrm>
            <a:off x="8305800" y="4170137"/>
            <a:ext cx="3657600" cy="2569464"/>
          </a:xfrm>
          <a:prstGeom prst="rect">
            <a:avLst/>
          </a:prstGeom>
        </p:spPr>
      </p:pic>
      <p:sp>
        <p:nvSpPr>
          <p:cNvPr id="6" name="Rectangle 5"/>
          <p:cNvSpPr/>
          <p:nvPr/>
        </p:nvSpPr>
        <p:spPr>
          <a:xfrm>
            <a:off x="5334000" y="1066800"/>
            <a:ext cx="2201244" cy="523220"/>
          </a:xfrm>
          <a:prstGeom prst="rect">
            <a:avLst/>
          </a:prstGeom>
        </p:spPr>
        <p:txBody>
          <a:bodyPr wrap="none">
            <a:spAutoFit/>
          </a:bodyPr>
          <a:lstStyle/>
          <a:p>
            <a:r>
              <a:rPr lang="en-US" b="1" dirty="0">
                <a:latin typeface="Times New Roman" pitchFamily="18" charset="0"/>
                <a:cs typeface="Times New Roman" pitchFamily="18" charset="0"/>
              </a:rPr>
              <a:t>Artefact (n): </a:t>
            </a:r>
          </a:p>
        </p:txBody>
      </p:sp>
      <p:sp>
        <p:nvSpPr>
          <p:cNvPr id="7" name="Rectangle 6"/>
          <p:cNvSpPr/>
          <p:nvPr/>
        </p:nvSpPr>
        <p:spPr>
          <a:xfrm>
            <a:off x="7696200" y="970452"/>
            <a:ext cx="1681871" cy="661207"/>
          </a:xfrm>
          <a:prstGeom prst="rect">
            <a:avLst/>
          </a:prstGeom>
        </p:spPr>
        <p:txBody>
          <a:bodyPr wrap="none">
            <a:spAutoFit/>
          </a:bodyPr>
          <a:lstStyle/>
          <a:p>
            <a:pPr>
              <a:lnSpc>
                <a:spcPct val="150000"/>
              </a:lnSpc>
            </a:pPr>
            <a:r>
              <a:rPr lang="vi-VN" b="1" dirty="0">
                <a:solidFill>
                  <a:srgbClr val="000000"/>
                </a:solidFill>
                <a:latin typeface="Times New Roman" pitchFamily="18" charset="0"/>
                <a:cs typeface="Times New Roman" pitchFamily="18" charset="0"/>
              </a:rPr>
              <a:t>đồ tạo tác</a:t>
            </a:r>
          </a:p>
        </p:txBody>
      </p:sp>
    </p:spTree>
    <p:extLst>
      <p:ext uri="{BB962C8B-B14F-4D97-AF65-F5344CB8AC3E}">
        <p14:creationId xmlns:p14="http://schemas.microsoft.com/office/powerpoint/2010/main" val="1462668551"/>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68&quot;/&gt;&lt;/object&gt;&lt;object type=&quot;3&quot; unique_id=&quot;10006&quot;&gt;&lt;property id=&quot;20148&quot; value=&quot;5&quot;/&gt;&lt;property id=&quot;20300&quot; value=&quot;Slide 11&quot;/&gt;&lt;property id=&quot;20307&quot; value=&quot;256&quot;/&gt;&lt;/object&gt;&lt;object type=&quot;3&quot; unique_id=&quot;10007&quot;&gt;&lt;property id=&quot;20148&quot; value=&quot;5&quot;/&gt;&lt;property id=&quot;20300&quot; value=&quot;Slide 12&quot;/&gt;&lt;property id=&quot;20307&quot; value=&quot;273&quot;/&gt;&lt;/object&gt;&lt;object type=&quot;3&quot; unique_id=&quot;10014&quot;&gt;&lt;property id=&quot;20148&quot; value=&quot;5&quot;/&gt;&lt;property id=&quot;20300&quot; value=&quot;Slide 14&quot;/&gt;&lt;property id=&quot;20307&quot; value=&quot;269&quot;/&gt;&lt;/object&gt;&lt;object type=&quot;3&quot; unique_id=&quot;10016&quot;&gt;&lt;property id=&quot;20148&quot; value=&quot;5&quot;/&gt;&lt;property id=&quot;20300&quot; value=&quot;Slide 16 - &amp;quot;- Learn new words by heart.&amp;#x0D;&amp;#x0A;- Practice the dialogue more.&amp;#x0D;&amp;#x0A;- Prepare Lesson 3: Read P43 – 44.&amp;#x0D;&amp;#x0A;(to get information, &quot;/&gt;&lt;property id=&quot;20307&quot; value=&quot;261&quot;/&gt;&lt;/object&gt;&lt;object type=&quot;3&quot; unique_id=&quot;10018&quot;&gt;&lt;property id=&quot;20148&quot; value=&quot;5&quot;/&gt;&lt;property id=&quot;20300&quot; value=&quot;Slide 17&quot;/&gt;&lt;property id=&quot;20307&quot; value=&quot;277&quot;/&gt;&lt;/object&gt;&lt;object type=&quot;3&quot; unique_id=&quot;10036&quot;&gt;&lt;property id=&quot;20148&quot; value=&quot;5&quot;/&gt;&lt;property id=&quot;20300&quot; value=&quot;Slide 13&quot;/&gt;&lt;property id=&quot;20307&quot; value=&quot;278&quot;/&gt;&lt;/object&gt;&lt;object type=&quot;3&quot; unique_id=&quot;10180&quot;&gt;&lt;property id=&quot;20148&quot; value=&quot;5&quot;/&gt;&lt;property id=&quot;20300&quot; value=&quot;Slide 3&quot;/&gt;&lt;property id=&quot;20307&quot; value=&quot;279&quot;/&gt;&lt;/object&gt;&lt;object type=&quot;3&quot; unique_id=&quot;10181&quot;&gt;&lt;property id=&quot;20148&quot; value=&quot;5&quot;/&gt;&lt;property id=&quot;20300&quot; value=&quot;Slide 4&quot;/&gt;&lt;property id=&quot;20307&quot; value=&quot;280&quot;/&gt;&lt;/object&gt;&lt;object type=&quot;3&quot; unique_id=&quot;10182&quot;&gt;&lt;property id=&quot;20148&quot; value=&quot;5&quot;/&gt;&lt;property id=&quot;20300&quot; value=&quot;Slide 5&quot;/&gt;&lt;property id=&quot;20307&quot; value=&quot;281&quot;/&gt;&lt;/object&gt;&lt;object type=&quot;3&quot; unique_id=&quot;10183&quot;&gt;&lt;property id=&quot;20148&quot; value=&quot;5&quot;/&gt;&lt;property id=&quot;20300&quot; value=&quot;Slide 6&quot;/&gt;&lt;property id=&quot;20307&quot; value=&quot;282&quot;/&gt;&lt;/object&gt;&lt;object type=&quot;3&quot; unique_id=&quot;10184&quot;&gt;&lt;property id=&quot;20148&quot; value=&quot;5&quot;/&gt;&lt;property id=&quot;20300&quot; value=&quot;Slide 7&quot;/&gt;&lt;property id=&quot;20307&quot; value=&quot;283&quot;/&gt;&lt;/object&gt;&lt;object type=&quot;3&quot; unique_id=&quot;10185&quot;&gt;&lt;property id=&quot;20148&quot; value=&quot;5&quot;/&gt;&lt;property id=&quot;20300&quot; value=&quot;Slide 8&quot;/&gt;&lt;property id=&quot;20307&quot; value=&quot;284&quot;/&gt;&lt;/object&gt;&lt;object type=&quot;3&quot; unique_id=&quot;10186&quot;&gt;&lt;property id=&quot;20148&quot; value=&quot;5&quot;/&gt;&lt;property id=&quot;20300&quot; value=&quot;Slide 9&quot;/&gt;&lt;property id=&quot;20307&quot; value=&quot;285&quot;/&gt;&lt;/object&gt;&lt;object type=&quot;3&quot; unique_id=&quot;10187&quot;&gt;&lt;property id=&quot;20148&quot; value=&quot;5&quot;/&gt;&lt;property id=&quot;20300&quot; value=&quot;Slide 1 - &amp;quot;Trường THCS Khaùnh  An &amp;#x0D;&amp;#x0A;Chaøo möøng quyù thaày coâ veà tham döï buoåi thao giaûng boä moân tieáng Anh&amp;#x0D;&amp;#x0A;Khoái lôùp 9&amp;quot;&quot;/&gt;&lt;property id=&quot;20307&quot; value=&quot;286&quot;/&gt;&lt;/object&gt;&lt;object type=&quot;3&quot; unique_id=&quot;10274&quot;&gt;&lt;property id=&quot;20148&quot; value=&quot;5&quot;/&gt;&lt;property id=&quot;20300&quot; value=&quot;Slide 10&quot;/&gt;&lt;property id=&quot;20307&quot; value=&quot;287&quot;/&gt;&lt;/object&gt;&lt;object type=&quot;3&quot; unique_id=&quot;10956&quot;&gt;&lt;property id=&quot;20148&quot; value=&quot;5&quot;/&gt;&lt;property id=&quot;20300&quot; value=&quot;Slide 15&quot;/&gt;&lt;property id=&quot;20307&quot; value=&quot;288&quot;/&gt;&lt;/object&gt;&lt;/object&gt;&lt;/object&gt;&lt;/database&gt;"/>
  <p:tag name="SECTOMILLISECCONVERTED" val="1"/>
</p:tagLst>
</file>

<file path=ppt/theme/theme1.xml><?xml version="1.0" encoding="utf-8"?>
<a:theme xmlns:a="http://schemas.openxmlformats.org/drawingml/2006/main" name="Crayons">
  <a:themeElements>
    <a:clrScheme name="Crayons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fontScheme name="Crayons">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Crayons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Crayons 2">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C"/>
        </a:accent6>
        <a:hlink>
          <a:srgbClr val="00B200"/>
        </a:hlink>
        <a:folHlink>
          <a:srgbClr val="CCFF33"/>
        </a:folHlink>
      </a:clrScheme>
      <a:clrMap bg1="lt1" tx1="dk1" bg2="lt2" tx2="dk2" accent1="accent1" accent2="accent2" accent3="accent3" accent4="accent4" accent5="accent5" accent6="accent6" hlink="hlink" folHlink="folHlink"/>
    </a:extraClrScheme>
    <a:extraClrScheme>
      <a:clrScheme name="Crayons 3">
        <a:dk1>
          <a:srgbClr val="000000"/>
        </a:dk1>
        <a:lt1>
          <a:srgbClr val="FFFFFF"/>
        </a:lt1>
        <a:dk2>
          <a:srgbClr val="000000"/>
        </a:dk2>
        <a:lt2>
          <a:srgbClr val="3399FF"/>
        </a:lt2>
        <a:accent1>
          <a:srgbClr val="CCECFF"/>
        </a:accent1>
        <a:accent2>
          <a:srgbClr val="008080"/>
        </a:accent2>
        <a:accent3>
          <a:srgbClr val="FFFFFF"/>
        </a:accent3>
        <a:accent4>
          <a:srgbClr val="000000"/>
        </a:accent4>
        <a:accent5>
          <a:srgbClr val="E2F4FF"/>
        </a:accent5>
        <a:accent6>
          <a:srgbClr val="007373"/>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Crayons 4">
        <a:dk1>
          <a:srgbClr val="808000"/>
        </a:dk1>
        <a:lt1>
          <a:srgbClr val="FFFFFF"/>
        </a:lt1>
        <a:dk2>
          <a:srgbClr val="336600"/>
        </a:dk2>
        <a:lt2>
          <a:srgbClr val="FFFFFF"/>
        </a:lt2>
        <a:accent1>
          <a:srgbClr val="99CC00"/>
        </a:accent1>
        <a:accent2>
          <a:srgbClr val="003300"/>
        </a:accent2>
        <a:accent3>
          <a:srgbClr val="ADB8AA"/>
        </a:accent3>
        <a:accent4>
          <a:srgbClr val="DADADA"/>
        </a:accent4>
        <a:accent5>
          <a:srgbClr val="CAE2AA"/>
        </a:accent5>
        <a:accent6>
          <a:srgbClr val="002D00"/>
        </a:accent6>
        <a:hlink>
          <a:srgbClr val="CCCC00"/>
        </a:hlink>
        <a:folHlink>
          <a:srgbClr val="CCFF33"/>
        </a:folHlink>
      </a:clrScheme>
      <a:clrMap bg1="dk2" tx1="lt1" bg2="dk1" tx2="lt2" accent1="accent1" accent2="accent2" accent3="accent3" accent4="accent4" accent5="accent5" accent6="accent6" hlink="hlink" folHlink="folHlink"/>
    </a:extraClrScheme>
    <a:extraClrScheme>
      <a:clrScheme name="Crayons 5">
        <a:dk1>
          <a:srgbClr val="808080"/>
        </a:dk1>
        <a:lt1>
          <a:srgbClr val="FFFFFF"/>
        </a:lt1>
        <a:dk2>
          <a:srgbClr val="003366"/>
        </a:dk2>
        <a:lt2>
          <a:srgbClr val="CCECFF"/>
        </a:lt2>
        <a:accent1>
          <a:srgbClr val="33CCCC"/>
        </a:accent1>
        <a:accent2>
          <a:srgbClr val="006699"/>
        </a:accent2>
        <a:accent3>
          <a:srgbClr val="AAADB8"/>
        </a:accent3>
        <a:accent4>
          <a:srgbClr val="DADADA"/>
        </a:accent4>
        <a:accent5>
          <a:srgbClr val="ADE2E2"/>
        </a:accent5>
        <a:accent6>
          <a:srgbClr val="005C8A"/>
        </a:accent6>
        <a:hlink>
          <a:srgbClr val="00FFFF"/>
        </a:hlink>
        <a:folHlink>
          <a:srgbClr val="0000FF"/>
        </a:folHlink>
      </a:clrScheme>
      <a:clrMap bg1="dk2" tx1="lt1" bg2="dk1" tx2="lt2" accent1="accent1" accent2="accent2" accent3="accent3" accent4="accent4" accent5="accent5" accent6="accent6" hlink="hlink" folHlink="folHlink"/>
    </a:extraClrScheme>
    <a:extraClrScheme>
      <a:clrScheme name="Crayons 6">
        <a:dk1>
          <a:srgbClr val="6666FF"/>
        </a:dk1>
        <a:lt1>
          <a:srgbClr val="FFFFFF"/>
        </a:lt1>
        <a:dk2>
          <a:srgbClr val="000066"/>
        </a:dk2>
        <a:lt2>
          <a:srgbClr val="FFFFFF"/>
        </a:lt2>
        <a:accent1>
          <a:srgbClr val="33CCFF"/>
        </a:accent1>
        <a:accent2>
          <a:srgbClr val="0000FF"/>
        </a:accent2>
        <a:accent3>
          <a:srgbClr val="AAAAB8"/>
        </a:accent3>
        <a:accent4>
          <a:srgbClr val="DADADA"/>
        </a:accent4>
        <a:accent5>
          <a:srgbClr val="ADE2FF"/>
        </a:accent5>
        <a:accent6>
          <a:srgbClr val="0000E7"/>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Crayons 7">
        <a:dk1>
          <a:srgbClr val="000000"/>
        </a:dk1>
        <a:lt1>
          <a:srgbClr val="FFFFFF"/>
        </a:lt1>
        <a:dk2>
          <a:srgbClr val="800080"/>
        </a:dk2>
        <a:lt2>
          <a:srgbClr val="FFFFFF"/>
        </a:lt2>
        <a:accent1>
          <a:srgbClr val="CC66FF"/>
        </a:accent1>
        <a:accent2>
          <a:srgbClr val="990099"/>
        </a:accent2>
        <a:accent3>
          <a:srgbClr val="C0AAC0"/>
        </a:accent3>
        <a:accent4>
          <a:srgbClr val="DADADA"/>
        </a:accent4>
        <a:accent5>
          <a:srgbClr val="E2B8FF"/>
        </a:accent5>
        <a:accent6>
          <a:srgbClr val="8A008A"/>
        </a:accent6>
        <a:hlink>
          <a:srgbClr val="FF9900"/>
        </a:hlink>
        <a:folHlink>
          <a:srgbClr val="FF3300"/>
        </a:folHlink>
      </a:clrScheme>
      <a:clrMap bg1="dk2" tx1="lt1" bg2="dk1" tx2="lt2" accent1="accent1" accent2="accent2" accent3="accent3" accent4="accent4" accent5="accent5" accent6="accent6" hlink="hlink" folHlink="folHlink"/>
    </a:extraClrScheme>
    <a:extraClrScheme>
      <a:clrScheme name="Crayons 8">
        <a:dk1>
          <a:srgbClr val="FF3300"/>
        </a:dk1>
        <a:lt1>
          <a:srgbClr val="FFFFFF"/>
        </a:lt1>
        <a:dk2>
          <a:srgbClr val="800000"/>
        </a:dk2>
        <a:lt2>
          <a:srgbClr val="FFFFCC"/>
        </a:lt2>
        <a:accent1>
          <a:srgbClr val="FF7C80"/>
        </a:accent1>
        <a:accent2>
          <a:srgbClr val="990000"/>
        </a:accent2>
        <a:accent3>
          <a:srgbClr val="C0AAAA"/>
        </a:accent3>
        <a:accent4>
          <a:srgbClr val="DADADA"/>
        </a:accent4>
        <a:accent5>
          <a:srgbClr val="FFBFC0"/>
        </a:accent5>
        <a:accent6>
          <a:srgbClr val="8A0000"/>
        </a:accent6>
        <a:hlink>
          <a:srgbClr val="FF66CC"/>
        </a:hlink>
        <a:folHlink>
          <a:srgbClr val="FF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4845</TotalTime>
  <Words>1095</Words>
  <Application>Microsoft Office PowerPoint</Application>
  <PresentationFormat>Custom</PresentationFormat>
  <Paragraphs>145</Paragraphs>
  <Slides>25</Slides>
  <Notes>0</Notes>
  <HiddenSlides>1</HiddenSlides>
  <MMClips>4</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25</vt:i4>
      </vt:variant>
    </vt:vector>
  </HeadingPairs>
  <TitlesOfParts>
    <vt:vector size="35" baseType="lpstr">
      <vt:lpstr>Arial</vt:lpstr>
      <vt:lpstr>Calibri</vt:lpstr>
      <vt:lpstr>Calibri Light</vt:lpstr>
      <vt:lpstr>Comic Sans MS</vt:lpstr>
      <vt:lpstr>Elephant</vt:lpstr>
      <vt:lpstr>Tahoma</vt:lpstr>
      <vt:lpstr>Times New Roman</vt:lpstr>
      <vt:lpstr>Trebuchet MS</vt:lpstr>
      <vt:lpstr>Crayons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-Practice writing more. -Learn vocabulary by heart. -Prepare LOOKING BACK</vt:lpstr>
      <vt:lpstr>PowerPoint Presentation</vt:lpstr>
    </vt:vector>
  </TitlesOfParts>
  <Company>Email : thanphong07@gmail.com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visit (v) tham quan</dc:title>
  <dc:creator>POPU</dc:creator>
  <cp:lastModifiedBy>ASUS</cp:lastModifiedBy>
  <cp:revision>419</cp:revision>
  <dcterms:created xsi:type="dcterms:W3CDTF">2010-03-06T13:48:35Z</dcterms:created>
  <dcterms:modified xsi:type="dcterms:W3CDTF">2023-09-19T04:17:44Z</dcterms:modified>
</cp:coreProperties>
</file>