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20" r:id="rId2"/>
    <p:sldMasterId id="2147483833" r:id="rId3"/>
  </p:sldMasterIdLst>
  <p:notesMasterIdLst>
    <p:notesMasterId r:id="rId16"/>
  </p:notesMasterIdLst>
  <p:sldIdLst>
    <p:sldId id="334" r:id="rId4"/>
    <p:sldId id="331" r:id="rId5"/>
    <p:sldId id="325" r:id="rId6"/>
    <p:sldId id="291" r:id="rId7"/>
    <p:sldId id="292" r:id="rId8"/>
    <p:sldId id="333" r:id="rId9"/>
    <p:sldId id="302" r:id="rId10"/>
    <p:sldId id="294" r:id="rId11"/>
    <p:sldId id="295" r:id="rId12"/>
    <p:sldId id="301" r:id="rId13"/>
    <p:sldId id="297" r:id="rId14"/>
    <p:sldId id="300"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CC"/>
    <a:srgbClr val="FFFFFF"/>
    <a:srgbClr val="00FF00"/>
    <a:srgbClr val="FF0000"/>
    <a:srgbClr val="00CCFF"/>
    <a:srgbClr val="1F18A8"/>
    <a:srgbClr val="F9E4BF"/>
    <a:srgbClr val="C20A4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0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75DC8-DE7D-4941-A042-0AA39070477B}" type="datetimeFigureOut">
              <a:rPr lang="en-US" smtClean="0"/>
              <a:pPr/>
              <a:t>9/13/2023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0BFFA-50A7-4E86-A77F-63D37D3FC722}" type="slidenum">
              <a:rPr lang="en-US" smtClean="0"/>
              <a:pPr/>
              <a:t>‹#›</a:t>
            </a:fld>
            <a:endParaRPr lang="en-US"/>
          </a:p>
        </p:txBody>
      </p:sp>
    </p:spTree>
    <p:extLst>
      <p:ext uri="{BB962C8B-B14F-4D97-AF65-F5344CB8AC3E}">
        <p14:creationId xmlns:p14="http://schemas.microsoft.com/office/powerpoint/2010/main" val="149466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0BFFA-50A7-4E86-A77F-63D37D3FC722}" type="slidenum">
              <a:rPr lang="en-US" smtClean="0"/>
              <a:pPr/>
              <a:t>12</a:t>
            </a:fld>
            <a:endParaRPr lang="en-US"/>
          </a:p>
        </p:txBody>
      </p:sp>
    </p:spTree>
    <p:extLst>
      <p:ext uri="{BB962C8B-B14F-4D97-AF65-F5344CB8AC3E}">
        <p14:creationId xmlns:p14="http://schemas.microsoft.com/office/powerpoint/2010/main" val="24917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09B2B1-AD06-46F7-9A09-959CC4C6B6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26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3AE5BF-3409-4F98-9E3D-149FC763F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7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2FDED9-9C26-4701-8723-FE0F17A4F1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8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70DE2-80BD-4EF8-9E4B-901B3BC5E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44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788A48-3783-4649-8745-CF8F211AE7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41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D8801-32AC-427A-B059-03AA510E44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9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19704-F6D3-47DD-9864-97D1A4069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36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013921-6BFB-4E96-A0D1-C0BDCEFA4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39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E2DB29-E6D1-4C91-89AD-1A49A9E5F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51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945FF-6F5D-4DD8-BD4A-2E2C020BCF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11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099F55-70B3-4880-8F22-BAADD11FD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28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B70FD39-0D48-4952-AEF3-362A3D383F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3507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21D03D-6F94-4E8F-BBF7-843C86354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44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E6F5B-B5F1-44AF-B4E1-E956912C0F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822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39FE7-B954-4403-ADAE-1092C1327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76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7C5879-C295-466D-9F87-3047CBA33F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5913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325" y="2130426"/>
            <a:ext cx="7771350" cy="1470025"/>
          </a:xfrm>
        </p:spPr>
        <p:txBody>
          <a:bodyPr/>
          <a:lstStyle/>
          <a:p>
            <a:r>
              <a:rPr lang="en-US"/>
              <a:t>Click to edit Master title style</a:t>
            </a:r>
          </a:p>
        </p:txBody>
      </p:sp>
      <p:sp>
        <p:nvSpPr>
          <p:cNvPr id="3" name="Subtitle 2"/>
          <p:cNvSpPr>
            <a:spLocks noGrp="1"/>
          </p:cNvSpPr>
          <p:nvPr>
            <p:ph type="subTitle" idx="1"/>
          </p:nvPr>
        </p:nvSpPr>
        <p:spPr>
          <a:xfrm>
            <a:off x="1371484" y="3886200"/>
            <a:ext cx="6401033" cy="1752600"/>
          </a:xfrm>
        </p:spPr>
        <p:txBody>
          <a:bodyPr/>
          <a:lstStyle>
            <a:lvl1pPr marL="0" indent="0" algn="ctr">
              <a:buNone/>
              <a:defRPr/>
            </a:lvl1pPr>
            <a:lvl2pPr marL="336179" indent="0" algn="ctr">
              <a:buNone/>
              <a:defRPr/>
            </a:lvl2pPr>
            <a:lvl3pPr marL="672358" indent="0" algn="ctr">
              <a:buNone/>
              <a:defRPr/>
            </a:lvl3pPr>
            <a:lvl4pPr marL="1008537" indent="0" algn="ctr">
              <a:buNone/>
              <a:defRPr/>
            </a:lvl4pPr>
            <a:lvl5pPr marL="1344717" indent="0" algn="ctr">
              <a:buNone/>
              <a:defRPr/>
            </a:lvl5pPr>
            <a:lvl6pPr marL="1680896" indent="0" algn="ctr">
              <a:buNone/>
              <a:defRPr/>
            </a:lvl6pPr>
            <a:lvl7pPr marL="2017075" indent="0" algn="ctr">
              <a:buNone/>
              <a:defRPr/>
            </a:lvl7pPr>
            <a:lvl8pPr marL="2353254" indent="0" algn="ctr">
              <a:buNone/>
              <a:defRPr/>
            </a:lvl8pPr>
            <a:lvl9pPr marL="268943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9C2538-1018-47C2-81C3-F10E382A7ED3}" type="slidenum">
              <a:rPr lang="en-US"/>
              <a:pPr>
                <a:defRPr/>
              </a:pPr>
              <a:t>‹#›</a:t>
            </a:fld>
            <a:endParaRPr lang="en-US"/>
          </a:p>
        </p:txBody>
      </p:sp>
    </p:spTree>
    <p:extLst>
      <p:ext uri="{BB962C8B-B14F-4D97-AF65-F5344CB8AC3E}">
        <p14:creationId xmlns:p14="http://schemas.microsoft.com/office/powerpoint/2010/main" val="255171603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8CF97-8DD2-415C-B275-5100CDAD8CF1}" type="slidenum">
              <a:rPr lang="en-US"/>
              <a:pPr>
                <a:defRPr/>
              </a:pPr>
              <a:t>‹#›</a:t>
            </a:fld>
            <a:endParaRPr lang="en-US"/>
          </a:p>
        </p:txBody>
      </p:sp>
    </p:spTree>
    <p:extLst>
      <p:ext uri="{BB962C8B-B14F-4D97-AF65-F5344CB8AC3E}">
        <p14:creationId xmlns:p14="http://schemas.microsoft.com/office/powerpoint/2010/main" val="418719589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10" y="4406901"/>
            <a:ext cx="7772516" cy="1362075"/>
          </a:xfrm>
        </p:spPr>
        <p:txBody>
          <a:bodyPr anchor="t"/>
          <a:lstStyle>
            <a:lvl1pPr algn="l">
              <a:defRPr sz="2941" b="1" cap="all"/>
            </a:lvl1pPr>
          </a:lstStyle>
          <a:p>
            <a:r>
              <a:rPr lang="en-US"/>
              <a:t>Click to edit Master title style</a:t>
            </a:r>
          </a:p>
        </p:txBody>
      </p:sp>
      <p:sp>
        <p:nvSpPr>
          <p:cNvPr id="3" name="Text Placeholder 2"/>
          <p:cNvSpPr>
            <a:spLocks noGrp="1"/>
          </p:cNvSpPr>
          <p:nvPr>
            <p:ph type="body" idx="1"/>
          </p:nvPr>
        </p:nvSpPr>
        <p:spPr>
          <a:xfrm>
            <a:off x="722510" y="2906713"/>
            <a:ext cx="7772516" cy="1500187"/>
          </a:xfrm>
        </p:spPr>
        <p:txBody>
          <a:bodyPr anchor="b"/>
          <a:lstStyle>
            <a:lvl1pPr marL="0" indent="0">
              <a:buNone/>
              <a:defRPr sz="1471"/>
            </a:lvl1pPr>
            <a:lvl2pPr marL="336179" indent="0">
              <a:buNone/>
              <a:defRPr sz="1324"/>
            </a:lvl2pPr>
            <a:lvl3pPr marL="672358" indent="0">
              <a:buNone/>
              <a:defRPr sz="1176"/>
            </a:lvl3pPr>
            <a:lvl4pPr marL="1008537" indent="0">
              <a:buNone/>
              <a:defRPr sz="1029"/>
            </a:lvl4pPr>
            <a:lvl5pPr marL="1344717" indent="0">
              <a:buNone/>
              <a:defRPr sz="1029"/>
            </a:lvl5pPr>
            <a:lvl6pPr marL="1680896" indent="0">
              <a:buNone/>
              <a:defRPr sz="1029"/>
            </a:lvl6pPr>
            <a:lvl7pPr marL="2017075" indent="0">
              <a:buNone/>
              <a:defRPr sz="1029"/>
            </a:lvl7pPr>
            <a:lvl8pPr marL="2353254" indent="0">
              <a:buNone/>
              <a:defRPr sz="1029"/>
            </a:lvl8pPr>
            <a:lvl9pPr marL="2689433" indent="0">
              <a:buNone/>
              <a:defRPr sz="102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3069BB-5507-4610-9F95-F98F4E2EE6BE}" type="slidenum">
              <a:rPr lang="en-US"/>
              <a:pPr>
                <a:defRPr/>
              </a:pPr>
              <a:t>‹#›</a:t>
            </a:fld>
            <a:endParaRPr lang="en-US"/>
          </a:p>
        </p:txBody>
      </p:sp>
    </p:spTree>
    <p:extLst>
      <p:ext uri="{BB962C8B-B14F-4D97-AF65-F5344CB8AC3E}">
        <p14:creationId xmlns:p14="http://schemas.microsoft.com/office/powerpoint/2010/main" val="4242842177"/>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550" y="1600201"/>
            <a:ext cx="4058424" cy="4525963"/>
          </a:xfrm>
        </p:spPr>
        <p:txBody>
          <a:bodyPr/>
          <a:lstStyle>
            <a:lvl1pPr>
              <a:defRPr sz="2059"/>
            </a:lvl1pPr>
            <a:lvl2pPr>
              <a:defRPr sz="1765"/>
            </a:lvl2pPr>
            <a:lvl3pPr>
              <a:defRPr sz="1471"/>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8027" y="1600201"/>
            <a:ext cx="4058423" cy="4525963"/>
          </a:xfrm>
        </p:spPr>
        <p:txBody>
          <a:bodyPr/>
          <a:lstStyle>
            <a:lvl1pPr>
              <a:defRPr sz="2059"/>
            </a:lvl1pPr>
            <a:lvl2pPr>
              <a:defRPr sz="1765"/>
            </a:lvl2pPr>
            <a:lvl3pPr>
              <a:defRPr sz="1471"/>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CC011-E7F9-49ED-8065-CF4906509419}" type="slidenum">
              <a:rPr lang="en-US"/>
              <a:pPr>
                <a:defRPr/>
              </a:pPr>
              <a:t>‹#›</a:t>
            </a:fld>
            <a:endParaRPr lang="en-US"/>
          </a:p>
        </p:txBody>
      </p:sp>
    </p:spTree>
    <p:extLst>
      <p:ext uri="{BB962C8B-B14F-4D97-AF65-F5344CB8AC3E}">
        <p14:creationId xmlns:p14="http://schemas.microsoft.com/office/powerpoint/2010/main" val="264154736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550" y="1535113"/>
            <a:ext cx="4039748" cy="639762"/>
          </a:xfrm>
        </p:spPr>
        <p:txBody>
          <a:bodyPr anchor="b"/>
          <a:lstStyle>
            <a:lvl1pPr marL="0" indent="0">
              <a:buNone/>
              <a:defRPr sz="1765" b="1"/>
            </a:lvl1pPr>
            <a:lvl2pPr marL="336179" indent="0">
              <a:buNone/>
              <a:defRPr sz="1471" b="1"/>
            </a:lvl2pPr>
            <a:lvl3pPr marL="672358" indent="0">
              <a:buNone/>
              <a:defRPr sz="1324" b="1"/>
            </a:lvl3pPr>
            <a:lvl4pPr marL="1008537" indent="0">
              <a:buNone/>
              <a:defRPr sz="1176" b="1"/>
            </a:lvl4pPr>
            <a:lvl5pPr marL="1344717" indent="0">
              <a:buNone/>
              <a:defRPr sz="1176" b="1"/>
            </a:lvl5pPr>
            <a:lvl6pPr marL="1680896" indent="0">
              <a:buNone/>
              <a:defRPr sz="1176" b="1"/>
            </a:lvl6pPr>
            <a:lvl7pPr marL="2017075" indent="0">
              <a:buNone/>
              <a:defRPr sz="1176" b="1"/>
            </a:lvl7pPr>
            <a:lvl8pPr marL="2353254" indent="0">
              <a:buNone/>
              <a:defRPr sz="1176" b="1"/>
            </a:lvl8pPr>
            <a:lvl9pPr marL="2689433" indent="0">
              <a:buNone/>
              <a:defRPr sz="1176" b="1"/>
            </a:lvl9pPr>
          </a:lstStyle>
          <a:p>
            <a:pPr lvl="0"/>
            <a:r>
              <a:rPr lang="en-US"/>
              <a:t>Click to edit Master text styles</a:t>
            </a:r>
          </a:p>
        </p:txBody>
      </p:sp>
      <p:sp>
        <p:nvSpPr>
          <p:cNvPr id="4" name="Content Placeholder 3"/>
          <p:cNvSpPr>
            <a:spLocks noGrp="1"/>
          </p:cNvSpPr>
          <p:nvPr>
            <p:ph sz="half" idx="2"/>
          </p:nvPr>
        </p:nvSpPr>
        <p:spPr>
          <a:xfrm>
            <a:off x="457550" y="2174875"/>
            <a:ext cx="4039748" cy="3951288"/>
          </a:xfrm>
        </p:spPr>
        <p:txBody>
          <a:bodyPr/>
          <a:lstStyle>
            <a:lvl1pPr>
              <a:defRPr sz="1765"/>
            </a:lvl1pPr>
            <a:lvl2pPr>
              <a:defRPr sz="1471"/>
            </a:lvl2pPr>
            <a:lvl3pPr>
              <a:defRPr sz="1324"/>
            </a:lvl3pPr>
            <a:lvl4pPr>
              <a:defRPr sz="1176"/>
            </a:lvl4pPr>
            <a:lvl5pPr>
              <a:defRPr sz="1176"/>
            </a:lvl5pPr>
            <a:lvl6pPr>
              <a:defRPr sz="1176"/>
            </a:lvl6pPr>
            <a:lvl7pPr>
              <a:defRPr sz="1176"/>
            </a:lvl7pPr>
            <a:lvl8pPr>
              <a:defRPr sz="1176"/>
            </a:lvl8pPr>
            <a:lvl9pPr>
              <a:defRPr sz="11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35" y="1535113"/>
            <a:ext cx="4040915" cy="639762"/>
          </a:xfrm>
        </p:spPr>
        <p:txBody>
          <a:bodyPr anchor="b"/>
          <a:lstStyle>
            <a:lvl1pPr marL="0" indent="0">
              <a:buNone/>
              <a:defRPr sz="1765" b="1"/>
            </a:lvl1pPr>
            <a:lvl2pPr marL="336179" indent="0">
              <a:buNone/>
              <a:defRPr sz="1471" b="1"/>
            </a:lvl2pPr>
            <a:lvl3pPr marL="672358" indent="0">
              <a:buNone/>
              <a:defRPr sz="1324" b="1"/>
            </a:lvl3pPr>
            <a:lvl4pPr marL="1008537" indent="0">
              <a:buNone/>
              <a:defRPr sz="1176" b="1"/>
            </a:lvl4pPr>
            <a:lvl5pPr marL="1344717" indent="0">
              <a:buNone/>
              <a:defRPr sz="1176" b="1"/>
            </a:lvl5pPr>
            <a:lvl6pPr marL="1680896" indent="0">
              <a:buNone/>
              <a:defRPr sz="1176" b="1"/>
            </a:lvl6pPr>
            <a:lvl7pPr marL="2017075" indent="0">
              <a:buNone/>
              <a:defRPr sz="1176" b="1"/>
            </a:lvl7pPr>
            <a:lvl8pPr marL="2353254" indent="0">
              <a:buNone/>
              <a:defRPr sz="1176" b="1"/>
            </a:lvl8pPr>
            <a:lvl9pPr marL="2689433" indent="0">
              <a:buNone/>
              <a:defRPr sz="1176" b="1"/>
            </a:lvl9pPr>
          </a:lstStyle>
          <a:p>
            <a:pPr lvl="0"/>
            <a:r>
              <a:rPr lang="en-US"/>
              <a:t>Click to edit Master text styles</a:t>
            </a:r>
          </a:p>
        </p:txBody>
      </p:sp>
      <p:sp>
        <p:nvSpPr>
          <p:cNvPr id="6" name="Content Placeholder 5"/>
          <p:cNvSpPr>
            <a:spLocks noGrp="1"/>
          </p:cNvSpPr>
          <p:nvPr>
            <p:ph sz="quarter" idx="4"/>
          </p:nvPr>
        </p:nvSpPr>
        <p:spPr>
          <a:xfrm>
            <a:off x="4645535" y="2174875"/>
            <a:ext cx="4040915" cy="3951288"/>
          </a:xfrm>
        </p:spPr>
        <p:txBody>
          <a:bodyPr/>
          <a:lstStyle>
            <a:lvl1pPr>
              <a:defRPr sz="1765"/>
            </a:lvl1pPr>
            <a:lvl2pPr>
              <a:defRPr sz="1471"/>
            </a:lvl2pPr>
            <a:lvl3pPr>
              <a:defRPr sz="1324"/>
            </a:lvl3pPr>
            <a:lvl4pPr>
              <a:defRPr sz="1176"/>
            </a:lvl4pPr>
            <a:lvl5pPr>
              <a:defRPr sz="1176"/>
            </a:lvl5pPr>
            <a:lvl6pPr>
              <a:defRPr sz="1176"/>
            </a:lvl6pPr>
            <a:lvl7pPr>
              <a:defRPr sz="1176"/>
            </a:lvl7pPr>
            <a:lvl8pPr>
              <a:defRPr sz="1176"/>
            </a:lvl8pPr>
            <a:lvl9pPr>
              <a:defRPr sz="11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C0175F-B613-4151-918D-21E616EAC969}" type="slidenum">
              <a:rPr lang="en-US"/>
              <a:pPr>
                <a:defRPr/>
              </a:pPr>
              <a:t>‹#›</a:t>
            </a:fld>
            <a:endParaRPr lang="en-US"/>
          </a:p>
        </p:txBody>
      </p:sp>
    </p:spTree>
    <p:extLst>
      <p:ext uri="{BB962C8B-B14F-4D97-AF65-F5344CB8AC3E}">
        <p14:creationId xmlns:p14="http://schemas.microsoft.com/office/powerpoint/2010/main" val="418997731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3319AA-C903-45F4-ABA8-916AAFC5FD4A}" type="slidenum">
              <a:rPr lang="en-US"/>
              <a:pPr>
                <a:defRPr/>
              </a:pPr>
              <a:t>‹#›</a:t>
            </a:fld>
            <a:endParaRPr lang="en-US"/>
          </a:p>
        </p:txBody>
      </p:sp>
    </p:spTree>
    <p:extLst>
      <p:ext uri="{BB962C8B-B14F-4D97-AF65-F5344CB8AC3E}">
        <p14:creationId xmlns:p14="http://schemas.microsoft.com/office/powerpoint/2010/main" val="215616551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E9146C0-9F5B-4388-B8C6-B372DC6926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6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24A546-3F54-4BA6-87EE-31DB77925BC2}" type="slidenum">
              <a:rPr lang="en-US"/>
              <a:pPr>
                <a:defRPr/>
              </a:pPr>
              <a:t>‹#›</a:t>
            </a:fld>
            <a:endParaRPr lang="en-US"/>
          </a:p>
        </p:txBody>
      </p:sp>
    </p:spTree>
    <p:extLst>
      <p:ext uri="{BB962C8B-B14F-4D97-AF65-F5344CB8AC3E}">
        <p14:creationId xmlns:p14="http://schemas.microsoft.com/office/powerpoint/2010/main" val="296291386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50" y="273050"/>
            <a:ext cx="3007926" cy="1162050"/>
          </a:xfrm>
        </p:spPr>
        <p:txBody>
          <a:bodyPr anchor="b"/>
          <a:lstStyle>
            <a:lvl1pPr algn="l">
              <a:defRPr sz="1471" b="1"/>
            </a:lvl1pPr>
          </a:lstStyle>
          <a:p>
            <a:r>
              <a:rPr lang="en-US"/>
              <a:t>Click to edit Master title style</a:t>
            </a:r>
          </a:p>
        </p:txBody>
      </p:sp>
      <p:sp>
        <p:nvSpPr>
          <p:cNvPr id="3" name="Content Placeholder 2"/>
          <p:cNvSpPr>
            <a:spLocks noGrp="1"/>
          </p:cNvSpPr>
          <p:nvPr>
            <p:ph idx="1"/>
          </p:nvPr>
        </p:nvSpPr>
        <p:spPr>
          <a:xfrm>
            <a:off x="3575195" y="273051"/>
            <a:ext cx="5111255" cy="5853113"/>
          </a:xfrm>
        </p:spPr>
        <p:txBody>
          <a:bodyPr/>
          <a:lstStyle>
            <a:lvl1pPr>
              <a:defRPr sz="2353"/>
            </a:lvl1pPr>
            <a:lvl2pPr>
              <a:defRPr sz="2059"/>
            </a:lvl2pPr>
            <a:lvl3pPr>
              <a:defRPr sz="1765"/>
            </a:lvl3pPr>
            <a:lvl4pPr>
              <a:defRPr sz="1471"/>
            </a:lvl4pPr>
            <a:lvl5pPr>
              <a:defRPr sz="1471"/>
            </a:lvl5pPr>
            <a:lvl6pPr>
              <a:defRPr sz="1471"/>
            </a:lvl6pPr>
            <a:lvl7pPr>
              <a:defRPr sz="1471"/>
            </a:lvl7pPr>
            <a:lvl8pPr>
              <a:defRPr sz="1471"/>
            </a:lvl8pPr>
            <a:lvl9pPr>
              <a:defRPr sz="1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50" y="1435101"/>
            <a:ext cx="3007926" cy="4691063"/>
          </a:xfrm>
        </p:spPr>
        <p:txBody>
          <a:bodyPr/>
          <a:lstStyle>
            <a:lvl1pPr marL="0" indent="0">
              <a:buNone/>
              <a:defRPr sz="1029"/>
            </a:lvl1pPr>
            <a:lvl2pPr marL="336179" indent="0">
              <a:buNone/>
              <a:defRPr sz="882"/>
            </a:lvl2pPr>
            <a:lvl3pPr marL="672358" indent="0">
              <a:buNone/>
              <a:defRPr sz="735"/>
            </a:lvl3pPr>
            <a:lvl4pPr marL="1008537" indent="0">
              <a:buNone/>
              <a:defRPr sz="662"/>
            </a:lvl4pPr>
            <a:lvl5pPr marL="1344717" indent="0">
              <a:buNone/>
              <a:defRPr sz="662"/>
            </a:lvl5pPr>
            <a:lvl6pPr marL="1680896" indent="0">
              <a:buNone/>
              <a:defRPr sz="662"/>
            </a:lvl6pPr>
            <a:lvl7pPr marL="2017075" indent="0">
              <a:buNone/>
              <a:defRPr sz="662"/>
            </a:lvl7pPr>
            <a:lvl8pPr marL="2353254" indent="0">
              <a:buNone/>
              <a:defRPr sz="662"/>
            </a:lvl8pPr>
            <a:lvl9pPr marL="2689433" indent="0">
              <a:buNone/>
              <a:defRPr sz="6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1AA528-19C4-4429-B710-77604A1245DA}" type="slidenum">
              <a:rPr lang="en-US"/>
              <a:pPr>
                <a:defRPr/>
              </a:pPr>
              <a:t>‹#›</a:t>
            </a:fld>
            <a:endParaRPr lang="en-US"/>
          </a:p>
        </p:txBody>
      </p:sp>
    </p:spTree>
    <p:extLst>
      <p:ext uri="{BB962C8B-B14F-4D97-AF65-F5344CB8AC3E}">
        <p14:creationId xmlns:p14="http://schemas.microsoft.com/office/powerpoint/2010/main" val="89048440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50" y="4800600"/>
            <a:ext cx="5485933" cy="566738"/>
          </a:xfrm>
        </p:spPr>
        <p:txBody>
          <a:bodyPr anchor="b"/>
          <a:lstStyle>
            <a:lvl1pPr algn="l">
              <a:defRPr sz="1471" b="1"/>
            </a:lvl1pPr>
          </a:lstStyle>
          <a:p>
            <a:r>
              <a:rPr lang="en-US"/>
              <a:t>Click to edit Master title style</a:t>
            </a:r>
          </a:p>
        </p:txBody>
      </p:sp>
      <p:sp>
        <p:nvSpPr>
          <p:cNvPr id="3" name="Picture Placeholder 2"/>
          <p:cNvSpPr>
            <a:spLocks noGrp="1"/>
          </p:cNvSpPr>
          <p:nvPr>
            <p:ph type="pic" idx="1"/>
          </p:nvPr>
        </p:nvSpPr>
        <p:spPr>
          <a:xfrm>
            <a:off x="1792850" y="612775"/>
            <a:ext cx="5485933" cy="4114800"/>
          </a:xfrm>
        </p:spPr>
        <p:txBody>
          <a:bodyPr/>
          <a:lstStyle>
            <a:lvl1pPr marL="0" indent="0">
              <a:buNone/>
              <a:defRPr sz="2353"/>
            </a:lvl1pPr>
            <a:lvl2pPr marL="336179" indent="0">
              <a:buNone/>
              <a:defRPr sz="2059"/>
            </a:lvl2pPr>
            <a:lvl3pPr marL="672358" indent="0">
              <a:buNone/>
              <a:defRPr sz="1765"/>
            </a:lvl3pPr>
            <a:lvl4pPr marL="1008537" indent="0">
              <a:buNone/>
              <a:defRPr sz="1471"/>
            </a:lvl4pPr>
            <a:lvl5pPr marL="1344717" indent="0">
              <a:buNone/>
              <a:defRPr sz="1471"/>
            </a:lvl5pPr>
            <a:lvl6pPr marL="1680896" indent="0">
              <a:buNone/>
              <a:defRPr sz="1471"/>
            </a:lvl6pPr>
            <a:lvl7pPr marL="2017075" indent="0">
              <a:buNone/>
              <a:defRPr sz="1471"/>
            </a:lvl7pPr>
            <a:lvl8pPr marL="2353254" indent="0">
              <a:buNone/>
              <a:defRPr sz="1471"/>
            </a:lvl8pPr>
            <a:lvl9pPr marL="2689433" indent="0">
              <a:buNone/>
              <a:defRPr sz="1471"/>
            </a:lvl9pPr>
          </a:lstStyle>
          <a:p>
            <a:pPr lvl="0"/>
            <a:endParaRPr lang="en-US" noProof="0" dirty="0"/>
          </a:p>
        </p:txBody>
      </p:sp>
      <p:sp>
        <p:nvSpPr>
          <p:cNvPr id="4" name="Text Placeholder 3"/>
          <p:cNvSpPr>
            <a:spLocks noGrp="1"/>
          </p:cNvSpPr>
          <p:nvPr>
            <p:ph type="body" sz="half" idx="2"/>
          </p:nvPr>
        </p:nvSpPr>
        <p:spPr>
          <a:xfrm>
            <a:off x="1792850" y="5367338"/>
            <a:ext cx="5485933" cy="804862"/>
          </a:xfrm>
        </p:spPr>
        <p:txBody>
          <a:bodyPr/>
          <a:lstStyle>
            <a:lvl1pPr marL="0" indent="0">
              <a:buNone/>
              <a:defRPr sz="1029"/>
            </a:lvl1pPr>
            <a:lvl2pPr marL="336179" indent="0">
              <a:buNone/>
              <a:defRPr sz="882"/>
            </a:lvl2pPr>
            <a:lvl3pPr marL="672358" indent="0">
              <a:buNone/>
              <a:defRPr sz="735"/>
            </a:lvl3pPr>
            <a:lvl4pPr marL="1008537" indent="0">
              <a:buNone/>
              <a:defRPr sz="662"/>
            </a:lvl4pPr>
            <a:lvl5pPr marL="1344717" indent="0">
              <a:buNone/>
              <a:defRPr sz="662"/>
            </a:lvl5pPr>
            <a:lvl6pPr marL="1680896" indent="0">
              <a:buNone/>
              <a:defRPr sz="662"/>
            </a:lvl6pPr>
            <a:lvl7pPr marL="2017075" indent="0">
              <a:buNone/>
              <a:defRPr sz="662"/>
            </a:lvl7pPr>
            <a:lvl8pPr marL="2353254" indent="0">
              <a:buNone/>
              <a:defRPr sz="662"/>
            </a:lvl8pPr>
            <a:lvl9pPr marL="2689433" indent="0">
              <a:buNone/>
              <a:defRPr sz="6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F78A62-0A00-4442-9421-1F3A135BD815}" type="slidenum">
              <a:rPr lang="en-US"/>
              <a:pPr>
                <a:defRPr/>
              </a:pPr>
              <a:t>‹#›</a:t>
            </a:fld>
            <a:endParaRPr lang="en-US"/>
          </a:p>
        </p:txBody>
      </p:sp>
    </p:spTree>
    <p:extLst>
      <p:ext uri="{BB962C8B-B14F-4D97-AF65-F5344CB8AC3E}">
        <p14:creationId xmlns:p14="http://schemas.microsoft.com/office/powerpoint/2010/main" val="331970018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34994-3A44-4C54-97B9-B243E7AA7E3B}" type="slidenum">
              <a:rPr lang="en-US"/>
              <a:pPr>
                <a:defRPr/>
              </a:pPr>
              <a:t>‹#›</a:t>
            </a:fld>
            <a:endParaRPr lang="en-US"/>
          </a:p>
        </p:txBody>
      </p:sp>
    </p:spTree>
    <p:extLst>
      <p:ext uri="{BB962C8B-B14F-4D97-AF65-F5344CB8AC3E}">
        <p14:creationId xmlns:p14="http://schemas.microsoft.com/office/powerpoint/2010/main" val="395539438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9" y="274639"/>
            <a:ext cx="205664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550" y="274639"/>
            <a:ext cx="606020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AA7F5-C0E1-4028-93D2-DB78A680DC9D}" type="slidenum">
              <a:rPr lang="en-US"/>
              <a:pPr>
                <a:defRPr/>
              </a:pPr>
              <a:t>‹#›</a:t>
            </a:fld>
            <a:endParaRPr lang="en-US"/>
          </a:p>
        </p:txBody>
      </p:sp>
    </p:spTree>
    <p:extLst>
      <p:ext uri="{BB962C8B-B14F-4D97-AF65-F5344CB8AC3E}">
        <p14:creationId xmlns:p14="http://schemas.microsoft.com/office/powerpoint/2010/main" val="24298735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C4B02B-16FD-4610-91C7-47C8BEFCB7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9E61F7A-4B2D-4BAF-B076-B438C4614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80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8951638-7C64-4CFE-BEB2-F67420B38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CD32B0-3F37-485F-9D6E-2CB5337DB9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379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534EE0-5CB1-4D54-9ABE-5BB12865C4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823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24968D5-FB89-42E4-A0FB-4671BDD542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6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9185CD-1817-468A-BCBA-F65A7A3376A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8288812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E5C3103-664B-48BB-9B1B-85438B08C7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434328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550" y="274638"/>
            <a:ext cx="8228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550" y="1600201"/>
            <a:ext cx="82289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550" y="6245225"/>
            <a:ext cx="213367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29" b="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648" y="6245225"/>
            <a:ext cx="289470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29" b="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2772" y="6245225"/>
            <a:ext cx="213367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29" b="0" smtClean="0">
                <a:latin typeface="Arial" charset="0"/>
              </a:defRPr>
            </a:lvl1pPr>
          </a:lstStyle>
          <a:p>
            <a:pPr>
              <a:defRPr/>
            </a:pPr>
            <a:fld id="{0F711242-4E52-419C-9A3B-D13D98DB78CB}" type="slidenum">
              <a:rPr lang="en-US"/>
              <a:pPr>
                <a:defRPr/>
              </a:pPr>
              <a:t>‹#›</a:t>
            </a:fld>
            <a:endParaRPr lang="en-US"/>
          </a:p>
        </p:txBody>
      </p:sp>
    </p:spTree>
    <p:extLst>
      <p:ext uri="{BB962C8B-B14F-4D97-AF65-F5344CB8AC3E}">
        <p14:creationId xmlns:p14="http://schemas.microsoft.com/office/powerpoint/2010/main" val="27896134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spd="slow"/>
  <p:txStyles>
    <p:titleStyle>
      <a:lvl1pPr algn="ctr" rtl="0" eaLnBrk="0" fontAlgn="base" hangingPunct="0">
        <a:spcBef>
          <a:spcPct val="0"/>
        </a:spcBef>
        <a:spcAft>
          <a:spcPct val="0"/>
        </a:spcAft>
        <a:defRPr sz="3235">
          <a:solidFill>
            <a:schemeClr val="tx2"/>
          </a:solidFill>
          <a:latin typeface="+mj-lt"/>
          <a:ea typeface="+mj-ea"/>
          <a:cs typeface="+mj-cs"/>
        </a:defRPr>
      </a:lvl1pPr>
      <a:lvl2pPr algn="ctr" rtl="0" eaLnBrk="0" fontAlgn="base" hangingPunct="0">
        <a:spcBef>
          <a:spcPct val="0"/>
        </a:spcBef>
        <a:spcAft>
          <a:spcPct val="0"/>
        </a:spcAft>
        <a:defRPr sz="3235">
          <a:solidFill>
            <a:schemeClr val="tx2"/>
          </a:solidFill>
          <a:latin typeface="Arial" charset="0"/>
          <a:cs typeface="Arial" charset="0"/>
        </a:defRPr>
      </a:lvl2pPr>
      <a:lvl3pPr algn="ctr" rtl="0" eaLnBrk="0" fontAlgn="base" hangingPunct="0">
        <a:spcBef>
          <a:spcPct val="0"/>
        </a:spcBef>
        <a:spcAft>
          <a:spcPct val="0"/>
        </a:spcAft>
        <a:defRPr sz="3235">
          <a:solidFill>
            <a:schemeClr val="tx2"/>
          </a:solidFill>
          <a:latin typeface="Arial" charset="0"/>
          <a:cs typeface="Arial" charset="0"/>
        </a:defRPr>
      </a:lvl3pPr>
      <a:lvl4pPr algn="ctr" rtl="0" eaLnBrk="0" fontAlgn="base" hangingPunct="0">
        <a:spcBef>
          <a:spcPct val="0"/>
        </a:spcBef>
        <a:spcAft>
          <a:spcPct val="0"/>
        </a:spcAft>
        <a:defRPr sz="3235">
          <a:solidFill>
            <a:schemeClr val="tx2"/>
          </a:solidFill>
          <a:latin typeface="Arial" charset="0"/>
          <a:cs typeface="Arial" charset="0"/>
        </a:defRPr>
      </a:lvl4pPr>
      <a:lvl5pPr algn="ctr" rtl="0" eaLnBrk="0" fontAlgn="base" hangingPunct="0">
        <a:spcBef>
          <a:spcPct val="0"/>
        </a:spcBef>
        <a:spcAft>
          <a:spcPct val="0"/>
        </a:spcAft>
        <a:defRPr sz="3235">
          <a:solidFill>
            <a:schemeClr val="tx2"/>
          </a:solidFill>
          <a:latin typeface="Arial" charset="0"/>
          <a:cs typeface="Arial" charset="0"/>
        </a:defRPr>
      </a:lvl5pPr>
      <a:lvl6pPr marL="336179" algn="ctr" rtl="0" fontAlgn="base">
        <a:spcBef>
          <a:spcPct val="0"/>
        </a:spcBef>
        <a:spcAft>
          <a:spcPct val="0"/>
        </a:spcAft>
        <a:defRPr sz="3235">
          <a:solidFill>
            <a:schemeClr val="tx2"/>
          </a:solidFill>
          <a:latin typeface="Arial" charset="0"/>
          <a:cs typeface="Arial" charset="0"/>
        </a:defRPr>
      </a:lvl6pPr>
      <a:lvl7pPr marL="672358" algn="ctr" rtl="0" fontAlgn="base">
        <a:spcBef>
          <a:spcPct val="0"/>
        </a:spcBef>
        <a:spcAft>
          <a:spcPct val="0"/>
        </a:spcAft>
        <a:defRPr sz="3235">
          <a:solidFill>
            <a:schemeClr val="tx2"/>
          </a:solidFill>
          <a:latin typeface="Arial" charset="0"/>
          <a:cs typeface="Arial" charset="0"/>
        </a:defRPr>
      </a:lvl7pPr>
      <a:lvl8pPr marL="1008537" algn="ctr" rtl="0" fontAlgn="base">
        <a:spcBef>
          <a:spcPct val="0"/>
        </a:spcBef>
        <a:spcAft>
          <a:spcPct val="0"/>
        </a:spcAft>
        <a:defRPr sz="3235">
          <a:solidFill>
            <a:schemeClr val="tx2"/>
          </a:solidFill>
          <a:latin typeface="Arial" charset="0"/>
          <a:cs typeface="Arial" charset="0"/>
        </a:defRPr>
      </a:lvl8pPr>
      <a:lvl9pPr marL="1344717" algn="ctr" rtl="0" fontAlgn="base">
        <a:spcBef>
          <a:spcPct val="0"/>
        </a:spcBef>
        <a:spcAft>
          <a:spcPct val="0"/>
        </a:spcAft>
        <a:defRPr sz="3235">
          <a:solidFill>
            <a:schemeClr val="tx2"/>
          </a:solidFill>
          <a:latin typeface="Arial" charset="0"/>
          <a:cs typeface="Arial" charset="0"/>
        </a:defRPr>
      </a:lvl9pPr>
    </p:titleStyle>
    <p:bodyStyle>
      <a:lvl1pPr marL="252134" indent="-252134" algn="l" rtl="0" eaLnBrk="0" fontAlgn="base" hangingPunct="0">
        <a:spcBef>
          <a:spcPct val="20000"/>
        </a:spcBef>
        <a:spcAft>
          <a:spcPct val="0"/>
        </a:spcAft>
        <a:buChar char="•"/>
        <a:defRPr sz="2353">
          <a:solidFill>
            <a:schemeClr val="tx1"/>
          </a:solidFill>
          <a:latin typeface="+mn-lt"/>
          <a:ea typeface="+mn-ea"/>
          <a:cs typeface="+mn-cs"/>
        </a:defRPr>
      </a:lvl1pPr>
      <a:lvl2pPr marL="546291" indent="-210112" algn="l" rtl="0" eaLnBrk="0" fontAlgn="base" hangingPunct="0">
        <a:spcBef>
          <a:spcPct val="20000"/>
        </a:spcBef>
        <a:spcAft>
          <a:spcPct val="0"/>
        </a:spcAft>
        <a:buChar char="–"/>
        <a:defRPr sz="2059">
          <a:solidFill>
            <a:schemeClr val="tx1"/>
          </a:solidFill>
          <a:latin typeface="+mn-lt"/>
          <a:cs typeface="+mn-cs"/>
        </a:defRPr>
      </a:lvl2pPr>
      <a:lvl3pPr marL="840448" indent="-168090" algn="l" rtl="0" eaLnBrk="0" fontAlgn="base" hangingPunct="0">
        <a:spcBef>
          <a:spcPct val="20000"/>
        </a:spcBef>
        <a:spcAft>
          <a:spcPct val="0"/>
        </a:spcAft>
        <a:buChar char="•"/>
        <a:defRPr sz="1765">
          <a:solidFill>
            <a:schemeClr val="tx1"/>
          </a:solidFill>
          <a:latin typeface="+mn-lt"/>
          <a:cs typeface="+mn-cs"/>
        </a:defRPr>
      </a:lvl3pPr>
      <a:lvl4pPr marL="1176627" indent="-168090" algn="l" rtl="0" eaLnBrk="0" fontAlgn="base" hangingPunct="0">
        <a:spcBef>
          <a:spcPct val="20000"/>
        </a:spcBef>
        <a:spcAft>
          <a:spcPct val="0"/>
        </a:spcAft>
        <a:buChar char="–"/>
        <a:defRPr sz="1471">
          <a:solidFill>
            <a:schemeClr val="tx1"/>
          </a:solidFill>
          <a:latin typeface="+mn-lt"/>
          <a:cs typeface="+mn-cs"/>
        </a:defRPr>
      </a:lvl4pPr>
      <a:lvl5pPr marL="1512806" indent="-168090" algn="l" rtl="0" eaLnBrk="0" fontAlgn="base" hangingPunct="0">
        <a:spcBef>
          <a:spcPct val="20000"/>
        </a:spcBef>
        <a:spcAft>
          <a:spcPct val="0"/>
        </a:spcAft>
        <a:buChar char="»"/>
        <a:defRPr sz="1471">
          <a:solidFill>
            <a:schemeClr val="tx1"/>
          </a:solidFill>
          <a:latin typeface="+mn-lt"/>
          <a:cs typeface="+mn-cs"/>
        </a:defRPr>
      </a:lvl5pPr>
      <a:lvl6pPr marL="1848985" indent="-168090" algn="l" rtl="0" fontAlgn="base">
        <a:spcBef>
          <a:spcPct val="20000"/>
        </a:spcBef>
        <a:spcAft>
          <a:spcPct val="0"/>
        </a:spcAft>
        <a:buChar char="»"/>
        <a:defRPr sz="1471">
          <a:solidFill>
            <a:schemeClr val="tx1"/>
          </a:solidFill>
          <a:latin typeface="+mn-lt"/>
          <a:cs typeface="+mn-cs"/>
        </a:defRPr>
      </a:lvl6pPr>
      <a:lvl7pPr marL="2185165" indent="-168090" algn="l" rtl="0" fontAlgn="base">
        <a:spcBef>
          <a:spcPct val="20000"/>
        </a:spcBef>
        <a:spcAft>
          <a:spcPct val="0"/>
        </a:spcAft>
        <a:buChar char="»"/>
        <a:defRPr sz="1471">
          <a:solidFill>
            <a:schemeClr val="tx1"/>
          </a:solidFill>
          <a:latin typeface="+mn-lt"/>
          <a:cs typeface="+mn-cs"/>
        </a:defRPr>
      </a:lvl7pPr>
      <a:lvl8pPr marL="2521344" indent="-168090" algn="l" rtl="0" fontAlgn="base">
        <a:spcBef>
          <a:spcPct val="20000"/>
        </a:spcBef>
        <a:spcAft>
          <a:spcPct val="0"/>
        </a:spcAft>
        <a:buChar char="»"/>
        <a:defRPr sz="1471">
          <a:solidFill>
            <a:schemeClr val="tx1"/>
          </a:solidFill>
          <a:latin typeface="+mn-lt"/>
          <a:cs typeface="+mn-cs"/>
        </a:defRPr>
      </a:lvl8pPr>
      <a:lvl9pPr marL="2857523" indent="-168090" algn="l" rtl="0" fontAlgn="base">
        <a:spcBef>
          <a:spcPct val="20000"/>
        </a:spcBef>
        <a:spcAft>
          <a:spcPct val="0"/>
        </a:spcAft>
        <a:buChar char="»"/>
        <a:defRPr sz="1471">
          <a:solidFill>
            <a:schemeClr val="tx1"/>
          </a:solidFill>
          <a:latin typeface="+mn-lt"/>
          <a:cs typeface="+mn-cs"/>
        </a:defRPr>
      </a:lvl9pPr>
    </p:bodyStyle>
    <p:otherStyle>
      <a:defPPr>
        <a:defRPr lang="en-US"/>
      </a:defPPr>
      <a:lvl1pPr marL="0" algn="l" defTabSz="672358" rtl="0" eaLnBrk="1" latinLnBrk="0" hangingPunct="1">
        <a:defRPr sz="1324" kern="1200">
          <a:solidFill>
            <a:schemeClr val="tx1"/>
          </a:solidFill>
          <a:latin typeface="+mn-lt"/>
          <a:ea typeface="+mn-ea"/>
          <a:cs typeface="+mn-cs"/>
        </a:defRPr>
      </a:lvl1pPr>
      <a:lvl2pPr marL="336179" algn="l" defTabSz="672358" rtl="0" eaLnBrk="1" latinLnBrk="0" hangingPunct="1">
        <a:defRPr sz="1324" kern="1200">
          <a:solidFill>
            <a:schemeClr val="tx1"/>
          </a:solidFill>
          <a:latin typeface="+mn-lt"/>
          <a:ea typeface="+mn-ea"/>
          <a:cs typeface="+mn-cs"/>
        </a:defRPr>
      </a:lvl2pPr>
      <a:lvl3pPr marL="672358" algn="l" defTabSz="672358" rtl="0" eaLnBrk="1" latinLnBrk="0" hangingPunct="1">
        <a:defRPr sz="1324" kern="1200">
          <a:solidFill>
            <a:schemeClr val="tx1"/>
          </a:solidFill>
          <a:latin typeface="+mn-lt"/>
          <a:ea typeface="+mn-ea"/>
          <a:cs typeface="+mn-cs"/>
        </a:defRPr>
      </a:lvl3pPr>
      <a:lvl4pPr marL="1008537" algn="l" defTabSz="672358" rtl="0" eaLnBrk="1" latinLnBrk="0" hangingPunct="1">
        <a:defRPr sz="1324" kern="1200">
          <a:solidFill>
            <a:schemeClr val="tx1"/>
          </a:solidFill>
          <a:latin typeface="+mn-lt"/>
          <a:ea typeface="+mn-ea"/>
          <a:cs typeface="+mn-cs"/>
        </a:defRPr>
      </a:lvl4pPr>
      <a:lvl5pPr marL="1344717" algn="l" defTabSz="672358" rtl="0" eaLnBrk="1" latinLnBrk="0" hangingPunct="1">
        <a:defRPr sz="1324" kern="1200">
          <a:solidFill>
            <a:schemeClr val="tx1"/>
          </a:solidFill>
          <a:latin typeface="+mn-lt"/>
          <a:ea typeface="+mn-ea"/>
          <a:cs typeface="+mn-cs"/>
        </a:defRPr>
      </a:lvl5pPr>
      <a:lvl6pPr marL="1680896" algn="l" defTabSz="672358" rtl="0" eaLnBrk="1" latinLnBrk="0" hangingPunct="1">
        <a:defRPr sz="1324" kern="1200">
          <a:solidFill>
            <a:schemeClr val="tx1"/>
          </a:solidFill>
          <a:latin typeface="+mn-lt"/>
          <a:ea typeface="+mn-ea"/>
          <a:cs typeface="+mn-cs"/>
        </a:defRPr>
      </a:lvl6pPr>
      <a:lvl7pPr marL="2017075" algn="l" defTabSz="672358" rtl="0" eaLnBrk="1" latinLnBrk="0" hangingPunct="1">
        <a:defRPr sz="1324" kern="1200">
          <a:solidFill>
            <a:schemeClr val="tx1"/>
          </a:solidFill>
          <a:latin typeface="+mn-lt"/>
          <a:ea typeface="+mn-ea"/>
          <a:cs typeface="+mn-cs"/>
        </a:defRPr>
      </a:lvl7pPr>
      <a:lvl8pPr marL="2353254" algn="l" defTabSz="672358" rtl="0" eaLnBrk="1" latinLnBrk="0" hangingPunct="1">
        <a:defRPr sz="1324" kern="1200">
          <a:solidFill>
            <a:schemeClr val="tx1"/>
          </a:solidFill>
          <a:latin typeface="+mn-lt"/>
          <a:ea typeface="+mn-ea"/>
          <a:cs typeface="+mn-cs"/>
        </a:defRPr>
      </a:lvl8pPr>
      <a:lvl9pPr marL="2689433" algn="l" defTabSz="672358" rtl="0" eaLnBrk="1" latinLnBrk="0" hangingPunct="1">
        <a:defRPr sz="1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0.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254" y="-146971"/>
            <a:ext cx="9988589" cy="802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1960" y="-8192"/>
            <a:ext cx="9743777" cy="7742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291960" y="-1681689"/>
            <a:ext cx="9743777" cy="3346994"/>
          </a:xfrm>
          <a:prstGeom prst="rect">
            <a:avLst/>
          </a:prstGeom>
        </p:spPr>
      </p:pic>
      <p:pic>
        <p:nvPicPr>
          <p:cNvPr id="18" name="Picture 17"/>
          <p:cNvPicPr>
            <a:picLocks noChangeAspect="1"/>
          </p:cNvPicPr>
          <p:nvPr/>
        </p:nvPicPr>
        <p:blipFill>
          <a:blip r:embed="rId3"/>
          <a:stretch>
            <a:fillRect/>
          </a:stretch>
        </p:blipFill>
        <p:spPr>
          <a:xfrm>
            <a:off x="-542926" y="-33477"/>
            <a:ext cx="10211931" cy="6248942"/>
          </a:xfrm>
          <a:prstGeom prst="rect">
            <a:avLst/>
          </a:prstGeom>
        </p:spPr>
      </p:pic>
      <p:pic>
        <p:nvPicPr>
          <p:cNvPr id="19" name="Picture 18"/>
          <p:cNvPicPr>
            <a:picLocks noChangeAspect="1"/>
          </p:cNvPicPr>
          <p:nvPr/>
        </p:nvPicPr>
        <p:blipFill>
          <a:blip r:embed="rId4"/>
          <a:stretch>
            <a:fillRect/>
          </a:stretch>
        </p:blipFill>
        <p:spPr>
          <a:xfrm>
            <a:off x="-173076" y="4516682"/>
            <a:ext cx="9506012" cy="4182218"/>
          </a:xfrm>
          <a:prstGeom prst="rect">
            <a:avLst/>
          </a:prstGeom>
        </p:spPr>
      </p:pic>
      <p:sp>
        <p:nvSpPr>
          <p:cNvPr id="12" name="Rectangle 11"/>
          <p:cNvSpPr/>
          <p:nvPr/>
        </p:nvSpPr>
        <p:spPr>
          <a:xfrm rot="21357555">
            <a:off x="457200" y="553466"/>
            <a:ext cx="8229600" cy="57510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60000">
            <a:off x="651554" y="501421"/>
            <a:ext cx="8012346" cy="58521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0"/>
              </a:spcBef>
              <a:defRPr/>
            </a:pPr>
            <a:endParaRPr lang="en-US" b="1" dirty="0">
              <a:solidFill>
                <a:srgbClr val="C00000"/>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sp>
        <p:nvSpPr>
          <p:cNvPr id="3" name="TextBox 2"/>
          <p:cNvSpPr txBox="1"/>
          <p:nvPr/>
        </p:nvSpPr>
        <p:spPr>
          <a:xfrm>
            <a:off x="1583194" y="1443291"/>
            <a:ext cx="1893467" cy="769441"/>
          </a:xfrm>
          <a:prstGeom prst="rect">
            <a:avLst/>
          </a:prstGeom>
          <a:noFill/>
        </p:spPr>
        <p:txBody>
          <a:bodyPr wrap="none" rtlCol="0">
            <a:spAutoFit/>
          </a:bodyPr>
          <a:lstStyle/>
          <a:p>
            <a:r>
              <a:rPr lang="en-US" sz="4400" dirty="0">
                <a:ln>
                  <a:solidFill>
                    <a:schemeClr val="bg1">
                      <a:lumMod val="65000"/>
                    </a:schemeClr>
                  </a:solidFill>
                </a:ln>
                <a:solidFill>
                  <a:srgbClr val="00B050"/>
                </a:solidFill>
                <a:latin typeface="Elephant" pitchFamily="18" charset="0"/>
              </a:rPr>
              <a:t>Unit 1</a:t>
            </a:r>
          </a:p>
        </p:txBody>
      </p:sp>
      <p:sp>
        <p:nvSpPr>
          <p:cNvPr id="16" name="TextBox 15"/>
          <p:cNvSpPr txBox="1"/>
          <p:nvPr/>
        </p:nvSpPr>
        <p:spPr>
          <a:xfrm>
            <a:off x="1149738" y="2500306"/>
            <a:ext cx="7422790" cy="1785483"/>
          </a:xfrm>
          <a:prstGeom prst="rect">
            <a:avLst/>
          </a:prstGeom>
          <a:noFill/>
        </p:spPr>
        <p:txBody>
          <a:bodyPr wrap="none" rtlCol="0">
            <a:prstTxWarp prst="textDoubleWave1">
              <a:avLst>
                <a:gd name="adj1" fmla="val 0"/>
                <a:gd name="adj2" fmla="val 0"/>
              </a:avLst>
            </a:prstTxWarp>
            <a:spAutoFit/>
          </a:bodyPr>
          <a:lstStyle/>
          <a:p>
            <a:r>
              <a:rPr lang="en-US" sz="5400" dirty="0">
                <a:ln>
                  <a:solidFill>
                    <a:schemeClr val="bg1">
                      <a:lumMod val="65000"/>
                    </a:schemeClr>
                  </a:solidFill>
                </a:ln>
                <a:solidFill>
                  <a:schemeClr val="accent2">
                    <a:lumMod val="75000"/>
                  </a:schemeClr>
                </a:solidFill>
                <a:effectLst>
                  <a:glow rad="63500">
                    <a:srgbClr val="FFFF66">
                      <a:alpha val="72000"/>
                    </a:srgbClr>
                  </a:glow>
                </a:effectLst>
                <a:latin typeface="Elephant" pitchFamily="18" charset="0"/>
              </a:rPr>
              <a:t>Local Environment </a:t>
            </a:r>
          </a:p>
        </p:txBody>
      </p:sp>
      <p:sp>
        <p:nvSpPr>
          <p:cNvPr id="21" name="TextBox 20"/>
          <p:cNvSpPr txBox="1"/>
          <p:nvPr/>
        </p:nvSpPr>
        <p:spPr>
          <a:xfrm>
            <a:off x="1928794" y="4273971"/>
            <a:ext cx="5494080" cy="707886"/>
          </a:xfrm>
          <a:prstGeom prst="rect">
            <a:avLst/>
          </a:prstGeom>
          <a:noFill/>
        </p:spPr>
        <p:txBody>
          <a:bodyPr wrap="square" rtlCol="0">
            <a:spAutoFit/>
          </a:bodyPr>
          <a:lstStyle/>
          <a:p>
            <a:pPr algn="ctr"/>
            <a:r>
              <a:rPr lang="en-US" sz="4000" dirty="0">
                <a:ln>
                  <a:solidFill>
                    <a:schemeClr val="bg1">
                      <a:lumMod val="65000"/>
                    </a:schemeClr>
                  </a:solidFill>
                </a:ln>
                <a:solidFill>
                  <a:srgbClr val="00B050"/>
                </a:solidFill>
                <a:latin typeface="Elephant" pitchFamily="18" charset="0"/>
              </a:rPr>
              <a:t>Lesson 5: Skills 1</a:t>
            </a:r>
          </a:p>
        </p:txBody>
      </p:sp>
      <p:pic>
        <p:nvPicPr>
          <p:cNvPr id="14" name="Picture 3"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7222" y="5214950"/>
            <a:ext cx="144735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5786" y="5214950"/>
            <a:ext cx="175199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14546" y="5286388"/>
            <a:ext cx="129444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7554" y="5357826"/>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00562" y="5357826"/>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3570" y="5429264"/>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6578" y="5429264"/>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386" y="5429264"/>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4586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3" fill="hold" grpId="0" nodeType="after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125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750" fill="hold"/>
                                        <p:tgtEl>
                                          <p:spTgt spid="3"/>
                                        </p:tgtEl>
                                        <p:attrNameLst>
                                          <p:attrName>ppt_x</p:attrName>
                                        </p:attrNameLst>
                                      </p:cBhvr>
                                      <p:tavLst>
                                        <p:tav tm="0">
                                          <p:val>
                                            <p:strVal val="0-#ppt_w/2"/>
                                          </p:val>
                                        </p:tav>
                                        <p:tav tm="100000">
                                          <p:val>
                                            <p:strVal val="#ppt_x"/>
                                          </p:val>
                                        </p:tav>
                                      </p:tavLst>
                                    </p:anim>
                                    <p:anim calcmode="lin" valueType="num">
                                      <p:cBhvr additive="base">
                                        <p:cTn id="31" dur="75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34" presetClass="emph" presetSubtype="0" fill="hold" grpId="1" nodeType="withEffect">
                                  <p:stCondLst>
                                    <p:cond delay="0"/>
                                  </p:stCondLst>
                                  <p:iterate type="lt">
                                    <p:tmPct val="10000"/>
                                  </p:iterate>
                                  <p:childTnLst>
                                    <p:animMotion origin="layout" path="M 0 2.22222E-6 L 0 -0.07222 " pathEditMode="relative" rAng="0" ptsTypes="AA">
                                      <p:cBhvr>
                                        <p:cTn id="37" dur="250" accel="50000" decel="50000" autoRev="1" fill="hold">
                                          <p:stCondLst>
                                            <p:cond delay="0"/>
                                          </p:stCondLst>
                                        </p:cTn>
                                        <p:tgtEl>
                                          <p:spTgt spid="16"/>
                                        </p:tgtEl>
                                        <p:attrNameLst>
                                          <p:attrName>ppt_x</p:attrName>
                                          <p:attrName>ppt_y</p:attrName>
                                        </p:attrNameLst>
                                      </p:cBhvr>
                                      <p:rCtr x="0" y="-3611"/>
                                    </p:animMotion>
                                    <p:animRot by="1500000">
                                      <p:cBhvr>
                                        <p:cTn id="38" dur="125" fill="hold">
                                          <p:stCondLst>
                                            <p:cond delay="0"/>
                                          </p:stCondLst>
                                        </p:cTn>
                                        <p:tgtEl>
                                          <p:spTgt spid="16"/>
                                        </p:tgtEl>
                                        <p:attrNameLst>
                                          <p:attrName>r</p:attrName>
                                        </p:attrNameLst>
                                      </p:cBhvr>
                                    </p:animRot>
                                    <p:animRot by="-1500000">
                                      <p:cBhvr>
                                        <p:cTn id="39" dur="125" fill="hold">
                                          <p:stCondLst>
                                            <p:cond delay="125"/>
                                          </p:stCondLst>
                                        </p:cTn>
                                        <p:tgtEl>
                                          <p:spTgt spid="16"/>
                                        </p:tgtEl>
                                        <p:attrNameLst>
                                          <p:attrName>r</p:attrName>
                                        </p:attrNameLst>
                                      </p:cBhvr>
                                    </p:animRot>
                                    <p:animRot by="-1500000">
                                      <p:cBhvr>
                                        <p:cTn id="40" dur="125" fill="hold">
                                          <p:stCondLst>
                                            <p:cond delay="250"/>
                                          </p:stCondLst>
                                        </p:cTn>
                                        <p:tgtEl>
                                          <p:spTgt spid="16"/>
                                        </p:tgtEl>
                                        <p:attrNameLst>
                                          <p:attrName>r</p:attrName>
                                        </p:attrNameLst>
                                      </p:cBhvr>
                                    </p:animRot>
                                    <p:animRot by="1500000">
                                      <p:cBhvr>
                                        <p:cTn id="41" dur="125" fill="hold">
                                          <p:stCondLst>
                                            <p:cond delay="375"/>
                                          </p:stCondLst>
                                        </p:cTn>
                                        <p:tgtEl>
                                          <p:spTgt spid="16"/>
                                        </p:tgtEl>
                                        <p:attrNameLst>
                                          <p:attrName>r</p:attrName>
                                        </p:attrNameLst>
                                      </p:cBhvr>
                                    </p:animRot>
                                  </p:childTnLst>
                                </p:cTn>
                              </p:par>
                            </p:childTnLst>
                          </p:cTn>
                        </p:par>
                        <p:par>
                          <p:cTn id="42" fill="hold">
                            <p:stCondLst>
                              <p:cond delay="3750"/>
                            </p:stCondLst>
                            <p:childTnLst>
                              <p:par>
                                <p:cTn id="43" presetID="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750" fill="hold"/>
                                        <p:tgtEl>
                                          <p:spTgt spid="21"/>
                                        </p:tgtEl>
                                        <p:attrNameLst>
                                          <p:attrName>ppt_x</p:attrName>
                                        </p:attrNameLst>
                                      </p:cBhvr>
                                      <p:tavLst>
                                        <p:tav tm="0">
                                          <p:val>
                                            <p:strVal val="1+#ppt_w/2"/>
                                          </p:val>
                                        </p:tav>
                                        <p:tav tm="100000">
                                          <p:val>
                                            <p:strVal val="#ppt_x"/>
                                          </p:val>
                                        </p:tav>
                                      </p:tavLst>
                                    </p:anim>
                                    <p:anim calcmode="lin" valueType="num">
                                      <p:cBhvr additive="base">
                                        <p:cTn id="46"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3" grpId="0"/>
      <p:bldP spid="16" grpId="0"/>
      <p:bldP spid="16" grpId="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399" y="63550"/>
            <a:ext cx="8991599" cy="1308050"/>
          </a:xfrm>
          <a:prstGeom prst="rect">
            <a:avLst/>
          </a:prstGeom>
        </p:spPr>
        <p:txBody>
          <a:bodyPr wrap="square">
            <a:spAutoFit/>
          </a:bodyPr>
          <a:lstStyle/>
          <a:p>
            <a:pPr>
              <a:spcBef>
                <a:spcPts val="600"/>
              </a:spcBef>
              <a:spcAft>
                <a:spcPts val="600"/>
              </a:spcAft>
            </a:pPr>
            <a:r>
              <a:rPr lang="en-GB" sz="2800" b="1" dirty="0">
                <a:latin typeface="Times New Roman" panose="02020603050405020304" pitchFamily="18" charset="0"/>
                <a:ea typeface="Calibri"/>
                <a:cs typeface="Times New Roman" panose="02020603050405020304" pitchFamily="18" charset="0"/>
              </a:rPr>
              <a:t>Can you add some more benefits and challenges that artisans may face?</a:t>
            </a:r>
            <a:endParaRPr lang="en-GB" sz="2800" dirty="0">
              <a:latin typeface="Times New Roman" panose="02020603050405020304" pitchFamily="18" charset="0"/>
              <a:ea typeface="Calibri"/>
              <a:cs typeface="Times New Roman" panose="02020603050405020304" pitchFamily="18" charset="0"/>
            </a:endParaRPr>
          </a:p>
          <a:p>
            <a:pPr>
              <a:buClr>
                <a:schemeClr val="accent6">
                  <a:lumMod val="75000"/>
                </a:schemeClr>
              </a:buClr>
            </a:pPr>
            <a:endParaRPr lang="en-GB"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54609730"/>
              </p:ext>
            </p:extLst>
          </p:nvPr>
        </p:nvGraphicFramePr>
        <p:xfrm>
          <a:off x="609600" y="1397000"/>
          <a:ext cx="7696200" cy="4480411"/>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877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1" dirty="0">
                          <a:solidFill>
                            <a:srgbClr val="FF0000"/>
                          </a:solidFill>
                          <a:latin typeface="Times New Roman" panose="02020603050405020304" pitchFamily="18" charset="0"/>
                          <a:cs typeface="Times New Roman" panose="02020603050405020304" pitchFamily="18" charset="0"/>
                        </a:rPr>
                        <a:t>Other benefits: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1" kern="1200" dirty="0">
                          <a:solidFill>
                            <a:srgbClr val="FF0000"/>
                          </a:solidFill>
                          <a:latin typeface="Times New Roman" panose="02020603050405020304" pitchFamily="18" charset="0"/>
                          <a:cs typeface="Times New Roman" panose="02020603050405020304" pitchFamily="18" charset="0"/>
                        </a:rPr>
                        <a:t>Other challenges</a:t>
                      </a:r>
                      <a:r>
                        <a:rPr lang="en-GB" sz="2400" i="1" kern="1200" dirty="0">
                          <a:solidFill>
                            <a:srgbClr val="FF0000"/>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0000"/>
                  </a:ext>
                </a:extLst>
              </a:tr>
              <a:tr h="3059325">
                <a:tc>
                  <a:txBody>
                    <a:bodyPr/>
                    <a:lstStyle/>
                    <a:p>
                      <a:pPr marL="285750" lvl="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Creating national/regional pride</a:t>
                      </a:r>
                    </a:p>
                    <a:p>
                      <a:pPr marL="28575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helping develop tourism, </a:t>
                      </a:r>
                    </a:p>
                    <a:p>
                      <a:pPr marL="285750" lvl="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helping improve local infrastructure and services,</a:t>
                      </a:r>
                    </a:p>
                    <a:p>
                      <a:pPr marL="28575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Creating cohesion between craft families and communities</a:t>
                      </a:r>
                    </a:p>
                    <a:p>
                      <a:endParaRPr lang="en-US" sz="2400" dirty="0"/>
                    </a:p>
                  </a:txBody>
                  <a:tcPr/>
                </a:tc>
                <a:tc>
                  <a:txBody>
                    <a:bodyPr/>
                    <a:lstStyle/>
                    <a:p>
                      <a:pPr marL="342900" lvl="0" indent="-342900" algn="just" defTabSz="1377950" rtl="0">
                        <a:lnSpc>
                          <a:spcPct val="90000"/>
                        </a:lnSpc>
                        <a:spcBef>
                          <a:spcPct val="0"/>
                        </a:spcBef>
                        <a:spcAft>
                          <a:spcPct val="35000"/>
                        </a:spcAft>
                        <a:buFontTx/>
                        <a:buChar char="-"/>
                      </a:pPr>
                      <a:r>
                        <a:rPr lang="en-GB" sz="2400" kern="1200" dirty="0">
                          <a:solidFill>
                            <a:schemeClr val="tx1"/>
                          </a:solidFill>
                          <a:latin typeface="Times New Roman" panose="02020603050405020304" pitchFamily="18" charset="0"/>
                          <a:cs typeface="Times New Roman" panose="02020603050405020304" pitchFamily="18" charset="0"/>
                        </a:rPr>
                        <a:t>limited designs, - natural resources running out, </a:t>
                      </a:r>
                    </a:p>
                    <a:p>
                      <a:pPr marL="342900" lvl="0" indent="-342900" algn="just" defTabSz="1377950" rtl="0">
                        <a:lnSpc>
                          <a:spcPct val="90000"/>
                        </a:lnSpc>
                        <a:spcBef>
                          <a:spcPct val="0"/>
                        </a:spcBef>
                        <a:spcAft>
                          <a:spcPct val="35000"/>
                        </a:spcAft>
                        <a:buFontTx/>
                        <a:buChar char="-"/>
                      </a:pPr>
                      <a:r>
                        <a:rPr lang="en-GB" sz="2400" kern="1200" dirty="0">
                          <a:solidFill>
                            <a:schemeClr val="tx1"/>
                          </a:solidFill>
                          <a:latin typeface="Times New Roman" panose="02020603050405020304" pitchFamily="18" charset="0"/>
                          <a:cs typeface="Times New Roman" panose="02020603050405020304" pitchFamily="18" charset="0"/>
                        </a:rPr>
                        <a:t>competition from other countries</a:t>
                      </a:r>
                    </a:p>
                    <a:p>
                      <a:endParaRPr lang="en-US" sz="2400" dirty="0"/>
                    </a:p>
                  </a:txBody>
                  <a:tcPr/>
                </a:tc>
                <a:extLst>
                  <a:ext uri="{0D108BD9-81ED-4DB2-BD59-A6C34878D82A}">
                    <a16:rowId xmlns:a16="http://schemas.microsoft.com/office/drawing/2014/main" val="10001"/>
                  </a:ext>
                </a:extLst>
              </a:tr>
            </a:tbl>
          </a:graphicData>
        </a:graphic>
      </p:graphicFrame>
      <p:cxnSp>
        <p:nvCxnSpPr>
          <p:cNvPr id="10" name="Straight Connector 9"/>
          <p:cNvCxnSpPr>
            <a:stCxn id="8" idx="0"/>
            <a:endCxn id="8" idx="2"/>
          </p:cNvCxnSpPr>
          <p:nvPr/>
        </p:nvCxnSpPr>
        <p:spPr bwMode="auto">
          <a:xfrm>
            <a:off x="4457700" y="1397000"/>
            <a:ext cx="0" cy="4480411"/>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296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251" y="37981"/>
            <a:ext cx="8963749" cy="800219"/>
          </a:xfrm>
          <a:prstGeom prst="rect">
            <a:avLst/>
          </a:prstGeom>
          <a:noFill/>
        </p:spPr>
        <p:txBody>
          <a:bodyPr wrap="square" rtlCol="0">
            <a:spAutoFit/>
          </a:bodyPr>
          <a:lstStyle/>
          <a:p>
            <a:r>
              <a:rPr lang="en-US" sz="2300" b="1" dirty="0">
                <a:solidFill>
                  <a:srgbClr val="FF0000"/>
                </a:solidFill>
                <a:latin typeface="Times New Roman" panose="02020603050405020304" pitchFamily="18" charset="0"/>
                <a:cs typeface="Times New Roman" pitchFamily="18" charset="0"/>
              </a:rPr>
              <a:t>5. Imagine that your group is responsible for promoting traditional crafts in your area. Propose an action plan to deal with the challenges</a:t>
            </a:r>
          </a:p>
        </p:txBody>
      </p:sp>
      <p:sp>
        <p:nvSpPr>
          <p:cNvPr id="9" name="TextBox 8"/>
          <p:cNvSpPr txBox="1"/>
          <p:nvPr/>
        </p:nvSpPr>
        <p:spPr>
          <a:xfrm>
            <a:off x="457200" y="877017"/>
            <a:ext cx="8618608" cy="5509200"/>
          </a:xfrm>
          <a:prstGeom prst="rect">
            <a:avLst/>
          </a:prstGeom>
          <a:no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Our group want to propose an action plan for promoting conical hat, a well-know traditional crafts of our country.</a:t>
            </a:r>
          </a:p>
          <a:p>
            <a:pPr algn="just"/>
            <a:r>
              <a:rPr lang="en-US" sz="2200" dirty="0">
                <a:latin typeface="Times New Roman" panose="02020603050405020304" pitchFamily="18" charset="0"/>
                <a:cs typeface="Times New Roman" panose="02020603050405020304" pitchFamily="18" charset="0"/>
              </a:rPr>
              <a:t>The first part of the plan, we want to provide young people, especially students like us, with knowledge about this product. Young people should know about conical hat’s history, symbolization, the making process, </a:t>
            </a:r>
            <a:r>
              <a:rPr lang="en-US" sz="2200" dirty="0" err="1">
                <a:latin typeface="Times New Roman" panose="02020603050405020304" pitchFamily="18" charset="0"/>
                <a:cs typeface="Times New Roman" panose="02020603050405020304" pitchFamily="18" charset="0"/>
              </a:rPr>
              <a:t>ect</a:t>
            </a:r>
            <a:r>
              <a:rPr lang="en-US" sz="2200" dirty="0">
                <a:latin typeface="Times New Roman" panose="02020603050405020304" pitchFamily="18" charset="0"/>
                <a:cs typeface="Times New Roman" panose="02020603050405020304" pitchFamily="18" charset="0"/>
              </a:rPr>
              <a:t>… so they understand why we need to promoting it and keep it alive even in the current modern life. After that, we should organize some fairs or festival for conical hat and even other traditional crafts to increase the sale of these products. Last but not least, we can produce conical hats for different purposes instead of only for wearing. In this days and age, conical hats are no longer a conventional accessory for the majority of our population. However, we can create more unique and artistic conical hats for decorating home or dance and music performance. It can also be a way to increase the sale of this product.</a:t>
            </a:r>
          </a:p>
          <a:p>
            <a:pPr algn="just"/>
            <a:r>
              <a:rPr lang="en-US" sz="2200" dirty="0">
                <a:latin typeface="Times New Roman" panose="02020603050405020304" pitchFamily="18" charset="0"/>
                <a:cs typeface="Times New Roman" panose="02020603050405020304" pitchFamily="18" charset="0"/>
              </a:rPr>
              <a:t>We hope our plan can help to promote conical hats in the future. Thanks for listening!</a:t>
            </a:r>
          </a:p>
        </p:txBody>
      </p:sp>
    </p:spTree>
    <p:extLst>
      <p:ext uri="{BB962C8B-B14F-4D97-AF65-F5344CB8AC3E}">
        <p14:creationId xmlns:p14="http://schemas.microsoft.com/office/powerpoint/2010/main" val="35427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499100"/>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8863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488" y="76200"/>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0"/>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7"/>
          <p:cNvSpPr>
            <a:spLocks noChangeArrowheads="1" noChangeShapeType="1" noTextEdit="1"/>
          </p:cNvSpPr>
          <p:nvPr/>
        </p:nvSpPr>
        <p:spPr bwMode="auto">
          <a:xfrm>
            <a:off x="3262313" y="31115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8" name="Group 9"/>
          <p:cNvGrpSpPr>
            <a:grpSpLocks/>
          </p:cNvGrpSpPr>
          <p:nvPr/>
        </p:nvGrpSpPr>
        <p:grpSpPr bwMode="auto">
          <a:xfrm>
            <a:off x="4351338" y="6157913"/>
            <a:ext cx="3733800" cy="304800"/>
            <a:chOff x="0" y="0"/>
            <a:chExt cx="5760" cy="240"/>
          </a:xfrm>
        </p:grpSpPr>
        <p:pic>
          <p:nvPicPr>
            <p:cNvPr id="9" name="Picture 10"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p:cNvGrpSpPr>
          <p:nvPr/>
        </p:nvGrpSpPr>
        <p:grpSpPr bwMode="auto">
          <a:xfrm rot="5400000">
            <a:off x="6588125" y="3162300"/>
            <a:ext cx="4419600" cy="381000"/>
            <a:chOff x="0" y="0"/>
            <a:chExt cx="5760" cy="240"/>
          </a:xfrm>
        </p:grpSpPr>
        <p:pic>
          <p:nvPicPr>
            <p:cNvPr id="12" name="Picture 13"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5"/>
          <p:cNvGrpSpPr>
            <a:grpSpLocks/>
          </p:cNvGrpSpPr>
          <p:nvPr/>
        </p:nvGrpSpPr>
        <p:grpSpPr bwMode="auto">
          <a:xfrm rot="5400000">
            <a:off x="-1989137" y="3314700"/>
            <a:ext cx="4572000" cy="381000"/>
            <a:chOff x="0" y="0"/>
            <a:chExt cx="5760" cy="240"/>
          </a:xfrm>
        </p:grpSpPr>
        <p:pic>
          <p:nvPicPr>
            <p:cNvPr id="15" name="Picture 16"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3"/>
          <p:cNvSpPr txBox="1">
            <a:spLocks noChangeArrowheads="1"/>
          </p:cNvSpPr>
          <p:nvPr/>
        </p:nvSpPr>
        <p:spPr bwMode="auto">
          <a:xfrm>
            <a:off x="1924050" y="1939925"/>
            <a:ext cx="60769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 Learn by heart vocabulary</a:t>
            </a:r>
          </a:p>
          <a:p>
            <a:pPr fontAlgn="base">
              <a:spcBef>
                <a:spcPct val="0"/>
              </a:spcBef>
              <a:spcAft>
                <a:spcPct val="0"/>
              </a:spcAft>
            </a:pPr>
            <a:r>
              <a:rPr lang="en-US" b="1" dirty="0">
                <a:latin typeface="Times New Roman" panose="02020603050405020304" pitchFamily="18" charset="0"/>
                <a:cs typeface="Times New Roman" panose="02020603050405020304" pitchFamily="18" charset="0"/>
              </a:rPr>
              <a:t>- Practice reading paragraph</a:t>
            </a:r>
          </a:p>
          <a:p>
            <a:pPr fontAlgn="base">
              <a:spcBef>
                <a:spcPct val="0"/>
              </a:spcBef>
              <a:spcAft>
                <a:spcPct val="0"/>
              </a:spcAft>
            </a:pPr>
            <a:r>
              <a:rPr lang="en-US" b="1" dirty="0">
                <a:latin typeface="Times New Roman" panose="02020603050405020304" pitchFamily="18" charset="0"/>
                <a:cs typeface="Times New Roman" panose="02020603050405020304" pitchFamily="18" charset="0"/>
              </a:rPr>
              <a:t>-  </a:t>
            </a:r>
            <a:r>
              <a:rPr lang="en-US" sz="2800" b="1" dirty="0"/>
              <a:t>Speaking</a:t>
            </a:r>
            <a:endParaRPr lang="en-US" b="1" dirty="0">
              <a:latin typeface="Times New Roman" panose="02020603050405020304" pitchFamily="18" charset="0"/>
              <a:cs typeface="Times New Roman" panose="02020603050405020304" pitchFamily="18" charset="0"/>
            </a:endParaRPr>
          </a:p>
          <a:p>
            <a:pPr fontAlgn="base">
              <a:spcBef>
                <a:spcPct val="0"/>
              </a:spcBef>
              <a:spcAft>
                <a:spcPct val="0"/>
              </a:spcAft>
            </a:pPr>
            <a:r>
              <a:rPr lang="en-US" b="1" dirty="0">
                <a:latin typeface="Times New Roman" panose="02020603050405020304" pitchFamily="18" charset="0"/>
                <a:cs typeface="Times New Roman" panose="02020603050405020304" pitchFamily="18" charset="0"/>
              </a:rPr>
              <a:t>- Prepare</a:t>
            </a: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Skills 2</a:t>
            </a:r>
          </a:p>
        </p:txBody>
      </p:sp>
    </p:spTree>
    <p:extLst>
      <p:ext uri="{BB962C8B-B14F-4D97-AF65-F5344CB8AC3E}">
        <p14:creationId xmlns:p14="http://schemas.microsoft.com/office/powerpoint/2010/main" val="223617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Kết quả hình ảnh cho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2"/>
          <p:cNvSpPr txBox="1">
            <a:spLocks noChangeArrowheads="1"/>
          </p:cNvSpPr>
          <p:nvPr/>
        </p:nvSpPr>
        <p:spPr bwMode="auto">
          <a:xfrm>
            <a:off x="1371600" y="45720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9pPr>
          </a:lstStyle>
          <a:p>
            <a:pPr algn="ctr" eaLnBrk="1" hangingPunct="1"/>
            <a:endParaRPr lang="en-US" sz="3200" dirty="0">
              <a:cs typeface="Times New Roman" pitchFamily="18" charset="0"/>
            </a:endParaRPr>
          </a:p>
        </p:txBody>
      </p:sp>
    </p:spTree>
    <p:extLst>
      <p:ext uri="{BB962C8B-B14F-4D97-AF65-F5344CB8AC3E}">
        <p14:creationId xmlns:p14="http://schemas.microsoft.com/office/powerpoint/2010/main" val="184302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 y="1468071"/>
            <a:ext cx="9144000" cy="4482124"/>
          </a:xfrm>
        </p:spPr>
        <p:txBody>
          <a:bodyPr/>
          <a:lstStyle/>
          <a:p>
            <a:pPr marL="0" indent="0">
              <a:buNone/>
            </a:pPr>
            <a:r>
              <a:rPr lang="en-US" sz="2059" dirty="0">
                <a:latin typeface="Times New Roman" pitchFamily="18" charset="0"/>
                <a:cs typeface="Times New Roman" pitchFamily="18" charset="0"/>
              </a:rPr>
              <a:t>1. When the bus stops, passengers……………….</a:t>
            </a:r>
            <a:br>
              <a:rPr lang="en-US" sz="2059" dirty="0">
                <a:latin typeface="Times New Roman" pitchFamily="18" charset="0"/>
                <a:cs typeface="Times New Roman" pitchFamily="18" charset="0"/>
              </a:rPr>
            </a:br>
            <a:r>
              <a:rPr lang="en-US" sz="2059" dirty="0">
                <a:latin typeface="Times New Roman" pitchFamily="18" charset="0"/>
                <a:cs typeface="Times New Roman" pitchFamily="18" charset="0"/>
              </a:rPr>
              <a:t>A. get on 		B. get off 		C. get in		 D. get on with </a:t>
            </a:r>
          </a:p>
          <a:p>
            <a:pPr marL="0" indent="0">
              <a:buNone/>
            </a:pPr>
            <a:r>
              <a:rPr lang="en-US" sz="2059" dirty="0">
                <a:latin typeface="Times New Roman" pitchFamily="18" charset="0"/>
                <a:cs typeface="Times New Roman" pitchFamily="18" charset="0"/>
              </a:rPr>
              <a:t>2. Sue was offered a job as a translator but she …</a:t>
            </a:r>
            <a:br>
              <a:rPr lang="en-US" sz="2059" dirty="0">
                <a:latin typeface="Times New Roman" pitchFamily="18" charset="0"/>
                <a:cs typeface="Times New Roman" pitchFamily="18" charset="0"/>
              </a:rPr>
            </a:br>
            <a:r>
              <a:rPr lang="en-US" sz="2059" dirty="0">
                <a:latin typeface="Times New Roman" pitchFamily="18" charset="0"/>
                <a:cs typeface="Times New Roman" pitchFamily="18" charset="0"/>
              </a:rPr>
              <a:t>A. gave it away   	B. turned it down 	C. made it up 	D. filled it in </a:t>
            </a:r>
          </a:p>
          <a:p>
            <a:pPr marL="0" indent="0">
              <a:buNone/>
            </a:pPr>
            <a:r>
              <a:rPr lang="en-US" sz="2059" dirty="0">
                <a:latin typeface="Times New Roman" pitchFamily="18" charset="0"/>
                <a:cs typeface="Times New Roman" pitchFamily="18" charset="0"/>
              </a:rPr>
              <a:t>3.If we ______wasting water , there will be a shortage of fresh water  </a:t>
            </a:r>
          </a:p>
          <a:p>
            <a:pPr marL="0" indent="0">
              <a:buNone/>
            </a:pPr>
            <a:r>
              <a:rPr lang="en-US" sz="2059" dirty="0">
                <a:latin typeface="Times New Roman" pitchFamily="18" charset="0"/>
                <a:cs typeface="Times New Roman" pitchFamily="18" charset="0"/>
              </a:rPr>
              <a:t>A. go out		 B. go up 		C. go in 		D. go on</a:t>
            </a:r>
          </a:p>
          <a:p>
            <a:pPr marL="0" indent="0">
              <a:buNone/>
            </a:pPr>
            <a:r>
              <a:rPr lang="en-US" sz="2059" dirty="0">
                <a:latin typeface="Times New Roman" pitchFamily="18" charset="0"/>
                <a:cs typeface="Times New Roman" pitchFamily="18" charset="0"/>
              </a:rPr>
              <a:t>4.  It’s dark in here. Please ….all the lights,.</a:t>
            </a:r>
          </a:p>
          <a:p>
            <a:pPr marL="0" indent="0">
              <a:buNone/>
            </a:pPr>
            <a:r>
              <a:rPr lang="en-US" sz="2059" dirty="0">
                <a:latin typeface="Times New Roman" pitchFamily="18" charset="0"/>
                <a:cs typeface="Times New Roman" pitchFamily="18" charset="0"/>
              </a:rPr>
              <a:t>A. Turn off		B. cut off		C. Turn on		D. Go on</a:t>
            </a:r>
          </a:p>
          <a:p>
            <a:pPr marL="0" indent="0">
              <a:buNone/>
            </a:pPr>
            <a:endParaRPr lang="en-US" sz="2059" dirty="0">
              <a:latin typeface="Times New Roman" pitchFamily="18" charset="0"/>
              <a:cs typeface="Times New Roman" pitchFamily="18" charset="0"/>
            </a:endParaRPr>
          </a:p>
          <a:p>
            <a:pPr marL="0" indent="0">
              <a:buNone/>
            </a:pPr>
            <a:endParaRPr lang="en-US" sz="2059" dirty="0">
              <a:latin typeface="Times New Roman" pitchFamily="18" charset="0"/>
              <a:cs typeface="Times New Roman" pitchFamily="18" charset="0"/>
            </a:endParaRPr>
          </a:p>
          <a:p>
            <a:pPr marL="0" indent="0">
              <a:buNone/>
            </a:pPr>
            <a:endParaRPr lang="en-US" sz="2059" dirty="0">
              <a:latin typeface="Times New Roman" pitchFamily="18" charset="0"/>
              <a:cs typeface="Times New Roman" pitchFamily="18" charset="0"/>
            </a:endParaRPr>
          </a:p>
        </p:txBody>
      </p:sp>
      <p:sp>
        <p:nvSpPr>
          <p:cNvPr id="18435" name="Content Placeholder 2"/>
          <p:cNvSpPr txBox="1">
            <a:spLocks/>
          </p:cNvSpPr>
          <p:nvPr/>
        </p:nvSpPr>
        <p:spPr bwMode="auto">
          <a:xfrm>
            <a:off x="493268" y="972585"/>
            <a:ext cx="5692531" cy="56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000" b="1">
                <a:solidFill>
                  <a:schemeClr val="tx1"/>
                </a:solidFill>
                <a:latin typeface="Times New Roman" pitchFamily="18" charset="0"/>
                <a:cs typeface="Arial" charset="0"/>
              </a:defRPr>
            </a:lvl1pPr>
            <a:lvl2pPr marL="742950" indent="-285750" eaLnBrk="0" hangingPunct="0">
              <a:defRPr sz="3000" b="1">
                <a:solidFill>
                  <a:schemeClr val="tx1"/>
                </a:solidFill>
                <a:latin typeface="Times New Roman" pitchFamily="18" charset="0"/>
                <a:cs typeface="Arial" charset="0"/>
              </a:defRPr>
            </a:lvl2pPr>
            <a:lvl3pPr marL="1143000" indent="-228600" eaLnBrk="0" hangingPunct="0">
              <a:defRPr sz="3000" b="1">
                <a:solidFill>
                  <a:schemeClr val="tx1"/>
                </a:solidFill>
                <a:latin typeface="Times New Roman" pitchFamily="18" charset="0"/>
                <a:cs typeface="Arial" charset="0"/>
              </a:defRPr>
            </a:lvl3pPr>
            <a:lvl4pPr marL="1600200" indent="-228600" eaLnBrk="0" hangingPunct="0">
              <a:defRPr sz="3000" b="1">
                <a:solidFill>
                  <a:schemeClr val="tx1"/>
                </a:solidFill>
                <a:latin typeface="Times New Roman" pitchFamily="18" charset="0"/>
                <a:cs typeface="Arial" charset="0"/>
              </a:defRPr>
            </a:lvl4pPr>
            <a:lvl5pPr marL="2057400" indent="-228600" eaLnBrk="0" hangingPunct="0">
              <a:defRPr sz="3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b="1">
                <a:solidFill>
                  <a:schemeClr val="tx1"/>
                </a:solidFill>
                <a:latin typeface="Times New Roman" pitchFamily="18" charset="0"/>
                <a:cs typeface="Arial" charset="0"/>
              </a:defRPr>
            </a:lvl9pPr>
          </a:lstStyle>
          <a:p>
            <a:pPr marL="342900" indent="-342900" defTabSz="672358" fontAlgn="base">
              <a:spcBef>
                <a:spcPct val="20000"/>
              </a:spcBef>
              <a:spcAft>
                <a:spcPct val="0"/>
              </a:spcAft>
              <a:buFont typeface="Wingdings" panose="05000000000000000000" pitchFamily="2" charset="2"/>
              <a:buChar char="v"/>
            </a:pPr>
            <a:r>
              <a:rPr lang="en-US" sz="2353" i="1" u="sng" dirty="0">
                <a:solidFill>
                  <a:srgbClr val="000000"/>
                </a:solidFill>
                <a:cs typeface="Times New Roman" pitchFamily="18" charset="0"/>
              </a:rPr>
              <a:t>Choose the best answers</a:t>
            </a:r>
            <a:r>
              <a:rPr lang="en-US" sz="1324" dirty="0">
                <a:solidFill>
                  <a:srgbClr val="000000"/>
                </a:solidFill>
                <a:cs typeface="Times New Roman" pitchFamily="18" charset="0"/>
              </a:rPr>
              <a:t>:</a:t>
            </a:r>
          </a:p>
        </p:txBody>
      </p:sp>
      <p:sp>
        <p:nvSpPr>
          <p:cNvPr id="7" name="Oval 6"/>
          <p:cNvSpPr/>
          <p:nvPr/>
        </p:nvSpPr>
        <p:spPr>
          <a:xfrm>
            <a:off x="2667000" y="1779718"/>
            <a:ext cx="448212" cy="486731"/>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2358" fontAlgn="base">
              <a:spcBef>
                <a:spcPct val="0"/>
              </a:spcBef>
              <a:spcAft>
                <a:spcPct val="0"/>
              </a:spcAft>
              <a:defRPr/>
            </a:pPr>
            <a:endParaRPr lang="en-US" sz="2206" b="1">
              <a:solidFill>
                <a:srgbClr val="FFFFFF"/>
              </a:solidFill>
              <a:latin typeface="Arial"/>
              <a:cs typeface="Arial"/>
            </a:endParaRPr>
          </a:p>
        </p:txBody>
      </p:sp>
      <p:sp>
        <p:nvSpPr>
          <p:cNvPr id="8" name="Oval 7"/>
          <p:cNvSpPr/>
          <p:nvPr/>
        </p:nvSpPr>
        <p:spPr>
          <a:xfrm>
            <a:off x="2667000" y="2484757"/>
            <a:ext cx="448212" cy="486731"/>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2358" fontAlgn="base">
              <a:spcBef>
                <a:spcPct val="0"/>
              </a:spcBef>
              <a:spcAft>
                <a:spcPct val="0"/>
              </a:spcAft>
              <a:defRPr/>
            </a:pPr>
            <a:endParaRPr lang="en-US" sz="2206" b="1">
              <a:solidFill>
                <a:srgbClr val="FFFFFF"/>
              </a:solidFill>
              <a:latin typeface="Arial"/>
              <a:cs typeface="Arial"/>
            </a:endParaRPr>
          </a:p>
        </p:txBody>
      </p:sp>
      <p:sp>
        <p:nvSpPr>
          <p:cNvPr id="9" name="Oval 8"/>
          <p:cNvSpPr/>
          <p:nvPr/>
        </p:nvSpPr>
        <p:spPr>
          <a:xfrm>
            <a:off x="7239000" y="3222402"/>
            <a:ext cx="448212" cy="486731"/>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2358" fontAlgn="base">
              <a:spcBef>
                <a:spcPct val="0"/>
              </a:spcBef>
              <a:spcAft>
                <a:spcPct val="0"/>
              </a:spcAft>
              <a:defRPr/>
            </a:pPr>
            <a:endParaRPr lang="en-US" sz="2206" b="1">
              <a:solidFill>
                <a:srgbClr val="FFFFFF"/>
              </a:solidFill>
              <a:latin typeface="Arial"/>
              <a:cs typeface="Arial"/>
            </a:endParaRPr>
          </a:p>
        </p:txBody>
      </p:sp>
      <p:sp>
        <p:nvSpPr>
          <p:cNvPr id="10" name="Oval 9"/>
          <p:cNvSpPr/>
          <p:nvPr/>
        </p:nvSpPr>
        <p:spPr>
          <a:xfrm>
            <a:off x="5410200" y="3962400"/>
            <a:ext cx="448212" cy="486731"/>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2358" fontAlgn="base">
              <a:spcBef>
                <a:spcPct val="0"/>
              </a:spcBef>
              <a:spcAft>
                <a:spcPct val="0"/>
              </a:spcAft>
              <a:defRPr/>
            </a:pPr>
            <a:endParaRPr lang="en-US" sz="2206" b="1">
              <a:solidFill>
                <a:srgbClr val="FFFFFF"/>
              </a:solidFill>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28600" y="1219200"/>
            <a:ext cx="274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2800" b="1" u="sng" dirty="0">
                <a:solidFill>
                  <a:srgbClr val="FF0000"/>
                </a:solidFill>
                <a:latin typeface="Times New Roman" pitchFamily="18" charset="0"/>
                <a:cs typeface="Times New Roman" pitchFamily="18" charset="0"/>
              </a:rPr>
              <a:t>Vocabulary:</a:t>
            </a:r>
          </a:p>
        </p:txBody>
      </p:sp>
      <p:sp>
        <p:nvSpPr>
          <p:cNvPr id="4" name="Text Box 10"/>
          <p:cNvSpPr txBox="1">
            <a:spLocks noChangeArrowheads="1"/>
          </p:cNvSpPr>
          <p:nvPr/>
        </p:nvSpPr>
        <p:spPr bwMode="auto">
          <a:xfrm>
            <a:off x="213360" y="1767898"/>
            <a:ext cx="30229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authent</a:t>
            </a:r>
            <a:r>
              <a:rPr lang="en-US" sz="2800" b="1" dirty="0">
                <a:solidFill>
                  <a:srgbClr val="FF0000"/>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city (n):  </a:t>
            </a:r>
          </a:p>
        </p:txBody>
      </p:sp>
      <p:sp>
        <p:nvSpPr>
          <p:cNvPr id="5" name="Text Box 11"/>
          <p:cNvSpPr txBox="1">
            <a:spLocks noChangeArrowheads="1"/>
          </p:cNvSpPr>
          <p:nvPr/>
        </p:nvSpPr>
        <p:spPr bwMode="auto">
          <a:xfrm>
            <a:off x="4267200" y="1695821"/>
            <a:ext cx="2701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tính</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xác</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thực</a:t>
            </a:r>
            <a:endParaRPr lang="en-US" sz="2800" b="1" dirty="0">
              <a:solidFill>
                <a:srgbClr val="333399"/>
              </a:solidFill>
              <a:latin typeface="Times New Roman" pitchFamily="18" charset="0"/>
              <a:cs typeface="Times New Roman" pitchFamily="18" charset="0"/>
            </a:endParaRPr>
          </a:p>
        </p:txBody>
      </p:sp>
      <p:sp>
        <p:nvSpPr>
          <p:cNvPr id="6" name="Text Box 12"/>
          <p:cNvSpPr txBox="1">
            <a:spLocks noChangeArrowheads="1"/>
          </p:cNvSpPr>
          <p:nvPr/>
        </p:nvSpPr>
        <p:spPr bwMode="auto">
          <a:xfrm>
            <a:off x="256032" y="2291118"/>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l</a:t>
            </a:r>
            <a:r>
              <a:rPr lang="en-US" sz="2800" b="1" dirty="0">
                <a:solidFill>
                  <a:srgbClr val="FF0000"/>
                </a:solidFill>
                <a:latin typeface="Times New Roman" pitchFamily="18" charset="0"/>
                <a:cs typeface="Times New Roman" pitchFamily="18" charset="0"/>
              </a:rPr>
              <a:t>a</a:t>
            </a:r>
            <a:r>
              <a:rPr lang="en-US" sz="2800" b="1" dirty="0">
                <a:solidFill>
                  <a:srgbClr val="0000FF"/>
                </a:solidFill>
                <a:latin typeface="Times New Roman" pitchFamily="18" charset="0"/>
                <a:cs typeface="Times New Roman" pitchFamily="18" charset="0"/>
              </a:rPr>
              <a:t>yer (n)           : </a:t>
            </a:r>
          </a:p>
        </p:txBody>
      </p:sp>
      <p:sp>
        <p:nvSpPr>
          <p:cNvPr id="7" name="Text Box 14"/>
          <p:cNvSpPr txBox="1">
            <a:spLocks noChangeArrowheads="1"/>
          </p:cNvSpPr>
          <p:nvPr/>
        </p:nvSpPr>
        <p:spPr bwMode="auto">
          <a:xfrm>
            <a:off x="4221697" y="2320994"/>
            <a:ext cx="3508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CC"/>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lớp</a:t>
            </a:r>
            <a:r>
              <a:rPr lang="en-US" sz="2800" b="1" dirty="0">
                <a:solidFill>
                  <a:srgbClr val="333399"/>
                </a:solidFill>
                <a:latin typeface="Times New Roman" pitchFamily="18" charset="0"/>
                <a:cs typeface="Times New Roman" pitchFamily="18" charset="0"/>
              </a:rPr>
              <a:t> ( </a:t>
            </a:r>
            <a:r>
              <a:rPr lang="en-US" sz="2800" b="1" dirty="0" err="1">
                <a:solidFill>
                  <a:srgbClr val="333399"/>
                </a:solidFill>
                <a:latin typeface="Times New Roman" pitchFamily="18" charset="0"/>
                <a:cs typeface="Times New Roman" pitchFamily="18" charset="0"/>
              </a:rPr>
              <a:t>lá</a:t>
            </a:r>
            <a:r>
              <a:rPr lang="en-US" sz="2800" b="1" dirty="0">
                <a:solidFill>
                  <a:srgbClr val="333399"/>
                </a:solidFill>
                <a:latin typeface="Times New Roman" pitchFamily="18" charset="0"/>
                <a:cs typeface="Times New Roman" pitchFamily="18" charset="0"/>
              </a:rPr>
              <a:t> )</a:t>
            </a:r>
          </a:p>
        </p:txBody>
      </p:sp>
      <p:sp>
        <p:nvSpPr>
          <p:cNvPr id="8" name="Text Box 11"/>
          <p:cNvSpPr txBox="1">
            <a:spLocks noChangeArrowheads="1"/>
          </p:cNvSpPr>
          <p:nvPr/>
        </p:nvSpPr>
        <p:spPr bwMode="auto">
          <a:xfrm>
            <a:off x="112777" y="2904320"/>
            <a:ext cx="31150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00"/>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pres</a:t>
            </a:r>
            <a:r>
              <a:rPr lang="en-US" sz="2800" b="1" dirty="0">
                <a:solidFill>
                  <a:srgbClr val="FF0000"/>
                </a:solidFill>
                <a:latin typeface="Times New Roman" pitchFamily="18" charset="0"/>
                <a:cs typeface="Times New Roman" pitchFamily="18" charset="0"/>
              </a:rPr>
              <a:t>e</a:t>
            </a:r>
            <a:r>
              <a:rPr lang="en-US" sz="2800" b="1" dirty="0">
                <a:solidFill>
                  <a:srgbClr val="0000FF"/>
                </a:solidFill>
                <a:latin typeface="Times New Roman" pitchFamily="18" charset="0"/>
                <a:cs typeface="Times New Roman" pitchFamily="18" charset="0"/>
              </a:rPr>
              <a:t>rve (v)      </a:t>
            </a:r>
            <a:r>
              <a:rPr lang="en-US" sz="2800" b="1" dirty="0">
                <a:solidFill>
                  <a:srgbClr val="333399"/>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 </a:t>
            </a:r>
          </a:p>
        </p:txBody>
      </p:sp>
      <p:sp>
        <p:nvSpPr>
          <p:cNvPr id="9" name="Text Box 15"/>
          <p:cNvSpPr txBox="1">
            <a:spLocks noChangeArrowheads="1"/>
          </p:cNvSpPr>
          <p:nvPr/>
        </p:nvSpPr>
        <p:spPr bwMode="auto">
          <a:xfrm>
            <a:off x="4269566" y="2965280"/>
            <a:ext cx="2698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bảo</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vệ</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bảo</a:t>
            </a:r>
            <a:r>
              <a:rPr lang="en-US" sz="2800" b="1" dirty="0">
                <a:solidFill>
                  <a:srgbClr val="333399"/>
                </a:solidFill>
                <a:latin typeface="Times New Roman" pitchFamily="18" charset="0"/>
                <a:cs typeface="Times New Roman" pitchFamily="18" charset="0"/>
              </a:rPr>
              <a:t> </a:t>
            </a:r>
            <a:r>
              <a:rPr lang="en-US" sz="2800" b="1" dirty="0" err="1">
                <a:solidFill>
                  <a:srgbClr val="333399"/>
                </a:solidFill>
                <a:latin typeface="Times New Roman" pitchFamily="18" charset="0"/>
                <a:cs typeface="Times New Roman" pitchFamily="18" charset="0"/>
              </a:rPr>
              <a:t>tồn</a:t>
            </a:r>
            <a:endParaRPr lang="en-US" sz="2800" b="1" dirty="0">
              <a:solidFill>
                <a:srgbClr val="333399"/>
              </a:solidFill>
              <a:latin typeface="Times New Roman" pitchFamily="18" charset="0"/>
              <a:cs typeface="Times New Roman" pitchFamily="18" charset="0"/>
            </a:endParaRPr>
          </a:p>
        </p:txBody>
      </p:sp>
      <p:sp>
        <p:nvSpPr>
          <p:cNvPr id="10" name="Title 1"/>
          <p:cNvSpPr txBox="1">
            <a:spLocks/>
          </p:cNvSpPr>
          <p:nvPr/>
        </p:nvSpPr>
        <p:spPr>
          <a:xfrm>
            <a:off x="0" y="0"/>
            <a:ext cx="9098792" cy="1143000"/>
          </a:xfrm>
          <a:prstGeom prst="rect">
            <a:avLst/>
          </a:prstGeom>
          <a:solidFill>
            <a:sysClr val="window" lastClr="FFFFFF">
              <a:alpha val="90000"/>
            </a:sysClr>
          </a:solidFill>
          <a:ln w="25400" cap="flat" cmpd="sng" algn="ctr">
            <a:noFill/>
            <a:prstDash val="solid"/>
          </a:ln>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defRPr/>
            </a:pPr>
            <a:r>
              <a:rPr lang="en-US" sz="2800" b="1" kern="0" spc="150" dirty="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UNIT 1: LOCAL ENVIRONMENT</a:t>
            </a:r>
            <a:br>
              <a:rPr lang="en-US" sz="2800" b="1" kern="0" spc="150" dirty="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br>
            <a:r>
              <a:rPr lang="en-GB" sz="2800" b="1" kern="0" spc="150" dirty="0">
                <a:ln w="11430"/>
                <a:solidFill>
                  <a:srgbClr val="1F18A8"/>
                </a:solidFill>
                <a:effectLst>
                  <a:outerShdw blurRad="25400" algn="tl" rotWithShape="0">
                    <a:srgbClr val="000000">
                      <a:alpha val="43000"/>
                    </a:srgbClr>
                  </a:outerShdw>
                </a:effectLst>
                <a:latin typeface="Times New Roman" pitchFamily="18" charset="0"/>
                <a:cs typeface="Times New Roman" pitchFamily="18" charset="0"/>
              </a:rPr>
              <a:t>LESSON 4: SKILLS 1</a:t>
            </a:r>
            <a:endParaRPr lang="en-US" sz="2800" b="1" kern="0" spc="150" dirty="0">
              <a:ln w="11430"/>
              <a:solidFill>
                <a:srgbClr val="1F18A8"/>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11" name="TextBox 10"/>
          <p:cNvSpPr txBox="1"/>
          <p:nvPr/>
        </p:nvSpPr>
        <p:spPr>
          <a:xfrm>
            <a:off x="228600" y="3578870"/>
            <a:ext cx="2999232" cy="523220"/>
          </a:xfrm>
          <a:prstGeom prst="rect">
            <a:avLst/>
          </a:prstGeom>
          <a:noFill/>
        </p:spPr>
        <p:txBody>
          <a:bodyPr wrap="square" rtlCol="0">
            <a:spAutoFit/>
          </a:bodyPr>
          <a:lstStyle/>
          <a:p>
            <a:r>
              <a:rPr lang="en-US" sz="2800" b="1" dirty="0">
                <a:solidFill>
                  <a:srgbClr val="0000CC"/>
                </a:solidFill>
                <a:latin typeface="Times New Roman" pitchFamily="18" charset="0"/>
                <a:cs typeface="Times New Roman" pitchFamily="18" charset="0"/>
              </a:rPr>
              <a:t>treat ( v)           :</a:t>
            </a:r>
          </a:p>
        </p:txBody>
      </p:sp>
      <p:sp>
        <p:nvSpPr>
          <p:cNvPr id="12" name="TextBox 11"/>
          <p:cNvSpPr txBox="1"/>
          <p:nvPr/>
        </p:nvSpPr>
        <p:spPr>
          <a:xfrm>
            <a:off x="4291801" y="3581400"/>
            <a:ext cx="3251999"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xử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chất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thải</a:t>
            </a:r>
            <a:r>
              <a:rPr lang="en-US" sz="2800" b="1" dirty="0">
                <a:solidFill>
                  <a:srgbClr val="0000CC"/>
                </a:solidFill>
                <a:latin typeface="Times New Roman" pitchFamily="18" charset="0"/>
                <a:cs typeface="Times New Roman" pitchFamily="18" charset="0"/>
              </a:rPr>
              <a:t>…)</a:t>
            </a:r>
          </a:p>
        </p:txBody>
      </p:sp>
      <p:sp>
        <p:nvSpPr>
          <p:cNvPr id="13" name="TextBox 12"/>
          <p:cNvSpPr txBox="1"/>
          <p:nvPr/>
        </p:nvSpPr>
        <p:spPr>
          <a:xfrm>
            <a:off x="225552" y="4343400"/>
            <a:ext cx="274624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in</a:t>
            </a:r>
            <a:r>
              <a:rPr lang="en-US" sz="2800" b="1" dirty="0">
                <a:solidFill>
                  <a:srgbClr val="0000CC"/>
                </a:solidFill>
                <a:latin typeface="Times New Roman" pitchFamily="18" charset="0"/>
                <a:cs typeface="Times New Roman" pitchFamily="18" charset="0"/>
              </a:rPr>
              <a:t>come (n)       :  </a:t>
            </a:r>
          </a:p>
        </p:txBody>
      </p:sp>
      <p:sp>
        <p:nvSpPr>
          <p:cNvPr id="14" name="TextBox 13"/>
          <p:cNvSpPr txBox="1"/>
          <p:nvPr/>
        </p:nvSpPr>
        <p:spPr>
          <a:xfrm>
            <a:off x="4340352" y="4343400"/>
            <a:ext cx="2746248"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doanh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thu</a:t>
            </a:r>
            <a:r>
              <a:rPr lang="en-US" sz="2800" b="1" dirty="0">
                <a:solidFill>
                  <a:srgbClr val="0000CC"/>
                </a:solidFill>
                <a:latin typeface="Times New Roman" pitchFamily="18" charset="0"/>
                <a:cs typeface="Times New Roman" pitchFamily="18" charset="0"/>
              </a:rPr>
              <a:t>  </a:t>
            </a:r>
          </a:p>
        </p:txBody>
      </p:sp>
      <p:sp>
        <p:nvSpPr>
          <p:cNvPr id="15" name="TextBox 14">
            <a:extLst>
              <a:ext uri="{FF2B5EF4-FFF2-40B4-BE49-F238E27FC236}">
                <a16:creationId xmlns:a16="http://schemas.microsoft.com/office/drawing/2014/main" id="{A754DFA9-6718-4D4F-8FFF-5E28A9872136}"/>
              </a:ext>
            </a:extLst>
          </p:cNvPr>
          <p:cNvSpPr txBox="1"/>
          <p:nvPr/>
        </p:nvSpPr>
        <p:spPr>
          <a:xfrm>
            <a:off x="228600" y="5107930"/>
            <a:ext cx="2470548" cy="523220"/>
          </a:xfrm>
          <a:prstGeom prst="rect">
            <a:avLst/>
          </a:prstGeom>
          <a:noFill/>
        </p:spPr>
        <p:txBody>
          <a:bodyPr wrap="none" rtlCol="0">
            <a:spAutoFit/>
          </a:bodyPr>
          <a:lstStyle/>
          <a:p>
            <a:r>
              <a:rPr lang="en-US" sz="2800" b="1" dirty="0">
                <a:solidFill>
                  <a:srgbClr val="0000CC"/>
                </a:solidFill>
                <a:latin typeface="Times New Roman" pitchFamily="18" charset="0"/>
                <a:cs typeface="Times New Roman" pitchFamily="18" charset="0"/>
              </a:rPr>
              <a:t>conical hat  (n)</a:t>
            </a:r>
            <a:endParaRPr lang="vi-VN" sz="2800" dirty="0">
              <a:solidFill>
                <a:srgbClr val="0000CC"/>
              </a:solidFill>
            </a:endParaRPr>
          </a:p>
        </p:txBody>
      </p:sp>
      <p:sp>
        <p:nvSpPr>
          <p:cNvPr id="16" name="TextBox 15">
            <a:extLst>
              <a:ext uri="{FF2B5EF4-FFF2-40B4-BE49-F238E27FC236}">
                <a16:creationId xmlns:a16="http://schemas.microsoft.com/office/drawing/2014/main" id="{13C8C3F3-4882-45A9-B793-2F40D5D3671B}"/>
              </a:ext>
            </a:extLst>
          </p:cNvPr>
          <p:cNvSpPr txBox="1"/>
          <p:nvPr/>
        </p:nvSpPr>
        <p:spPr>
          <a:xfrm>
            <a:off x="4342718" y="5029200"/>
            <a:ext cx="1133644" cy="523220"/>
          </a:xfrm>
          <a:prstGeom prst="rect">
            <a:avLst/>
          </a:prstGeom>
          <a:noFill/>
        </p:spPr>
        <p:txBody>
          <a:bodyPr wrap="none" rtlCol="0">
            <a:spAutoFit/>
          </a:bodyPr>
          <a:lstStyle/>
          <a:p>
            <a:r>
              <a:rPr lang="en-US" sz="2800" b="1" dirty="0" err="1">
                <a:solidFill>
                  <a:srgbClr val="0000CC"/>
                </a:solidFill>
                <a:latin typeface="Times New Roman" panose="02020603050405020304" pitchFamily="18" charset="0"/>
                <a:cs typeface="Times New Roman" panose="02020603050405020304" pitchFamily="18" charset="0"/>
              </a:rPr>
              <a:t>nón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lá</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amond(i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amond(i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diamond(in)">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amond(i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s.sachmem.vn/public/images/TA9T1SHS/U1-L8-1-5-8af171e0bdcfc288c8da4fdf7b7ffeb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400" y="1143000"/>
            <a:ext cx="3735459" cy="24837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sachmem.vn/public/images/TA9T1SHS/U1-L5-1-9e76bf4da634dadd24f5e4942c1e2b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941" y="1143000"/>
            <a:ext cx="3735459" cy="2537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551" y="95071"/>
            <a:ext cx="9018449"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1. Work in pairs. One look at Picture A and other look at picture B. Ask each other question to find out the similarities and differences between your pictures</a:t>
            </a:r>
          </a:p>
        </p:txBody>
      </p:sp>
      <p:sp>
        <p:nvSpPr>
          <p:cNvPr id="6" name="Rectangle 5"/>
          <p:cNvSpPr/>
          <p:nvPr/>
        </p:nvSpPr>
        <p:spPr>
          <a:xfrm>
            <a:off x="757486" y="3657600"/>
            <a:ext cx="5410200" cy="830997"/>
          </a:xfrm>
          <a:prstGeom prst="rect">
            <a:avLst/>
          </a:prstGeom>
        </p:spPr>
        <p:txBody>
          <a:bodyPr wrap="square">
            <a:spAutoFit/>
          </a:bodyPr>
          <a:lstStyle/>
          <a:p>
            <a:r>
              <a:rPr lang="en-US" dirty="0">
                <a:solidFill>
                  <a:srgbClr val="4422A9"/>
                </a:solidFill>
                <a:latin typeface="Helvetica Neue"/>
              </a:rPr>
              <a:t> </a:t>
            </a:r>
            <a:r>
              <a:rPr lang="en-US" sz="2400" b="1" dirty="0">
                <a:solidFill>
                  <a:srgbClr val="4422A9"/>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Similarities</a:t>
            </a:r>
            <a:r>
              <a:rPr lang="en-US" sz="2400" b="1" dirty="0">
                <a:solidFill>
                  <a:srgbClr val="4422A9"/>
                </a:solidFill>
                <a:latin typeface="Times New Roman" pitchFamily="18" charset="0"/>
                <a:cs typeface="Times New Roman" pitchFamily="18" charset="0"/>
              </a:rPr>
              <a:t>: conical hat, string</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p>
        </p:txBody>
      </p:sp>
      <p:sp>
        <p:nvSpPr>
          <p:cNvPr id="11" name="Oval 10"/>
          <p:cNvSpPr/>
          <p:nvPr/>
        </p:nvSpPr>
        <p:spPr bwMode="auto">
          <a:xfrm>
            <a:off x="3048000" y="4114800"/>
            <a:ext cx="24384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a:solidFill>
                  <a:srgbClr val="FF0000"/>
                </a:solidFill>
                <a:latin typeface="Times New Roman" pitchFamily="18" charset="0"/>
                <a:cs typeface="Times New Roman" pitchFamily="18" charset="0"/>
              </a:rPr>
              <a:t>Differences</a:t>
            </a:r>
            <a:endParaRPr kumimoji="0" lang="en-US" sz="2400" b="0" i="0" u="none" strike="noStrike" cap="none" normalizeH="0" baseline="0">
              <a:ln>
                <a:noFill/>
              </a:ln>
              <a:solidFill>
                <a:schemeClr val="tx1"/>
              </a:solidFill>
              <a:effectLst/>
              <a:latin typeface="Arial" charset="0"/>
            </a:endParaRPr>
          </a:p>
        </p:txBody>
      </p:sp>
      <p:sp>
        <p:nvSpPr>
          <p:cNvPr id="12" name="Rounded Rectangle 11"/>
          <p:cNvSpPr/>
          <p:nvPr/>
        </p:nvSpPr>
        <p:spPr bwMode="auto">
          <a:xfrm>
            <a:off x="5181600" y="4983303"/>
            <a:ext cx="3505201" cy="126509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b="1" dirty="0">
                <a:solidFill>
                  <a:srgbClr val="C20A4C"/>
                </a:solidFill>
                <a:latin typeface="Times New Roman" pitchFamily="18" charset="0"/>
                <a:cs typeface="Times New Roman" pitchFamily="18" charset="0"/>
              </a:rPr>
              <a:t>Picture B: </a:t>
            </a:r>
            <a:r>
              <a:rPr lang="en-US" sz="2400" b="1" dirty="0">
                <a:latin typeface="Times New Roman" pitchFamily="18" charset="0"/>
                <a:cs typeface="Times New Roman" pitchFamily="18" charset="0"/>
              </a:rPr>
              <a:t>white, no decoration, pink string, look heavier</a:t>
            </a:r>
          </a:p>
        </p:txBody>
      </p:sp>
      <p:sp>
        <p:nvSpPr>
          <p:cNvPr id="13" name="Rectangle 12"/>
          <p:cNvSpPr/>
          <p:nvPr/>
        </p:nvSpPr>
        <p:spPr bwMode="auto">
          <a:xfrm>
            <a:off x="609599" y="5029200"/>
            <a:ext cx="3505201" cy="121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a:solidFill>
                  <a:srgbClr val="FF0000"/>
                </a:solidFill>
                <a:latin typeface="Times New Roman" pitchFamily="18" charset="0"/>
                <a:cs typeface="Times New Roman" pitchFamily="18" charset="0"/>
              </a:rPr>
              <a:t>Picture A:</a:t>
            </a:r>
            <a:r>
              <a:rPr lang="en-US" sz="2400" b="1" dirty="0">
                <a:solidFill>
                  <a:srgbClr val="00B0F0"/>
                </a:solidFill>
                <a:latin typeface="Times New Roman" pitchFamily="18" charset="0"/>
                <a:cs typeface="Times New Roman" pitchFamily="18" charset="0"/>
              </a:rPr>
              <a:t> </a:t>
            </a:r>
            <a:r>
              <a:rPr lang="en-US" sz="2400" b="1" dirty="0">
                <a:latin typeface="Times New Roman" pitchFamily="18" charset="0"/>
                <a:cs typeface="Times New Roman" pitchFamily="18" charset="0"/>
              </a:rPr>
              <a:t>light green, pictures between layers, blue string, look lighter</a:t>
            </a:r>
            <a:br>
              <a:rPr lang="en-US" sz="2400" b="1" dirty="0">
                <a:latin typeface="Times New Roman" pitchFamily="18" charset="0"/>
                <a:cs typeface="Times New Roman" pitchFamily="18" charset="0"/>
              </a:rPr>
            </a:br>
            <a:endParaRPr kumimoji="0" lang="en-US" sz="2400" b="0" i="0" u="none" strike="noStrike" cap="none" normalizeH="0" baseline="0" dirty="0">
              <a:ln>
                <a:noFill/>
              </a:ln>
              <a:effectLst/>
              <a:latin typeface="Arial" charset="0"/>
            </a:endParaRPr>
          </a:p>
        </p:txBody>
      </p:sp>
      <p:cxnSp>
        <p:nvCxnSpPr>
          <p:cNvPr id="10" name="Straight Arrow Connector 9">
            <a:extLst>
              <a:ext uri="{FF2B5EF4-FFF2-40B4-BE49-F238E27FC236}">
                <a16:creationId xmlns:a16="http://schemas.microsoft.com/office/drawing/2014/main" id="{9653983E-9DFA-46E5-8173-D8DBB8EB2EC5}"/>
              </a:ext>
            </a:extLst>
          </p:cNvPr>
          <p:cNvCxnSpPr>
            <a:cxnSpLocks/>
          </p:cNvCxnSpPr>
          <p:nvPr/>
        </p:nvCxnSpPr>
        <p:spPr bwMode="auto">
          <a:xfrm>
            <a:off x="5412443" y="4626431"/>
            <a:ext cx="607356" cy="3568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AEB13FBB-3787-4A60-822B-5BE05D18B291}"/>
              </a:ext>
            </a:extLst>
          </p:cNvPr>
          <p:cNvCxnSpPr>
            <a:cxnSpLocks/>
          </p:cNvCxnSpPr>
          <p:nvPr/>
        </p:nvCxnSpPr>
        <p:spPr bwMode="auto">
          <a:xfrm flipH="1">
            <a:off x="2541776" y="4648200"/>
            <a:ext cx="696725" cy="3863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721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953000" y="32004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a:ln>
                <a:noFill/>
              </a:ln>
              <a:effectLst/>
              <a:latin typeface="Arial" charset="0"/>
            </a:endParaRPr>
          </a:p>
        </p:txBody>
      </p:sp>
      <p:sp>
        <p:nvSpPr>
          <p:cNvPr id="5" name="Rounded Rectangle 4"/>
          <p:cNvSpPr/>
          <p:nvPr/>
        </p:nvSpPr>
        <p:spPr bwMode="auto">
          <a:xfrm>
            <a:off x="838200" y="3412523"/>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pic>
        <p:nvPicPr>
          <p:cNvPr id="6" name="Picture 5"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 y="0"/>
            <a:ext cx="8618608"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 visited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p>
        </p:txBody>
      </p:sp>
      <p:sp>
        <p:nvSpPr>
          <p:cNvPr id="16" name="TextBox 15"/>
          <p:cNvSpPr txBox="1"/>
          <p:nvPr/>
        </p:nvSpPr>
        <p:spPr>
          <a:xfrm>
            <a:off x="-34096" y="1216806"/>
            <a:ext cx="9144000" cy="6186309"/>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А.</a:t>
            </a:r>
            <a:r>
              <a:rPr lang="en-US" sz="2200" dirty="0">
                <a:latin typeface="Times New Roman" pitchFamily="18" charset="0"/>
                <a:cs typeface="Times New Roman" pitchFamily="18" charset="0"/>
              </a:rPr>
              <a:t> When you think about the conical hat, the first thing you think of is the region of Hue. Conical hat making has been a traditional craft there for hundreds of years, and there are many craft villages like Da Le, Phu Cam, and Doc So. However, </a:t>
            </a:r>
            <a:r>
              <a:rPr lang="en-US" sz="2200" dirty="0" err="1">
                <a:latin typeface="Times New Roman" pitchFamily="18" charset="0"/>
                <a:cs typeface="Times New Roman" pitchFamily="18" charset="0"/>
              </a:rPr>
              <a:t>Tay</a:t>
            </a:r>
            <a:r>
              <a:rPr lang="en-US" sz="2200" dirty="0">
                <a:latin typeface="Times New Roman" pitchFamily="18" charset="0"/>
                <a:cs typeface="Times New Roman" pitchFamily="18" charset="0"/>
              </a:rPr>
              <a:t> Ho is the most famous because it is the birthplace of the conical hat in Hue. It is a village on the bank of the </a:t>
            </a:r>
            <a:r>
              <a:rPr lang="en-US" sz="2200" dirty="0" err="1">
                <a:latin typeface="Times New Roman" pitchFamily="18" charset="0"/>
                <a:cs typeface="Times New Roman" pitchFamily="18" charset="0"/>
              </a:rPr>
              <a:t>Nhu</a:t>
            </a:r>
            <a:r>
              <a:rPr lang="en-US" sz="2200" dirty="0">
                <a:latin typeface="Times New Roman" pitchFamily="18" charset="0"/>
                <a:cs typeface="Times New Roman" pitchFamily="18" charset="0"/>
              </a:rPr>
              <a:t> Y River, 12 km from Hue City.</a:t>
            </a:r>
          </a:p>
          <a:p>
            <a:pPr algn="just"/>
            <a:r>
              <a:rPr lang="en-US" sz="2200" b="1" dirty="0">
                <a:latin typeface="Times New Roman" pitchFamily="18" charset="0"/>
                <a:cs typeface="Times New Roman" pitchFamily="18" charset="0"/>
              </a:rPr>
              <a:t>B. </a:t>
            </a:r>
            <a:r>
              <a:rPr lang="en-US" sz="2200" dirty="0">
                <a:latin typeface="Times New Roman" pitchFamily="18" charset="0"/>
                <a:cs typeface="Times New Roman" pitchFamily="18" charset="0"/>
              </a:rPr>
              <a:t>A conical hat may look simple, but artisans have to follow 15 stages, from going to the forest to collect leaves to ironing the leaves, making the frames, etc. Hue's conical has always have two layers of leaves. Craftsmen must be skillful to make the two layers very thin. What is special is that they then add poems and paintings of Hue between the two layers, creating the famous </a:t>
            </a:r>
            <a:r>
              <a:rPr lang="en-US" sz="2200" dirty="0" err="1">
                <a:latin typeface="Times New Roman" pitchFamily="18" charset="0"/>
                <a:cs typeface="Times New Roman" pitchFamily="18" charset="0"/>
              </a:rPr>
              <a:t>bai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a:t>
            </a:r>
            <a:r>
              <a:rPr lang="en-US" sz="2200" dirty="0">
                <a:latin typeface="Times New Roman" pitchFamily="18" charset="0"/>
                <a:cs typeface="Times New Roman" pitchFamily="18" charset="0"/>
              </a:rPr>
              <a:t> or poetic conical has.</a:t>
            </a:r>
          </a:p>
          <a:p>
            <a:pPr algn="just"/>
            <a:r>
              <a:rPr lang="en-US" sz="2200" b="1" dirty="0">
                <a:latin typeface="Times New Roman" pitchFamily="18" charset="0"/>
                <a:cs typeface="Times New Roman" pitchFamily="18" charset="0"/>
              </a:rPr>
              <a:t>C.</a:t>
            </a:r>
            <a:r>
              <a:rPr lang="en-US" sz="2200" dirty="0">
                <a:latin typeface="Times New Roman" pitchFamily="18" charset="0"/>
                <a:cs typeface="Times New Roman" pitchFamily="18" charset="0"/>
              </a:rPr>
              <a:t> Conical hat making in the village has been passed down from generation to generation because everybody, young or old, can take part in the process. It is a well-known handicraft, not only in Viet Nam, but all around the world.</a:t>
            </a:r>
          </a:p>
          <a:p>
            <a:br>
              <a:rPr lang="en-US" sz="2200" dirty="0">
                <a:latin typeface="Times New Roman" pitchFamily="18" charset="0"/>
                <a:cs typeface="Times New Roman" pitchFamily="18" charset="0"/>
              </a:rPr>
            </a:b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8360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p:cTn id="21"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6">
                                            <p:txEl>
                                              <p:pRg st="2" end="2"/>
                                            </p:txEl>
                                          </p:spTgt>
                                        </p:tgtEl>
                                        <p:attrNameLst>
                                          <p:attrName>style.visibility</p:attrName>
                                        </p:attrNameLst>
                                      </p:cBhvr>
                                      <p:to>
                                        <p:strVal val="visible"/>
                                      </p:to>
                                    </p:set>
                                    <p:anim calcmode="lin" valueType="num">
                                      <p:cBhvr>
                                        <p:cTn id="30"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1" y="-1790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8871"/>
            <a:ext cx="8618608"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Mi</a:t>
            </a:r>
            <a:r>
              <a:rPr lang="en-US" sz="2400" b="1" dirty="0">
                <a:solidFill>
                  <a:srgbClr val="FF0000"/>
                </a:solidFill>
                <a:latin typeface="Times New Roman" pitchFamily="18" charset="0"/>
                <a:cs typeface="Times New Roman" pitchFamily="18" charset="0"/>
              </a:rPr>
              <a:t> visited </a:t>
            </a:r>
            <a:r>
              <a:rPr lang="en-US" sz="2400" b="1" dirty="0" err="1">
                <a:solidFill>
                  <a:srgbClr val="FF0000"/>
                </a:solidFill>
                <a:latin typeface="Times New Roman" pitchFamily="18" charset="0"/>
                <a:cs typeface="Times New Roman" pitchFamily="18" charset="0"/>
              </a:rPr>
              <a:t>Tay</a:t>
            </a:r>
            <a:r>
              <a:rPr lang="en-US" sz="2400" b="1" dirty="0">
                <a:solidFill>
                  <a:srgbClr val="FF0000"/>
                </a:solidFill>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p>
        </p:txBody>
      </p:sp>
      <p:sp>
        <p:nvSpPr>
          <p:cNvPr id="5" name="TextBox 4"/>
          <p:cNvSpPr txBox="1"/>
          <p:nvPr/>
        </p:nvSpPr>
        <p:spPr>
          <a:xfrm>
            <a:off x="160391" y="1344128"/>
            <a:ext cx="1981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A:</a:t>
            </a:r>
          </a:p>
        </p:txBody>
      </p:sp>
      <p:sp>
        <p:nvSpPr>
          <p:cNvPr id="6" name="TextBox 5"/>
          <p:cNvSpPr txBox="1"/>
          <p:nvPr/>
        </p:nvSpPr>
        <p:spPr>
          <a:xfrm>
            <a:off x="160391" y="4492381"/>
            <a:ext cx="2188777"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C:</a:t>
            </a:r>
          </a:p>
        </p:txBody>
      </p:sp>
      <p:sp>
        <p:nvSpPr>
          <p:cNvPr id="7" name="TextBox 6"/>
          <p:cNvSpPr txBox="1"/>
          <p:nvPr/>
        </p:nvSpPr>
        <p:spPr>
          <a:xfrm>
            <a:off x="160391" y="2949426"/>
            <a:ext cx="198672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B:</a:t>
            </a:r>
          </a:p>
        </p:txBody>
      </p:sp>
      <p:sp>
        <p:nvSpPr>
          <p:cNvPr id="8" name="Rectangle 7"/>
          <p:cNvSpPr/>
          <p:nvPr/>
        </p:nvSpPr>
        <p:spPr>
          <a:xfrm>
            <a:off x="138689" y="4954046"/>
            <a:ext cx="2422362" cy="830997"/>
          </a:xfrm>
          <a:prstGeom prst="rect">
            <a:avLst/>
          </a:prstGeom>
        </p:spPr>
        <p:txBody>
          <a:bodyPr wrap="square">
            <a:spAutoFit/>
          </a:bodyPr>
          <a:lstStyle/>
          <a:p>
            <a:r>
              <a:rPr lang="en-US" sz="2400" b="1" dirty="0">
                <a:latin typeface="Times New Roman" pitchFamily="18" charset="0"/>
                <a:cs typeface="Times New Roman" pitchFamily="18" charset="0"/>
              </a:rPr>
              <a:t>1. Present status of the craft</a:t>
            </a:r>
          </a:p>
        </p:txBody>
      </p:sp>
      <p:sp>
        <p:nvSpPr>
          <p:cNvPr id="9" name="Rectangle 8"/>
          <p:cNvSpPr/>
          <p:nvPr/>
        </p:nvSpPr>
        <p:spPr>
          <a:xfrm>
            <a:off x="160391" y="1647033"/>
            <a:ext cx="2895259" cy="1200329"/>
          </a:xfrm>
          <a:prstGeom prst="rect">
            <a:avLst/>
          </a:prstGeom>
        </p:spPr>
        <p:txBody>
          <a:bodyPr wrap="square">
            <a:spAutoFit/>
          </a:bodyPr>
          <a:lstStyle/>
          <a:p>
            <a:r>
              <a:rPr lang="en-US" sz="2400" b="1" dirty="0">
                <a:latin typeface="Times New Roman" pitchFamily="18" charset="0"/>
                <a:cs typeface="Times New Roman" pitchFamily="18" charset="0"/>
              </a:rPr>
              <a:t>2. Location and history of conical hat making village</a:t>
            </a:r>
          </a:p>
        </p:txBody>
      </p:sp>
      <p:sp>
        <p:nvSpPr>
          <p:cNvPr id="10" name="Rectangle 9"/>
          <p:cNvSpPr/>
          <p:nvPr/>
        </p:nvSpPr>
        <p:spPr>
          <a:xfrm>
            <a:off x="160391" y="3457257"/>
            <a:ext cx="2738497" cy="830997"/>
          </a:xfrm>
          <a:prstGeom prst="rect">
            <a:avLst/>
          </a:prstGeom>
        </p:spPr>
        <p:txBody>
          <a:bodyPr wrap="square">
            <a:spAutoFit/>
          </a:bodyPr>
          <a:lstStyle/>
          <a:p>
            <a:r>
              <a:rPr lang="en-US" sz="2400" b="1" dirty="0">
                <a:latin typeface="Times New Roman" pitchFamily="18" charset="0"/>
                <a:cs typeface="Times New Roman" pitchFamily="18" charset="0"/>
              </a:rPr>
              <a:t>3. How the conical hat is made</a:t>
            </a:r>
          </a:p>
        </p:txBody>
      </p:sp>
      <p:pic>
        <p:nvPicPr>
          <p:cNvPr id="11" name="Picture 10" descr="https://img.loigiaihay.com/picture/2018/0319/unit-1-hinh-25-ta-9-m.jpg"/>
          <p:cNvPicPr/>
          <p:nvPr/>
        </p:nvPicPr>
        <p:blipFill>
          <a:blip r:embed="rId3">
            <a:extLst>
              <a:ext uri="{28A0092B-C50C-407E-A947-70E740481C1C}">
                <a14:useLocalDpi xmlns:a14="http://schemas.microsoft.com/office/drawing/2010/main" val="0"/>
              </a:ext>
            </a:extLst>
          </a:blip>
          <a:srcRect/>
          <a:stretch>
            <a:fillRect/>
          </a:stretch>
        </p:blipFill>
        <p:spPr bwMode="auto">
          <a:xfrm>
            <a:off x="2898888" y="1294214"/>
            <a:ext cx="6039689" cy="5404100"/>
          </a:xfrm>
          <a:prstGeom prst="rect">
            <a:avLst/>
          </a:prstGeom>
          <a:noFill/>
          <a:ln>
            <a:noFill/>
          </a:ln>
        </p:spPr>
      </p:pic>
    </p:spTree>
    <p:extLst>
      <p:ext uri="{BB962C8B-B14F-4D97-AF65-F5344CB8AC3E}">
        <p14:creationId xmlns:p14="http://schemas.microsoft.com/office/powerpoint/2010/main" val="31714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4135"/>
            <a:ext cx="6519104"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3. Read the text again and answer the questions</a:t>
            </a:r>
          </a:p>
        </p:txBody>
      </p:sp>
      <p:sp>
        <p:nvSpPr>
          <p:cNvPr id="4" name="TextBox 3"/>
          <p:cNvSpPr txBox="1"/>
          <p:nvPr/>
        </p:nvSpPr>
        <p:spPr>
          <a:xfrm>
            <a:off x="262696" y="762000"/>
            <a:ext cx="8618608" cy="5262979"/>
          </a:xfrm>
          <a:prstGeom prst="rect">
            <a:avLst/>
          </a:prstGeom>
          <a:noFill/>
        </p:spPr>
        <p:txBody>
          <a:bodyPr wrap="square" rtlCol="0">
            <a:spAutoFit/>
          </a:bodyPr>
          <a:lstStyle/>
          <a:p>
            <a:pPr marL="342900" indent="-342900">
              <a:buAutoNum type="arabicPeriod"/>
            </a:pPr>
            <a:r>
              <a:rPr lang="en-US" sz="2400" b="1" dirty="0">
                <a:solidFill>
                  <a:srgbClr val="0000CC"/>
                </a:solidFill>
                <a:latin typeface="Times New Roman" pitchFamily="18" charset="0"/>
                <a:cs typeface="Times New Roman" pitchFamily="18" charset="0"/>
              </a:rPr>
              <a:t>Why is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the most well-known conical hat making village?</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2. How far is it from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to Hue City?</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3. What is the first stage of conical hat making?</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4. What is special about the hat layers?</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5. What is special about the </a:t>
            </a:r>
            <a:r>
              <a:rPr lang="en-US" sz="2400" b="1" i="1" dirty="0" err="1">
                <a:solidFill>
                  <a:srgbClr val="0000CC"/>
                </a:solidFill>
                <a:latin typeface="Times New Roman" pitchFamily="18" charset="0"/>
                <a:cs typeface="Times New Roman" pitchFamily="18" charset="0"/>
              </a:rPr>
              <a:t>bai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tho</a:t>
            </a:r>
            <a:r>
              <a:rPr lang="en-US" sz="2400" b="1" dirty="0">
                <a:solidFill>
                  <a:srgbClr val="0000CC"/>
                </a:solidFill>
                <a:latin typeface="Times New Roman" pitchFamily="18" charset="0"/>
                <a:cs typeface="Times New Roman" pitchFamily="18" charset="0"/>
              </a:rPr>
              <a:t> conical hat?</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6. Who can make conical hats?</a:t>
            </a:r>
          </a:p>
          <a:p>
            <a:br>
              <a:rPr lang="en-US" sz="2400" b="1" dirty="0">
                <a:solidFill>
                  <a:srgbClr val="0000CC"/>
                </a:solidFill>
                <a:latin typeface="Times New Roman" pitchFamily="18" charset="0"/>
                <a:cs typeface="Times New Roman" pitchFamily="18" charset="0"/>
              </a:rPr>
            </a:br>
            <a:endParaRPr lang="en-US" sz="2400" b="1" dirty="0">
              <a:solidFill>
                <a:srgbClr val="0000CC"/>
              </a:solidFill>
              <a:latin typeface="Times New Roman" pitchFamily="18" charset="0"/>
              <a:cs typeface="Times New Roman" pitchFamily="18" charset="0"/>
            </a:endParaRPr>
          </a:p>
        </p:txBody>
      </p:sp>
      <p:sp>
        <p:nvSpPr>
          <p:cNvPr id="5" name="TextBox 4"/>
          <p:cNvSpPr txBox="1"/>
          <p:nvPr/>
        </p:nvSpPr>
        <p:spPr>
          <a:xfrm>
            <a:off x="588264" y="2224766"/>
            <a:ext cx="3886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It’s 12 km from Hue City.</a:t>
            </a:r>
          </a:p>
        </p:txBody>
      </p:sp>
      <p:sp>
        <p:nvSpPr>
          <p:cNvPr id="6" name="TextBox 5"/>
          <p:cNvSpPr txBox="1"/>
          <p:nvPr/>
        </p:nvSpPr>
        <p:spPr>
          <a:xfrm>
            <a:off x="533400" y="2931824"/>
            <a:ext cx="558088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It’s going to the forest to collect leaves.</a:t>
            </a:r>
          </a:p>
        </p:txBody>
      </p:sp>
      <p:sp>
        <p:nvSpPr>
          <p:cNvPr id="7" name="TextBox 6"/>
          <p:cNvSpPr txBox="1"/>
          <p:nvPr/>
        </p:nvSpPr>
        <p:spPr>
          <a:xfrm>
            <a:off x="542544" y="1487424"/>
            <a:ext cx="70104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Because it is the birthplace of the conical hat in Hue.</a:t>
            </a:r>
          </a:p>
        </p:txBody>
      </p:sp>
      <p:sp>
        <p:nvSpPr>
          <p:cNvPr id="8" name="TextBox 7"/>
          <p:cNvSpPr txBox="1"/>
          <p:nvPr/>
        </p:nvSpPr>
        <p:spPr>
          <a:xfrm>
            <a:off x="574701" y="3669166"/>
            <a:ext cx="3886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They’re very thin.</a:t>
            </a:r>
          </a:p>
        </p:txBody>
      </p:sp>
      <p:sp>
        <p:nvSpPr>
          <p:cNvPr id="9" name="TextBox 8"/>
          <p:cNvSpPr txBox="1"/>
          <p:nvPr/>
        </p:nvSpPr>
        <p:spPr>
          <a:xfrm>
            <a:off x="588264" y="4434840"/>
            <a:ext cx="806500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It has poems and paintings of Hue between the two layers.</a:t>
            </a:r>
          </a:p>
        </p:txBody>
      </p:sp>
      <p:sp>
        <p:nvSpPr>
          <p:cNvPr id="10" name="TextBox 9"/>
          <p:cNvSpPr txBox="1"/>
          <p:nvPr/>
        </p:nvSpPr>
        <p:spPr>
          <a:xfrm>
            <a:off x="570449" y="5139743"/>
            <a:ext cx="5029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Everybody can, young or old.</a:t>
            </a:r>
          </a:p>
        </p:txBody>
      </p:sp>
    </p:spTree>
    <p:extLst>
      <p:ext uri="{BB962C8B-B14F-4D97-AF65-F5344CB8AC3E}">
        <p14:creationId xmlns:p14="http://schemas.microsoft.com/office/powerpoint/2010/main" val="28009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140" y="381000"/>
            <a:ext cx="8727348" cy="830997"/>
          </a:xfrm>
          <a:prstGeom prst="rect">
            <a:avLst/>
          </a:prstGeom>
          <a:noFill/>
        </p:spPr>
        <p:txBody>
          <a:bodyPr wrap="square" rtlCol="0">
            <a:spAutoFit/>
          </a:bodyPr>
          <a:lstStyle/>
          <a:p>
            <a:r>
              <a:rPr lang="en-US" sz="2400" b="1" dirty="0">
                <a:latin typeface="Times New Roman" pitchFamily="18" charset="0"/>
                <a:cs typeface="Times New Roman" pitchFamily="18" charset="0"/>
              </a:rPr>
              <a:t>4. Read the following ideas. Are they about benefits of traditional crafts (B) or challenges that artisans may face (C). Write B or C</a:t>
            </a:r>
          </a:p>
        </p:txBody>
      </p:sp>
      <p:graphicFrame>
        <p:nvGraphicFramePr>
          <p:cNvPr id="4" name="Table 3"/>
          <p:cNvGraphicFramePr>
            <a:graphicFrameLocks noGrp="1"/>
          </p:cNvGraphicFramePr>
          <p:nvPr>
            <p:extLst>
              <p:ext uri="{D42A27DB-BD31-4B8C-83A1-F6EECF244321}">
                <p14:modId xmlns:p14="http://schemas.microsoft.com/office/powerpoint/2010/main" val="2569718230"/>
              </p:ext>
            </p:extLst>
          </p:nvPr>
        </p:nvGraphicFramePr>
        <p:xfrm>
          <a:off x="1066800" y="1225813"/>
          <a:ext cx="7010400" cy="2995275"/>
        </p:xfrm>
        <a:graphic>
          <a:graphicData uri="http://schemas.openxmlformats.org/drawingml/2006/table">
            <a:tbl>
              <a:tblPr/>
              <a:tblGrid>
                <a:gridCol w="4413956">
                  <a:extLst>
                    <a:ext uri="{9D8B030D-6E8A-4147-A177-3AD203B41FA5}">
                      <a16:colId xmlns:a16="http://schemas.microsoft.com/office/drawing/2014/main" val="20000"/>
                    </a:ext>
                  </a:extLst>
                </a:gridCol>
                <a:gridCol w="2596444">
                  <a:extLst>
                    <a:ext uri="{9D8B030D-6E8A-4147-A177-3AD203B41FA5}">
                      <a16:colId xmlns:a16="http://schemas.microsoft.com/office/drawing/2014/main" val="20001"/>
                    </a:ext>
                  </a:extLst>
                </a:gridCol>
              </a:tblGrid>
              <a:tr h="475658">
                <a:tc>
                  <a:txBody>
                    <a:bodyPr/>
                    <a:lstStyle/>
                    <a:p>
                      <a:pPr algn="l"/>
                      <a:r>
                        <a:rPr lang="en-US" sz="2400" b="1" dirty="0">
                          <a:solidFill>
                            <a:srgbClr val="0000CC"/>
                          </a:solidFill>
                          <a:effectLst/>
                          <a:latin typeface="Times New Roman" pitchFamily="18" charset="0"/>
                          <a:cs typeface="Times New Roman" pitchFamily="18" charset="0"/>
                        </a:rPr>
                        <a:t>1. providing employment</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0"/>
                  </a:ext>
                </a:extLst>
              </a:tr>
              <a:tr h="475658">
                <a:tc>
                  <a:txBody>
                    <a:bodyPr/>
                    <a:lstStyle/>
                    <a:p>
                      <a:pPr algn="l"/>
                      <a:r>
                        <a:rPr lang="en-US" sz="2400" b="1" dirty="0">
                          <a:solidFill>
                            <a:srgbClr val="0000CC"/>
                          </a:solidFill>
                          <a:effectLst/>
                          <a:latin typeface="Times New Roman" pitchFamily="18" charset="0"/>
                          <a:cs typeface="Times New Roman" pitchFamily="18" charset="0"/>
                        </a:rPr>
                        <a:t>2. losing authenticity</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1"/>
                  </a:ext>
                </a:extLst>
              </a:tr>
              <a:tr h="531791">
                <a:tc>
                  <a:txBody>
                    <a:bodyPr/>
                    <a:lstStyle/>
                    <a:p>
                      <a:pPr algn="l"/>
                      <a:r>
                        <a:rPr lang="en-US" sz="2400" b="1" dirty="0">
                          <a:solidFill>
                            <a:srgbClr val="0000CC"/>
                          </a:solidFill>
                          <a:effectLst/>
                          <a:latin typeface="Times New Roman" pitchFamily="18" charset="0"/>
                          <a:cs typeface="Times New Roman" pitchFamily="18" charset="0"/>
                        </a:rPr>
                        <a:t>3. providing additional income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2"/>
                  </a:ext>
                </a:extLst>
              </a:tr>
              <a:tr h="504056">
                <a:tc>
                  <a:txBody>
                    <a:bodyPr/>
                    <a:lstStyle/>
                    <a:p>
                      <a:pPr algn="l"/>
                      <a:r>
                        <a:rPr lang="en-US" sz="2400" b="1" dirty="0">
                          <a:solidFill>
                            <a:srgbClr val="0000CC"/>
                          </a:solidFill>
                          <a:effectLst/>
                          <a:latin typeface="Times New Roman" pitchFamily="18" charset="0"/>
                          <a:cs typeface="Times New Roman" pitchFamily="18" charset="0"/>
                        </a:rPr>
                        <a:t>4. relying too much on tourism</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3"/>
                  </a:ext>
                </a:extLst>
              </a:tr>
              <a:tr h="504056">
                <a:tc>
                  <a:txBody>
                    <a:bodyPr/>
                    <a:lstStyle/>
                    <a:p>
                      <a:pPr algn="l"/>
                      <a:r>
                        <a:rPr lang="en-US" sz="2400" b="1" dirty="0">
                          <a:solidFill>
                            <a:srgbClr val="0000CC"/>
                          </a:solidFill>
                          <a:effectLst/>
                          <a:latin typeface="Times New Roman" pitchFamily="18" charset="0"/>
                          <a:cs typeface="Times New Roman" pitchFamily="18" charset="0"/>
                        </a:rPr>
                        <a:t>5. treating waste and pollution</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a16="http://schemas.microsoft.com/office/drawing/2014/main" val="10004"/>
                  </a:ext>
                </a:extLst>
              </a:tr>
              <a:tr h="504056">
                <a:tc>
                  <a:txBody>
                    <a:bodyPr/>
                    <a:lstStyle/>
                    <a:p>
                      <a:pPr algn="l"/>
                      <a:r>
                        <a:rPr lang="en-US" sz="2400" b="1" dirty="0">
                          <a:solidFill>
                            <a:srgbClr val="0000CC"/>
                          </a:solidFill>
                          <a:effectLst/>
                          <a:latin typeface="Times New Roman" pitchFamily="18" charset="0"/>
                          <a:cs typeface="Times New Roman" pitchFamily="18" charset="0"/>
                        </a:rPr>
                        <a:t>6. preserving cultural heritage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F9E4BF"/>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6254496" y="1219200"/>
            <a:ext cx="10668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6" name="TextBox 5"/>
          <p:cNvSpPr txBox="1"/>
          <p:nvPr/>
        </p:nvSpPr>
        <p:spPr>
          <a:xfrm>
            <a:off x="6266688" y="1725686"/>
            <a:ext cx="12954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7" name="TextBox 6"/>
          <p:cNvSpPr txBox="1"/>
          <p:nvPr/>
        </p:nvSpPr>
        <p:spPr>
          <a:xfrm>
            <a:off x="6254496" y="2215574"/>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8" name="TextBox 7"/>
          <p:cNvSpPr txBox="1"/>
          <p:nvPr/>
        </p:nvSpPr>
        <p:spPr>
          <a:xfrm>
            <a:off x="6252934" y="2752610"/>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9" name="TextBox 8"/>
          <p:cNvSpPr txBox="1"/>
          <p:nvPr/>
        </p:nvSpPr>
        <p:spPr>
          <a:xfrm>
            <a:off x="6239324" y="3236076"/>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10" name="TextBox 9"/>
          <p:cNvSpPr txBox="1"/>
          <p:nvPr/>
        </p:nvSpPr>
        <p:spPr>
          <a:xfrm>
            <a:off x="6239324" y="3653785"/>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11" name="TextBox 10"/>
          <p:cNvSpPr txBox="1"/>
          <p:nvPr/>
        </p:nvSpPr>
        <p:spPr>
          <a:xfrm>
            <a:off x="1037492" y="5558135"/>
            <a:ext cx="70104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Can you add some more benefits and challenges  </a:t>
            </a:r>
          </a:p>
        </p:txBody>
      </p:sp>
      <p:sp>
        <p:nvSpPr>
          <p:cNvPr id="12" name="TextBox 11">
            <a:extLst>
              <a:ext uri="{FF2B5EF4-FFF2-40B4-BE49-F238E27FC236}">
                <a16:creationId xmlns:a16="http://schemas.microsoft.com/office/drawing/2014/main" id="{C552E96F-8732-497B-8A5F-0FC992AE492B}"/>
              </a:ext>
            </a:extLst>
          </p:cNvPr>
          <p:cNvSpPr txBox="1"/>
          <p:nvPr/>
        </p:nvSpPr>
        <p:spPr>
          <a:xfrm>
            <a:off x="838200" y="0"/>
            <a:ext cx="1792478"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SPEAKING</a:t>
            </a:r>
          </a:p>
        </p:txBody>
      </p:sp>
    </p:spTree>
    <p:extLst>
      <p:ext uri="{BB962C8B-B14F-4D97-AF65-F5344CB8AC3E}">
        <p14:creationId xmlns:p14="http://schemas.microsoft.com/office/powerpoint/2010/main" val="29931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4&quot;/&gt;&lt;property id=&quot;20307&quot; value=&quot;270&quot;/&gt;&lt;/object&gt;&lt;object type=&quot;3&quot; unique_id=&quot;10006&quot;&gt;&lt;property id=&quot;20148&quot; value=&quot;5&quot;/&gt;&lt;property id=&quot;20300&quot; value=&quot;Slide 5&quot;/&gt;&lt;property id=&quot;20307&quot; value=&quot;271&quot;/&gt;&lt;/object&gt;&lt;object type=&quot;3&quot; unique_id=&quot;10007&quot;&gt;&lt;property id=&quot;20148&quot; value=&quot;5&quot;/&gt;&lt;property id=&quot;20300&quot; value=&quot;Slide 6&quot;/&gt;&lt;property id=&quot;20307&quot; value=&quot;272&quot;/&gt;&lt;/object&gt;&lt;object type=&quot;3&quot; unique_id=&quot;10008&quot;&gt;&lt;property id=&quot;20148&quot; value=&quot;5&quot;/&gt;&lt;property id=&quot;20300&quot; value=&quot;Slide 3&quot;/&gt;&lt;property id=&quot;20307&quot; value=&quot;273&quot;/&gt;&lt;/object&gt;&lt;object type=&quot;3&quot; unique_id=&quot;10009&quot;&gt;&lt;property id=&quot;20148&quot; value=&quot;5&quot;/&gt;&lt;property id=&quot;20300&quot; value=&quot;Slide 7&quot;/&gt;&lt;property id=&quot;20307&quot; value=&quot;256&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57&quot;/&gt;&lt;/object&gt;&lt;object type=&quot;3&quot; unique_id=&quot;10012&quot;&gt;&lt;property id=&quot;20148&quot; value=&quot;5&quot;/&gt;&lt;property id=&quot;20300&quot; value=&quot;Slide 10&quot;/&gt;&lt;property id=&quot;20307&quot; value=&quot;269&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58&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65&quot;/&gt;&lt;/object&gt;&lt;object type=&quot;3&quot; unique_id=&quot;10018&quot;&gt;&lt;property id=&quot;20148&quot; value=&quot;5&quot;/&gt;&lt;property id=&quot;20300&quot; value=&quot;Slide 15&quot;/&gt;&lt;property id=&quot;20307&quot; value=&quot;268&quot;/&gt;&lt;/object&gt;&lt;object type=&quot;3&quot; unique_id=&quot;10230&quot;&gt;&lt;property id=&quot;20148&quot; value=&quot;5&quot;/&gt;&lt;property id=&quot;20300&quot; value=&quot;Slide 16 - &amp;quot;- Learn by heart the new words - Prepare for the next lesson&amp;quot;&quot;/&gt;&lt;property id=&quot;20307&quot; value=&quot;274&quot;/&gt;&lt;/object&gt;&lt;/object&gt;&lt;object type=&quot;8&quot; unique_id=&quot;10042&quot;&gt;&lt;/object&gt;&lt;/object&gt;&lt;/database&gt;"/>
  <p:tag name="SECTOMILLISECCONVERTED" val="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755</TotalTime>
  <Words>1170</Words>
  <Application>Microsoft Office PowerPoint</Application>
  <PresentationFormat>On-screen Show (4:3)</PresentationFormat>
  <Paragraphs>97</Paragraphs>
  <Slides>12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Elephant</vt:lpstr>
      <vt:lpstr>Helvetica Neue</vt:lpstr>
      <vt:lpstr>Times New Roman</vt:lpstr>
      <vt:lpstr>Wingdings</vt:lpstr>
      <vt:lpstr>Office Theme</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ASUS</cp:lastModifiedBy>
  <cp:revision>166</cp:revision>
  <dcterms:created xsi:type="dcterms:W3CDTF">2016-09-22T13:07:14Z</dcterms:created>
  <dcterms:modified xsi:type="dcterms:W3CDTF">2023-09-13T15:38:42Z</dcterms:modified>
</cp:coreProperties>
</file>