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98" r:id="rId3"/>
    <p:sldMasterId id="2147483712" r:id="rId4"/>
  </p:sldMasterIdLst>
  <p:notesMasterIdLst>
    <p:notesMasterId r:id="rId21"/>
  </p:notesMasterIdLst>
  <p:sldIdLst>
    <p:sldId id="275" r:id="rId5"/>
    <p:sldId id="279" r:id="rId6"/>
    <p:sldId id="265" r:id="rId7"/>
    <p:sldId id="256" r:id="rId8"/>
    <p:sldId id="260" r:id="rId9"/>
    <p:sldId id="267" r:id="rId10"/>
    <p:sldId id="268" r:id="rId11"/>
    <p:sldId id="263" r:id="rId12"/>
    <p:sldId id="273" r:id="rId13"/>
    <p:sldId id="269" r:id="rId14"/>
    <p:sldId id="270" r:id="rId15"/>
    <p:sldId id="271" r:id="rId16"/>
    <p:sldId id="272" r:id="rId17"/>
    <p:sldId id="278" r:id="rId18"/>
    <p:sldId id="280"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6"/>
  </p:normalViewPr>
  <p:slideViewPr>
    <p:cSldViewPr>
      <p:cViewPr varScale="1">
        <p:scale>
          <a:sx n="64" d="100"/>
          <a:sy n="64" d="100"/>
        </p:scale>
        <p:origin x="156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93E48-3454-45F0-B344-94615F62E717}" type="datetimeFigureOut">
              <a:rPr lang="en-US" smtClean="0"/>
              <a:pPr/>
              <a:t>1/17/2023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CC19D-99C8-4344-BF43-6DEF41CA072B}" type="slidenum">
              <a:rPr lang="en-US" smtClean="0"/>
              <a:pPr/>
              <a:t>‹#›</a:t>
            </a:fld>
            <a:endParaRPr lang="en-US"/>
          </a:p>
        </p:txBody>
      </p:sp>
    </p:spTree>
    <p:extLst>
      <p:ext uri="{BB962C8B-B14F-4D97-AF65-F5344CB8AC3E}">
        <p14:creationId xmlns:p14="http://schemas.microsoft.com/office/powerpoint/2010/main" val="391370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5C4189-40C9-4C6E-8FD8-466C8E8ACB5C}"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219250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C4189-40C9-4C6E-8FD8-466C8E8ACB5C}"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128152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C4189-40C9-4C6E-8FD8-466C8E8ACB5C}"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1591858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intelEDU_wht_lrg [Converte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4876800"/>
            <a:ext cx="25146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743200" y="1066800"/>
            <a:ext cx="5943600" cy="942975"/>
          </a:xfrm>
          <a:prstGeom prst="rect">
            <a:avLst/>
          </a:prstGeom>
        </p:spPr>
        <p:txBody>
          <a:bodyPr/>
          <a:lstStyle>
            <a:lvl1pPr algn="r">
              <a:defRPr sz="4400" b="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a:xfrm>
            <a:off x="2895600" y="1981200"/>
            <a:ext cx="5791200" cy="304800"/>
          </a:xfrm>
          <a:prstGeom prst="rect">
            <a:avLst/>
          </a:prstGeom>
        </p:spPr>
        <p:txBody>
          <a:bodyPr/>
          <a:lstStyle>
            <a:lvl1pPr marL="0" indent="0" algn="r">
              <a:buFont typeface="Wingdings" pitchFamily="2" charset="2"/>
              <a:buNone/>
              <a:defRPr sz="1800">
                <a:solidFill>
                  <a:schemeClr val="tx2"/>
                </a:solidFill>
              </a:defRPr>
            </a:lvl1pPr>
          </a:lstStyle>
          <a:p>
            <a:r>
              <a:rPr lang="en-US"/>
              <a:t>Click to edit Master subtitle style</a:t>
            </a:r>
          </a:p>
        </p:txBody>
      </p:sp>
      <p:sp>
        <p:nvSpPr>
          <p:cNvPr id="5" name="Date Placeholder 4"/>
          <p:cNvSpPr>
            <a:spLocks noGrp="1" noChangeArrowheads="1"/>
          </p:cNvSpPr>
          <p:nvPr>
            <p:ph type="dt" sz="half" idx="10"/>
          </p:nvPr>
        </p:nvSpPr>
        <p:spPr>
          <a:xfrm>
            <a:off x="381000" y="6400800"/>
            <a:ext cx="2133600" cy="244475"/>
          </a:xfrm>
        </p:spPr>
        <p:txBody>
          <a:bodyPr/>
          <a:lstStyle>
            <a:lvl1pPr>
              <a:defRPr sz="1200">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Footer Placeholder 5"/>
          <p:cNvSpPr>
            <a:spLocks noGrp="1" noChangeArrowheads="1"/>
          </p:cNvSpPr>
          <p:nvPr>
            <p:ph type="ftr" sz="quarter" idx="11"/>
          </p:nvPr>
        </p:nvSpPr>
        <p:spPr>
          <a:xfrm>
            <a:off x="5791200" y="6400800"/>
            <a:ext cx="3200400" cy="457200"/>
          </a:xfrm>
        </p:spPr>
        <p:txBody>
          <a:bodyPr/>
          <a:lstStyle>
            <a:lvl1pPr>
              <a:defRPr sz="1200" b="1" i="1">
                <a:solidFill>
                  <a:srgbClr val="FFFFFF"/>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a:ln>
                  <a:noFill/>
                </a:ln>
                <a:solidFill>
                  <a:srgbClr val="FFFFFF"/>
                </a:solidFill>
                <a:effectLst/>
                <a:uLnTx/>
                <a:uFillTx/>
                <a:latin typeface="Arial" charset="0"/>
                <a:ea typeface="+mn-ea"/>
                <a:cs typeface="+mn-cs"/>
              </a:rPr>
              <a:t>Intel® Teach Elements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a:ln>
                  <a:noFill/>
                </a:ln>
                <a:solidFill>
                  <a:srgbClr val="FFFFFF"/>
                </a:solidFill>
                <a:effectLst/>
                <a:uLnTx/>
                <a:uFillTx/>
                <a:latin typeface="Arial" charset="0"/>
                <a:ea typeface="+mn-ea"/>
                <a:cs typeface="+mn-cs"/>
              </a:rPr>
              <a:t>Project-Based Approaches </a:t>
            </a:r>
          </a:p>
        </p:txBody>
      </p:sp>
      <p:sp>
        <p:nvSpPr>
          <p:cNvPr id="7" name="Slide Number Placeholder 6"/>
          <p:cNvSpPr>
            <a:spLocks noGrp="1" noChangeArrowheads="1"/>
          </p:cNvSpPr>
          <p:nvPr>
            <p:ph type="sldNum" sz="quarter" idx="12"/>
          </p:nvPr>
        </p:nvSpPr>
        <p:spPr>
          <a:xfrm>
            <a:off x="3505200" y="6400800"/>
            <a:ext cx="2133600" cy="244475"/>
          </a:xfrm>
        </p:spPr>
        <p:txBody>
          <a:bodyPr/>
          <a:lstStyle>
            <a:lvl1pPr>
              <a:defRPr sz="1200">
                <a:solidFill>
                  <a:srgbClr val="FFFFFF"/>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C8F5C24-826B-4121-B7E4-F55F467E9A89}" type="slidenum">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08446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0B1F74AD-82A2-4968-B5E9-25959CACC2E4}"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4"/>
          <p:cNvSpPr>
            <a:spLocks noGrp="1" noChangeArrowheads="1"/>
          </p:cNvSpPr>
          <p:nvPr>
            <p:ph type="dt" sz="half"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mn-cs"/>
              </a:rPr>
              <a:t>capxuantu@gmail.com</a:t>
            </a:r>
          </a:p>
        </p:txBody>
      </p:sp>
    </p:spTree>
    <p:extLst>
      <p:ext uri="{BB962C8B-B14F-4D97-AF65-F5344CB8AC3E}">
        <p14:creationId xmlns:p14="http://schemas.microsoft.com/office/powerpoint/2010/main" val="2957375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30373A0-3A7C-4B85-85F3-BC427FF9515D}"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4"/>
          <p:cNvSpPr>
            <a:spLocks noGrp="1" noChangeArrowheads="1"/>
          </p:cNvSpPr>
          <p:nvPr>
            <p:ph type="dt" sz="half"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mn-cs"/>
              </a:rPr>
              <a:t>capxuantu@gmail.com</a:t>
            </a:r>
          </a:p>
        </p:txBody>
      </p:sp>
    </p:spTree>
    <p:extLst>
      <p:ext uri="{BB962C8B-B14F-4D97-AF65-F5344CB8AC3E}">
        <p14:creationId xmlns:p14="http://schemas.microsoft.com/office/powerpoint/2010/main" val="356794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295400"/>
            <a:ext cx="34480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850" y="1295400"/>
            <a:ext cx="34480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3002BE2-900C-417C-936D-944199B6E7D8}"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4"/>
          <p:cNvSpPr>
            <a:spLocks noGrp="1" noChangeArrowheads="1"/>
          </p:cNvSpPr>
          <p:nvPr>
            <p:ph type="dt" sz="half"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5"/>
          <p:cNvSpPr>
            <a:spLocks noGrp="1" noChangeArrowheads="1"/>
          </p:cNvSpPr>
          <p:nvPr>
            <p:ph type="ftr"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mn-cs"/>
              </a:rPr>
              <a:t>capxuantu@gmail.com</a:t>
            </a:r>
          </a:p>
        </p:txBody>
      </p:sp>
    </p:spTree>
    <p:extLst>
      <p:ext uri="{BB962C8B-B14F-4D97-AF65-F5344CB8AC3E}">
        <p14:creationId xmlns:p14="http://schemas.microsoft.com/office/powerpoint/2010/main" val="3292973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5538A0F-CEA1-4A6D-A7AA-F387622F3D89}"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Rectangle 4"/>
          <p:cNvSpPr>
            <a:spLocks noGrp="1" noChangeArrowheads="1"/>
          </p:cNvSpPr>
          <p:nvPr>
            <p:ph type="dt" sz="half"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5"/>
          <p:cNvSpPr>
            <a:spLocks noGrp="1" noChangeArrowheads="1"/>
          </p:cNvSpPr>
          <p:nvPr>
            <p:ph type="ftr"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mn-cs"/>
              </a:rPr>
              <a:t>capxuantu@gmail.com</a:t>
            </a:r>
          </a:p>
        </p:txBody>
      </p:sp>
    </p:spTree>
    <p:extLst>
      <p:ext uri="{BB962C8B-B14F-4D97-AF65-F5344CB8AC3E}">
        <p14:creationId xmlns:p14="http://schemas.microsoft.com/office/powerpoint/2010/main" val="731878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C037995-3DCB-4C33-9E35-0283DCE5C9EB}"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4"/>
          <p:cNvSpPr>
            <a:spLocks noGrp="1" noChangeArrowheads="1"/>
          </p:cNvSpPr>
          <p:nvPr>
            <p:ph type="dt" sz="half"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mn-cs"/>
              </a:rPr>
              <a:t>capxuantu@gmail.com</a:t>
            </a:r>
          </a:p>
        </p:txBody>
      </p:sp>
    </p:spTree>
    <p:extLst>
      <p:ext uri="{BB962C8B-B14F-4D97-AF65-F5344CB8AC3E}">
        <p14:creationId xmlns:p14="http://schemas.microsoft.com/office/powerpoint/2010/main" val="2040085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E256B45-1C38-415E-8DE4-D30F0F5966B7}"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Rectangle 4"/>
          <p:cNvSpPr>
            <a:spLocks noGrp="1" noChangeArrowheads="1"/>
          </p:cNvSpPr>
          <p:nvPr>
            <p:ph type="dt" sz="half"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mn-cs"/>
              </a:rPr>
              <a:t>capxuantu@gmail.com</a:t>
            </a:r>
          </a:p>
        </p:txBody>
      </p:sp>
    </p:spTree>
    <p:extLst>
      <p:ext uri="{BB962C8B-B14F-4D97-AF65-F5344CB8AC3E}">
        <p14:creationId xmlns:p14="http://schemas.microsoft.com/office/powerpoint/2010/main" val="876609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73F4EB4-AFE5-49B9-9728-453EEAA71CB6}"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4"/>
          <p:cNvSpPr>
            <a:spLocks noGrp="1" noChangeArrowheads="1"/>
          </p:cNvSpPr>
          <p:nvPr>
            <p:ph type="dt" sz="half"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5"/>
          <p:cNvSpPr>
            <a:spLocks noGrp="1" noChangeArrowheads="1"/>
          </p:cNvSpPr>
          <p:nvPr>
            <p:ph type="ftr"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mn-cs"/>
              </a:rPr>
              <a:t>capxuantu@gmail.com</a:t>
            </a:r>
          </a:p>
        </p:txBody>
      </p:sp>
    </p:spTree>
    <p:extLst>
      <p:ext uri="{BB962C8B-B14F-4D97-AF65-F5344CB8AC3E}">
        <p14:creationId xmlns:p14="http://schemas.microsoft.com/office/powerpoint/2010/main" val="260513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C4189-40C9-4C6E-8FD8-466C8E8ACB5C}"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251227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445942F-5BB0-41DF-86E1-2910F1F6384C}"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4"/>
          <p:cNvSpPr>
            <a:spLocks noGrp="1" noChangeArrowheads="1"/>
          </p:cNvSpPr>
          <p:nvPr>
            <p:ph type="dt" sz="half"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5"/>
          <p:cNvSpPr>
            <a:spLocks noGrp="1" noChangeArrowheads="1"/>
          </p:cNvSpPr>
          <p:nvPr>
            <p:ph type="ftr"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mn-cs"/>
              </a:rPr>
              <a:t>capxuantu@gmail.com</a:t>
            </a:r>
          </a:p>
        </p:txBody>
      </p:sp>
    </p:spTree>
    <p:extLst>
      <p:ext uri="{BB962C8B-B14F-4D97-AF65-F5344CB8AC3E}">
        <p14:creationId xmlns:p14="http://schemas.microsoft.com/office/powerpoint/2010/main" val="759722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8DDDA44-DFCE-41FE-9924-06AB5E7F9A76}"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4"/>
          <p:cNvSpPr>
            <a:spLocks noGrp="1" noChangeArrowheads="1"/>
          </p:cNvSpPr>
          <p:nvPr>
            <p:ph type="dt" sz="half"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mn-cs"/>
              </a:rPr>
              <a:t>capxuantu@gmail.com</a:t>
            </a:r>
          </a:p>
        </p:txBody>
      </p:sp>
    </p:spTree>
    <p:extLst>
      <p:ext uri="{BB962C8B-B14F-4D97-AF65-F5344CB8AC3E}">
        <p14:creationId xmlns:p14="http://schemas.microsoft.com/office/powerpoint/2010/main" val="1199589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457200"/>
            <a:ext cx="2028825"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934075"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BF73B52-4F73-43FF-819B-46193CBEB418}"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4"/>
          <p:cNvSpPr>
            <a:spLocks noGrp="1" noChangeArrowheads="1"/>
          </p:cNvSpPr>
          <p:nvPr>
            <p:ph type="dt" sz="half"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mn-cs"/>
              </a:rPr>
              <a:t>capxuantu@gmail.com</a:t>
            </a:r>
          </a:p>
        </p:txBody>
      </p:sp>
    </p:spTree>
    <p:extLst>
      <p:ext uri="{BB962C8B-B14F-4D97-AF65-F5344CB8AC3E}">
        <p14:creationId xmlns:p14="http://schemas.microsoft.com/office/powerpoint/2010/main" val="2646820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086600" cy="487363"/>
          </a:xfrm>
        </p:spPr>
        <p:txBody>
          <a:bodyPr/>
          <a:lstStyle/>
          <a:p>
            <a:r>
              <a:rPr lang="en-US"/>
              <a:t>Click to edit Master title style</a:t>
            </a:r>
          </a:p>
        </p:txBody>
      </p:sp>
      <p:sp>
        <p:nvSpPr>
          <p:cNvPr id="3" name="Table Placeholder 2"/>
          <p:cNvSpPr>
            <a:spLocks noGrp="1"/>
          </p:cNvSpPr>
          <p:nvPr>
            <p:ph type="tbl" idx="1"/>
          </p:nvPr>
        </p:nvSpPr>
        <p:spPr>
          <a:xfrm>
            <a:off x="1676400" y="1295400"/>
            <a:ext cx="7048500" cy="50292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917C40C-B53E-45A2-8098-0F0BA74DC055}"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4"/>
          <p:cNvSpPr>
            <a:spLocks noGrp="1" noChangeArrowheads="1"/>
          </p:cNvSpPr>
          <p:nvPr>
            <p:ph type="dt" sz="half"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mn-cs"/>
              </a:rPr>
              <a:t>capxuantu@gmail.com</a:t>
            </a:r>
          </a:p>
        </p:txBody>
      </p:sp>
    </p:spTree>
    <p:extLst>
      <p:ext uri="{BB962C8B-B14F-4D97-AF65-F5344CB8AC3E}">
        <p14:creationId xmlns:p14="http://schemas.microsoft.com/office/powerpoint/2010/main" val="2472209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1167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a:t>Click to edit Master title style</a:t>
            </a:r>
          </a:p>
        </p:txBody>
      </p:sp>
      <p:sp>
        <p:nvSpPr>
          <p:cNvPr id="1167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Rectangle 17"/>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Rectangle 18"/>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9F68F3-6E72-4823-848E-20F99C8B230C}" type="slidenum">
              <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001922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578727-C074-493E-B9AA-FD7BF1BF048E}" type="slidenum">
              <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6" name="Rectangle 16"/>
          <p:cNvSpPr>
            <a:spLocks noGrp="1" noChangeArrowheads="1"/>
          </p:cNvSpPr>
          <p:nvPr>
            <p:ph type="dt" sz="half" idx="12"/>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2963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E75267-B102-4075-AB87-1B6186B6F5E8}" type="slidenum">
              <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6" name="Rectangle 16"/>
          <p:cNvSpPr>
            <a:spLocks noGrp="1" noChangeArrowheads="1"/>
          </p:cNvSpPr>
          <p:nvPr>
            <p:ph type="dt" sz="half" idx="12"/>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59114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F266DFB-B7EA-4703-A3C3-CAC2EBB938AA}" type="slidenum">
              <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7" name="Rectangle 16"/>
          <p:cNvSpPr>
            <a:spLocks noGrp="1" noChangeArrowheads="1"/>
          </p:cNvSpPr>
          <p:nvPr>
            <p:ph type="dt" sz="half" idx="12"/>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80496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30DD79C-1805-4E48-9BFC-6F06871F303B}" type="slidenum">
              <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9" name="Rectangle 16"/>
          <p:cNvSpPr>
            <a:spLocks noGrp="1" noChangeArrowheads="1"/>
          </p:cNvSpPr>
          <p:nvPr>
            <p:ph type="dt" sz="half" idx="12"/>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1988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BF0B0CF-4037-4FD3-AAAA-5AA167446873}" type="slidenum">
              <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5" name="Rectangle 16"/>
          <p:cNvSpPr>
            <a:spLocks noGrp="1" noChangeArrowheads="1"/>
          </p:cNvSpPr>
          <p:nvPr>
            <p:ph type="dt" sz="half" idx="12"/>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03568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5C4189-40C9-4C6E-8FD8-466C8E8ACB5C}"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469986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893AB2-D0AC-41D6-9058-507C01D7EF1F}" type="slidenum">
              <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4" name="Rectangle 16"/>
          <p:cNvSpPr>
            <a:spLocks noGrp="1" noChangeArrowheads="1"/>
          </p:cNvSpPr>
          <p:nvPr>
            <p:ph type="dt" sz="half" idx="12"/>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4256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37213A-2D48-401E-99F3-03652138D023}" type="slidenum">
              <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7" name="Rectangle 16"/>
          <p:cNvSpPr>
            <a:spLocks noGrp="1" noChangeArrowheads="1"/>
          </p:cNvSpPr>
          <p:nvPr>
            <p:ph type="dt" sz="half" idx="12"/>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51224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2B23B04-5154-455F-A9D5-BE9EEF4F55F5}" type="slidenum">
              <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7" name="Rectangle 16"/>
          <p:cNvSpPr>
            <a:spLocks noGrp="1" noChangeArrowheads="1"/>
          </p:cNvSpPr>
          <p:nvPr>
            <p:ph type="dt" sz="half" idx="12"/>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2127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A1F191-1EA5-4F48-A52D-7C9FD0611523}" type="slidenum">
              <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6" name="Rectangle 16"/>
          <p:cNvSpPr>
            <a:spLocks noGrp="1" noChangeArrowheads="1"/>
          </p:cNvSpPr>
          <p:nvPr>
            <p:ph type="dt" sz="half" idx="12"/>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6988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D0CB925-C779-4E3D-92A2-C9F151E03532}" type="slidenum">
              <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6" name="Rectangle 16"/>
          <p:cNvSpPr>
            <a:spLocks noGrp="1" noChangeArrowheads="1"/>
          </p:cNvSpPr>
          <p:nvPr>
            <p:ph type="dt" sz="half" idx="12"/>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83261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56D0BF-1BB1-499D-9B1C-29817473BE21}" type="slidenum">
              <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8" name="Rectangle 16"/>
          <p:cNvSpPr>
            <a:spLocks noGrp="1" noChangeArrowheads="1"/>
          </p:cNvSpPr>
          <p:nvPr>
            <p:ph type="dt" sz="half" idx="12"/>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873517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1371600"/>
          </a:xfrm>
        </p:spPr>
        <p:txBody>
          <a:bodyPr/>
          <a:lstStyle/>
          <a:p>
            <a:r>
              <a:rPr lang="en-US"/>
              <a:t>Click to edit Master title style</a:t>
            </a:r>
          </a:p>
        </p:txBody>
      </p:sp>
      <p:sp>
        <p:nvSpPr>
          <p:cNvPr id="3" name="Content Placeholder 2"/>
          <p:cNvSpPr>
            <a:spLocks noGrp="1"/>
          </p:cNvSpPr>
          <p:nvPr>
            <p:ph sz="quarter" idx="1"/>
          </p:nvPr>
        </p:nvSpPr>
        <p:spPr>
          <a:xfrm>
            <a:off x="457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3B335EF-3E2F-4F56-A9A2-1CB62A5594EC}" type="slidenum">
              <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9" name="Rectangle 16"/>
          <p:cNvSpPr>
            <a:spLocks noGrp="1" noChangeArrowheads="1"/>
          </p:cNvSpPr>
          <p:nvPr>
            <p:ph type="dt" sz="half" idx="12"/>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759489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eaLnBrk="1" fontAlgn="auto" hangingPunct="1">
              <a:spcBef>
                <a:spcPts val="0"/>
              </a:spcBef>
              <a:spcAft>
                <a:spcPts val="0"/>
              </a:spcAft>
              <a:defRPr sz="1200">
                <a:solidFill>
                  <a:srgbClr val="FEFAC9"/>
                </a:solidFill>
                <a:latin typeface="Constanti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5CF38C-066E-48B6-87D4-DA5C9A78C24B}" type="datetimeFigureOut">
              <a:rPr kumimoji="0" lang="en-US" sz="1200" b="0" i="0" u="none" strike="noStrike" kern="1200" cap="none" spc="0" normalizeH="0" baseline="0" noProof="0">
                <a:ln>
                  <a:noFill/>
                </a:ln>
                <a:solidFill>
                  <a:srgbClr val="FEFAC9"/>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8" name="Footer Placeholder 4"/>
          <p:cNvSpPr>
            <a:spLocks noGrp="1"/>
          </p:cNvSpPr>
          <p:nvPr>
            <p:ph type="ftr" sz="quarter" idx="11"/>
          </p:nvPr>
        </p:nvSpPr>
        <p:spPr/>
        <p:txBody>
          <a:bodyPr/>
          <a:lstStyle>
            <a:lvl1pPr algn="r" eaLnBrk="1" fontAlgn="auto" hangingPunct="1">
              <a:spcBef>
                <a:spcPts val="0"/>
              </a:spcBef>
              <a:spcAft>
                <a:spcPts val="0"/>
              </a:spcAft>
              <a:defRPr sz="1200" cap="none">
                <a:solidFill>
                  <a:srgbClr val="FEFAC9"/>
                </a:solidFill>
                <a:latin typeface="Constanti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9" name="Slide Number Placeholder 5"/>
          <p:cNvSpPr>
            <a:spLocks noGrp="1"/>
          </p:cNvSpPr>
          <p:nvPr>
            <p:ph type="sldNum" sz="quarter" idx="12"/>
          </p:nvPr>
        </p:nvSpPr>
        <p:spPr/>
        <p:txBody>
          <a:bodyPr/>
          <a:lstStyle>
            <a:lvl1pPr algn="ctr" eaLnBrk="1" fontAlgn="auto" hangingPunct="1">
              <a:spcBef>
                <a:spcPts val="0"/>
              </a:spcBef>
              <a:spcAft>
                <a:spcPts val="0"/>
              </a:spcAft>
              <a:defRPr sz="1600">
                <a:solidFill>
                  <a:srgbClr val="FEFAC9"/>
                </a:solidFill>
                <a:latin typeface="Constanti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5920D95-E5C8-4639-931B-0E5F93B3EE90}" type="slidenum">
              <a:rPr kumimoji="0" lang="en-US" sz="1600" b="0" i="0" u="none" strike="noStrike" kern="1200" cap="none" spc="0" normalizeH="0" baseline="0" noProof="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Tree>
    <p:extLst>
      <p:ext uri="{BB962C8B-B14F-4D97-AF65-F5344CB8AC3E}">
        <p14:creationId xmlns:p14="http://schemas.microsoft.com/office/powerpoint/2010/main" val="17502583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z="1200">
                <a:solidFill>
                  <a:srgbClr val="FEFAC9"/>
                </a:solidFill>
                <a:latin typeface="Constanti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E093DD7-4056-4170-BF83-6E6831DB7DAE}" type="datetimeFigureOut">
              <a:rPr kumimoji="0" lang="en-US" sz="1200" b="0" i="0" u="none" strike="noStrike" kern="1200" cap="none" spc="0" normalizeH="0" baseline="0" noProof="0">
                <a:ln>
                  <a:noFill/>
                </a:ln>
                <a:solidFill>
                  <a:srgbClr val="FEFAC9"/>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lvl1pPr algn="r" eaLnBrk="1" fontAlgn="auto" hangingPunct="1">
              <a:spcBef>
                <a:spcPts val="0"/>
              </a:spcBef>
              <a:spcAft>
                <a:spcPts val="0"/>
              </a:spcAft>
              <a:defRPr sz="1200" cap="none">
                <a:solidFill>
                  <a:srgbClr val="FEFAC9"/>
                </a:solidFill>
                <a:latin typeface="Constanti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lvl1pPr algn="ctr" eaLnBrk="1" fontAlgn="auto" hangingPunct="1">
              <a:spcBef>
                <a:spcPts val="0"/>
              </a:spcBef>
              <a:spcAft>
                <a:spcPts val="0"/>
              </a:spcAft>
              <a:defRPr sz="1600">
                <a:solidFill>
                  <a:srgbClr val="FEFAC9"/>
                </a:solidFill>
                <a:latin typeface="Constanti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18C718E-5296-4F7B-A1B1-6DE449E54002}" type="slidenum">
              <a:rPr kumimoji="0" lang="en-US" sz="1600" b="0" i="0" u="none" strike="noStrike" kern="1200" cap="none" spc="0" normalizeH="0" baseline="0" noProof="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Tree>
    <p:extLst>
      <p:ext uri="{BB962C8B-B14F-4D97-AF65-F5344CB8AC3E}">
        <p14:creationId xmlns:p14="http://schemas.microsoft.com/office/powerpoint/2010/main" val="3569973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p:txBody>
          <a:bodyPr/>
          <a:lstStyle>
            <a:lvl1pPr eaLnBrk="1" fontAlgn="auto" hangingPunct="1">
              <a:spcBef>
                <a:spcPts val="0"/>
              </a:spcBef>
              <a:spcAft>
                <a:spcPts val="0"/>
              </a:spcAft>
              <a:defRPr sz="1200">
                <a:solidFill>
                  <a:srgbClr val="FEFAC9"/>
                </a:solidFill>
                <a:latin typeface="Constanti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F1D6459-5638-4744-B139-F2650409DC78}" type="datetimeFigureOut">
              <a:rPr kumimoji="0" lang="en-US" sz="1200" b="0" i="0" u="none" strike="noStrike" kern="1200" cap="none" spc="0" normalizeH="0" baseline="0" noProof="0">
                <a:ln>
                  <a:noFill/>
                </a:ln>
                <a:solidFill>
                  <a:srgbClr val="FEFAC9"/>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8" name="Footer Placeholder 4"/>
          <p:cNvSpPr>
            <a:spLocks noGrp="1"/>
          </p:cNvSpPr>
          <p:nvPr>
            <p:ph type="ftr" sz="quarter" idx="11"/>
          </p:nvPr>
        </p:nvSpPr>
        <p:spPr/>
        <p:txBody>
          <a:bodyPr/>
          <a:lstStyle>
            <a:lvl1pPr algn="r" eaLnBrk="1" fontAlgn="auto" hangingPunct="1">
              <a:spcBef>
                <a:spcPts val="0"/>
              </a:spcBef>
              <a:spcAft>
                <a:spcPts val="0"/>
              </a:spcAft>
              <a:defRPr sz="1200" cap="none">
                <a:solidFill>
                  <a:srgbClr val="FEFAC9"/>
                </a:solidFill>
                <a:latin typeface="Constanti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9" name="Slide Number Placeholder 5"/>
          <p:cNvSpPr>
            <a:spLocks noGrp="1"/>
          </p:cNvSpPr>
          <p:nvPr>
            <p:ph type="sldNum" sz="quarter" idx="12"/>
          </p:nvPr>
        </p:nvSpPr>
        <p:spPr/>
        <p:txBody>
          <a:bodyPr/>
          <a:lstStyle>
            <a:lvl1pPr algn="ctr" eaLnBrk="1" fontAlgn="auto" hangingPunct="1">
              <a:spcBef>
                <a:spcPts val="0"/>
              </a:spcBef>
              <a:spcAft>
                <a:spcPts val="0"/>
              </a:spcAft>
              <a:defRPr sz="1600">
                <a:solidFill>
                  <a:srgbClr val="FEFAC9"/>
                </a:solidFill>
                <a:latin typeface="Constanti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195BF33-3B52-486C-BB82-FD1256AD7552}" type="slidenum">
              <a:rPr kumimoji="0" lang="en-US" sz="1600" b="0" i="0" u="none" strike="noStrike" kern="1200" cap="none" spc="0" normalizeH="0" baseline="0" noProof="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Tree>
    <p:extLst>
      <p:ext uri="{BB962C8B-B14F-4D97-AF65-F5344CB8AC3E}">
        <p14:creationId xmlns:p14="http://schemas.microsoft.com/office/powerpoint/2010/main" val="429366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5C4189-40C9-4C6E-8FD8-466C8E8ACB5C}"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4188540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sz="1200">
                <a:solidFill>
                  <a:srgbClr val="FEFAC9"/>
                </a:solidFill>
                <a:latin typeface="Constanti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753CEDF-4478-4161-9A88-584132AEF022}" type="datetimeFigureOut">
              <a:rPr kumimoji="0" lang="en-US" sz="1200" b="0" i="0" u="none" strike="noStrike" kern="1200" cap="none" spc="0" normalizeH="0" baseline="0" noProof="0">
                <a:ln>
                  <a:noFill/>
                </a:ln>
                <a:solidFill>
                  <a:srgbClr val="FEFAC9"/>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6" name="Footer Placeholder 5"/>
          <p:cNvSpPr>
            <a:spLocks noGrp="1"/>
          </p:cNvSpPr>
          <p:nvPr>
            <p:ph type="ftr" sz="quarter" idx="11"/>
          </p:nvPr>
        </p:nvSpPr>
        <p:spPr/>
        <p:txBody>
          <a:bodyPr/>
          <a:lstStyle>
            <a:lvl1pPr algn="r" eaLnBrk="1" fontAlgn="auto" hangingPunct="1">
              <a:spcBef>
                <a:spcPts val="0"/>
              </a:spcBef>
              <a:spcAft>
                <a:spcPts val="0"/>
              </a:spcAft>
              <a:defRPr sz="1200" cap="none">
                <a:solidFill>
                  <a:srgbClr val="FEFAC9"/>
                </a:solidFill>
                <a:latin typeface="Constanti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7" name="Slide Number Placeholder 6"/>
          <p:cNvSpPr>
            <a:spLocks noGrp="1"/>
          </p:cNvSpPr>
          <p:nvPr>
            <p:ph type="sldNum" sz="quarter" idx="12"/>
          </p:nvPr>
        </p:nvSpPr>
        <p:spPr/>
        <p:txBody>
          <a:bodyPr/>
          <a:lstStyle>
            <a:lvl1pPr algn="ctr" eaLnBrk="1" fontAlgn="auto" hangingPunct="1">
              <a:spcBef>
                <a:spcPts val="0"/>
              </a:spcBef>
              <a:spcAft>
                <a:spcPts val="0"/>
              </a:spcAft>
              <a:defRPr sz="1600">
                <a:solidFill>
                  <a:srgbClr val="FEFAC9"/>
                </a:solidFill>
                <a:latin typeface="Constanti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08BD5A4-FB1F-4A8E-9788-736395953DDF}" type="slidenum">
              <a:rPr kumimoji="0" lang="en-US" sz="1600" b="0" i="0" u="none" strike="noStrike" kern="1200" cap="none" spc="0" normalizeH="0" baseline="0" noProof="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Tree>
    <p:extLst>
      <p:ext uri="{BB962C8B-B14F-4D97-AF65-F5344CB8AC3E}">
        <p14:creationId xmlns:p14="http://schemas.microsoft.com/office/powerpoint/2010/main" val="21294870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sz="1200">
                <a:solidFill>
                  <a:srgbClr val="FEFAC9"/>
                </a:solidFill>
                <a:latin typeface="Constanti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ECEF49-FFE1-4F2D-95BE-455CE83516AC}" type="datetimeFigureOut">
              <a:rPr kumimoji="0" lang="en-US" sz="1200" b="0" i="0" u="none" strike="noStrike" kern="1200" cap="none" spc="0" normalizeH="0" baseline="0" noProof="0">
                <a:ln>
                  <a:noFill/>
                </a:ln>
                <a:solidFill>
                  <a:srgbClr val="FEFAC9"/>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8" name="Footer Placeholder 7"/>
          <p:cNvSpPr>
            <a:spLocks noGrp="1"/>
          </p:cNvSpPr>
          <p:nvPr>
            <p:ph type="ftr" sz="quarter" idx="11"/>
          </p:nvPr>
        </p:nvSpPr>
        <p:spPr/>
        <p:txBody>
          <a:bodyPr/>
          <a:lstStyle>
            <a:lvl1pPr algn="r" eaLnBrk="1" fontAlgn="auto" hangingPunct="1">
              <a:spcBef>
                <a:spcPts val="0"/>
              </a:spcBef>
              <a:spcAft>
                <a:spcPts val="0"/>
              </a:spcAft>
              <a:defRPr sz="1200" cap="none">
                <a:solidFill>
                  <a:srgbClr val="FEFAC9"/>
                </a:solidFill>
                <a:latin typeface="Constanti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9" name="Slide Number Placeholder 8"/>
          <p:cNvSpPr>
            <a:spLocks noGrp="1"/>
          </p:cNvSpPr>
          <p:nvPr>
            <p:ph type="sldNum" sz="quarter" idx="12"/>
          </p:nvPr>
        </p:nvSpPr>
        <p:spPr/>
        <p:txBody>
          <a:bodyPr/>
          <a:lstStyle>
            <a:lvl1pPr algn="ctr" eaLnBrk="1" fontAlgn="auto" hangingPunct="1">
              <a:spcBef>
                <a:spcPts val="0"/>
              </a:spcBef>
              <a:spcAft>
                <a:spcPts val="0"/>
              </a:spcAft>
              <a:defRPr sz="1600">
                <a:solidFill>
                  <a:srgbClr val="FEFAC9"/>
                </a:solidFill>
                <a:latin typeface="Constanti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756418C-5A20-4B89-BE27-892A4E60FD52}" type="slidenum">
              <a:rPr kumimoji="0" lang="en-US" sz="1600" b="0" i="0" u="none" strike="noStrike" kern="1200" cap="none" spc="0" normalizeH="0" baseline="0" noProof="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Tree>
    <p:extLst>
      <p:ext uri="{BB962C8B-B14F-4D97-AF65-F5344CB8AC3E}">
        <p14:creationId xmlns:p14="http://schemas.microsoft.com/office/powerpoint/2010/main" val="1057835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sz="1200">
                <a:solidFill>
                  <a:srgbClr val="FEFAC9"/>
                </a:solidFill>
                <a:latin typeface="Constanti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6CBD75-76E5-4731-8164-6B313F1EF398}" type="datetimeFigureOut">
              <a:rPr kumimoji="0" lang="en-US" sz="1200" b="0" i="0" u="none" strike="noStrike" kern="1200" cap="none" spc="0" normalizeH="0" baseline="0" noProof="0">
                <a:ln>
                  <a:noFill/>
                </a:ln>
                <a:solidFill>
                  <a:srgbClr val="FEFAC9"/>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4" name="Footer Placeholder 3"/>
          <p:cNvSpPr>
            <a:spLocks noGrp="1"/>
          </p:cNvSpPr>
          <p:nvPr>
            <p:ph type="ftr" sz="quarter" idx="11"/>
          </p:nvPr>
        </p:nvSpPr>
        <p:spPr/>
        <p:txBody>
          <a:bodyPr/>
          <a:lstStyle>
            <a:lvl1pPr algn="r" eaLnBrk="1" fontAlgn="auto" hangingPunct="1">
              <a:spcBef>
                <a:spcPts val="0"/>
              </a:spcBef>
              <a:spcAft>
                <a:spcPts val="0"/>
              </a:spcAft>
              <a:defRPr sz="1200" cap="none">
                <a:solidFill>
                  <a:srgbClr val="FEFAC9"/>
                </a:solidFill>
                <a:latin typeface="Constanti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5" name="Slide Number Placeholder 4"/>
          <p:cNvSpPr>
            <a:spLocks noGrp="1"/>
          </p:cNvSpPr>
          <p:nvPr>
            <p:ph type="sldNum" sz="quarter" idx="12"/>
          </p:nvPr>
        </p:nvSpPr>
        <p:spPr/>
        <p:txBody>
          <a:bodyPr/>
          <a:lstStyle>
            <a:lvl1pPr algn="ctr" eaLnBrk="1" fontAlgn="auto" hangingPunct="1">
              <a:spcBef>
                <a:spcPts val="0"/>
              </a:spcBef>
              <a:spcAft>
                <a:spcPts val="0"/>
              </a:spcAft>
              <a:defRPr sz="1600">
                <a:solidFill>
                  <a:srgbClr val="FEFAC9"/>
                </a:solidFill>
                <a:latin typeface="Constanti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24EBA9D-4462-496E-B28A-595D7C1FDDC4}" type="slidenum">
              <a:rPr kumimoji="0" lang="en-US" sz="1600" b="0" i="0" u="none" strike="noStrike" kern="1200" cap="none" spc="0" normalizeH="0" baseline="0" noProof="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Tree>
    <p:extLst>
      <p:ext uri="{BB962C8B-B14F-4D97-AF65-F5344CB8AC3E}">
        <p14:creationId xmlns:p14="http://schemas.microsoft.com/office/powerpoint/2010/main" val="4210951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eaLnBrk="1" fontAlgn="auto" hangingPunct="1">
              <a:spcBef>
                <a:spcPts val="0"/>
              </a:spcBef>
              <a:spcAft>
                <a:spcPts val="0"/>
              </a:spcAft>
              <a:defRPr sz="1200">
                <a:solidFill>
                  <a:srgbClr val="FEFAC9"/>
                </a:solidFill>
                <a:latin typeface="Constanti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BC3600-54CE-4B91-B5C5-31597C62886B}" type="datetimeFigureOut">
              <a:rPr kumimoji="0" lang="en-US" sz="1200" b="0" i="0" u="none" strike="noStrike" kern="1200" cap="none" spc="0" normalizeH="0" baseline="0" noProof="0">
                <a:ln>
                  <a:noFill/>
                </a:ln>
                <a:solidFill>
                  <a:srgbClr val="FEFAC9"/>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5" name="Footer Placeholder 7"/>
          <p:cNvSpPr>
            <a:spLocks noGrp="1"/>
          </p:cNvSpPr>
          <p:nvPr>
            <p:ph type="ftr" sz="quarter" idx="11"/>
          </p:nvPr>
        </p:nvSpPr>
        <p:spPr/>
        <p:txBody>
          <a:bodyPr/>
          <a:lstStyle>
            <a:lvl1pPr algn="r" eaLnBrk="1" fontAlgn="auto" hangingPunct="1">
              <a:spcBef>
                <a:spcPts val="0"/>
              </a:spcBef>
              <a:spcAft>
                <a:spcPts val="0"/>
              </a:spcAft>
              <a:defRPr sz="1200" cap="none">
                <a:solidFill>
                  <a:srgbClr val="FEFAC9"/>
                </a:solidFill>
                <a:latin typeface="Constanti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6" name="Slide Number Placeholder 8"/>
          <p:cNvSpPr>
            <a:spLocks noGrp="1"/>
          </p:cNvSpPr>
          <p:nvPr>
            <p:ph type="sldNum" sz="quarter" idx="12"/>
          </p:nvPr>
        </p:nvSpPr>
        <p:spPr/>
        <p:txBody>
          <a:bodyPr/>
          <a:lstStyle>
            <a:lvl1pPr algn="ctr" eaLnBrk="1" fontAlgn="auto" hangingPunct="1">
              <a:spcBef>
                <a:spcPts val="0"/>
              </a:spcBef>
              <a:spcAft>
                <a:spcPts val="0"/>
              </a:spcAft>
              <a:defRPr sz="1600">
                <a:solidFill>
                  <a:srgbClr val="FEFAC9"/>
                </a:solidFill>
                <a:latin typeface="Constanti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640395F-C7E9-4507-B7EC-399E00AB0767}" type="slidenum">
              <a:rPr kumimoji="0" lang="en-US" sz="1600" b="0" i="0" u="none" strike="noStrike" kern="1200" cap="none" spc="0" normalizeH="0" baseline="0" noProof="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Tree>
    <p:extLst>
      <p:ext uri="{BB962C8B-B14F-4D97-AF65-F5344CB8AC3E}">
        <p14:creationId xmlns:p14="http://schemas.microsoft.com/office/powerpoint/2010/main" val="27903735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349250" y="6459538"/>
            <a:ext cx="1963738" cy="365125"/>
          </a:xfrm>
        </p:spPr>
        <p:txBody>
          <a:bodyPr/>
          <a:lstStyle>
            <a:lvl1pPr algn="l" eaLnBrk="1" fontAlgn="auto" hangingPunct="1">
              <a:spcBef>
                <a:spcPts val="0"/>
              </a:spcBef>
              <a:spcAft>
                <a:spcPts val="0"/>
              </a:spcAft>
              <a:defRPr sz="1200">
                <a:solidFill>
                  <a:srgbClr val="FEFAC9"/>
                </a:solidFill>
                <a:latin typeface="Constanti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11672B-D4AE-42E0-8A2E-DEBA7DBD5D3E}" type="datetimeFigureOut">
              <a:rPr kumimoji="0" lang="en-US" sz="1200" b="0" i="0" u="none" strike="noStrike" kern="1200" cap="none" spc="0" normalizeH="0" baseline="0" noProof="0">
                <a:ln>
                  <a:noFill/>
                </a:ln>
                <a:solidFill>
                  <a:srgbClr val="FEFAC9"/>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8" name="Footer Placeholder 5"/>
          <p:cNvSpPr>
            <a:spLocks noGrp="1"/>
          </p:cNvSpPr>
          <p:nvPr>
            <p:ph type="ftr" sz="quarter" idx="11"/>
          </p:nvPr>
        </p:nvSpPr>
        <p:spPr>
          <a:xfrm>
            <a:off x="3600450" y="6459538"/>
            <a:ext cx="3486150" cy="365125"/>
          </a:xfrm>
        </p:spPr>
        <p:txBody>
          <a:bodyPr/>
          <a:lstStyle>
            <a:lvl1pPr algn="r" eaLnBrk="1" fontAlgn="auto" hangingPunct="1">
              <a:spcBef>
                <a:spcPts val="0"/>
              </a:spcBef>
              <a:spcAft>
                <a:spcPts val="0"/>
              </a:spcAft>
              <a:defRPr sz="1200" cap="none">
                <a:solidFill>
                  <a:srgbClr val="FEFAC9"/>
                </a:solidFill>
                <a:latin typeface="Constanti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9" name="Slide Number Placeholder 6"/>
          <p:cNvSpPr>
            <a:spLocks noGrp="1"/>
          </p:cNvSpPr>
          <p:nvPr>
            <p:ph type="sldNum" sz="quarter" idx="12"/>
          </p:nvPr>
        </p:nvSpPr>
        <p:spPr/>
        <p:txBody>
          <a:bodyPr/>
          <a:lstStyle>
            <a:lvl1pPr algn="ctr" eaLnBrk="1" fontAlgn="auto" hangingPunct="1">
              <a:spcBef>
                <a:spcPts val="0"/>
              </a:spcBef>
              <a:spcAft>
                <a:spcPts val="0"/>
              </a:spcAft>
              <a:defRPr sz="1600">
                <a:solidFill>
                  <a:srgbClr val="FEFAC9"/>
                </a:solidFill>
                <a:latin typeface="Constanti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521FBF2-2FFD-499B-BD8A-D9930D070EA4}" type="slidenum">
              <a:rPr kumimoji="0" lang="en-US" sz="1600" b="0" i="0" u="none" strike="noStrike" kern="1200" cap="none" spc="0" normalizeH="0" baseline="0" noProof="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Tree>
    <p:extLst>
      <p:ext uri="{BB962C8B-B14F-4D97-AF65-F5344CB8AC3E}">
        <p14:creationId xmlns:p14="http://schemas.microsoft.com/office/powerpoint/2010/main" val="14909644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lvl1pPr eaLnBrk="1" fontAlgn="auto" hangingPunct="1">
              <a:spcBef>
                <a:spcPts val="0"/>
              </a:spcBef>
              <a:spcAft>
                <a:spcPts val="0"/>
              </a:spcAft>
              <a:defRPr sz="1200">
                <a:solidFill>
                  <a:srgbClr val="FEFAC9"/>
                </a:solidFill>
                <a:latin typeface="Constanti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36F333-A029-4E6D-8A46-E3DBD54D8B3E}" type="datetimeFigureOut">
              <a:rPr kumimoji="0" lang="en-US" sz="1200" b="0" i="0" u="none" strike="noStrike" kern="1200" cap="none" spc="0" normalizeH="0" baseline="0" noProof="0">
                <a:ln>
                  <a:noFill/>
                </a:ln>
                <a:solidFill>
                  <a:srgbClr val="FEFAC9"/>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8" name="Footer Placeholder 5"/>
          <p:cNvSpPr>
            <a:spLocks noGrp="1"/>
          </p:cNvSpPr>
          <p:nvPr>
            <p:ph type="ftr" sz="quarter" idx="11"/>
          </p:nvPr>
        </p:nvSpPr>
        <p:spPr/>
        <p:txBody>
          <a:bodyPr/>
          <a:lstStyle>
            <a:lvl1pPr algn="r" eaLnBrk="1" fontAlgn="auto" hangingPunct="1">
              <a:spcBef>
                <a:spcPts val="0"/>
              </a:spcBef>
              <a:spcAft>
                <a:spcPts val="0"/>
              </a:spcAft>
              <a:defRPr sz="1200" cap="none">
                <a:solidFill>
                  <a:srgbClr val="FEFAC9"/>
                </a:solidFill>
                <a:latin typeface="Constanti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9" name="Slide Number Placeholder 6"/>
          <p:cNvSpPr>
            <a:spLocks noGrp="1"/>
          </p:cNvSpPr>
          <p:nvPr>
            <p:ph type="sldNum" sz="quarter" idx="12"/>
          </p:nvPr>
        </p:nvSpPr>
        <p:spPr/>
        <p:txBody>
          <a:bodyPr/>
          <a:lstStyle>
            <a:lvl1pPr algn="ctr" eaLnBrk="1" fontAlgn="auto" hangingPunct="1">
              <a:spcBef>
                <a:spcPts val="0"/>
              </a:spcBef>
              <a:spcAft>
                <a:spcPts val="0"/>
              </a:spcAft>
              <a:defRPr sz="1600">
                <a:solidFill>
                  <a:srgbClr val="FEFAC9"/>
                </a:solidFill>
                <a:latin typeface="Constanti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7349953-EDF3-420A-BFF7-54E8FA003E6C}" type="slidenum">
              <a:rPr kumimoji="0" lang="en-US" sz="1600" b="0" i="0" u="none" strike="noStrike" kern="1200" cap="none" spc="0" normalizeH="0" baseline="0" noProof="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Tree>
    <p:extLst>
      <p:ext uri="{BB962C8B-B14F-4D97-AF65-F5344CB8AC3E}">
        <p14:creationId xmlns:p14="http://schemas.microsoft.com/office/powerpoint/2010/main" val="3712783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z="1200">
                <a:solidFill>
                  <a:srgbClr val="FEFAC9"/>
                </a:solidFill>
                <a:latin typeface="Constanti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3E703AA-1EE3-41D4-A829-47057EB32BB6}" type="datetimeFigureOut">
              <a:rPr kumimoji="0" lang="en-US" sz="1200" b="0" i="0" u="none" strike="noStrike" kern="1200" cap="none" spc="0" normalizeH="0" baseline="0" noProof="0">
                <a:ln>
                  <a:noFill/>
                </a:ln>
                <a:solidFill>
                  <a:srgbClr val="FEFAC9"/>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lvl1pPr algn="r" eaLnBrk="1" fontAlgn="auto" hangingPunct="1">
              <a:spcBef>
                <a:spcPts val="0"/>
              </a:spcBef>
              <a:spcAft>
                <a:spcPts val="0"/>
              </a:spcAft>
              <a:defRPr sz="1200" cap="none">
                <a:solidFill>
                  <a:srgbClr val="FEFAC9"/>
                </a:solidFill>
                <a:latin typeface="Constanti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lvl1pPr algn="ctr" eaLnBrk="1" fontAlgn="auto" hangingPunct="1">
              <a:spcBef>
                <a:spcPts val="0"/>
              </a:spcBef>
              <a:spcAft>
                <a:spcPts val="0"/>
              </a:spcAft>
              <a:defRPr sz="1600">
                <a:solidFill>
                  <a:srgbClr val="FEFAC9"/>
                </a:solidFill>
                <a:latin typeface="Constanti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9CB8F53-8210-47ED-9352-DA5B03952BBA}" type="slidenum">
              <a:rPr kumimoji="0" lang="en-US" sz="1600" b="0" i="0" u="none" strike="noStrike" kern="1200" cap="none" spc="0" normalizeH="0" baseline="0" noProof="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Tree>
    <p:extLst>
      <p:ext uri="{BB962C8B-B14F-4D97-AF65-F5344CB8AC3E}">
        <p14:creationId xmlns:p14="http://schemas.microsoft.com/office/powerpoint/2010/main" val="15104803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eaLnBrk="1" fontAlgn="auto" hangingPunct="1">
              <a:spcBef>
                <a:spcPts val="0"/>
              </a:spcBef>
              <a:spcAft>
                <a:spcPts val="0"/>
              </a:spcAft>
              <a:defRPr sz="1200">
                <a:solidFill>
                  <a:srgbClr val="FEFAC9"/>
                </a:solidFill>
                <a:latin typeface="Constanti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0203C7-E7F1-41D7-95FA-FDE854FEB1A0}" type="datetimeFigureOut">
              <a:rPr kumimoji="0" lang="en-US" sz="1200" b="0" i="0" u="none" strike="noStrike" kern="1200" cap="none" spc="0" normalizeH="0" baseline="0" noProof="0">
                <a:ln>
                  <a:noFill/>
                </a:ln>
                <a:solidFill>
                  <a:srgbClr val="FEFAC9"/>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7" name="Footer Placeholder 4"/>
          <p:cNvSpPr>
            <a:spLocks noGrp="1"/>
          </p:cNvSpPr>
          <p:nvPr>
            <p:ph type="ftr" sz="quarter" idx="11"/>
          </p:nvPr>
        </p:nvSpPr>
        <p:spPr/>
        <p:txBody>
          <a:bodyPr/>
          <a:lstStyle>
            <a:lvl1pPr algn="r" eaLnBrk="1" fontAlgn="auto" hangingPunct="1">
              <a:spcBef>
                <a:spcPts val="0"/>
              </a:spcBef>
              <a:spcAft>
                <a:spcPts val="0"/>
              </a:spcAft>
              <a:defRPr sz="1200" cap="none">
                <a:solidFill>
                  <a:srgbClr val="FEFAC9"/>
                </a:solidFill>
                <a:latin typeface="Constanti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EFAC9"/>
              </a:solidFill>
              <a:effectLst/>
              <a:uLnTx/>
              <a:uFillTx/>
              <a:latin typeface="Constantia"/>
              <a:ea typeface="+mn-ea"/>
              <a:cs typeface="+mn-cs"/>
            </a:endParaRPr>
          </a:p>
        </p:txBody>
      </p:sp>
      <p:sp>
        <p:nvSpPr>
          <p:cNvPr id="8" name="Slide Number Placeholder 5"/>
          <p:cNvSpPr>
            <a:spLocks noGrp="1"/>
          </p:cNvSpPr>
          <p:nvPr>
            <p:ph type="sldNum" sz="quarter" idx="12"/>
          </p:nvPr>
        </p:nvSpPr>
        <p:spPr/>
        <p:txBody>
          <a:bodyPr/>
          <a:lstStyle>
            <a:lvl1pPr algn="ctr" eaLnBrk="1" fontAlgn="auto" hangingPunct="1">
              <a:spcBef>
                <a:spcPts val="0"/>
              </a:spcBef>
              <a:spcAft>
                <a:spcPts val="0"/>
              </a:spcAft>
              <a:defRPr sz="1600">
                <a:solidFill>
                  <a:srgbClr val="FEFAC9"/>
                </a:solidFill>
                <a:latin typeface="Constanti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FA1E326-EB4A-403A-A371-A6C0965D09D9}" type="slidenum">
              <a:rPr kumimoji="0" lang="en-US" sz="1600" b="0" i="0" u="none" strike="noStrike" kern="1200" cap="none" spc="0" normalizeH="0" baseline="0" noProof="0">
                <a:ln>
                  <a:noFill/>
                </a:ln>
                <a:solidFill>
                  <a:srgbClr val="FEFAC9"/>
                </a:solidFill>
                <a:effectLst/>
                <a:uLnTx/>
                <a:uFillTx/>
                <a:latin typeface="Constant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EFAC9"/>
              </a:solidFill>
              <a:effectLst/>
              <a:uLnTx/>
              <a:uFillTx/>
              <a:latin typeface="Constantia"/>
              <a:ea typeface="+mn-ea"/>
              <a:cs typeface="+mn-cs"/>
            </a:endParaRPr>
          </a:p>
        </p:txBody>
      </p:sp>
    </p:spTree>
    <p:extLst>
      <p:ext uri="{BB962C8B-B14F-4D97-AF65-F5344CB8AC3E}">
        <p14:creationId xmlns:p14="http://schemas.microsoft.com/office/powerpoint/2010/main" val="190585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5C4189-40C9-4C6E-8FD8-466C8E8ACB5C}" type="datetimeFigureOut">
              <a:rPr lang="en-US" smtClean="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337257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5C4189-40C9-4C6E-8FD8-466C8E8ACB5C}"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106375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C4189-40C9-4C6E-8FD8-466C8E8ACB5C}"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9033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5C4189-40C9-4C6E-8FD8-466C8E8ACB5C}"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164424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5C4189-40C9-4C6E-8FD8-466C8E8ACB5C}"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228127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C4189-40C9-4C6E-8FD8-466C8E8ACB5C}" type="datetimeFigureOut">
              <a:rPr lang="en-US" smtClean="0"/>
              <a:pPr/>
              <a:t>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69C86-136B-45E6-B72B-23CC4EE20653}" type="slidenum">
              <a:rPr lang="en-US" smtClean="0"/>
              <a:pPr/>
              <a:t>‹#›</a:t>
            </a:fld>
            <a:endParaRPr lang="en-US"/>
          </a:p>
        </p:txBody>
      </p:sp>
    </p:spTree>
    <p:extLst>
      <p:ext uri="{BB962C8B-B14F-4D97-AF65-F5344CB8AC3E}">
        <p14:creationId xmlns:p14="http://schemas.microsoft.com/office/powerpoint/2010/main" val="302547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4098" name="Picture 109" descr="molumen_world_map_1"/>
          <p:cNvPicPr>
            <a:picLocks noChangeAspect="1" noChangeArrowheads="1"/>
          </p:cNvPicPr>
          <p:nvPr userDrawn="1"/>
        </p:nvPicPr>
        <p:blipFill>
          <a:blip r:embed="rId14">
            <a:lum bright="12000"/>
            <a:grayscl/>
            <a:extLst>
              <a:ext uri="{28A0092B-C50C-407E-A947-70E740481C1C}">
                <a14:useLocalDpi xmlns:a14="http://schemas.microsoft.com/office/drawing/2010/main" val="0"/>
              </a:ext>
            </a:extLst>
          </a:blip>
          <a:srcRect/>
          <a:stretch>
            <a:fillRect/>
          </a:stretch>
        </p:blipFill>
        <p:spPr bwMode="auto">
          <a:xfrm>
            <a:off x="1371600" y="228600"/>
            <a:ext cx="518160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99" name="Object 102"/>
          <p:cNvGraphicFramePr>
            <a:graphicFrameLocks noChangeAspect="1"/>
          </p:cNvGraphicFramePr>
          <p:nvPr/>
        </p:nvGraphicFramePr>
        <p:xfrm>
          <a:off x="0" y="0"/>
          <a:ext cx="1828800" cy="6858000"/>
        </p:xfrm>
        <a:graphic>
          <a:graphicData uri="http://schemas.openxmlformats.org/presentationml/2006/ole">
            <mc:AlternateContent xmlns:mc="http://schemas.openxmlformats.org/markup-compatibility/2006">
              <mc:Choice xmlns:v="urn:schemas-microsoft-com:vml" Requires="v">
                <p:oleObj name="Image" r:id="rId15" imgW="3301587" imgH="9752381" progId="">
                  <p:embed/>
                </p:oleObj>
              </mc:Choice>
              <mc:Fallback>
                <p:oleObj name="Image" r:id="rId15" imgW="3301587" imgH="9752381" progId="">
                  <p:embed/>
                  <p:pic>
                    <p:nvPicPr>
                      <p:cNvPr id="0" name="Picture 3"/>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a:solidFill>
                              <a:srgbClr val="A0C6F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3" name="Rectangle 3"/>
          <p:cNvSpPr>
            <a:spLocks noGrp="1" noChangeArrowheads="1"/>
          </p:cNvSpPr>
          <p:nvPr>
            <p:ph type="body" idx="1"/>
          </p:nvPr>
        </p:nvSpPr>
        <p:spPr bwMode="gray">
          <a:xfrm>
            <a:off x="1676400" y="1295400"/>
            <a:ext cx="70485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3"/>
            <a:r>
              <a:rPr lang="en-US" altLang="vi-VN"/>
              <a:t>Fifth level</a:t>
            </a:r>
          </a:p>
        </p:txBody>
      </p:sp>
      <p:sp>
        <p:nvSpPr>
          <p:cNvPr id="1030" name="Rectangle 6"/>
          <p:cNvSpPr>
            <a:spLocks noGrp="1" noChangeArrowheads="1"/>
          </p:cNvSpPr>
          <p:nvPr>
            <p:ph type="sldNum" sz="quarter" idx="4"/>
          </p:nvPr>
        </p:nvSpPr>
        <p:spPr bwMode="gray">
          <a:xfrm>
            <a:off x="4191000" y="6534150"/>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solidFill>
                  <a:srgbClr val="000000"/>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AF0A394-C6E0-453F-933E-9256966E249A}"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2" name="Rectangle 2"/>
          <p:cNvSpPr>
            <a:spLocks noGrp="1" noChangeArrowheads="1"/>
          </p:cNvSpPr>
          <p:nvPr>
            <p:ph type="title"/>
          </p:nvPr>
        </p:nvSpPr>
        <p:spPr bwMode="gray">
          <a:xfrm>
            <a:off x="609600" y="457200"/>
            <a:ext cx="7086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 name="Rectangle 4"/>
          <p:cNvSpPr>
            <a:spLocks noGrp="1" noChangeArrowheads="1"/>
          </p:cNvSpPr>
          <p:nvPr>
            <p:ph type="dt" sz="half" idx="2"/>
          </p:nvPr>
        </p:nvSpPr>
        <p:spPr bwMode="gray">
          <a:xfrm>
            <a:off x="381000" y="6534150"/>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solidFill>
                  <a:srgbClr val="000000"/>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04" name="Freeform 103"/>
          <p:cNvSpPr>
            <a:spLocks/>
          </p:cNvSpPr>
          <p:nvPr userDrawn="1"/>
        </p:nvSpPr>
        <p:spPr bwMode="gray">
          <a:xfrm rot="5400000" flipH="1" flipV="1">
            <a:off x="6819106" y="4533107"/>
            <a:ext cx="4205287" cy="444500"/>
          </a:xfrm>
          <a:custGeom>
            <a:avLst/>
            <a:gdLst>
              <a:gd name="T0" fmla="*/ 2147483646 w 2649"/>
              <a:gd name="T1" fmla="*/ 2147483646 h 280"/>
              <a:gd name="T2" fmla="*/ 2147483646 w 2649"/>
              <a:gd name="T3" fmla="*/ 2147483646 h 280"/>
              <a:gd name="T4" fmla="*/ 2147483646 w 2649"/>
              <a:gd name="T5" fmla="*/ 0 h 280"/>
              <a:gd name="T6" fmla="*/ 0 w 2649"/>
              <a:gd name="T7" fmla="*/ 2147483646 h 280"/>
              <a:gd name="T8" fmla="*/ 2147483646 w 2649"/>
              <a:gd name="T9" fmla="*/ 2147483646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05" name="Freeform 104"/>
          <p:cNvSpPr>
            <a:spLocks/>
          </p:cNvSpPr>
          <p:nvPr userDrawn="1"/>
        </p:nvSpPr>
        <p:spPr bwMode="gray">
          <a:xfrm>
            <a:off x="4932363" y="6337300"/>
            <a:ext cx="4211637" cy="520700"/>
          </a:xfrm>
          <a:custGeom>
            <a:avLst/>
            <a:gdLst>
              <a:gd name="T0" fmla="*/ 0 w 2653"/>
              <a:gd name="T1" fmla="*/ 2147483646 h 328"/>
              <a:gd name="T2" fmla="*/ 2147483646 w 2653"/>
              <a:gd name="T3" fmla="*/ 2147483646 h 328"/>
              <a:gd name="T4" fmla="*/ 2147483646 w 2653"/>
              <a:gd name="T5" fmla="*/ 0 h 328"/>
              <a:gd name="T6" fmla="*/ 2147483646 w 2653"/>
              <a:gd name="T7" fmla="*/ 2147483646 h 328"/>
              <a:gd name="T8" fmla="*/ 0 w 2653"/>
              <a:gd name="T9" fmla="*/ 2147483646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106" name="Picture 7" descr="intelEDU_wht_lrg [Converted]"/>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52400" y="6172200"/>
            <a:ext cx="1116013" cy="557213"/>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0"/>
          <p:cNvSpPr>
            <a:spLocks noChangeArrowheads="1"/>
          </p:cNvSpPr>
          <p:nvPr userDrawn="1"/>
        </p:nvSpPr>
        <p:spPr bwMode="auto">
          <a:xfrm>
            <a:off x="6096000" y="914400"/>
            <a:ext cx="3048000" cy="152400"/>
          </a:xfrm>
          <a:prstGeom prst="rect">
            <a:avLst/>
          </a:prstGeom>
          <a:gradFill rotWithShape="1">
            <a:gsLst>
              <a:gs pos="0">
                <a:schemeClr val="bg1"/>
              </a:gs>
              <a:gs pos="100000">
                <a:srgbClr val="DDDDD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6" name="Rectangle 111"/>
          <p:cNvSpPr>
            <a:spLocks noChangeArrowheads="1"/>
          </p:cNvSpPr>
          <p:nvPr userDrawn="1"/>
        </p:nvSpPr>
        <p:spPr bwMode="auto">
          <a:xfrm>
            <a:off x="6096000" y="1143000"/>
            <a:ext cx="3048000" cy="152400"/>
          </a:xfrm>
          <a:prstGeom prst="rect">
            <a:avLst/>
          </a:prstGeom>
          <a:gradFill rotWithShape="1">
            <a:gsLst>
              <a:gs pos="0">
                <a:schemeClr val="bg1"/>
              </a:gs>
              <a:gs pos="100000">
                <a:srgbClr val="DDDDD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gray">
          <a:xfrm>
            <a:off x="6553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rgbClr val="000000"/>
                </a:solidFill>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mn-cs"/>
              </a:rPr>
              <a:t>capxuantu@gmail.com</a:t>
            </a:r>
          </a:p>
        </p:txBody>
      </p:sp>
    </p:spTree>
    <p:extLst>
      <p:ext uri="{BB962C8B-B14F-4D97-AF65-F5344CB8AC3E}">
        <p14:creationId xmlns:p14="http://schemas.microsoft.com/office/powerpoint/2010/main" val="28366444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hf sldNum="0" hd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Tahoma" charset="0"/>
        </a:defRPr>
      </a:lvl2pPr>
      <a:lvl3pPr algn="l" rtl="0" eaLnBrk="0" fontAlgn="base" hangingPunct="0">
        <a:spcBef>
          <a:spcPct val="0"/>
        </a:spcBef>
        <a:spcAft>
          <a:spcPct val="0"/>
        </a:spcAft>
        <a:defRPr sz="3200" b="1">
          <a:solidFill>
            <a:schemeClr val="tx2"/>
          </a:solidFill>
          <a:latin typeface="Tahoma" charset="0"/>
        </a:defRPr>
      </a:lvl3pPr>
      <a:lvl4pPr algn="l" rtl="0" eaLnBrk="0" fontAlgn="base" hangingPunct="0">
        <a:spcBef>
          <a:spcPct val="0"/>
        </a:spcBef>
        <a:spcAft>
          <a:spcPct val="0"/>
        </a:spcAft>
        <a:defRPr sz="3200" b="1">
          <a:solidFill>
            <a:schemeClr val="tx2"/>
          </a:solidFill>
          <a:latin typeface="Tahoma" charset="0"/>
        </a:defRPr>
      </a:lvl4pPr>
      <a:lvl5pPr algn="l" rtl="0" eaLnBrk="0" fontAlgn="base" hangingPunct="0">
        <a:spcBef>
          <a:spcPct val="0"/>
        </a:spcBef>
        <a:spcAft>
          <a:spcPct val="0"/>
        </a:spcAft>
        <a:defRPr sz="3200" b="1">
          <a:solidFill>
            <a:schemeClr val="tx2"/>
          </a:solidFill>
          <a:latin typeface="Tahoma" charset="0"/>
        </a:defRPr>
      </a:lvl5pPr>
      <a:lvl6pPr marL="457200" algn="l" rtl="0" fontAlgn="base">
        <a:spcBef>
          <a:spcPct val="0"/>
        </a:spcBef>
        <a:spcAft>
          <a:spcPct val="0"/>
        </a:spcAft>
        <a:defRPr sz="3200" b="1">
          <a:solidFill>
            <a:schemeClr val="tx2"/>
          </a:solidFill>
          <a:latin typeface="Tahoma" charset="0"/>
        </a:defRPr>
      </a:lvl6pPr>
      <a:lvl7pPr marL="914400" algn="l" rtl="0" fontAlgn="base">
        <a:spcBef>
          <a:spcPct val="0"/>
        </a:spcBef>
        <a:spcAft>
          <a:spcPct val="0"/>
        </a:spcAft>
        <a:defRPr sz="3200" b="1">
          <a:solidFill>
            <a:schemeClr val="tx2"/>
          </a:solidFill>
          <a:latin typeface="Tahoma" charset="0"/>
        </a:defRPr>
      </a:lvl7pPr>
      <a:lvl8pPr marL="1371600" algn="l" rtl="0" fontAlgn="base">
        <a:spcBef>
          <a:spcPct val="0"/>
        </a:spcBef>
        <a:spcAft>
          <a:spcPct val="0"/>
        </a:spcAft>
        <a:defRPr sz="3200" b="1">
          <a:solidFill>
            <a:schemeClr val="tx2"/>
          </a:solidFill>
          <a:latin typeface="Tahoma" charset="0"/>
        </a:defRPr>
      </a:lvl8pPr>
      <a:lvl9pPr marL="1828800" algn="l" rtl="0" fontAlgn="base">
        <a:spcBef>
          <a:spcPct val="0"/>
        </a:spcBef>
        <a:spcAft>
          <a:spcPct val="0"/>
        </a:spcAft>
        <a:defRPr sz="3200" b="1">
          <a:solidFill>
            <a:schemeClr val="tx2"/>
          </a:solidFill>
          <a:latin typeface="Tahoma"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v"/>
        <a:defRPr sz="2400">
          <a:solidFill>
            <a:srgbClr val="1C3C6A"/>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200">
          <a:solidFill>
            <a:srgbClr val="1C3C6A"/>
          </a:solidFill>
          <a:latin typeface="+mn-lt"/>
        </a:defRPr>
      </a:lvl2pPr>
      <a:lvl3pPr marL="1143000" indent="-228600" algn="l" rtl="0" eaLnBrk="0" fontAlgn="base" hangingPunct="0">
        <a:spcBef>
          <a:spcPct val="20000"/>
        </a:spcBef>
        <a:spcAft>
          <a:spcPct val="0"/>
        </a:spcAft>
        <a:buClr>
          <a:schemeClr val="accent2"/>
        </a:buClr>
        <a:buChar char="•"/>
        <a:defRPr sz="2400">
          <a:solidFill>
            <a:srgbClr val="1C3C6A"/>
          </a:solidFill>
          <a:latin typeface="+mn-lt"/>
        </a:defRPr>
      </a:lvl3pPr>
      <a:lvl4pPr marL="1600200" indent="-228600" algn="l" rtl="0" eaLnBrk="0" fontAlgn="base" hangingPunct="0">
        <a:spcBef>
          <a:spcPct val="20000"/>
        </a:spcBef>
        <a:spcAft>
          <a:spcPct val="0"/>
        </a:spcAft>
        <a:buChar char="–"/>
        <a:defRPr sz="1600">
          <a:solidFill>
            <a:srgbClr val="1C3C6A"/>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15" name="Rectangle 3"/>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742228-DFF6-46C4-BA79-91CD17FB1BE4}" type="slidenum">
              <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666699"/>
                </a:solidFill>
                <a:effectLst/>
                <a:uLnTx/>
                <a:uFillTx/>
                <a:latin typeface="Arial" panose="020B0604020202020204" pitchFamily="34" charset="0"/>
                <a:ea typeface="+mn-ea"/>
                <a:cs typeface="+mn-cs"/>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666699"/>
                </a:solidFill>
                <a:effectLst/>
                <a:uLnTx/>
                <a:uFillTx/>
                <a:latin typeface="Arial" panose="020B0604020202020204" pitchFamily="34" charset="0"/>
                <a:ea typeface="+mn-ea"/>
                <a:cs typeface="+mn-cs"/>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9999CC"/>
                </a:solidFill>
                <a:effectLst/>
                <a:uLnTx/>
                <a:uFillTx/>
                <a:latin typeface="Arial" panose="020B0604020202020204" pitchFamily="34" charset="0"/>
                <a:ea typeface="+mn-ea"/>
                <a:cs typeface="+mn-cs"/>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666699"/>
                </a:solidFill>
                <a:effectLst/>
                <a:uLnTx/>
                <a:uFillTx/>
                <a:latin typeface="Arial" panose="020B0604020202020204" pitchFamily="34" charset="0"/>
                <a:ea typeface="+mn-ea"/>
                <a:cs typeface="+mn-cs"/>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9999CC"/>
                </a:solidFill>
                <a:effectLst/>
                <a:uLnTx/>
                <a:uFillTx/>
                <a:latin typeface="Arial" panose="020B0604020202020204" pitchFamily="34" charset="0"/>
                <a:ea typeface="+mn-ea"/>
                <a:cs typeface="+mn-cs"/>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9999CC"/>
                </a:solidFill>
                <a:effectLst/>
                <a:uLnTx/>
                <a:uFillTx/>
                <a:latin typeface="Arial" panose="020B0604020202020204" pitchFamily="34" charset="0"/>
                <a:ea typeface="+mn-ea"/>
                <a:cs typeface="+mn-cs"/>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15728" name="Rectangle 16"/>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5590185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2053"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vi-VN"/>
              <a:t>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4649128-C8D2-49AE-AEFE-685A65620DDB}" type="slidenum">
              <a:rPr kumimoji="0" lang="en-US" altLang="vi-VN" sz="105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05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95998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3.xml"/><Relationship Id="rId5" Type="http://schemas.openxmlformats.org/officeDocument/2006/relationships/image" Target="../media/image9.gif"/><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5.png"/><Relationship Id="rId7" Type="http://schemas.openxmlformats.org/officeDocument/2006/relationships/image" Target="../media/image29.gif"/><Relationship Id="rId12" Type="http://schemas.openxmlformats.org/officeDocument/2006/relationships/image" Target="../media/image34.gif"/><Relationship Id="rId2" Type="http://schemas.openxmlformats.org/officeDocument/2006/relationships/image" Target="../media/image24.jpeg"/><Relationship Id="rId1" Type="http://schemas.openxmlformats.org/officeDocument/2006/relationships/slideLayout" Target="../slideLayouts/slideLayout36.xml"/><Relationship Id="rId6" Type="http://schemas.openxmlformats.org/officeDocument/2006/relationships/image" Target="../media/image28.jpeg"/><Relationship Id="rId11" Type="http://schemas.openxmlformats.org/officeDocument/2006/relationships/image" Target="../media/image33.gif"/><Relationship Id="rId5" Type="http://schemas.openxmlformats.org/officeDocument/2006/relationships/image" Target="../media/image27.jpeg"/><Relationship Id="rId10" Type="http://schemas.openxmlformats.org/officeDocument/2006/relationships/image" Target="../media/image32.gif"/><Relationship Id="rId4" Type="http://schemas.openxmlformats.org/officeDocument/2006/relationships/image" Target="../media/image26.jpeg"/><Relationship Id="rId9" Type="http://schemas.openxmlformats.org/officeDocument/2006/relationships/image" Target="../media/image3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Text Box 6"/>
          <p:cNvSpPr txBox="1">
            <a:spLocks noChangeArrowheads="1"/>
          </p:cNvSpPr>
          <p:nvPr/>
        </p:nvSpPr>
        <p:spPr bwMode="auto">
          <a:xfrm>
            <a:off x="1014412" y="2114183"/>
            <a:ext cx="74676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v"/>
              <a:defRPr sz="2400">
                <a:solidFill>
                  <a:srgbClr val="1C3C6A"/>
                </a:solidFill>
                <a:latin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200">
                <a:solidFill>
                  <a:srgbClr val="1C3C6A"/>
                </a:solidFill>
                <a:latin typeface="Tahoma" panose="020B0604030504040204" pitchFamily="34" charset="0"/>
              </a:defRPr>
            </a:lvl2pPr>
            <a:lvl3pPr marL="1143000" indent="-228600">
              <a:spcBef>
                <a:spcPct val="20000"/>
              </a:spcBef>
              <a:buClr>
                <a:schemeClr val="accent2"/>
              </a:buClr>
              <a:buChar char="•"/>
              <a:defRPr sz="2400">
                <a:solidFill>
                  <a:srgbClr val="1C3C6A"/>
                </a:solidFill>
                <a:latin typeface="Tahoma" panose="020B0604030504040204" pitchFamily="34" charset="0"/>
              </a:defRPr>
            </a:lvl3pPr>
            <a:lvl4pPr marL="1600200" indent="-228600">
              <a:spcBef>
                <a:spcPct val="20000"/>
              </a:spcBef>
              <a:buChar char="–"/>
              <a:defRPr sz="1600">
                <a:solidFill>
                  <a:srgbClr val="1C3C6A"/>
                </a:solidFill>
                <a:latin typeface="Tahoma" panose="020B060403050404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8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ENGLISH </a:t>
            </a:r>
            <a:r>
              <a:rPr lang="en-US" altLang="vi-VN" sz="8800" b="1" dirty="0">
                <a:solidFill>
                  <a:srgbClr val="FF0000"/>
                </a:solidFill>
                <a:latin typeface="Times New Roman" panose="02020603050405020304" pitchFamily="18" charset="0"/>
                <a:cs typeface="Times New Roman" panose="02020603050405020304" pitchFamily="18" charset="0"/>
              </a:rPr>
              <a:t>8</a:t>
            </a:r>
            <a:endParaRPr kumimoji="0" lang="en-US" altLang="vi-VN" sz="8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3600" b="1" i="0" u="none" strike="noStrike" kern="1200" cap="none" spc="0" normalizeH="0" baseline="0" noProof="0" dirty="0">
                <a:ln>
                  <a:noFill/>
                </a:ln>
                <a:solidFill>
                  <a:srgbClr val="2912D6"/>
                </a:solidFill>
                <a:effectLst/>
                <a:uLnTx/>
                <a:uFillTx/>
                <a:latin typeface="Times New Roman" panose="02020603050405020304" pitchFamily="18" charset="0"/>
                <a:ea typeface="+mn-ea"/>
                <a:cs typeface="Times New Roman" panose="02020603050405020304" pitchFamily="18" charset="0"/>
              </a:rPr>
              <a:t>SCHOOL YEAR: 2022-2023</a:t>
            </a:r>
          </a:p>
        </p:txBody>
      </p:sp>
      <p:sp>
        <p:nvSpPr>
          <p:cNvPr id="65541" name="TextBox 4"/>
          <p:cNvSpPr txBox="1">
            <a:spLocks noChangeArrowheads="1"/>
          </p:cNvSpPr>
          <p:nvPr/>
        </p:nvSpPr>
        <p:spPr bwMode="auto">
          <a:xfrm>
            <a:off x="950913" y="300038"/>
            <a:ext cx="838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v"/>
              <a:defRPr sz="2400">
                <a:solidFill>
                  <a:srgbClr val="1C3C6A"/>
                </a:solidFill>
                <a:latin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200">
                <a:solidFill>
                  <a:srgbClr val="1C3C6A"/>
                </a:solidFill>
                <a:latin typeface="Tahoma" panose="020B0604030504040204" pitchFamily="34" charset="0"/>
              </a:defRPr>
            </a:lvl2pPr>
            <a:lvl3pPr marL="1143000" indent="-228600">
              <a:spcBef>
                <a:spcPct val="20000"/>
              </a:spcBef>
              <a:buClr>
                <a:schemeClr val="accent2"/>
              </a:buClr>
              <a:buChar char="•"/>
              <a:defRPr sz="2400">
                <a:solidFill>
                  <a:srgbClr val="1C3C6A"/>
                </a:solidFill>
                <a:latin typeface="Tahoma" panose="020B0604030504040204" pitchFamily="34" charset="0"/>
              </a:defRPr>
            </a:lvl3pPr>
            <a:lvl4pPr marL="1600200" indent="-228600">
              <a:spcBef>
                <a:spcPct val="20000"/>
              </a:spcBef>
              <a:buChar char="–"/>
              <a:defRPr sz="1600">
                <a:solidFill>
                  <a:srgbClr val="1C3C6A"/>
                </a:solidFill>
                <a:latin typeface="Tahoma" panose="020B060403050404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vi-VN" sz="2400" b="1" i="0" u="none" strike="noStrike" kern="1200" cap="none" spc="0" normalizeH="0" baseline="0" noProof="0" dirty="0">
                <a:ln>
                  <a:noFill/>
                </a:ln>
                <a:solidFill>
                  <a:srgbClr val="8B1111"/>
                </a:solidFill>
                <a:effectLst/>
                <a:uLnTx/>
                <a:uFillTx/>
                <a:latin typeface="Arial" panose="020B0604020202020204" pitchFamily="34" charset="0"/>
                <a:ea typeface="+mn-ea"/>
                <a:cs typeface="+mn-cs"/>
              </a:rPr>
              <a:t>SECONDARY SCHOOL</a:t>
            </a:r>
          </a:p>
        </p:txBody>
      </p:sp>
      <p:cxnSp>
        <p:nvCxnSpPr>
          <p:cNvPr id="65542" name="Straight Connector 8"/>
          <p:cNvCxnSpPr>
            <a:cxnSpLocks noChangeShapeType="1"/>
          </p:cNvCxnSpPr>
          <p:nvPr/>
        </p:nvCxnSpPr>
        <p:spPr bwMode="auto">
          <a:xfrm>
            <a:off x="3290888" y="792163"/>
            <a:ext cx="3581400" cy="1587"/>
          </a:xfrm>
          <a:prstGeom prst="line">
            <a:avLst/>
          </a:prstGeom>
          <a:noFill/>
          <a:ln w="38100" algn="ctr">
            <a:solidFill>
              <a:srgbClr val="990033"/>
            </a:solidFill>
            <a:round/>
            <a:headEnd/>
            <a:tailEnd/>
          </a:ln>
          <a:extLst>
            <a:ext uri="{909E8E84-426E-40DD-AFC4-6F175D3DCCD1}">
              <a14:hiddenFill xmlns:a14="http://schemas.microsoft.com/office/drawing/2010/main">
                <a:noFill/>
              </a14:hiddenFill>
            </a:ext>
          </a:extLst>
        </p:spPr>
      </p:cxnSp>
      <p:sp>
        <p:nvSpPr>
          <p:cNvPr id="6152" name="WordArt 3"/>
          <p:cNvSpPr>
            <a:spLocks noChangeArrowheads="1" noChangeShapeType="1" noTextEdit="1"/>
          </p:cNvSpPr>
          <p:nvPr/>
        </p:nvSpPr>
        <p:spPr bwMode="auto">
          <a:xfrm>
            <a:off x="1377950" y="954088"/>
            <a:ext cx="7239000" cy="838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60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rPr>
              <a:t>Welcome to our class</a:t>
            </a:r>
          </a:p>
        </p:txBody>
      </p:sp>
      <p:pic>
        <p:nvPicPr>
          <p:cNvPr id="65544" name="Picture 3"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2725" y="3906838"/>
            <a:ext cx="2060575"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4" descr="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643174" y="5600700"/>
            <a:ext cx="3389312"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17" descr="HP10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99275" y="3343275"/>
            <a:ext cx="2209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7" name="Picture 15" descr="Butterfly 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002088"/>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8" name="Picture 15" descr="Butterfly 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786190"/>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9" name="Picture 15" descr="Butterfly 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214290"/>
            <a:ext cx="202882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029CEC4-16A6-E49A-23EF-930BBBCAD88E}"/>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552582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additive="base">
                                        <p:cTn id="7" dur="500" fill="hold"/>
                                        <p:tgtEl>
                                          <p:spTgt spid="6152"/>
                                        </p:tgtEl>
                                        <p:attrNameLst>
                                          <p:attrName>ppt_x</p:attrName>
                                        </p:attrNameLst>
                                      </p:cBhvr>
                                      <p:tavLst>
                                        <p:tav tm="0">
                                          <p:val>
                                            <p:strVal val="#ppt_x"/>
                                          </p:val>
                                        </p:tav>
                                        <p:tav tm="100000">
                                          <p:val>
                                            <p:strVal val="#ppt_x"/>
                                          </p:val>
                                        </p:tav>
                                      </p:tavLst>
                                    </p:anim>
                                    <p:anim calcmode="lin" valueType="num">
                                      <p:cBhvr additive="base">
                                        <p:cTn id="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2590800" cy="868362"/>
          </a:xfrm>
        </p:spPr>
        <p:txBody>
          <a:bodyPr>
            <a:normAutofit/>
          </a:bodyPr>
          <a:lstStyle/>
          <a:p>
            <a:pPr algn="l"/>
            <a:r>
              <a:rPr lang="en-US" sz="3200" dirty="0">
                <a:solidFill>
                  <a:srgbClr val="C00000"/>
                </a:solidFill>
                <a:latin typeface="Times New Roman" pitchFamily="18" charset="0"/>
                <a:cs typeface="Times New Roman" pitchFamily="18" charset="0"/>
              </a:rPr>
              <a:t>Audio script.</a:t>
            </a:r>
          </a:p>
        </p:txBody>
      </p:sp>
      <p:sp>
        <p:nvSpPr>
          <p:cNvPr id="3" name="Content Placeholder 2"/>
          <p:cNvSpPr>
            <a:spLocks noGrp="1"/>
          </p:cNvSpPr>
          <p:nvPr>
            <p:ph idx="1"/>
          </p:nvPr>
        </p:nvSpPr>
        <p:spPr>
          <a:xfrm>
            <a:off x="228600" y="685800"/>
            <a:ext cx="8686800" cy="6172200"/>
          </a:xfrm>
        </p:spPr>
        <p:txBody>
          <a:bodyPr>
            <a:noAutofit/>
          </a:bodyPr>
          <a:lstStyle/>
          <a:p>
            <a:pPr marL="0" indent="0" algn="just">
              <a:buNone/>
            </a:pPr>
            <a:r>
              <a:rPr lang="en-US" sz="2500" dirty="0">
                <a:latin typeface="Times New Roman" pitchFamily="18" charset="0"/>
                <a:cs typeface="Times New Roman" pitchFamily="18" charset="0"/>
              </a:rPr>
              <a:t> Noise is constant and loud sound. To measure the loudness, or volume of sounds, people use a unit called decibel. When a sound is louder than 70 decibels, it can cause noise pollution. Do you know that the noise from a vacuum cleaner or a motorcycle can result in permanent hearing loss after eight hours? The sounds of a concert are even more serious. They can reach as high as 130 decibels and may cause immediate and permanent hearing loss. Noise pollution can also lead to headaches and high blood pressure. If you are listening to music through headphones, and other people can hear it, it means the music too loud and unsafe. If there seems to be a ringing or buzzing in your ears, it means the noise is affecting you and damaging your hearing. Wearing earplugs when you go to concerts or other loud events, and listening to music through headphones or headsets at safe levels can help you reduce the effects of noise pollution.</a:t>
            </a:r>
          </a:p>
        </p:txBody>
      </p:sp>
      <p:pic>
        <p:nvPicPr>
          <p:cNvPr id="5" name="Unit 7 -P.11- Communica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5139871" y="182562"/>
            <a:ext cx="609600" cy="609600"/>
          </a:xfrm>
          <a:prstGeom prst="rect">
            <a:avLst/>
          </a:prstGeom>
        </p:spPr>
      </p:pic>
      <p:pic>
        <p:nvPicPr>
          <p:cNvPr id="7" name="Picture 2" descr="POINSE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stretch>
            <a:fillRect/>
          </a:stretch>
        </p:blipFill>
        <p:spPr>
          <a:xfrm>
            <a:off x="7841342" y="-3629"/>
            <a:ext cx="1219306" cy="1213209"/>
          </a:xfrm>
          <a:prstGeom prst="rect">
            <a:avLst/>
          </a:prstGeom>
        </p:spPr>
      </p:pic>
      <p:pic>
        <p:nvPicPr>
          <p:cNvPr id="9" name="Picture 8"/>
          <p:cNvPicPr>
            <a:picLocks noChangeAspect="1"/>
          </p:cNvPicPr>
          <p:nvPr/>
        </p:nvPicPr>
        <p:blipFill>
          <a:blip r:embed="rId7"/>
          <a:stretch>
            <a:fillRect/>
          </a:stretch>
        </p:blipFill>
        <p:spPr>
          <a:xfrm>
            <a:off x="685463" y="6477000"/>
            <a:ext cx="7773074" cy="53039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07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rmAutofit fontScale="90000"/>
          </a:bodyPr>
          <a:lstStyle/>
          <a:p>
            <a:pPr algn="l"/>
            <a:r>
              <a:rPr lang="en-US" sz="2800" dirty="0">
                <a:solidFill>
                  <a:srgbClr val="C00000"/>
                </a:solidFill>
                <a:latin typeface="Times New Roman" pitchFamily="18" charset="0"/>
                <a:cs typeface="Times New Roman" pitchFamily="18" charset="0"/>
              </a:rPr>
              <a:t>1. </a:t>
            </a:r>
            <a:r>
              <a:rPr lang="en-US" sz="2800" b="1" i="1" dirty="0">
                <a:solidFill>
                  <a:srgbClr val="C00000"/>
                </a:solidFill>
                <a:latin typeface="Times New Roman" pitchFamily="18" charset="0"/>
                <a:cs typeface="Times New Roman" pitchFamily="18" charset="0"/>
              </a:rPr>
              <a:t>Noise pollution  </a:t>
            </a:r>
            <a:r>
              <a:rPr lang="en-US" sz="2800" dirty="0">
                <a:solidFill>
                  <a:srgbClr val="C00000"/>
                </a:solidFill>
                <a:latin typeface="Times New Roman" pitchFamily="18" charset="0"/>
                <a:cs typeface="Times New Roman" pitchFamily="18" charset="0"/>
              </a:rPr>
              <a:t>is more common and more damaging than many people </a:t>
            </a:r>
            <a:r>
              <a:rPr lang="en-US" sz="2800" dirty="0" err="1">
                <a:solidFill>
                  <a:srgbClr val="C00000"/>
                </a:solidFill>
                <a:latin typeface="Times New Roman" pitchFamily="18" charset="0"/>
                <a:cs typeface="Times New Roman" pitchFamily="18" charset="0"/>
              </a:rPr>
              <a:t>realise</a:t>
            </a:r>
            <a:r>
              <a:rPr lang="en-US" sz="2800" dirty="0">
                <a:solidFill>
                  <a:srgbClr val="C00000"/>
                </a:solidFill>
                <a:latin typeface="Times New Roman" pitchFamily="18" charset="0"/>
                <a:cs typeface="Times New Roman" pitchFamily="18" charset="0"/>
              </a:rPr>
              <a:t>. The Green </a:t>
            </a:r>
            <a:r>
              <a:rPr lang="en-US" sz="2800" dirty="0" err="1">
                <a:solidFill>
                  <a:srgbClr val="C00000"/>
                </a:solidFill>
                <a:latin typeface="Times New Roman" pitchFamily="18" charset="0"/>
                <a:cs typeface="Times New Roman" pitchFamily="18" charset="0"/>
              </a:rPr>
              <a:t>Organisation</a:t>
            </a:r>
            <a:r>
              <a:rPr lang="en-US" sz="2800" dirty="0">
                <a:solidFill>
                  <a:srgbClr val="C00000"/>
                </a:solidFill>
                <a:latin typeface="Times New Roman" pitchFamily="18" charset="0"/>
                <a:cs typeface="Times New Roman" pitchFamily="18" charset="0"/>
              </a:rPr>
              <a:t> is doing a survey on how much teenagers know about this type of pollution. Help them answer the questions.</a:t>
            </a:r>
          </a:p>
        </p:txBody>
      </p:sp>
      <p:sp>
        <p:nvSpPr>
          <p:cNvPr id="3" name="Content Placeholder 2"/>
          <p:cNvSpPr>
            <a:spLocks noGrp="1"/>
          </p:cNvSpPr>
          <p:nvPr>
            <p:ph idx="1"/>
          </p:nvPr>
        </p:nvSpPr>
        <p:spPr>
          <a:xfrm>
            <a:off x="0" y="1905000"/>
            <a:ext cx="9372600" cy="4797152"/>
          </a:xfrm>
        </p:spPr>
        <p:txBody>
          <a:bodyPr>
            <a:noAutofit/>
          </a:bodyPr>
          <a:lstStyle/>
          <a:p>
            <a:pPr>
              <a:buNone/>
            </a:pPr>
            <a:r>
              <a:rPr lang="en-US" sz="2800" b="1" dirty="0">
                <a:latin typeface="Times New Roman" pitchFamily="18" charset="0"/>
                <a:cs typeface="Times New Roman" pitchFamily="18" charset="0"/>
              </a:rPr>
              <a:t>Please help us complete the questionnaire by circling the correct answer A, B or C.</a:t>
            </a:r>
            <a:endParaRPr lang="en-US" sz="2800" dirty="0">
              <a:latin typeface="Times New Roman" pitchFamily="18" charset="0"/>
              <a:cs typeface="Times New Roman" pitchFamily="18" charset="0"/>
            </a:endParaRPr>
          </a:p>
          <a:p>
            <a:pPr>
              <a:buNone/>
            </a:pPr>
            <a:r>
              <a:rPr lang="en-US" sz="2800" dirty="0">
                <a:solidFill>
                  <a:srgbClr val="FF0000"/>
                </a:solidFill>
                <a:latin typeface="Times New Roman" pitchFamily="18" charset="0"/>
                <a:cs typeface="Times New Roman" pitchFamily="18" charset="0"/>
              </a:rPr>
              <a:t>1.Noise is ______ . </a:t>
            </a:r>
          </a:p>
          <a:p>
            <a:pPr marL="0" indent="0">
              <a:buNone/>
            </a:pPr>
            <a:r>
              <a:rPr lang="en-US" sz="2800" b="1" dirty="0">
                <a:latin typeface="Times New Roman" pitchFamily="18" charset="0"/>
                <a:cs typeface="Times New Roman" pitchFamily="18" charset="0"/>
              </a:rPr>
              <a:t> A. </a:t>
            </a:r>
            <a:r>
              <a:rPr lang="en-US" sz="2800" dirty="0">
                <a:latin typeface="Times New Roman" pitchFamily="18" charset="0"/>
                <a:cs typeface="Times New Roman" pitchFamily="18" charset="0"/>
              </a:rPr>
              <a:t>any sound that makes you relaxed and peaceful</a:t>
            </a:r>
          </a:p>
          <a:p>
            <a:pPr marL="0" indent="0">
              <a:buNone/>
            </a:pPr>
            <a:r>
              <a:rPr lang="en-US" sz="2800" b="1" dirty="0">
                <a:latin typeface="Times New Roman" pitchFamily="18" charset="0"/>
                <a:cs typeface="Times New Roman" pitchFamily="18" charset="0"/>
              </a:rPr>
              <a:t> B. </a:t>
            </a:r>
            <a:r>
              <a:rPr lang="en-US" sz="2800" dirty="0">
                <a:latin typeface="Times New Roman" pitchFamily="18" charset="0"/>
                <a:cs typeface="Times New Roman" pitchFamily="18" charset="0"/>
              </a:rPr>
              <a:t>any sound that is loud and constant    </a:t>
            </a:r>
          </a:p>
          <a:p>
            <a:pPr marL="0" indent="0">
              <a:buNone/>
            </a:pPr>
            <a:r>
              <a:rPr lang="en-US" sz="2800" b="1" dirty="0">
                <a:latin typeface="Times New Roman" pitchFamily="18" charset="0"/>
                <a:cs typeface="Times New Roman" pitchFamily="18" charset="0"/>
              </a:rPr>
              <a:t> C. </a:t>
            </a:r>
            <a:r>
              <a:rPr lang="en-US" sz="2800" dirty="0">
                <a:latin typeface="Times New Roman" pitchFamily="18" charset="0"/>
                <a:cs typeface="Times New Roman" pitchFamily="18" charset="0"/>
              </a:rPr>
              <a:t>any sound you hear in the street</a:t>
            </a:r>
          </a:p>
          <a:p>
            <a:pPr>
              <a:buNone/>
            </a:pPr>
            <a:r>
              <a:rPr lang="en-US" sz="2800" dirty="0">
                <a:solidFill>
                  <a:srgbClr val="FF0000"/>
                </a:solidFill>
                <a:latin typeface="Times New Roman" pitchFamily="18" charset="0"/>
                <a:cs typeface="Times New Roman" pitchFamily="18" charset="0"/>
              </a:rPr>
              <a:t>2</a:t>
            </a:r>
            <a:r>
              <a:rPr lang="en-US" sz="2600" dirty="0">
                <a:solidFill>
                  <a:srgbClr val="FF0000"/>
                </a:solidFill>
                <a:latin typeface="Times New Roman" pitchFamily="18" charset="0"/>
                <a:cs typeface="Times New Roman" pitchFamily="18" charset="0"/>
              </a:rPr>
              <a:t>. A unit used to measure the loudness of sounds is a decibel (dB).</a:t>
            </a:r>
            <a:r>
              <a:rPr lang="en-US" sz="2600" dirty="0">
                <a:latin typeface="Times New Roman" pitchFamily="18" charset="0"/>
                <a:cs typeface="Times New Roman" pitchFamily="18" charset="0"/>
              </a:rPr>
              <a:t> </a:t>
            </a:r>
            <a:r>
              <a:rPr lang="en-US" sz="2600" dirty="0">
                <a:solidFill>
                  <a:srgbClr val="FF0000"/>
                </a:solidFill>
                <a:latin typeface="Times New Roman" pitchFamily="18" charset="0"/>
                <a:cs typeface="Times New Roman" pitchFamily="18" charset="0"/>
              </a:rPr>
              <a:t>Noise pollution happens when a sound’s loudness is _________.</a:t>
            </a:r>
          </a:p>
          <a:p>
            <a:pPr marL="0" indent="0">
              <a:buNone/>
            </a:pPr>
            <a:r>
              <a:rPr lang="en-US" sz="2800" b="1" dirty="0">
                <a:latin typeface="Times New Roman" pitchFamily="18" charset="0"/>
                <a:cs typeface="Times New Roman" pitchFamily="18" charset="0"/>
              </a:rPr>
              <a:t> A. </a:t>
            </a:r>
            <a:r>
              <a:rPr lang="en-US" sz="2800" dirty="0">
                <a:latin typeface="Times New Roman" pitchFamily="18" charset="0"/>
                <a:cs typeface="Times New Roman" pitchFamily="18" charset="0"/>
              </a:rPr>
              <a:t>more than 30 </a:t>
            </a:r>
            <a:r>
              <a:rPr lang="en-US" sz="2800" dirty="0" err="1">
                <a:latin typeface="Times New Roman" pitchFamily="18" charset="0"/>
                <a:cs typeface="Times New Roman" pitchFamily="18" charset="0"/>
              </a:rPr>
              <a:t>dBs</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B. </a:t>
            </a:r>
            <a:r>
              <a:rPr lang="en-US" sz="2800" dirty="0">
                <a:latin typeface="Times New Roman" pitchFamily="18" charset="0"/>
                <a:cs typeface="Times New Roman" pitchFamily="18" charset="0"/>
              </a:rPr>
              <a:t>more than 50 </a:t>
            </a:r>
            <a:r>
              <a:rPr lang="en-US" sz="2800" dirty="0" err="1">
                <a:latin typeface="Times New Roman" pitchFamily="18" charset="0"/>
                <a:cs typeface="Times New Roman" pitchFamily="18" charset="0"/>
              </a:rPr>
              <a:t>dBs</a:t>
            </a:r>
            <a:r>
              <a:rPr lang="en-US" sz="2800" dirty="0">
                <a:latin typeface="Times New Roman" pitchFamily="18" charset="0"/>
                <a:cs typeface="Times New Roman" pitchFamily="18" charset="0"/>
              </a:rPr>
              <a:t>   </a:t>
            </a:r>
          </a:p>
          <a:p>
            <a:pPr marL="0" indent="0">
              <a:buNone/>
            </a:pPr>
            <a:r>
              <a:rPr lang="en-US" sz="2800" b="1" dirty="0">
                <a:latin typeface="Times New Roman" pitchFamily="18" charset="0"/>
                <a:cs typeface="Times New Roman" pitchFamily="18" charset="0"/>
              </a:rPr>
              <a:t> C. </a:t>
            </a:r>
            <a:r>
              <a:rPr lang="en-US" sz="2800" dirty="0">
                <a:latin typeface="Times New Roman" pitchFamily="18" charset="0"/>
                <a:cs typeface="Times New Roman" pitchFamily="18" charset="0"/>
              </a:rPr>
              <a:t>more than 70 dBs</a:t>
            </a:r>
          </a:p>
          <a:p>
            <a:pPr marL="0" indent="0">
              <a:buNone/>
            </a:pPr>
            <a:r>
              <a:rPr lang="en-US" sz="2800" dirty="0">
                <a:latin typeface="Times New Roman" pitchFamily="18" charset="0"/>
                <a:cs typeface="Times New Roman" pitchFamily="18" charset="0"/>
              </a:rPr>
              <a:t>      </a:t>
            </a:r>
          </a:p>
        </p:txBody>
      </p:sp>
      <p:sp>
        <p:nvSpPr>
          <p:cNvPr id="5" name="Title 1"/>
          <p:cNvSpPr txBox="1">
            <a:spLocks/>
          </p:cNvSpPr>
          <p:nvPr/>
        </p:nvSpPr>
        <p:spPr>
          <a:xfrm>
            <a:off x="1828800" y="1219200"/>
            <a:ext cx="4800600" cy="68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QUESTIONNAIRE</a:t>
            </a:r>
          </a:p>
        </p:txBody>
      </p:sp>
      <p:sp>
        <p:nvSpPr>
          <p:cNvPr id="6" name="TextBox 5"/>
          <p:cNvSpPr txBox="1"/>
          <p:nvPr/>
        </p:nvSpPr>
        <p:spPr>
          <a:xfrm>
            <a:off x="8229600" y="5867400"/>
            <a:ext cx="914400" cy="533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p:nvPr/>
        </p:nvSpPr>
        <p:spPr>
          <a:xfrm>
            <a:off x="8229600" y="5867400"/>
            <a:ext cx="914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Oval 9"/>
          <p:cNvSpPr/>
          <p:nvPr/>
        </p:nvSpPr>
        <p:spPr>
          <a:xfrm>
            <a:off x="-762000" y="3810000"/>
            <a:ext cx="533400" cy="609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1" name="Oval 10"/>
          <p:cNvSpPr/>
          <p:nvPr/>
        </p:nvSpPr>
        <p:spPr>
          <a:xfrm>
            <a:off x="-762000" y="6248400"/>
            <a:ext cx="533400" cy="609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68215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linds(horizontal)">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path" presetSubtype="0" accel="50000" decel="50000" fill="hold" grpId="0" nodeType="clickEffect">
                                  <p:stCondLst>
                                    <p:cond delay="0"/>
                                  </p:stCondLst>
                                  <p:childTnLst>
                                    <p:animMotion origin="layout" path="M -3.33333E-6 2.17753E-6 L 0.07917 2.17753E-6 " pathEditMode="relative" rAng="0" ptsTypes="AA">
                                      <p:cBhvr>
                                        <p:cTn id="55" dur="2000" fill="hold"/>
                                        <p:tgtEl>
                                          <p:spTgt spid="10"/>
                                        </p:tgtEl>
                                        <p:attrNameLst>
                                          <p:attrName>ppt_x</p:attrName>
                                          <p:attrName>ppt_y</p:attrName>
                                        </p:attrNameLst>
                                      </p:cBhvr>
                                      <p:rCtr x="40" y="0"/>
                                    </p:animMotion>
                                  </p:childTnLst>
                                </p:cTn>
                              </p:par>
                            </p:childTnLst>
                          </p:cTn>
                        </p:par>
                      </p:childTnLst>
                    </p:cTn>
                  </p:par>
                  <p:par>
                    <p:cTn id="56" fill="hold">
                      <p:stCondLst>
                        <p:cond delay="indefinite"/>
                      </p:stCondLst>
                      <p:childTnLst>
                        <p:par>
                          <p:cTn id="57" fill="hold">
                            <p:stCondLst>
                              <p:cond delay="0"/>
                            </p:stCondLst>
                            <p:childTnLst>
                              <p:par>
                                <p:cTn id="58" presetID="49" presetClass="path" presetSubtype="0" accel="50000" decel="50000" fill="hold" grpId="0" nodeType="clickEffect">
                                  <p:stCondLst>
                                    <p:cond delay="0"/>
                                  </p:stCondLst>
                                  <p:childTnLst>
                                    <p:animMotion origin="layout" path="M -3.33333E-6 2.17753E-6 L 0.07917 2.17753E-6 " pathEditMode="relative" rAng="0" ptsTypes="AA">
                                      <p:cBhvr>
                                        <p:cTn id="59" dur="2000" fill="hold"/>
                                        <p:tgtEl>
                                          <p:spTgt spid="11"/>
                                        </p:tgtEl>
                                        <p:attrNameLst>
                                          <p:attrName>ppt_x</p:attrName>
                                          <p:attrName>ppt_y</p:attrName>
                                        </p:attrNameLst>
                                      </p:cBhvr>
                                      <p:rCtr x="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03" y="381000"/>
            <a:ext cx="9124497" cy="6477000"/>
          </a:xfrm>
        </p:spPr>
        <p:txBody>
          <a:bodyPr>
            <a:normAutofit/>
          </a:bodyPr>
          <a:lstStyle/>
          <a:p>
            <a:pPr>
              <a:buNone/>
            </a:pPr>
            <a:r>
              <a:rPr lang="en-US" sz="3000" dirty="0">
                <a:solidFill>
                  <a:srgbClr val="FF0000"/>
                </a:solidFill>
                <a:latin typeface="Times New Roman" pitchFamily="18" charset="0"/>
                <a:cs typeface="Times New Roman" pitchFamily="18" charset="0"/>
              </a:rPr>
              <a:t>3. Which of the following noises can cause permanent hearing loss after eight hours?</a:t>
            </a:r>
          </a:p>
          <a:p>
            <a:pPr marL="0" indent="0">
              <a:buNone/>
            </a:pPr>
            <a:r>
              <a:rPr lang="en-US" sz="3000" b="1" dirty="0">
                <a:latin typeface="Times New Roman" pitchFamily="18" charset="0"/>
                <a:cs typeface="Times New Roman" pitchFamily="18" charset="0"/>
              </a:rPr>
              <a:t>   A. </a:t>
            </a:r>
            <a:r>
              <a:rPr lang="en-US" sz="3000" dirty="0">
                <a:latin typeface="Times New Roman" pitchFamily="18" charset="0"/>
                <a:cs typeface="Times New Roman" pitchFamily="18" charset="0"/>
              </a:rPr>
              <a:t>Motorcycle                     </a:t>
            </a:r>
            <a:r>
              <a:rPr lang="en-US" sz="3000" b="1" dirty="0">
                <a:latin typeface="Times New Roman" pitchFamily="18" charset="0"/>
                <a:cs typeface="Times New Roman" pitchFamily="18" charset="0"/>
              </a:rPr>
              <a:t>B. </a:t>
            </a:r>
            <a:r>
              <a:rPr lang="en-US" sz="3000" dirty="0">
                <a:latin typeface="Times New Roman" pitchFamily="18" charset="0"/>
                <a:cs typeface="Times New Roman" pitchFamily="18" charset="0"/>
              </a:rPr>
              <a:t>Ocean wave              </a:t>
            </a:r>
          </a:p>
          <a:p>
            <a:pPr marL="0" indent="0">
              <a:buNone/>
            </a:pPr>
            <a:r>
              <a:rPr lang="en-US" sz="3000" b="1" dirty="0">
                <a:latin typeface="Times New Roman" pitchFamily="18" charset="0"/>
                <a:cs typeface="Times New Roman" pitchFamily="18" charset="0"/>
              </a:rPr>
              <a:t>   C. </a:t>
            </a:r>
            <a:r>
              <a:rPr lang="en-US" sz="3000" dirty="0">
                <a:latin typeface="Times New Roman" pitchFamily="18" charset="0"/>
                <a:cs typeface="Times New Roman" pitchFamily="18" charset="0"/>
              </a:rPr>
              <a:t>Whistling</a:t>
            </a:r>
          </a:p>
          <a:p>
            <a:pPr marL="0" indent="0">
              <a:buNone/>
            </a:pPr>
            <a:r>
              <a:rPr lang="en-US" sz="3000" dirty="0">
                <a:latin typeface="Times New Roman" pitchFamily="18" charset="0"/>
                <a:cs typeface="Times New Roman" pitchFamily="18" charset="0"/>
              </a:rPr>
              <a:t>      </a:t>
            </a:r>
            <a:r>
              <a:rPr lang="en-US" sz="3000" dirty="0">
                <a:solidFill>
                  <a:srgbClr val="FF0000"/>
                </a:solidFill>
                <a:latin typeface="Times New Roman" pitchFamily="18" charset="0"/>
                <a:cs typeface="Times New Roman" pitchFamily="18" charset="0"/>
              </a:rPr>
              <a:t>4.    Which of the following noises can cause immediate and permanent hearing          loss?</a:t>
            </a:r>
          </a:p>
          <a:p>
            <a:pPr marL="0" indent="0">
              <a:buNone/>
            </a:pPr>
            <a:r>
              <a:rPr lang="en-US" sz="3000" b="1" dirty="0">
                <a:latin typeface="Times New Roman" pitchFamily="18" charset="0"/>
                <a:cs typeface="Times New Roman" pitchFamily="18" charset="0"/>
              </a:rPr>
              <a:t>   A. </a:t>
            </a:r>
            <a:r>
              <a:rPr lang="en-US" sz="3000" dirty="0">
                <a:latin typeface="Times New Roman" pitchFamily="18" charset="0"/>
                <a:cs typeface="Times New Roman" pitchFamily="18" charset="0"/>
              </a:rPr>
              <a:t>Motorcycle                     </a:t>
            </a:r>
            <a:r>
              <a:rPr lang="en-US" sz="3000" b="1" dirty="0">
                <a:latin typeface="Times New Roman" pitchFamily="18" charset="0"/>
                <a:cs typeface="Times New Roman" pitchFamily="18" charset="0"/>
              </a:rPr>
              <a:t>B. </a:t>
            </a:r>
            <a:r>
              <a:rPr lang="en-US" sz="3000" dirty="0">
                <a:latin typeface="Times New Roman" pitchFamily="18" charset="0"/>
                <a:cs typeface="Times New Roman" pitchFamily="18" charset="0"/>
              </a:rPr>
              <a:t>Concert                      </a:t>
            </a:r>
          </a:p>
          <a:p>
            <a:pPr marL="0" indent="0">
              <a:buNone/>
            </a:pPr>
            <a:r>
              <a:rPr lang="en-US" sz="3000" b="1" dirty="0">
                <a:latin typeface="Times New Roman" pitchFamily="18" charset="0"/>
                <a:cs typeface="Times New Roman" pitchFamily="18" charset="0"/>
              </a:rPr>
              <a:t>   C. </a:t>
            </a:r>
            <a:r>
              <a:rPr lang="en-US" sz="3000" dirty="0">
                <a:latin typeface="Times New Roman" pitchFamily="18" charset="0"/>
                <a:cs typeface="Times New Roman" pitchFamily="18" charset="0"/>
              </a:rPr>
              <a:t>Vacuum cleaner</a:t>
            </a:r>
          </a:p>
          <a:p>
            <a:pPr>
              <a:buNone/>
            </a:pPr>
            <a:r>
              <a:rPr lang="en-US" sz="3000" dirty="0">
                <a:solidFill>
                  <a:srgbClr val="FF0000"/>
                </a:solidFill>
                <a:latin typeface="Times New Roman" pitchFamily="18" charset="0"/>
                <a:cs typeface="Times New Roman" pitchFamily="18" charset="0"/>
              </a:rPr>
              <a:t>5. If you experience noise pollution for a long time, you can have ____________ and hearing loss.</a:t>
            </a:r>
          </a:p>
          <a:p>
            <a:pPr marL="0" indent="0">
              <a:buNone/>
            </a:pPr>
            <a:r>
              <a:rPr lang="en-US" sz="3000" b="1" dirty="0">
                <a:latin typeface="Times New Roman" pitchFamily="18" charset="0"/>
                <a:cs typeface="Times New Roman" pitchFamily="18" charset="0"/>
              </a:rPr>
              <a:t>   A. </a:t>
            </a:r>
            <a:r>
              <a:rPr lang="en-US" sz="3000" dirty="0">
                <a:latin typeface="Times New Roman" pitchFamily="18" charset="0"/>
                <a:cs typeface="Times New Roman" pitchFamily="18" charset="0"/>
              </a:rPr>
              <a:t>headaches                      </a:t>
            </a:r>
            <a:r>
              <a:rPr lang="en-US" sz="3000" b="1" dirty="0">
                <a:latin typeface="Times New Roman" pitchFamily="18" charset="0"/>
                <a:cs typeface="Times New Roman" pitchFamily="18" charset="0"/>
              </a:rPr>
              <a:t>B. </a:t>
            </a:r>
            <a:r>
              <a:rPr lang="en-US" sz="3000" dirty="0">
                <a:latin typeface="Times New Roman" pitchFamily="18" charset="0"/>
                <a:cs typeface="Times New Roman" pitchFamily="18" charset="0"/>
              </a:rPr>
              <a:t>high blood pressure            </a:t>
            </a:r>
            <a:r>
              <a:rPr lang="en-US" sz="3000" b="1" dirty="0">
                <a:latin typeface="Times New Roman" pitchFamily="18" charset="0"/>
                <a:cs typeface="Times New Roman" pitchFamily="18" charset="0"/>
              </a:rPr>
              <a:t>C. </a:t>
            </a:r>
            <a:r>
              <a:rPr lang="en-US" sz="3000" dirty="0">
                <a:latin typeface="Times New Roman" pitchFamily="18" charset="0"/>
                <a:cs typeface="Times New Roman" pitchFamily="18" charset="0"/>
              </a:rPr>
              <a:t>both A and B</a:t>
            </a:r>
          </a:p>
          <a:p>
            <a:pPr marL="0" indent="0">
              <a:buNone/>
            </a:pPr>
            <a:endParaRPr lang="en-US" sz="3000" dirty="0">
              <a:latin typeface="Times New Roman" pitchFamily="18" charset="0"/>
              <a:cs typeface="Times New Roman" pitchFamily="18" charset="0"/>
            </a:endParaRPr>
          </a:p>
        </p:txBody>
      </p:sp>
      <p:sp>
        <p:nvSpPr>
          <p:cNvPr id="7" name="Oval 6"/>
          <p:cNvSpPr/>
          <p:nvPr/>
        </p:nvSpPr>
        <p:spPr>
          <a:xfrm>
            <a:off x="-762000" y="1447800"/>
            <a:ext cx="533400" cy="609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8" name="Oval 7"/>
          <p:cNvSpPr/>
          <p:nvPr/>
        </p:nvSpPr>
        <p:spPr>
          <a:xfrm>
            <a:off x="-762000" y="3352800"/>
            <a:ext cx="533400" cy="609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9" name="Oval 8"/>
          <p:cNvSpPr/>
          <p:nvPr/>
        </p:nvSpPr>
        <p:spPr>
          <a:xfrm>
            <a:off x="-838200" y="5943600"/>
            <a:ext cx="533400" cy="609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2088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3.33333E-6 -1.10957E-6 L 0.10417 -0.01109 " pathEditMode="relative" rAng="0" ptsTypes="AA">
                                      <p:cBhvr>
                                        <p:cTn id="6" dur="2000" fill="hold"/>
                                        <p:tgtEl>
                                          <p:spTgt spid="7"/>
                                        </p:tgtEl>
                                        <p:attrNameLst>
                                          <p:attrName>ppt_x</p:attrName>
                                          <p:attrName>ppt_y</p:attrName>
                                        </p:attrNameLst>
                                      </p:cBhvr>
                                      <p:rCtr x="52" y="-6"/>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3.33333E-6 -3.61997E-6 L 0.55417 0.0222 " pathEditMode="relative" rAng="0" ptsTypes="AA">
                                      <p:cBhvr>
                                        <p:cTn id="10" dur="2000" fill="hold"/>
                                        <p:tgtEl>
                                          <p:spTgt spid="8"/>
                                        </p:tgtEl>
                                        <p:attrNameLst>
                                          <p:attrName>ppt_x</p:attrName>
                                          <p:attrName>ppt_y</p:attrName>
                                        </p:attrNameLst>
                                      </p:cBhvr>
                                      <p:rCtr x="277" y="11"/>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3.33333E-6 2.56588E-6 L 0.08541 2.56588E-6 " pathEditMode="relative" rAng="0" ptsTypes="AA">
                                      <p:cBhvr>
                                        <p:cTn id="14" dur="2000" fill="hold"/>
                                        <p:tgtEl>
                                          <p:spTgt spid="9"/>
                                        </p:tgtEl>
                                        <p:attrNameLst>
                                          <p:attrName>ppt_x</p:attrName>
                                          <p:attrName>ppt_y</p:attrName>
                                        </p:attrNameLst>
                                      </p:cBhvr>
                                      <p:rCtr x="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5943600"/>
          </a:xfrm>
        </p:spPr>
        <p:txBody>
          <a:bodyPr>
            <a:normAutofit fontScale="25000" lnSpcReduction="20000"/>
          </a:bodyPr>
          <a:lstStyle/>
          <a:p>
            <a:pPr>
              <a:buNone/>
            </a:pPr>
            <a:r>
              <a:rPr lang="en-US" sz="9600" dirty="0">
                <a:solidFill>
                  <a:srgbClr val="FF0000"/>
                </a:solidFill>
                <a:latin typeface="Times New Roman" pitchFamily="18" charset="0"/>
                <a:cs typeface="Times New Roman" pitchFamily="18" charset="0"/>
              </a:rPr>
              <a:t>6.If you are listening to music and other people can hear the sounds from your headphones, what does it mean?</a:t>
            </a:r>
          </a:p>
          <a:p>
            <a:pPr marL="0" indent="0">
              <a:buNone/>
            </a:pPr>
            <a:r>
              <a:rPr lang="en-US" sz="9600" b="1" dirty="0">
                <a:latin typeface="Times New Roman" pitchFamily="18" charset="0"/>
                <a:cs typeface="Times New Roman" pitchFamily="18" charset="0"/>
              </a:rPr>
              <a:t>       A. </a:t>
            </a:r>
            <a:r>
              <a:rPr lang="en-US" sz="9600" dirty="0">
                <a:latin typeface="Times New Roman" pitchFamily="18" charset="0"/>
                <a:cs typeface="Times New Roman" pitchFamily="18" charset="0"/>
              </a:rPr>
              <a:t>The sounds are too loud.         </a:t>
            </a:r>
          </a:p>
          <a:p>
            <a:pPr marL="0" indent="0">
              <a:buNone/>
            </a:pPr>
            <a:r>
              <a:rPr lang="en-US" sz="9600" b="1" dirty="0">
                <a:latin typeface="Times New Roman" pitchFamily="18" charset="0"/>
                <a:cs typeface="Times New Roman" pitchFamily="18" charset="0"/>
              </a:rPr>
              <a:t>       B. </a:t>
            </a:r>
            <a:r>
              <a:rPr lang="en-US" sz="9600" dirty="0">
                <a:latin typeface="Times New Roman" pitchFamily="18" charset="0"/>
                <a:cs typeface="Times New Roman" pitchFamily="18" charset="0"/>
              </a:rPr>
              <a:t>You like the music a lot.</a:t>
            </a:r>
          </a:p>
          <a:p>
            <a:pPr marL="0" indent="0">
              <a:buNone/>
            </a:pPr>
            <a:r>
              <a:rPr lang="en-US" sz="9600" b="1" dirty="0">
                <a:latin typeface="Times New Roman" pitchFamily="18" charset="0"/>
                <a:cs typeface="Times New Roman" pitchFamily="18" charset="0"/>
              </a:rPr>
              <a:t>       C. </a:t>
            </a:r>
            <a:r>
              <a:rPr lang="en-US" sz="9600" dirty="0">
                <a:latin typeface="Times New Roman" pitchFamily="18" charset="0"/>
                <a:cs typeface="Times New Roman" pitchFamily="18" charset="0"/>
              </a:rPr>
              <a:t>Other people don’t like the music.</a:t>
            </a:r>
          </a:p>
          <a:p>
            <a:pPr>
              <a:buNone/>
            </a:pPr>
            <a:r>
              <a:rPr lang="en-US" sz="9600" dirty="0">
                <a:solidFill>
                  <a:srgbClr val="FF0000"/>
                </a:solidFill>
                <a:latin typeface="Times New Roman" pitchFamily="18" charset="0"/>
                <a:cs typeface="Times New Roman" pitchFamily="18" charset="0"/>
              </a:rPr>
              <a:t>7.   What is a symptom showing that noise is affecting you?</a:t>
            </a:r>
          </a:p>
          <a:p>
            <a:pPr marL="0" indent="0">
              <a:buNone/>
            </a:pPr>
            <a:r>
              <a:rPr lang="en-US" sz="9600" b="1" dirty="0">
                <a:latin typeface="Times New Roman" pitchFamily="18" charset="0"/>
                <a:cs typeface="Times New Roman" pitchFamily="18" charset="0"/>
              </a:rPr>
              <a:t>        A. </a:t>
            </a:r>
            <a:r>
              <a:rPr lang="en-US" sz="9600" dirty="0">
                <a:latin typeface="Times New Roman" pitchFamily="18" charset="0"/>
                <a:cs typeface="Times New Roman" pitchFamily="18" charset="0"/>
              </a:rPr>
              <a:t>There seems to be a ringing or buzzing in your ears.</a:t>
            </a:r>
          </a:p>
          <a:p>
            <a:pPr marL="0" indent="0">
              <a:buNone/>
            </a:pPr>
            <a:r>
              <a:rPr lang="en-US" sz="9600" b="1" dirty="0">
                <a:latin typeface="Times New Roman" pitchFamily="18" charset="0"/>
                <a:cs typeface="Times New Roman" pitchFamily="18" charset="0"/>
              </a:rPr>
              <a:t>        B. </a:t>
            </a:r>
            <a:r>
              <a:rPr lang="en-US" sz="9600" dirty="0">
                <a:latin typeface="Times New Roman" pitchFamily="18" charset="0"/>
                <a:cs typeface="Times New Roman" pitchFamily="18" charset="0"/>
              </a:rPr>
              <a:t>You jump up and down</a:t>
            </a:r>
          </a:p>
          <a:p>
            <a:pPr marL="0" indent="0">
              <a:buNone/>
            </a:pPr>
            <a:r>
              <a:rPr lang="en-US" sz="9600" b="1" dirty="0">
                <a:latin typeface="Times New Roman" pitchFamily="18" charset="0"/>
                <a:cs typeface="Times New Roman" pitchFamily="18" charset="0"/>
              </a:rPr>
              <a:t>        C. </a:t>
            </a:r>
            <a:r>
              <a:rPr lang="en-US" sz="9600" dirty="0">
                <a:latin typeface="Times New Roman" pitchFamily="18" charset="0"/>
                <a:cs typeface="Times New Roman" pitchFamily="18" charset="0"/>
              </a:rPr>
              <a:t>You fall asleep as soon as you lie down in bed.</a:t>
            </a:r>
          </a:p>
          <a:p>
            <a:pPr>
              <a:buNone/>
            </a:pPr>
            <a:r>
              <a:rPr lang="en-US" sz="9600" dirty="0">
                <a:solidFill>
                  <a:srgbClr val="FF0000"/>
                </a:solidFill>
                <a:latin typeface="Times New Roman" pitchFamily="18" charset="0"/>
                <a:cs typeface="Times New Roman" pitchFamily="18" charset="0"/>
              </a:rPr>
              <a:t>8.  Which of the following ways can reduce the effects of noise pollution?</a:t>
            </a:r>
          </a:p>
          <a:p>
            <a:pPr marL="0" indent="0">
              <a:buNone/>
            </a:pPr>
            <a:r>
              <a:rPr lang="en-US" sz="9600" b="1" dirty="0">
                <a:latin typeface="Times New Roman" pitchFamily="18" charset="0"/>
                <a:cs typeface="Times New Roman" pitchFamily="18" charset="0"/>
              </a:rPr>
              <a:t>      A. </a:t>
            </a:r>
            <a:r>
              <a:rPr lang="en-US" sz="9600" dirty="0">
                <a:latin typeface="Times New Roman" pitchFamily="18" charset="0"/>
                <a:cs typeface="Times New Roman" pitchFamily="18" charset="0"/>
              </a:rPr>
              <a:t>Wearing earplugs when you go to concerts or other loud events</a:t>
            </a:r>
          </a:p>
          <a:p>
            <a:pPr marL="0" indent="0">
              <a:buNone/>
            </a:pPr>
            <a:r>
              <a:rPr lang="en-US" sz="9600" b="1" dirty="0">
                <a:latin typeface="Times New Roman" pitchFamily="18" charset="0"/>
                <a:cs typeface="Times New Roman" pitchFamily="18" charset="0"/>
              </a:rPr>
              <a:t>      B. </a:t>
            </a:r>
            <a:r>
              <a:rPr lang="en-US" sz="9600" dirty="0">
                <a:latin typeface="Times New Roman" pitchFamily="18" charset="0"/>
                <a:cs typeface="Times New Roman" pitchFamily="18" charset="0"/>
              </a:rPr>
              <a:t>Listening to music through headphones or headsets at safe levels</a:t>
            </a:r>
          </a:p>
          <a:p>
            <a:pPr marL="0" indent="0">
              <a:buNone/>
            </a:pPr>
            <a:r>
              <a:rPr lang="en-US" sz="9600" b="1" dirty="0">
                <a:latin typeface="Times New Roman" pitchFamily="18" charset="0"/>
                <a:cs typeface="Times New Roman" pitchFamily="18" charset="0"/>
              </a:rPr>
              <a:t>      C. </a:t>
            </a:r>
            <a:r>
              <a:rPr lang="en-US" sz="9600" dirty="0">
                <a:latin typeface="Times New Roman" pitchFamily="18" charset="0"/>
                <a:cs typeface="Times New Roman" pitchFamily="18" charset="0"/>
              </a:rPr>
              <a:t>Both A and B</a:t>
            </a:r>
          </a:p>
          <a:p>
            <a:pPr marL="0" indent="0">
              <a:buNone/>
            </a:pPr>
            <a:br>
              <a:rPr lang="en-US" dirty="0"/>
            </a:br>
            <a:endParaRPr lang="en-US" dirty="0"/>
          </a:p>
          <a:p>
            <a:endParaRPr lang="en-US" dirty="0"/>
          </a:p>
          <a:p>
            <a:pPr>
              <a:buNone/>
            </a:pPr>
            <a:endParaRPr lang="en-US" dirty="0"/>
          </a:p>
        </p:txBody>
      </p:sp>
      <p:sp>
        <p:nvSpPr>
          <p:cNvPr id="4" name="Oval 3"/>
          <p:cNvSpPr/>
          <p:nvPr/>
        </p:nvSpPr>
        <p:spPr>
          <a:xfrm>
            <a:off x="-762000" y="1219200"/>
            <a:ext cx="533400" cy="609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5" name="Oval 4"/>
          <p:cNvSpPr/>
          <p:nvPr/>
        </p:nvSpPr>
        <p:spPr>
          <a:xfrm>
            <a:off x="-762000" y="2667000"/>
            <a:ext cx="533400" cy="609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Oval 5"/>
          <p:cNvSpPr/>
          <p:nvPr/>
        </p:nvSpPr>
        <p:spPr>
          <a:xfrm>
            <a:off x="-762000" y="5105400"/>
            <a:ext cx="533400" cy="609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83949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3.33333E-6 -4.00832E-6 L 0.12084 -4.00832E-6 " pathEditMode="relative" rAng="0" ptsTypes="AA">
                                      <p:cBhvr>
                                        <p:cTn id="6" dur="2000" fill="hold"/>
                                        <p:tgtEl>
                                          <p:spTgt spid="4"/>
                                        </p:tgtEl>
                                        <p:attrNameLst>
                                          <p:attrName>ppt_x</p:attrName>
                                          <p:attrName>ppt_y</p:attrName>
                                        </p:attrNameLst>
                                      </p:cBhvr>
                                      <p:rCtr x="60" y="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3.33333E-6 -2.31623E-6 L 0.12917 0.0111 " pathEditMode="relative" rAng="0" ptsTypes="AA">
                                      <p:cBhvr>
                                        <p:cTn id="10" dur="2000" fill="hold"/>
                                        <p:tgtEl>
                                          <p:spTgt spid="5"/>
                                        </p:tgtEl>
                                        <p:attrNameLst>
                                          <p:attrName>ppt_x</p:attrName>
                                          <p:attrName>ppt_y</p:attrName>
                                        </p:attrNameLst>
                                      </p:cBhvr>
                                      <p:rCtr x="65" y="6"/>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0.00209 0.0111 L 0.10625 -4.72954E-6 " pathEditMode="relative" rAng="0" ptsTypes="AA">
                                      <p:cBhvr>
                                        <p:cTn id="14" dur="2000" fill="hold"/>
                                        <p:tgtEl>
                                          <p:spTgt spid="6"/>
                                        </p:tgtEl>
                                        <p:attrNameLst>
                                          <p:attrName>ppt_x</p:attrName>
                                          <p:attrName>ppt_y</p:attrName>
                                        </p:attrNameLst>
                                      </p:cBhvr>
                                      <p:rCtr x="52"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py of KHUNG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2347913" y="2211388"/>
            <a:ext cx="3398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pic>
        <p:nvPicPr>
          <p:cNvPr id="7172" name="Picture 4" descr="button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2133600"/>
            <a:ext cx="4354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button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048000"/>
            <a:ext cx="424815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button1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0600" y="3860800"/>
            <a:ext cx="42481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button1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0750" y="4737100"/>
            <a:ext cx="24384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0" name="Rectangle 8"/>
          <p:cNvSpPr>
            <a:spLocks noChangeArrowheads="1"/>
          </p:cNvSpPr>
          <p:nvPr/>
        </p:nvSpPr>
        <p:spPr bwMode="auto">
          <a:xfrm>
            <a:off x="2743200" y="2286000"/>
            <a:ext cx="3079750" cy="457200"/>
          </a:xfrm>
          <a:prstGeom prst="rect">
            <a:avLst/>
          </a:prstGeom>
          <a:noFill/>
          <a:ln>
            <a:noFill/>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a:ln>
                <a:noFill/>
              </a:ln>
              <a:solidFill>
                <a:srgbClr val="9999CC"/>
              </a:solidFill>
              <a:effectLst>
                <a:outerShdw blurRad="38100" dist="38100" dir="2700000" algn="tl">
                  <a:srgbClr val="C0C0C0"/>
                </a:outerShdw>
              </a:effectLst>
              <a:uLnTx/>
              <a:uFillTx/>
              <a:latin typeface="Times New Roman" pitchFamily="18" charset="0"/>
              <a:ea typeface="+mn-ea"/>
              <a:cs typeface="Arial" charset="0"/>
            </a:endParaRPr>
          </a:p>
        </p:txBody>
      </p:sp>
      <p:sp>
        <p:nvSpPr>
          <p:cNvPr id="207881" name="Rectangle 9"/>
          <p:cNvSpPr>
            <a:spLocks noChangeArrowheads="1"/>
          </p:cNvSpPr>
          <p:nvPr/>
        </p:nvSpPr>
        <p:spPr bwMode="auto">
          <a:xfrm>
            <a:off x="2667000" y="3125788"/>
            <a:ext cx="3079750" cy="457200"/>
          </a:xfrm>
          <a:prstGeom prst="rect">
            <a:avLst/>
          </a:prstGeom>
          <a:noFill/>
          <a:ln>
            <a:noFill/>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9999CC"/>
              </a:solidFill>
              <a:effectLst>
                <a:outerShdw blurRad="38100" dist="38100" dir="2700000" algn="tl">
                  <a:srgbClr val="C0C0C0"/>
                </a:outerShdw>
              </a:effectLst>
              <a:uLnTx/>
              <a:uFillTx/>
              <a:latin typeface="Times New Roman" pitchFamily="18" charset="0"/>
              <a:ea typeface="+mn-ea"/>
              <a:cs typeface="Arial" charset="0"/>
            </a:endParaRPr>
          </a:p>
        </p:txBody>
      </p:sp>
      <p:pic>
        <p:nvPicPr>
          <p:cNvPr id="7178" name="Picture 10" descr="tough_guy_drumming_hc"/>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505200"/>
            <a:ext cx="225425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gypsy_woman_guitar_si_a_hc"/>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490913" y="2516188"/>
            <a:ext cx="1385887"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2" descr="bassist_lights_hc"/>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3430588"/>
            <a:ext cx="1547813"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descr="Bemua"/>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4649788"/>
            <a:ext cx="205740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descr="Bemua"/>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000364" y="4643446"/>
            <a:ext cx="205740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Orange_2"/>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4419600"/>
            <a:ext cx="17526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A5-"/>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66800" y="4192588"/>
            <a:ext cx="2427288"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9" name="WordArt 17"/>
          <p:cNvSpPr>
            <a:spLocks noChangeArrowheads="1" noChangeShapeType="1" noTextEdit="1"/>
          </p:cNvSpPr>
          <p:nvPr/>
        </p:nvSpPr>
        <p:spPr bwMode="auto">
          <a:xfrm>
            <a:off x="1295400" y="609600"/>
            <a:ext cx="6248400" cy="4114800"/>
          </a:xfrm>
          <a:prstGeom prst="rect">
            <a:avLst/>
          </a:prstGeom>
        </p:spPr>
        <p:txBody>
          <a:bodyPr spcFirstLastPara="1" wrap="none" fromWordArt="1">
            <a:prstTxWarp prst="textArchUp">
              <a:avLst>
                <a:gd name="adj" fmla="val 1161638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a:ln w="9525">
                  <a:solidFill>
                    <a:srgbClr val="FF00FF"/>
                  </a:solidFill>
                  <a:round/>
                  <a:headEnd/>
                  <a:tailEnd/>
                </a:ln>
                <a:solidFill>
                  <a:srgbClr val="0000FF"/>
                </a:solidFill>
                <a:effectLst/>
                <a:uLnTx/>
                <a:uFillTx/>
                <a:latin typeface="Arial" panose="020B0604020202020204" pitchFamily="34" charset="0"/>
                <a:ea typeface="+mn-ea"/>
                <a:cs typeface="Arial" panose="020B0604020202020204" pitchFamily="34" charset="0"/>
              </a:rPr>
              <a:t>THANK YOU FOR ATTENTION!</a:t>
            </a:r>
          </a:p>
        </p:txBody>
      </p:sp>
      <p:sp>
        <p:nvSpPr>
          <p:cNvPr id="207890" name="WordArt 18"/>
          <p:cNvSpPr>
            <a:spLocks noChangeArrowheads="1" noChangeShapeType="1" noTextEdit="1"/>
          </p:cNvSpPr>
          <p:nvPr/>
        </p:nvSpPr>
        <p:spPr bwMode="auto">
          <a:xfrm rot="5400000">
            <a:off x="-685800" y="3505200"/>
            <a:ext cx="33528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marL="0" marR="0" lvl="0" indent="0" algn="ctr" defTabSz="914400" rtl="0" eaLnBrk="0" fontAlgn="auto"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a:ln>
                  <a:noFill/>
                </a:ln>
                <a:solidFill>
                  <a:srgbClr val="800080"/>
                </a:solidFill>
                <a:effectLst>
                  <a:outerShdw dist="99190" dir="7788334" algn="ctr" rotWithShape="0">
                    <a:srgbClr val="000080">
                      <a:alpha val="79999"/>
                    </a:srgbClr>
                  </a:outerShdw>
                </a:effectLst>
                <a:uLnTx/>
                <a:uFillTx/>
                <a:latin typeface="Arial" panose="020B0604020202020204" pitchFamily="34" charset="0"/>
                <a:ea typeface="+mn-ea"/>
                <a:cs typeface="Arial" panose="020B0604020202020204" pitchFamily="34" charset="0"/>
              </a:rPr>
              <a:t>the end</a:t>
            </a:r>
          </a:p>
        </p:txBody>
      </p:sp>
      <p:sp>
        <p:nvSpPr>
          <p:cNvPr id="207891" name="WordArt 19"/>
          <p:cNvSpPr>
            <a:spLocks noChangeArrowheads="1" noChangeShapeType="1" noTextEdit="1"/>
          </p:cNvSpPr>
          <p:nvPr/>
        </p:nvSpPr>
        <p:spPr bwMode="auto">
          <a:xfrm rot="5400000">
            <a:off x="6442868" y="3091657"/>
            <a:ext cx="3459163" cy="1485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marL="0" marR="0" lvl="0" indent="0" algn="ctr" defTabSz="914400" rtl="0" eaLnBrk="0" fontAlgn="auto"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a:ln>
                  <a:noFill/>
                </a:ln>
                <a:solidFill>
                  <a:srgbClr val="FF00FF"/>
                </a:solidFill>
                <a:effectLst>
                  <a:outerShdw dist="99190" dir="7788334" algn="ctr" rotWithShape="0">
                    <a:srgbClr val="000080">
                      <a:alpha val="79999"/>
                    </a:srgbClr>
                  </a:outerShdw>
                </a:effectLst>
                <a:uLnTx/>
                <a:uFillTx/>
                <a:latin typeface="Arial" panose="020B0604020202020204" pitchFamily="34" charset="0"/>
                <a:ea typeface="+mn-ea"/>
                <a:cs typeface="Arial" panose="020B0604020202020204" pitchFamily="34" charset="0"/>
              </a:rPr>
              <a:t>GOOD BYE!</a:t>
            </a:r>
          </a:p>
        </p:txBody>
      </p:sp>
    </p:spTree>
    <p:extLst>
      <p:ext uri="{BB962C8B-B14F-4D97-AF65-F5344CB8AC3E}">
        <p14:creationId xmlns:p14="http://schemas.microsoft.com/office/powerpoint/2010/main" val="3052104162"/>
      </p:ext>
    </p:extLst>
  </p:cSld>
  <p:clrMapOvr>
    <a:masterClrMapping/>
  </p:clrMapOvr>
  <p:transition advTm="2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3000" fill="hold" nodeType="afterEffect">
                                  <p:stCondLst>
                                    <p:cond delay="0"/>
                                  </p:stCondLst>
                                  <p:childTnLst>
                                    <p:set>
                                      <p:cBhvr>
                                        <p:cTn id="6" dur="1" fill="hold">
                                          <p:stCondLst>
                                            <p:cond delay="0"/>
                                          </p:stCondLst>
                                        </p:cTn>
                                        <p:tgtEl>
                                          <p:spTgt spid="207889"/>
                                        </p:tgtEl>
                                        <p:attrNameLst>
                                          <p:attrName>style.visibility</p:attrName>
                                        </p:attrNameLst>
                                      </p:cBhvr>
                                      <p:to>
                                        <p:strVal val="visible"/>
                                      </p:to>
                                    </p:set>
                                    <p:animEffect transition="in" filter="fade">
                                      <p:cBhvr>
                                        <p:cTn id="7" dur="2000"/>
                                        <p:tgtEl>
                                          <p:spTgt spid="207889"/>
                                        </p:tgtEl>
                                      </p:cBhvr>
                                    </p:animEffect>
                                  </p:childTnLst>
                                </p:cTn>
                              </p:par>
                            </p:childTnLst>
                          </p:cTn>
                        </p:par>
                        <p:par>
                          <p:cTn id="8" fill="hold" nodeType="afterGroup">
                            <p:stCondLst>
                              <p:cond delay="6000"/>
                            </p:stCondLst>
                            <p:childTnLst>
                              <p:par>
                                <p:cTn id="9" presetID="22" presetClass="entr" presetSubtype="1" fill="hold" nodeType="afterEffect">
                                  <p:stCondLst>
                                    <p:cond delay="0"/>
                                  </p:stCondLst>
                                  <p:childTnLst>
                                    <p:set>
                                      <p:cBhvr>
                                        <p:cTn id="10" dur="1" fill="hold">
                                          <p:stCondLst>
                                            <p:cond delay="0"/>
                                          </p:stCondLst>
                                        </p:cTn>
                                        <p:tgtEl>
                                          <p:spTgt spid="207890"/>
                                        </p:tgtEl>
                                        <p:attrNameLst>
                                          <p:attrName>style.visibility</p:attrName>
                                        </p:attrNameLst>
                                      </p:cBhvr>
                                      <p:to>
                                        <p:strVal val="visible"/>
                                      </p:to>
                                    </p:set>
                                    <p:animEffect transition="in" filter="wipe(up)">
                                      <p:cBhvr>
                                        <p:cTn id="11" dur="3000"/>
                                        <p:tgtEl>
                                          <p:spTgt spid="207890"/>
                                        </p:tgtEl>
                                      </p:cBhvr>
                                    </p:animEffect>
                                  </p:childTnLst>
                                </p:cTn>
                              </p:par>
                            </p:childTnLst>
                          </p:cTn>
                        </p:par>
                        <p:par>
                          <p:cTn id="12" fill="hold" nodeType="afterGroup">
                            <p:stCondLst>
                              <p:cond delay="9000"/>
                            </p:stCondLst>
                            <p:childTnLst>
                              <p:par>
                                <p:cTn id="13" presetID="22" presetClass="entr" presetSubtype="1" fill="hold" nodeType="afterEffect">
                                  <p:stCondLst>
                                    <p:cond delay="0"/>
                                  </p:stCondLst>
                                  <p:childTnLst>
                                    <p:set>
                                      <p:cBhvr>
                                        <p:cTn id="14" dur="1" fill="hold">
                                          <p:stCondLst>
                                            <p:cond delay="0"/>
                                          </p:stCondLst>
                                        </p:cTn>
                                        <p:tgtEl>
                                          <p:spTgt spid="207891"/>
                                        </p:tgtEl>
                                        <p:attrNameLst>
                                          <p:attrName>style.visibility</p:attrName>
                                        </p:attrNameLst>
                                      </p:cBhvr>
                                      <p:to>
                                        <p:strVal val="visible"/>
                                      </p:to>
                                    </p:set>
                                    <p:animEffect transition="in" filter="wipe(up)">
                                      <p:cBhvr>
                                        <p:cTn id="15" dur="3000"/>
                                        <p:tgtEl>
                                          <p:spTgt spid="20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D88035-F226-E219-365E-8A12FAA811C6}"/>
              </a:ext>
            </a:extLst>
          </p:cNvPr>
          <p:cNvSpPr txBox="1"/>
          <p:nvPr/>
        </p:nvSpPr>
        <p:spPr>
          <a:xfrm>
            <a:off x="107504" y="612845"/>
            <a:ext cx="4464496" cy="6247864"/>
          </a:xfrm>
          <a:prstGeom prst="rect">
            <a:avLst/>
          </a:prstGeom>
          <a:noFill/>
        </p:spPr>
        <p:txBody>
          <a:bodyPr wrap="square">
            <a:spAutoFit/>
          </a:bodyPr>
          <a:lstStyle/>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If I ______(go) out tonight, I ______(go) with my friends.</a:t>
            </a:r>
          </a:p>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If you ______(stay) up late, you ______(be) exhausted.</a:t>
            </a:r>
          </a:p>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If I ______(not meet) him today, I ______(phone) him.</a:t>
            </a:r>
          </a:p>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If Mary ______(come), they ______(be) happy.</a:t>
            </a:r>
          </a:p>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If we ______(continue) staying here, we ______(be) late.</a:t>
            </a:r>
          </a:p>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If we ______(go) on holiday this summer, we ______ (visit) Tokyo.</a:t>
            </a:r>
          </a:p>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If it ______(rain) too much, he ______(stay) at home.</a:t>
            </a:r>
          </a:p>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If the baby ______(eat) all the candies, he ______(feel) sick.</a:t>
            </a:r>
          </a:p>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If my family ______(not want) to go out, I ______(cook) for dinner.</a:t>
            </a:r>
          </a:p>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The coffee ______(taste) bad unless you ______(add) the milk.</a:t>
            </a:r>
          </a:p>
        </p:txBody>
      </p:sp>
      <p:sp>
        <p:nvSpPr>
          <p:cNvPr id="2" name="TextBox 1">
            <a:extLst>
              <a:ext uri="{FF2B5EF4-FFF2-40B4-BE49-F238E27FC236}">
                <a16:creationId xmlns:a16="http://schemas.microsoft.com/office/drawing/2014/main" id="{B5822215-6851-1F8F-EB28-87F831FAEA78}"/>
              </a:ext>
            </a:extLst>
          </p:cNvPr>
          <p:cNvSpPr txBox="1"/>
          <p:nvPr/>
        </p:nvSpPr>
        <p:spPr>
          <a:xfrm>
            <a:off x="4572000" y="612845"/>
            <a:ext cx="4572000" cy="6247864"/>
          </a:xfrm>
          <a:prstGeom prst="rect">
            <a:avLst/>
          </a:prstGeom>
          <a:noFill/>
        </p:spPr>
        <p:txBody>
          <a:bodyPr wrap="square">
            <a:spAutoFit/>
          </a:bodyPr>
          <a:lstStyle/>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If I ______(be) you, I ______(see) that movie.</a:t>
            </a:r>
          </a:p>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If my father ______(be) younger, he ______(travel) more.</a:t>
            </a:r>
          </a:p>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If you ______(agree) to come to the party with me, I ______(not be) angry.</a:t>
            </a:r>
          </a:p>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If she ______(have) enough money, she ______(buy) a new car.</a:t>
            </a:r>
          </a:p>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He ______(be) happy if his girlfriend ______(accept) his proposal.</a:t>
            </a:r>
          </a:p>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______ (you/buy) a house if you ______(live) in Japan?</a:t>
            </a:r>
          </a:p>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We ______(be) healthier if we ______(not smoke).</a:t>
            </a:r>
          </a:p>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It ______(be) nice if you ______(trust) me.</a:t>
            </a:r>
          </a:p>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If you ______(not speak) Vietnamese, ______(you/understand) me?</a:t>
            </a:r>
          </a:p>
          <a:p>
            <a:pPr algn="just">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If we ___(win) the lottery, we ___(travel) around the world.</a:t>
            </a:r>
          </a:p>
        </p:txBody>
      </p:sp>
    </p:spTree>
    <p:extLst>
      <p:ext uri="{BB962C8B-B14F-4D97-AF65-F5344CB8AC3E}">
        <p14:creationId xmlns:p14="http://schemas.microsoft.com/office/powerpoint/2010/main" val="2374880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D88035-F226-E219-365E-8A12FAA811C6}"/>
              </a:ext>
            </a:extLst>
          </p:cNvPr>
          <p:cNvSpPr txBox="1"/>
          <p:nvPr/>
        </p:nvSpPr>
        <p:spPr>
          <a:xfrm>
            <a:off x="107504" y="612845"/>
            <a:ext cx="9145016" cy="5293757"/>
          </a:xfrm>
          <a:prstGeom prst="rect">
            <a:avLst/>
          </a:prstGeom>
          <a:noFill/>
        </p:spPr>
        <p:txBody>
          <a:bodyPr wrap="square">
            <a:spAutoFit/>
          </a:bodyPr>
          <a:lstStyle/>
          <a:p>
            <a:pPr algn="l">
              <a:buFont typeface="+mj-lt"/>
              <a:buAutoNum type="arabicPeriod"/>
            </a:pPr>
            <a:r>
              <a:rPr lang="en-US" sz="2600" b="0" i="0" dirty="0">
                <a:solidFill>
                  <a:srgbClr val="000000"/>
                </a:solidFill>
                <a:effectLst/>
                <a:latin typeface="Times New Roman" panose="02020603050405020304" pitchFamily="18" charset="0"/>
                <a:cs typeface="Times New Roman" panose="02020603050405020304" pitchFamily="18" charset="0"/>
              </a:rPr>
              <a:t>If I ______(be) you, I ______(see) that movie.</a:t>
            </a:r>
          </a:p>
          <a:p>
            <a:pPr algn="l">
              <a:buFont typeface="+mj-lt"/>
              <a:buAutoNum type="arabicPeriod"/>
            </a:pPr>
            <a:r>
              <a:rPr lang="en-US" sz="2600" b="0" i="0" dirty="0">
                <a:solidFill>
                  <a:srgbClr val="000000"/>
                </a:solidFill>
                <a:effectLst/>
                <a:latin typeface="Times New Roman" panose="02020603050405020304" pitchFamily="18" charset="0"/>
                <a:cs typeface="Times New Roman" panose="02020603050405020304" pitchFamily="18" charset="0"/>
              </a:rPr>
              <a:t>If my father ______(be) younger, he ______(travel) more.</a:t>
            </a:r>
          </a:p>
          <a:p>
            <a:pPr algn="l">
              <a:buFont typeface="+mj-lt"/>
              <a:buAutoNum type="arabicPeriod"/>
            </a:pPr>
            <a:r>
              <a:rPr lang="en-US" sz="2600" b="0" i="0" dirty="0">
                <a:solidFill>
                  <a:srgbClr val="000000"/>
                </a:solidFill>
                <a:effectLst/>
                <a:latin typeface="Times New Roman" panose="02020603050405020304" pitchFamily="18" charset="0"/>
                <a:cs typeface="Times New Roman" panose="02020603050405020304" pitchFamily="18" charset="0"/>
              </a:rPr>
              <a:t>If you ______(agree) to come to the party with me, I ______(not be) angry.</a:t>
            </a:r>
          </a:p>
          <a:p>
            <a:pPr algn="l">
              <a:buFont typeface="+mj-lt"/>
              <a:buAutoNum type="arabicPeriod"/>
            </a:pPr>
            <a:r>
              <a:rPr lang="en-US" sz="2600" b="0" i="0" dirty="0">
                <a:solidFill>
                  <a:srgbClr val="000000"/>
                </a:solidFill>
                <a:effectLst/>
                <a:latin typeface="Times New Roman" panose="02020603050405020304" pitchFamily="18" charset="0"/>
                <a:cs typeface="Times New Roman" panose="02020603050405020304" pitchFamily="18" charset="0"/>
              </a:rPr>
              <a:t>If she ______(have) enough money, she ______(buy) a new car.</a:t>
            </a:r>
          </a:p>
          <a:p>
            <a:pPr algn="l">
              <a:buFont typeface="+mj-lt"/>
              <a:buAutoNum type="arabicPeriod"/>
            </a:pPr>
            <a:r>
              <a:rPr lang="en-US" sz="2600" b="0" i="0" dirty="0">
                <a:solidFill>
                  <a:srgbClr val="000000"/>
                </a:solidFill>
                <a:effectLst/>
                <a:latin typeface="Times New Roman" panose="02020603050405020304" pitchFamily="18" charset="0"/>
                <a:cs typeface="Times New Roman" panose="02020603050405020304" pitchFamily="18" charset="0"/>
              </a:rPr>
              <a:t>He ______(be) happy if his girlfriend ______(accept) his proposal.</a:t>
            </a:r>
          </a:p>
          <a:p>
            <a:pPr algn="l">
              <a:buFont typeface="+mj-lt"/>
              <a:buAutoNum type="arabicPeriod"/>
            </a:pPr>
            <a:r>
              <a:rPr lang="en-US" sz="2600" b="0" i="0" dirty="0">
                <a:solidFill>
                  <a:srgbClr val="000000"/>
                </a:solidFill>
                <a:effectLst/>
                <a:latin typeface="Times New Roman" panose="02020603050405020304" pitchFamily="18" charset="0"/>
                <a:cs typeface="Times New Roman" panose="02020603050405020304" pitchFamily="18" charset="0"/>
              </a:rPr>
              <a:t>______ (you/buy) a house if you ______(live) in Japan?</a:t>
            </a:r>
          </a:p>
          <a:p>
            <a:pPr algn="l">
              <a:buFont typeface="+mj-lt"/>
              <a:buAutoNum type="arabicPeriod"/>
            </a:pPr>
            <a:r>
              <a:rPr lang="en-US" sz="2600" b="0" i="0" dirty="0">
                <a:solidFill>
                  <a:srgbClr val="000000"/>
                </a:solidFill>
                <a:effectLst/>
                <a:latin typeface="Times New Roman" panose="02020603050405020304" pitchFamily="18" charset="0"/>
                <a:cs typeface="Times New Roman" panose="02020603050405020304" pitchFamily="18" charset="0"/>
              </a:rPr>
              <a:t>We ______(be) healthier if we ______(not smoke).</a:t>
            </a:r>
          </a:p>
          <a:p>
            <a:pPr algn="l">
              <a:buFont typeface="+mj-lt"/>
              <a:buAutoNum type="arabicPeriod"/>
            </a:pPr>
            <a:r>
              <a:rPr lang="en-US" sz="2600" b="0" i="0" dirty="0">
                <a:solidFill>
                  <a:srgbClr val="000000"/>
                </a:solidFill>
                <a:effectLst/>
                <a:latin typeface="Times New Roman" panose="02020603050405020304" pitchFamily="18" charset="0"/>
                <a:cs typeface="Times New Roman" panose="02020603050405020304" pitchFamily="18" charset="0"/>
              </a:rPr>
              <a:t>It ______(be) nice if you ______(trust) me.</a:t>
            </a:r>
          </a:p>
          <a:p>
            <a:pPr algn="l">
              <a:buFont typeface="+mj-lt"/>
              <a:buAutoNum type="arabicPeriod"/>
            </a:pPr>
            <a:r>
              <a:rPr lang="en-US" sz="2600" b="0" i="0" dirty="0">
                <a:solidFill>
                  <a:srgbClr val="000000"/>
                </a:solidFill>
                <a:effectLst/>
                <a:latin typeface="Times New Roman" panose="02020603050405020304" pitchFamily="18" charset="0"/>
                <a:cs typeface="Times New Roman" panose="02020603050405020304" pitchFamily="18" charset="0"/>
              </a:rPr>
              <a:t>If you ______(not speak) Vietnamese, ______(you/understand) me?</a:t>
            </a:r>
          </a:p>
          <a:p>
            <a:pPr algn="l">
              <a:buFont typeface="+mj-lt"/>
              <a:buAutoNum type="arabicPeriod"/>
            </a:pPr>
            <a:r>
              <a:rPr lang="en-US" sz="2600" b="0" i="0" dirty="0">
                <a:solidFill>
                  <a:srgbClr val="000000"/>
                </a:solidFill>
                <a:effectLst/>
                <a:latin typeface="Times New Roman" panose="02020603050405020304" pitchFamily="18" charset="0"/>
                <a:cs typeface="Times New Roman" panose="02020603050405020304" pitchFamily="18" charset="0"/>
              </a:rPr>
              <a:t>If we ___(win) the lottery, we ___(travel) around the world.</a:t>
            </a:r>
          </a:p>
        </p:txBody>
      </p:sp>
    </p:spTree>
    <p:extLst>
      <p:ext uri="{BB962C8B-B14F-4D97-AF65-F5344CB8AC3E}">
        <p14:creationId xmlns:p14="http://schemas.microsoft.com/office/powerpoint/2010/main" val="225341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403" y="533400"/>
            <a:ext cx="7968010" cy="7226857"/>
          </a:xfrm>
          <a:prstGeom prst="rect">
            <a:avLst/>
          </a:prstGeom>
          <a:noFill/>
        </p:spPr>
        <p:txBody>
          <a:bodyPr spcFirstLastPara="1">
            <a:prstTxWarp prst="textArchUp">
              <a:avLst>
                <a:gd name="adj" fmla="val 1119176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38100">
                  <a:solidFill>
                    <a:srgbClr val="FF0000"/>
                  </a:solidFill>
                </a:ln>
                <a:solidFill>
                  <a:srgbClr val="FFFF00"/>
                </a:solidFill>
                <a:effectLst/>
                <a:uLnTx/>
                <a:uFillTx/>
                <a:latin typeface="Constantia"/>
                <a:ea typeface="+mn-ea"/>
                <a:cs typeface="+mn-cs"/>
              </a:rPr>
              <a:t>WELCOME </a:t>
            </a:r>
            <a:r>
              <a:rPr kumimoji="0" lang="en-US" sz="6600" b="1" i="0" u="none" strike="noStrike" kern="1200" cap="none" spc="0" normalizeH="0" baseline="0" noProof="0" dirty="0">
                <a:ln w="38100">
                  <a:solidFill>
                    <a:srgbClr val="00B050"/>
                  </a:solidFill>
                </a:ln>
                <a:solidFill>
                  <a:srgbClr val="FFFF00"/>
                </a:solidFill>
                <a:effectLst/>
                <a:uLnTx/>
                <a:uFillTx/>
                <a:latin typeface="Constantia"/>
                <a:ea typeface="+mn-ea"/>
                <a:cs typeface="+mn-cs"/>
                <a:sym typeface="Wingdings"/>
              </a:rPr>
              <a:t></a:t>
            </a:r>
            <a:r>
              <a:rPr kumimoji="0" lang="en-US" sz="6600" b="1" i="0" u="none" strike="noStrike" kern="1200" cap="none" spc="0" normalizeH="0" baseline="0" noProof="0" dirty="0">
                <a:ln w="38100">
                  <a:solidFill>
                    <a:srgbClr val="FF0000"/>
                  </a:solidFill>
                </a:ln>
                <a:solidFill>
                  <a:srgbClr val="FFFF00"/>
                </a:solidFill>
                <a:effectLst/>
                <a:uLnTx/>
                <a:uFillTx/>
                <a:latin typeface="Constantia"/>
                <a:ea typeface="+mn-ea"/>
                <a:cs typeface="+mn-cs"/>
              </a:rPr>
              <a:t> TO </a:t>
            </a:r>
            <a:r>
              <a:rPr kumimoji="0" lang="en-US" sz="6600" b="1" i="0" u="none" strike="noStrike" kern="1200" cap="none" spc="0" normalizeH="0" baseline="0" noProof="0" dirty="0">
                <a:ln w="38100">
                  <a:solidFill>
                    <a:srgbClr val="00B050"/>
                  </a:solidFill>
                </a:ln>
                <a:solidFill>
                  <a:srgbClr val="FFFF00"/>
                </a:solidFill>
                <a:effectLst/>
                <a:uLnTx/>
                <a:uFillTx/>
                <a:latin typeface="Constantia"/>
                <a:ea typeface="+mn-ea"/>
                <a:cs typeface="+mn-cs"/>
                <a:sym typeface="Wingdings"/>
              </a:rPr>
              <a:t></a:t>
            </a:r>
            <a:r>
              <a:rPr kumimoji="0" lang="en-US" sz="6600" b="1" i="0" u="none" strike="noStrike" kern="1200" cap="none" spc="0" normalizeH="0" baseline="0" noProof="0" dirty="0">
                <a:ln w="38100">
                  <a:solidFill>
                    <a:srgbClr val="FF0000"/>
                  </a:solidFill>
                </a:ln>
                <a:solidFill>
                  <a:srgbClr val="FFFF00"/>
                </a:solidFill>
                <a:effectLst/>
                <a:uLnTx/>
                <a:uFillTx/>
                <a:latin typeface="Constantia"/>
                <a:ea typeface="+mn-ea"/>
                <a:cs typeface="+mn-cs"/>
              </a:rPr>
              <a:t> OUR </a:t>
            </a:r>
            <a:r>
              <a:rPr kumimoji="0" lang="en-US" sz="6600" b="1" i="0" u="none" strike="noStrike" kern="1200" cap="none" spc="0" normalizeH="0" baseline="0" noProof="0" dirty="0">
                <a:ln w="38100">
                  <a:solidFill>
                    <a:srgbClr val="00B050"/>
                  </a:solidFill>
                </a:ln>
                <a:solidFill>
                  <a:srgbClr val="FFFF00"/>
                </a:solidFill>
                <a:effectLst/>
                <a:uLnTx/>
                <a:uFillTx/>
                <a:latin typeface="Constantia"/>
                <a:ea typeface="+mn-ea"/>
                <a:cs typeface="+mn-cs"/>
                <a:sym typeface="Wingdings"/>
              </a:rPr>
              <a:t></a:t>
            </a:r>
            <a:r>
              <a:rPr kumimoji="0" lang="en-US" sz="6600" b="1" i="0" u="none" strike="noStrike" kern="1200" cap="none" spc="0" normalizeH="0" baseline="0" noProof="0" dirty="0">
                <a:ln w="38100">
                  <a:solidFill>
                    <a:srgbClr val="FF0000"/>
                  </a:solidFill>
                </a:ln>
                <a:solidFill>
                  <a:srgbClr val="FFFF00"/>
                </a:solidFill>
                <a:effectLst/>
                <a:uLnTx/>
                <a:uFillTx/>
                <a:latin typeface="Constantia"/>
                <a:ea typeface="+mn-ea"/>
                <a:cs typeface="+mn-cs"/>
              </a:rPr>
              <a:t> CLASS</a:t>
            </a:r>
          </a:p>
        </p:txBody>
      </p:sp>
      <p:sp>
        <p:nvSpPr>
          <p:cNvPr id="2" name="TextBox 1"/>
          <p:cNvSpPr txBox="1"/>
          <p:nvPr/>
        </p:nvSpPr>
        <p:spPr>
          <a:xfrm>
            <a:off x="3144317" y="2248002"/>
            <a:ext cx="2592288" cy="92333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strike="noStrike" kern="1200" cap="none" spc="0" normalizeH="0" baseline="0" noProof="0" dirty="0">
                <a:ln w="38100">
                  <a:solidFill>
                    <a:srgbClr val="FA00AD"/>
                  </a:solidFill>
                </a:ln>
                <a:solidFill>
                  <a:srgbClr val="FFFF00"/>
                </a:solidFill>
                <a:effectLst/>
                <a:uLnTx/>
                <a:uFillTx/>
                <a:latin typeface="Constantia"/>
                <a:ea typeface="+mn-ea"/>
                <a:cs typeface="+mn-cs"/>
              </a:rPr>
              <a:t>Unit 7:</a:t>
            </a:r>
          </a:p>
        </p:txBody>
      </p:sp>
      <p:sp>
        <p:nvSpPr>
          <p:cNvPr id="4" name="TextBox 3"/>
          <p:cNvSpPr txBox="1"/>
          <p:nvPr/>
        </p:nvSpPr>
        <p:spPr>
          <a:xfrm>
            <a:off x="435535" y="3100070"/>
            <a:ext cx="7968010" cy="1107996"/>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ln w="38100">
                  <a:solidFill>
                    <a:srgbClr val="FF0000"/>
                  </a:solidFill>
                </a:ln>
                <a:solidFill>
                  <a:srgbClr val="00FF00"/>
                </a:solidFill>
                <a:latin typeface="Constantia"/>
              </a:rPr>
              <a:t>POLLUTION</a:t>
            </a:r>
            <a:endParaRPr kumimoji="0" lang="en-US" sz="6600" b="1" i="0" u="none" strike="noStrike" kern="1200" cap="none" spc="0" normalizeH="0" baseline="0" noProof="0" dirty="0">
              <a:ln w="38100">
                <a:solidFill>
                  <a:srgbClr val="FF0000"/>
                </a:solidFill>
              </a:ln>
              <a:solidFill>
                <a:srgbClr val="00FF00"/>
              </a:solidFill>
              <a:effectLst/>
              <a:uLnTx/>
              <a:uFillTx/>
              <a:latin typeface="Constantia"/>
            </a:endParaRPr>
          </a:p>
        </p:txBody>
      </p:sp>
      <p:sp>
        <p:nvSpPr>
          <p:cNvPr id="5" name="TextBox 4"/>
          <p:cNvSpPr txBox="1"/>
          <p:nvPr/>
        </p:nvSpPr>
        <p:spPr>
          <a:xfrm>
            <a:off x="652185" y="4561355"/>
            <a:ext cx="8782372" cy="707886"/>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w="28575">
                  <a:solidFill>
                    <a:prstClr val="black"/>
                  </a:solidFill>
                </a:ln>
                <a:solidFill>
                  <a:srgbClr val="00FF00"/>
                </a:solidFill>
                <a:effectLst/>
                <a:uLnTx/>
                <a:uFillTx/>
                <a:latin typeface="Constantia"/>
                <a:ea typeface="+mn-ea"/>
                <a:cs typeface="+mn-cs"/>
              </a:rPr>
              <a:t>PERIOD 58:    </a:t>
            </a:r>
            <a:r>
              <a:rPr kumimoji="0" lang="en-US" sz="4000" b="1" i="0" u="none" strike="noStrike" kern="1200" cap="none" spc="0" normalizeH="0" baseline="0" noProof="0" dirty="0">
                <a:ln w="28575">
                  <a:solidFill>
                    <a:srgbClr val="FF0000"/>
                  </a:solidFill>
                </a:ln>
                <a:solidFill>
                  <a:prstClr val="black"/>
                </a:solidFill>
                <a:effectLst/>
                <a:uLnTx/>
                <a:uFillTx/>
                <a:latin typeface="Constantia"/>
                <a:ea typeface="+mn-ea"/>
                <a:cs typeface="+mn-cs"/>
              </a:rPr>
              <a:t>COMMUNICATION</a:t>
            </a:r>
          </a:p>
        </p:txBody>
      </p:sp>
      <p:sp>
        <p:nvSpPr>
          <p:cNvPr id="7" name="TextBox 6"/>
          <p:cNvSpPr txBox="1"/>
          <p:nvPr/>
        </p:nvSpPr>
        <p:spPr>
          <a:xfrm>
            <a:off x="2133600" y="1206035"/>
            <a:ext cx="5432502" cy="830997"/>
          </a:xfrm>
          <a:prstGeom prst="rect">
            <a:avLst/>
          </a:prstGeom>
          <a:noFill/>
          <a:ln>
            <a:noFill/>
          </a:ln>
        </p:spPr>
        <p:txBody>
          <a:bodyPr>
            <a:spAutoFit/>
          </a:bodyPr>
          <a:lstStyle>
            <a:defPPr>
              <a:defRPr lang="en-US"/>
            </a:defPPr>
            <a:lvl1pPr eaLnBrk="1" hangingPunct="1">
              <a:defRPr sz="6000" b="1">
                <a:ln w="19050">
                  <a:solidFill>
                    <a:srgbClr val="FA0000"/>
                  </a:solidFill>
                </a:ln>
                <a:solidFill>
                  <a:srgbClr val="002060"/>
                </a:solidFill>
                <a:latin typeface=".VnTifani HeavyH"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610" normalizeH="0" baseline="0" noProof="0" dirty="0">
                <a:ln w="28575">
                  <a:solidFill>
                    <a:prstClr val="black"/>
                  </a:solidFill>
                </a:ln>
                <a:solidFill>
                  <a:srgbClr val="0000FF"/>
                </a:solidFill>
                <a:effectLst/>
                <a:uLnTx/>
                <a:uFillTx/>
                <a:latin typeface=".VnTifani HeavyH" pitchFamily="34" charset="0"/>
                <a:ea typeface="+mn-ea"/>
                <a:cs typeface="+mn-cs"/>
              </a:rPr>
              <a:t>ENGLISH 8</a:t>
            </a:r>
          </a:p>
        </p:txBody>
      </p:sp>
      <p:pic>
        <p:nvPicPr>
          <p:cNvPr id="64520" name="Picture 3"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029200"/>
            <a:ext cx="14478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3"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5029200"/>
            <a:ext cx="14478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Picture 3"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21600" y="5008563"/>
            <a:ext cx="14478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3" name="Picture 3"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96013" y="5008563"/>
            <a:ext cx="14478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Picture 3"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46613" y="5000625"/>
            <a:ext cx="14478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5" name="Picture 3"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21025" y="5008563"/>
            <a:ext cx="14478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238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10000"/>
            <a:ext cx="25908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91744"/>
            <a:ext cx="297524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838200"/>
            <a:ext cx="2975248"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6248400" y="914401"/>
            <a:ext cx="2677019"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3810000"/>
            <a:ext cx="297254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0" y="3124200"/>
            <a:ext cx="685800" cy="523220"/>
          </a:xfrm>
          <a:prstGeom prst="rect">
            <a:avLst/>
          </a:prstGeom>
        </p:spPr>
        <p:txBody>
          <a:bodyPr wrap="square">
            <a:spAutoFit/>
          </a:bodyPr>
          <a:lstStyle/>
          <a:p>
            <a:r>
              <a:rPr lang="fr-FR" sz="2800" dirty="0">
                <a:solidFill>
                  <a:srgbClr val="FF0000"/>
                </a:solidFill>
                <a:latin typeface="Times New Roman" pitchFamily="18" charset="0"/>
                <a:cs typeface="Times New Roman" pitchFamily="18" charset="0"/>
              </a:rPr>
              <a:t>1.</a:t>
            </a:r>
            <a:endParaRPr lang="en-US" sz="2800" dirty="0">
              <a:latin typeface="Times New Roman" pitchFamily="18" charset="0"/>
              <a:cs typeface="Times New Roman" pitchFamily="18" charset="0"/>
            </a:endParaRPr>
          </a:p>
        </p:txBody>
      </p:sp>
      <p:sp>
        <p:nvSpPr>
          <p:cNvPr id="3" name="Rectangle 2"/>
          <p:cNvSpPr/>
          <p:nvPr/>
        </p:nvSpPr>
        <p:spPr>
          <a:xfrm>
            <a:off x="6251630" y="6248400"/>
            <a:ext cx="453970" cy="523220"/>
          </a:xfrm>
          <a:prstGeom prst="rect">
            <a:avLst/>
          </a:prstGeom>
        </p:spPr>
        <p:txBody>
          <a:bodyPr wrap="none">
            <a:spAutoFit/>
          </a:bodyPr>
          <a:lstStyle/>
          <a:p>
            <a:r>
              <a:rPr lang="fr-FR" sz="2800" dirty="0">
                <a:solidFill>
                  <a:srgbClr val="FF0000"/>
                </a:solidFill>
                <a:latin typeface="Times New Roman" pitchFamily="18" charset="0"/>
                <a:cs typeface="Times New Roman" pitchFamily="18" charset="0"/>
              </a:rPr>
              <a:t>6.</a:t>
            </a:r>
            <a:endParaRPr lang="en-US" sz="2800" dirty="0">
              <a:latin typeface="Times New Roman" pitchFamily="18" charset="0"/>
              <a:cs typeface="Times New Roman" pitchFamily="18" charset="0"/>
            </a:endParaRPr>
          </a:p>
        </p:txBody>
      </p:sp>
      <p:sp>
        <p:nvSpPr>
          <p:cNvPr id="4" name="Rectangle 3"/>
          <p:cNvSpPr/>
          <p:nvPr/>
        </p:nvSpPr>
        <p:spPr>
          <a:xfrm>
            <a:off x="3200400" y="6260068"/>
            <a:ext cx="458780" cy="523220"/>
          </a:xfrm>
          <a:prstGeom prst="rect">
            <a:avLst/>
          </a:prstGeom>
        </p:spPr>
        <p:txBody>
          <a:bodyPr wrap="none">
            <a:spAutoFit/>
          </a:bodyPr>
          <a:lstStyle/>
          <a:p>
            <a:r>
              <a:rPr lang="fr-FR" sz="2800" dirty="0">
                <a:solidFill>
                  <a:srgbClr val="FF0000"/>
                </a:solidFill>
                <a:latin typeface="Times New Roman" pitchFamily="18" charset="0"/>
                <a:cs typeface="Times New Roman" pitchFamily="18" charset="0"/>
              </a:rPr>
              <a:t>5.</a:t>
            </a:r>
            <a:endParaRPr lang="en-US" sz="2800" dirty="0">
              <a:latin typeface="Times New Roman" pitchFamily="18" charset="0"/>
              <a:cs typeface="Times New Roman" pitchFamily="18" charset="0"/>
            </a:endParaRPr>
          </a:p>
        </p:txBody>
      </p:sp>
      <p:sp>
        <p:nvSpPr>
          <p:cNvPr id="5" name="Rectangle 4"/>
          <p:cNvSpPr/>
          <p:nvPr/>
        </p:nvSpPr>
        <p:spPr>
          <a:xfrm>
            <a:off x="6172200" y="3200400"/>
            <a:ext cx="453970" cy="523220"/>
          </a:xfrm>
          <a:prstGeom prst="rect">
            <a:avLst/>
          </a:prstGeom>
        </p:spPr>
        <p:txBody>
          <a:bodyPr wrap="none">
            <a:spAutoFit/>
          </a:bodyPr>
          <a:lstStyle/>
          <a:p>
            <a:r>
              <a:rPr lang="fr-FR" sz="2800" dirty="0">
                <a:solidFill>
                  <a:srgbClr val="FF0000"/>
                </a:solidFill>
                <a:latin typeface="Times New Roman" pitchFamily="18" charset="0"/>
                <a:cs typeface="Times New Roman" pitchFamily="18" charset="0"/>
              </a:rPr>
              <a:t>3.</a:t>
            </a:r>
            <a:endParaRPr lang="en-US" sz="2800" dirty="0">
              <a:latin typeface="Times New Roman" pitchFamily="18" charset="0"/>
              <a:cs typeface="Times New Roman" pitchFamily="18" charset="0"/>
            </a:endParaRPr>
          </a:p>
        </p:txBody>
      </p:sp>
      <p:sp>
        <p:nvSpPr>
          <p:cNvPr id="6" name="Rectangle 5"/>
          <p:cNvSpPr/>
          <p:nvPr/>
        </p:nvSpPr>
        <p:spPr>
          <a:xfrm>
            <a:off x="304800" y="6248400"/>
            <a:ext cx="453970" cy="523220"/>
          </a:xfrm>
          <a:prstGeom prst="rect">
            <a:avLst/>
          </a:prstGeom>
        </p:spPr>
        <p:txBody>
          <a:bodyPr wrap="none">
            <a:spAutoFit/>
          </a:bodyPr>
          <a:lstStyle/>
          <a:p>
            <a:r>
              <a:rPr lang="fr-FR" sz="2800" dirty="0">
                <a:solidFill>
                  <a:srgbClr val="C00000"/>
                </a:solidFill>
                <a:latin typeface="Times New Roman" pitchFamily="18" charset="0"/>
                <a:cs typeface="Times New Roman" pitchFamily="18" charset="0"/>
              </a:rPr>
              <a:t>4.</a:t>
            </a:r>
            <a:endParaRPr lang="en-US" sz="2800"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838201"/>
            <a:ext cx="2896344"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276600" y="3200400"/>
            <a:ext cx="453970" cy="523220"/>
          </a:xfrm>
          <a:prstGeom prst="rect">
            <a:avLst/>
          </a:prstGeom>
        </p:spPr>
        <p:txBody>
          <a:bodyPr wrap="none">
            <a:spAutoFit/>
          </a:bodyPr>
          <a:lstStyle/>
          <a:p>
            <a:r>
              <a:rPr lang="en-US" sz="2800" dirty="0">
                <a:solidFill>
                  <a:srgbClr val="FF0000"/>
                </a:solidFill>
                <a:latin typeface="Times New Roman" pitchFamily="18" charset="0"/>
                <a:cs typeface="Times New Roman" pitchFamily="18" charset="0"/>
              </a:rPr>
              <a:t>2.</a:t>
            </a:r>
            <a:endParaRPr lang="en-US" sz="2800" dirty="0">
              <a:latin typeface="Times New Roman" pitchFamily="18" charset="0"/>
              <a:cs typeface="Times New Roman" pitchFamily="18" charset="0"/>
            </a:endParaRPr>
          </a:p>
        </p:txBody>
      </p:sp>
      <p:sp>
        <p:nvSpPr>
          <p:cNvPr id="11" name="Rectangle 10"/>
          <p:cNvSpPr/>
          <p:nvPr/>
        </p:nvSpPr>
        <p:spPr>
          <a:xfrm>
            <a:off x="1524000" y="177225"/>
            <a:ext cx="6705600" cy="584775"/>
          </a:xfrm>
          <a:prstGeom prst="rect">
            <a:avLst/>
          </a:prstGeom>
        </p:spPr>
        <p:txBody>
          <a:bodyPr wrap="square">
            <a:spAutoFit/>
          </a:bodyPr>
          <a:lstStyle/>
          <a:p>
            <a:r>
              <a:rPr lang="fr-FR" sz="2800" dirty="0">
                <a:solidFill>
                  <a:srgbClr val="FF0000"/>
                </a:solidFill>
                <a:latin typeface="Times New Roman" pitchFamily="18" charset="0"/>
                <a:cs typeface="Times New Roman" pitchFamily="18" charset="0"/>
              </a:rPr>
              <a:t>Warm up : </a:t>
            </a:r>
            <a:r>
              <a:rPr lang="fr-FR" sz="3200" dirty="0">
                <a:latin typeface="Times New Roman" pitchFamily="18" charset="0"/>
                <a:cs typeface="Times New Roman" pitchFamily="18" charset="0"/>
              </a:rPr>
              <a:t>LABEL THE POLLUTION</a:t>
            </a:r>
            <a:endParaRPr lang="en-US" sz="3200" dirty="0">
              <a:latin typeface="Times New Roman" pitchFamily="18" charset="0"/>
              <a:cs typeface="Times New Roman" pitchFamily="18" charset="0"/>
            </a:endParaRPr>
          </a:p>
        </p:txBody>
      </p:sp>
      <p:sp>
        <p:nvSpPr>
          <p:cNvPr id="16" name="Rectangle 15"/>
          <p:cNvSpPr/>
          <p:nvPr/>
        </p:nvSpPr>
        <p:spPr>
          <a:xfrm>
            <a:off x="474422" y="3124200"/>
            <a:ext cx="2421178" cy="523220"/>
          </a:xfrm>
          <a:prstGeom prst="rect">
            <a:avLst/>
          </a:prstGeom>
        </p:spPr>
        <p:txBody>
          <a:bodyPr wrap="square">
            <a:spAutoFit/>
          </a:bodyPr>
          <a:lstStyle/>
          <a:p>
            <a:r>
              <a:rPr lang="fr-FR" sz="2800" dirty="0">
                <a:latin typeface="Times New Roman" pitchFamily="18" charset="0"/>
                <a:cs typeface="Times New Roman" pitchFamily="18" charset="0"/>
              </a:rPr>
              <a:t>air pollution </a:t>
            </a:r>
            <a:endParaRPr lang="en-US" sz="2800" dirty="0">
              <a:latin typeface="Times New Roman" pitchFamily="18" charset="0"/>
              <a:cs typeface="Times New Roman" pitchFamily="18" charset="0"/>
            </a:endParaRPr>
          </a:p>
        </p:txBody>
      </p:sp>
      <p:sp>
        <p:nvSpPr>
          <p:cNvPr id="17" name="Rectangle 16"/>
          <p:cNvSpPr/>
          <p:nvPr/>
        </p:nvSpPr>
        <p:spPr>
          <a:xfrm>
            <a:off x="3733800" y="3200400"/>
            <a:ext cx="2226892" cy="523220"/>
          </a:xfrm>
          <a:prstGeom prst="rect">
            <a:avLst/>
          </a:prstGeom>
        </p:spPr>
        <p:txBody>
          <a:bodyPr wrap="none">
            <a:spAutoFit/>
          </a:bodyPr>
          <a:lstStyle/>
          <a:p>
            <a:r>
              <a:rPr lang="en-US" sz="2800" dirty="0">
                <a:latin typeface="Times New Roman" pitchFamily="18" charset="0"/>
                <a:cs typeface="Times New Roman" pitchFamily="18" charset="0"/>
              </a:rPr>
              <a:t>light pollution</a:t>
            </a:r>
          </a:p>
        </p:txBody>
      </p:sp>
      <p:sp>
        <p:nvSpPr>
          <p:cNvPr id="18" name="Rectangle 17"/>
          <p:cNvSpPr/>
          <p:nvPr/>
        </p:nvSpPr>
        <p:spPr>
          <a:xfrm>
            <a:off x="6499354" y="3200400"/>
            <a:ext cx="2416046" cy="523220"/>
          </a:xfrm>
          <a:prstGeom prst="rect">
            <a:avLst/>
          </a:prstGeom>
        </p:spPr>
        <p:txBody>
          <a:bodyPr wrap="none">
            <a:spAutoFit/>
          </a:bodyPr>
          <a:lstStyle/>
          <a:p>
            <a:r>
              <a:rPr lang="fr-FR" sz="2800" dirty="0">
                <a:latin typeface="Times New Roman" pitchFamily="18" charset="0"/>
                <a:cs typeface="Times New Roman" pitchFamily="18" charset="0"/>
              </a:rPr>
              <a:t>noise pollution </a:t>
            </a:r>
            <a:endParaRPr lang="en-US" sz="2800" dirty="0">
              <a:latin typeface="Times New Roman" pitchFamily="18" charset="0"/>
              <a:cs typeface="Times New Roman" pitchFamily="18" charset="0"/>
            </a:endParaRPr>
          </a:p>
        </p:txBody>
      </p:sp>
      <p:sp>
        <p:nvSpPr>
          <p:cNvPr id="19" name="Rectangle 18"/>
          <p:cNvSpPr/>
          <p:nvPr/>
        </p:nvSpPr>
        <p:spPr>
          <a:xfrm>
            <a:off x="685800" y="6172200"/>
            <a:ext cx="2209800" cy="523220"/>
          </a:xfrm>
          <a:prstGeom prst="rect">
            <a:avLst/>
          </a:prstGeom>
        </p:spPr>
        <p:txBody>
          <a:bodyPr wrap="square">
            <a:spAutoFit/>
          </a:bodyPr>
          <a:lstStyle/>
          <a:p>
            <a:r>
              <a:rPr lang="fr-FR" sz="2800" dirty="0" err="1">
                <a:latin typeface="Times New Roman" pitchFamily="18" charset="0"/>
                <a:cs typeface="Times New Roman" pitchFamily="18" charset="0"/>
              </a:rPr>
              <a:t>soil</a:t>
            </a:r>
            <a:r>
              <a:rPr lang="fr-FR" sz="2800" dirty="0">
                <a:latin typeface="Times New Roman" pitchFamily="18" charset="0"/>
                <a:cs typeface="Times New Roman" pitchFamily="18" charset="0"/>
              </a:rPr>
              <a:t> pollution </a:t>
            </a:r>
            <a:endParaRPr lang="en-US" sz="2800" dirty="0">
              <a:latin typeface="Times New Roman" pitchFamily="18" charset="0"/>
              <a:cs typeface="Times New Roman" pitchFamily="18" charset="0"/>
            </a:endParaRPr>
          </a:p>
        </p:txBody>
      </p:sp>
      <p:sp>
        <p:nvSpPr>
          <p:cNvPr id="20" name="Rectangle 19"/>
          <p:cNvSpPr/>
          <p:nvPr/>
        </p:nvSpPr>
        <p:spPr>
          <a:xfrm>
            <a:off x="3505200" y="6260068"/>
            <a:ext cx="2425664" cy="523220"/>
          </a:xfrm>
          <a:prstGeom prst="rect">
            <a:avLst/>
          </a:prstGeom>
        </p:spPr>
        <p:txBody>
          <a:bodyPr wrap="none">
            <a:spAutoFit/>
          </a:bodyPr>
          <a:lstStyle/>
          <a:p>
            <a:r>
              <a:rPr lang="fr-FR" sz="2800" dirty="0" err="1">
                <a:latin typeface="Times New Roman" pitchFamily="18" charset="0"/>
                <a:cs typeface="Times New Roman" pitchFamily="18" charset="0"/>
              </a:rPr>
              <a:t>visual</a:t>
            </a:r>
            <a:r>
              <a:rPr lang="fr-FR" sz="2800" dirty="0">
                <a:latin typeface="Times New Roman" pitchFamily="18" charset="0"/>
                <a:cs typeface="Times New Roman" pitchFamily="18" charset="0"/>
              </a:rPr>
              <a:t> pollution</a:t>
            </a:r>
            <a:endParaRPr lang="en-US" sz="2800" dirty="0">
              <a:latin typeface="Times New Roman" pitchFamily="18" charset="0"/>
              <a:cs typeface="Times New Roman" pitchFamily="18" charset="0"/>
            </a:endParaRPr>
          </a:p>
        </p:txBody>
      </p:sp>
      <p:sp>
        <p:nvSpPr>
          <p:cNvPr id="21" name="Rectangle 20"/>
          <p:cNvSpPr/>
          <p:nvPr/>
        </p:nvSpPr>
        <p:spPr>
          <a:xfrm>
            <a:off x="6553200" y="6258580"/>
            <a:ext cx="2456122" cy="523220"/>
          </a:xfrm>
          <a:prstGeom prst="rect">
            <a:avLst/>
          </a:prstGeom>
        </p:spPr>
        <p:txBody>
          <a:bodyPr wrap="none">
            <a:spAutoFit/>
          </a:bodyPr>
          <a:lstStyle/>
          <a:p>
            <a:r>
              <a:rPr lang="fr-FR" sz="2800" dirty="0">
                <a:latin typeface="Times New Roman" pitchFamily="18" charset="0"/>
                <a:cs typeface="Times New Roman" pitchFamily="18" charset="0"/>
              </a:rPr>
              <a:t>water pollution </a:t>
            </a:r>
            <a:endParaRPr lang="en-US" sz="2800" dirty="0">
              <a:latin typeface="Times New Roman" pitchFamily="18" charset="0"/>
              <a:cs typeface="Times New Roman" pitchFamily="18" charset="0"/>
            </a:endParaRPr>
          </a:p>
        </p:txBody>
      </p:sp>
      <p:grpSp>
        <p:nvGrpSpPr>
          <p:cNvPr id="22" name="Group 21"/>
          <p:cNvGrpSpPr>
            <a:grpSpLocks/>
          </p:cNvGrpSpPr>
          <p:nvPr/>
        </p:nvGrpSpPr>
        <p:grpSpPr bwMode="auto">
          <a:xfrm>
            <a:off x="0" y="0"/>
            <a:ext cx="9220200" cy="6858000"/>
            <a:chOff x="0" y="0"/>
            <a:chExt cx="5760" cy="4333"/>
          </a:xfrm>
        </p:grpSpPr>
        <p:pic>
          <p:nvPicPr>
            <p:cNvPr id="23" name="Picture 22" descr="N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N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N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N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377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
            <a:ext cx="7772400" cy="1143000"/>
          </a:xfrm>
        </p:spPr>
        <p:txBody>
          <a:bodyPr>
            <a:normAutofit/>
          </a:bodyPr>
          <a:lstStyle/>
          <a:p>
            <a:pPr algn="l"/>
            <a:r>
              <a:rPr lang="en-US" sz="3600" b="1" dirty="0">
                <a:solidFill>
                  <a:srgbClr val="C00000"/>
                </a:solidFill>
                <a:latin typeface="Times New Roman" pitchFamily="18" charset="0"/>
                <a:cs typeface="Times New Roman" pitchFamily="18" charset="0"/>
              </a:rPr>
              <a:t>I. VOCABULARY</a:t>
            </a:r>
          </a:p>
        </p:txBody>
      </p:sp>
      <p:sp>
        <p:nvSpPr>
          <p:cNvPr id="3" name="Subtitle 2"/>
          <p:cNvSpPr>
            <a:spLocks noGrp="1"/>
          </p:cNvSpPr>
          <p:nvPr>
            <p:ph type="subTitle" idx="1"/>
          </p:nvPr>
        </p:nvSpPr>
        <p:spPr>
          <a:xfrm>
            <a:off x="-74240" y="899791"/>
            <a:ext cx="9144000" cy="5181600"/>
          </a:xfrm>
        </p:spPr>
        <p:txBody>
          <a:bodyPr>
            <a:normAutofit/>
          </a:bodyPr>
          <a:lstStyle/>
          <a:p>
            <a:pPr algn="l"/>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829179671"/>
              </p:ext>
            </p:extLst>
          </p:nvPr>
        </p:nvGraphicFramePr>
        <p:xfrm>
          <a:off x="381000" y="2288432"/>
          <a:ext cx="8229600" cy="567698"/>
        </p:xfrm>
        <a:graphic>
          <a:graphicData uri="http://schemas.openxmlformats.org/drawingml/2006/table">
            <a:tbl>
              <a:tblPr/>
              <a:tblGrid>
                <a:gridCol w="1584176">
                  <a:extLst>
                    <a:ext uri="{9D8B030D-6E8A-4147-A177-3AD203B41FA5}">
                      <a16:colId xmlns:a16="http://schemas.microsoft.com/office/drawing/2014/main" val="20000"/>
                    </a:ext>
                  </a:extLst>
                </a:gridCol>
                <a:gridCol w="1533872">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444552">
                  <a:extLst>
                    <a:ext uri="{9D8B030D-6E8A-4147-A177-3AD203B41FA5}">
                      <a16:colId xmlns:a16="http://schemas.microsoft.com/office/drawing/2014/main" val="20003"/>
                    </a:ext>
                  </a:extLst>
                </a:gridCol>
              </a:tblGrid>
              <a:tr h="394739">
                <a:tc>
                  <a:txBody>
                    <a:bodyPr/>
                    <a:lstStyle/>
                    <a:p>
                      <a:pPr fontAlgn="t"/>
                      <a:r>
                        <a:rPr lang="en-US" sz="2800" b="1" dirty="0">
                          <a:effectLst/>
                          <a:latin typeface="Times New Roman" pitchFamily="18" charset="0"/>
                          <a:cs typeface="Times New Roman" pitchFamily="18" charset="0"/>
                        </a:rPr>
                        <a:t>- earplug</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EC8C8"/>
                    </a:solidFill>
                  </a:tcPr>
                </a:tc>
                <a:tc>
                  <a:txBody>
                    <a:bodyPr/>
                    <a:lstStyle/>
                    <a:p>
                      <a:pPr fontAlgn="t"/>
                      <a:r>
                        <a:rPr lang="en-US" sz="2800" dirty="0">
                          <a:effectLst/>
                          <a:latin typeface="Times New Roman" pitchFamily="18" charset="0"/>
                          <a:cs typeface="Times New Roman" pitchFamily="18" charset="0"/>
                        </a:rPr>
                        <a:t>(n)</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2800" dirty="0">
                          <a:effectLst/>
                          <a:latin typeface="Times New Roman" pitchFamily="18" charset="0"/>
                          <a:cs typeface="Times New Roman" pitchFamily="18" charset="0"/>
                        </a:rPr>
                        <a:t>/ˈ</a:t>
                      </a:r>
                      <a:r>
                        <a:rPr lang="en-US" sz="2800" dirty="0" err="1">
                          <a:effectLst/>
                          <a:latin typeface="Times New Roman" pitchFamily="18" charset="0"/>
                          <a:cs typeface="Times New Roman" pitchFamily="18" charset="0"/>
                        </a:rPr>
                        <a:t>ɪəplʌɡ</a:t>
                      </a:r>
                      <a:r>
                        <a:rPr lang="en-US" sz="2800" dirty="0">
                          <a:effectLst/>
                          <a:latin typeface="Times New Roman" pitchFamily="18" charset="0"/>
                          <a:cs typeface="Times New Roman" pitchFamily="18" charset="0"/>
                        </a:rPr>
                        <a: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2800" dirty="0" err="1">
                          <a:effectLst/>
                          <a:latin typeface="Times New Roman" pitchFamily="18" charset="0"/>
                          <a:cs typeface="Times New Roman" pitchFamily="18" charset="0"/>
                        </a:rPr>
                        <a:t>cái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nút</a:t>
                      </a:r>
                      <a:r>
                        <a:rPr lang="en-US" sz="2800" dirty="0">
                          <a:effectLst/>
                          <a:latin typeface="Times New Roman" pitchFamily="18" charset="0"/>
                          <a:cs typeface="Times New Roman" pitchFamily="18" charset="0"/>
                        </a:rPr>
                        <a:t> tai</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2131963"/>
              </p:ext>
            </p:extLst>
          </p:nvPr>
        </p:nvGraphicFramePr>
        <p:xfrm>
          <a:off x="152400" y="1248577"/>
          <a:ext cx="8458200" cy="628658"/>
        </p:xfrm>
        <a:graphic>
          <a:graphicData uri="http://schemas.openxmlformats.org/drawingml/2006/table">
            <a:tbl>
              <a:tblPr/>
              <a:tblGrid>
                <a:gridCol w="24384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2364344">
                  <a:extLst>
                    <a:ext uri="{9D8B030D-6E8A-4147-A177-3AD203B41FA5}">
                      <a16:colId xmlns:a16="http://schemas.microsoft.com/office/drawing/2014/main" val="20002"/>
                    </a:ext>
                  </a:extLst>
                </a:gridCol>
                <a:gridCol w="2512456">
                  <a:extLst>
                    <a:ext uri="{9D8B030D-6E8A-4147-A177-3AD203B41FA5}">
                      <a16:colId xmlns:a16="http://schemas.microsoft.com/office/drawing/2014/main" val="20003"/>
                    </a:ext>
                  </a:extLst>
                </a:gridCol>
              </a:tblGrid>
              <a:tr h="394739">
                <a:tc>
                  <a:txBody>
                    <a:bodyPr/>
                    <a:lstStyle/>
                    <a:p>
                      <a:pPr fontAlgn="t"/>
                      <a:r>
                        <a:rPr lang="en-US" sz="3200" dirty="0">
                          <a:effectLst/>
                          <a:latin typeface="Times New Roman" pitchFamily="18" charset="0"/>
                          <a:cs typeface="Times New Roman" pitchFamily="18" charset="0"/>
                        </a:rPr>
                        <a:t>- </a:t>
                      </a:r>
                      <a:r>
                        <a:rPr lang="en-US" sz="3200" b="1" dirty="0">
                          <a:effectLst/>
                          <a:latin typeface="Times New Roman" pitchFamily="18" charset="0"/>
                          <a:cs typeface="Times New Roman" pitchFamily="18" charset="0"/>
                        </a:rPr>
                        <a:t>permanent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EC8C8"/>
                    </a:solidFill>
                  </a:tcPr>
                </a:tc>
                <a:tc>
                  <a:txBody>
                    <a:bodyPr/>
                    <a:lstStyle/>
                    <a:p>
                      <a:pPr fontAlgn="t"/>
                      <a:r>
                        <a:rPr lang="en-US" sz="3200" dirty="0">
                          <a:effectLst/>
                          <a:latin typeface="Times New Roman" pitchFamily="18" charset="0"/>
                          <a:cs typeface="Times New Roman" pitchFamily="18" charset="0"/>
                        </a:rPr>
                        <a:t>(</a:t>
                      </a:r>
                      <a:r>
                        <a:rPr lang="en-US" sz="3200" dirty="0" err="1">
                          <a:effectLst/>
                          <a:latin typeface="Times New Roman" pitchFamily="18" charset="0"/>
                          <a:cs typeface="Times New Roman" pitchFamily="18" charset="0"/>
                        </a:rPr>
                        <a:t>adj</a:t>
                      </a:r>
                      <a:r>
                        <a:rPr lang="en-US" sz="3200" dirty="0">
                          <a:effectLst/>
                          <a:latin typeface="Times New Roman" pitchFamily="18" charset="0"/>
                          <a:cs typeface="Times New Roman" pitchFamily="18" charset="0"/>
                        </a:rPr>
                        <a: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3200" dirty="0">
                          <a:effectLst/>
                          <a:latin typeface="Times New Roman" pitchFamily="18" charset="0"/>
                          <a:cs typeface="Times New Roman" pitchFamily="18" charset="0"/>
                        </a:rPr>
                        <a:t>/ˈ</a:t>
                      </a:r>
                      <a:r>
                        <a:rPr lang="en-US" sz="3200" dirty="0" err="1">
                          <a:effectLst/>
                          <a:latin typeface="Times New Roman" pitchFamily="18" charset="0"/>
                          <a:cs typeface="Times New Roman" pitchFamily="18" charset="0"/>
                        </a:rPr>
                        <a:t>pɜːmənənt</a:t>
                      </a:r>
                      <a:r>
                        <a:rPr lang="en-US" sz="3200" dirty="0">
                          <a:effectLst/>
                          <a:latin typeface="Times New Roman" pitchFamily="18" charset="0"/>
                          <a:cs typeface="Times New Roman" pitchFamily="18" charset="0"/>
                        </a:rPr>
                        <a: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3200" dirty="0" err="1">
                          <a:effectLst/>
                          <a:latin typeface="Times New Roman" pitchFamily="18" charset="0"/>
                          <a:cs typeface="Times New Roman" pitchFamily="18" charset="0"/>
                        </a:rPr>
                        <a:t>vĩnh</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viễn</a:t>
                      </a:r>
                      <a:endParaRPr lang="en-US" sz="3200" dirty="0">
                        <a:effectLst/>
                        <a:latin typeface="Times New Roman" pitchFamily="18" charset="0"/>
                        <a:cs typeface="Times New Roman" pitchFamily="18" charset="0"/>
                      </a:endParaRP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06878481"/>
              </p:ext>
            </p:extLst>
          </p:nvPr>
        </p:nvGraphicFramePr>
        <p:xfrm>
          <a:off x="152400" y="4267201"/>
          <a:ext cx="8544744" cy="1066800"/>
        </p:xfrm>
        <a:graphic>
          <a:graphicData uri="http://schemas.openxmlformats.org/drawingml/2006/table">
            <a:tbl>
              <a:tblPr/>
              <a:tblGrid>
                <a:gridCol w="2971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966546">
                  <a:extLst>
                    <a:ext uri="{9D8B030D-6E8A-4147-A177-3AD203B41FA5}">
                      <a16:colId xmlns:a16="http://schemas.microsoft.com/office/drawing/2014/main" val="20002"/>
                    </a:ext>
                  </a:extLst>
                </a:gridCol>
                <a:gridCol w="2463398">
                  <a:extLst>
                    <a:ext uri="{9D8B030D-6E8A-4147-A177-3AD203B41FA5}">
                      <a16:colId xmlns:a16="http://schemas.microsoft.com/office/drawing/2014/main" val="20003"/>
                    </a:ext>
                  </a:extLst>
                </a:gridCol>
              </a:tblGrid>
              <a:tr h="1066800">
                <a:tc>
                  <a:txBody>
                    <a:bodyPr/>
                    <a:lstStyle/>
                    <a:p>
                      <a:pPr fontAlgn="t"/>
                      <a:r>
                        <a:rPr lang="en-US" sz="3200" b="1" dirty="0">
                          <a:effectLst/>
                          <a:latin typeface="Times New Roman" pitchFamily="18" charset="0"/>
                          <a:cs typeface="Times New Roman" pitchFamily="18" charset="0"/>
                        </a:rPr>
                        <a:t>- hearing loss</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EC8C8"/>
                    </a:solidFill>
                  </a:tcPr>
                </a:tc>
                <a:tc>
                  <a:txBody>
                    <a:bodyPr/>
                    <a:lstStyle/>
                    <a:p>
                      <a:pPr fontAlgn="t"/>
                      <a:r>
                        <a:rPr lang="en-US" sz="2800" dirty="0">
                          <a:effectLst/>
                          <a:latin typeface="Times New Roman" pitchFamily="18" charset="0"/>
                          <a:cs typeface="Times New Roman" pitchFamily="18" charset="0"/>
                        </a:rPr>
                        <a:t>(n)</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2800" dirty="0">
                          <a:effectLst/>
                          <a:latin typeface="Times New Roman" pitchFamily="18" charset="0"/>
                          <a:cs typeface="Times New Roman" pitchFamily="18" charset="0"/>
                        </a:rPr>
                        <a:t>/ˈ</a:t>
                      </a:r>
                      <a:r>
                        <a:rPr lang="en-US" sz="2800" dirty="0" err="1">
                          <a:effectLst/>
                          <a:latin typeface="Times New Roman" pitchFamily="18" charset="0"/>
                          <a:cs typeface="Times New Roman" pitchFamily="18" charset="0"/>
                        </a:rPr>
                        <a:t>hɪərɪŋ</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lɒs</a:t>
                      </a:r>
                      <a:r>
                        <a:rPr lang="en-US" sz="2800" dirty="0">
                          <a:effectLst/>
                          <a:latin typeface="Times New Roman" pitchFamily="18" charset="0"/>
                          <a:cs typeface="Times New Roman" pitchFamily="18" charset="0"/>
                        </a:rPr>
                        <a: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2800" dirty="0" err="1">
                          <a:effectLst/>
                          <a:latin typeface="Times New Roman" pitchFamily="18" charset="0"/>
                          <a:cs typeface="Times New Roman" pitchFamily="18" charset="0"/>
                        </a:rPr>
                        <a:t>mất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thính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lực</a:t>
                      </a:r>
                      <a:endParaRPr lang="en-US" sz="2800" dirty="0">
                        <a:effectLst/>
                        <a:latin typeface="Times New Roman" pitchFamily="18" charset="0"/>
                        <a:cs typeface="Times New Roman" pitchFamily="18" charset="0"/>
                      </a:endParaRP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19734371"/>
              </p:ext>
            </p:extLst>
          </p:nvPr>
        </p:nvGraphicFramePr>
        <p:xfrm>
          <a:off x="381000" y="5558782"/>
          <a:ext cx="8316144" cy="628658"/>
        </p:xfrm>
        <a:graphic>
          <a:graphicData uri="http://schemas.openxmlformats.org/drawingml/2006/table">
            <a:tbl>
              <a:tblPr/>
              <a:tblGrid>
                <a:gridCol w="32004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296344">
                  <a:extLst>
                    <a:ext uri="{9D8B030D-6E8A-4147-A177-3AD203B41FA5}">
                      <a16:colId xmlns:a16="http://schemas.microsoft.com/office/drawing/2014/main" val="20003"/>
                    </a:ext>
                  </a:extLst>
                </a:gridCol>
              </a:tblGrid>
              <a:tr h="452264">
                <a:tc>
                  <a:txBody>
                    <a:bodyPr/>
                    <a:lstStyle/>
                    <a:p>
                      <a:pPr fontAlgn="t"/>
                      <a:r>
                        <a:rPr lang="en-US" sz="3200" b="1" dirty="0">
                          <a:effectLst/>
                          <a:latin typeface="Times New Roman" pitchFamily="18" charset="0"/>
                          <a:cs typeface="Times New Roman" pitchFamily="18" charset="0"/>
                        </a:rPr>
                        <a:t>- blood pressure</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EC8C8"/>
                    </a:solidFill>
                  </a:tcPr>
                </a:tc>
                <a:tc>
                  <a:txBody>
                    <a:bodyPr/>
                    <a:lstStyle/>
                    <a:p>
                      <a:pPr fontAlgn="t"/>
                      <a:r>
                        <a:rPr lang="en-US" sz="2800" dirty="0">
                          <a:effectLst/>
                          <a:latin typeface="Times New Roman" pitchFamily="18" charset="0"/>
                          <a:cs typeface="Times New Roman" pitchFamily="18" charset="0"/>
                        </a:rPr>
                        <a:t>(n)</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2800" dirty="0">
                          <a:effectLst/>
                          <a:latin typeface="Times New Roman" pitchFamily="18" charset="0"/>
                          <a:cs typeface="Times New Roman" pitchFamily="18" charset="0"/>
                        </a:rPr>
                        <a:t>/</a:t>
                      </a:r>
                      <a:r>
                        <a:rPr lang="en-US" sz="2800" dirty="0" err="1">
                          <a:effectLst/>
                          <a:latin typeface="Times New Roman" pitchFamily="18" charset="0"/>
                          <a:cs typeface="Times New Roman" pitchFamily="18" charset="0"/>
                        </a:rPr>
                        <a:t>blʌd</a:t>
                      </a:r>
                      <a:r>
                        <a:rPr lang="en-US" sz="2800" dirty="0">
                          <a:effectLst/>
                          <a:latin typeface="Times New Roman" pitchFamily="18" charset="0"/>
                          <a:cs typeface="Times New Roman" pitchFamily="18" charset="0"/>
                        </a:rPr>
                        <a:t> ˈ</a:t>
                      </a:r>
                      <a:r>
                        <a:rPr lang="en-US" sz="2800" dirty="0" err="1">
                          <a:effectLst/>
                          <a:latin typeface="Times New Roman" pitchFamily="18" charset="0"/>
                          <a:cs typeface="Times New Roman" pitchFamily="18" charset="0"/>
                        </a:rPr>
                        <a:t>preʃə</a:t>
                      </a:r>
                      <a:r>
                        <a:rPr lang="en-US" sz="2800" dirty="0">
                          <a:effectLst/>
                          <a:latin typeface="Times New Roman" pitchFamily="18" charset="0"/>
                          <a:cs typeface="Times New Roman" pitchFamily="18" charset="0"/>
                        </a:rPr>
                        <a: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2800" dirty="0" err="1">
                          <a:effectLst/>
                          <a:latin typeface="Times New Roman" pitchFamily="18" charset="0"/>
                          <a:cs typeface="Times New Roman" pitchFamily="18" charset="0"/>
                        </a:rPr>
                        <a:t>huyết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áp</a:t>
                      </a:r>
                      <a:endParaRPr lang="en-US" sz="2800" dirty="0">
                        <a:effectLst/>
                        <a:latin typeface="Times New Roman" pitchFamily="18" charset="0"/>
                        <a:cs typeface="Times New Roman" pitchFamily="18" charset="0"/>
                      </a:endParaRP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596433811"/>
              </p:ext>
            </p:extLst>
          </p:nvPr>
        </p:nvGraphicFramePr>
        <p:xfrm>
          <a:off x="374848" y="3243048"/>
          <a:ext cx="8235752" cy="628658"/>
        </p:xfrm>
        <a:graphic>
          <a:graphicData uri="http://schemas.openxmlformats.org/drawingml/2006/table">
            <a:tbl>
              <a:tblPr/>
              <a:tblGrid>
                <a:gridCol w="2063552">
                  <a:extLst>
                    <a:ext uri="{9D8B030D-6E8A-4147-A177-3AD203B41FA5}">
                      <a16:colId xmlns:a16="http://schemas.microsoft.com/office/drawing/2014/main" val="20000"/>
                    </a:ext>
                  </a:extLst>
                </a:gridCol>
                <a:gridCol w="1060648">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444552">
                  <a:extLst>
                    <a:ext uri="{9D8B030D-6E8A-4147-A177-3AD203B41FA5}">
                      <a16:colId xmlns:a16="http://schemas.microsoft.com/office/drawing/2014/main" val="20003"/>
                    </a:ext>
                  </a:extLst>
                </a:gridCol>
              </a:tblGrid>
              <a:tr h="394739">
                <a:tc>
                  <a:txBody>
                    <a:bodyPr/>
                    <a:lstStyle/>
                    <a:p>
                      <a:pPr fontAlgn="t"/>
                      <a:r>
                        <a:rPr lang="en-US" sz="3200" b="1" dirty="0">
                          <a:effectLst/>
                          <a:latin typeface="Times New Roman" pitchFamily="18" charset="0"/>
                          <a:cs typeface="Times New Roman" pitchFamily="18" charset="0"/>
                        </a:rPr>
                        <a:t>- affect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2800" dirty="0">
                          <a:effectLst/>
                          <a:latin typeface="Times New Roman" pitchFamily="18" charset="0"/>
                          <a:cs typeface="Times New Roman" pitchFamily="18" charset="0"/>
                        </a:rPr>
                        <a:t>(v)</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2800" dirty="0">
                          <a:effectLst/>
                          <a:latin typeface="Times New Roman" pitchFamily="18" charset="0"/>
                          <a:cs typeface="Times New Roman" pitchFamily="18" charset="0"/>
                        </a:rPr>
                        <a:t>/</a:t>
                      </a:r>
                      <a:r>
                        <a:rPr lang="en-US" sz="2800" dirty="0" err="1">
                          <a:effectLst/>
                          <a:latin typeface="Times New Roman" pitchFamily="18" charset="0"/>
                          <a:cs typeface="Times New Roman" pitchFamily="18" charset="0"/>
                        </a:rPr>
                        <a:t>əˈfekt</a:t>
                      </a:r>
                      <a:r>
                        <a:rPr lang="en-US" sz="2800" dirty="0">
                          <a:effectLst/>
                          <a:latin typeface="Times New Roman" pitchFamily="18" charset="0"/>
                          <a:cs typeface="Times New Roman" pitchFamily="18" charset="0"/>
                        </a:rPr>
                        <a: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vi-VN" sz="2800" dirty="0">
                          <a:effectLst/>
                          <a:latin typeface="Times New Roman" pitchFamily="18" charset="0"/>
                          <a:cs typeface="Times New Roman" pitchFamily="18" charset="0"/>
                        </a:rPr>
                        <a:t>làm ảnh hưởng</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bl>
          </a:graphicData>
        </a:graphic>
      </p:graphicFrame>
      <p:pic>
        <p:nvPicPr>
          <p:cNvPr id="7" name="Picture 6"/>
          <p:cNvPicPr>
            <a:picLocks noChangeAspect="1"/>
          </p:cNvPicPr>
          <p:nvPr/>
        </p:nvPicPr>
        <p:blipFill>
          <a:blip r:embed="rId2"/>
          <a:stretch>
            <a:fillRect/>
          </a:stretch>
        </p:blipFill>
        <p:spPr>
          <a:xfrm>
            <a:off x="-40024" y="-297"/>
            <a:ext cx="9224047" cy="6858594"/>
          </a:xfrm>
          <a:prstGeom prst="rect">
            <a:avLst/>
          </a:prstGeom>
        </p:spPr>
      </p:pic>
    </p:spTree>
    <p:extLst>
      <p:ext uri="{BB962C8B-B14F-4D97-AF65-F5344CB8AC3E}">
        <p14:creationId xmlns:p14="http://schemas.microsoft.com/office/powerpoint/2010/main" val="291019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rmAutofit fontScale="90000"/>
          </a:bodyPr>
          <a:lstStyle/>
          <a:p>
            <a:pPr algn="l"/>
            <a:r>
              <a:rPr lang="en-US" sz="2800" dirty="0">
                <a:solidFill>
                  <a:srgbClr val="C00000"/>
                </a:solidFill>
                <a:latin typeface="Times New Roman" pitchFamily="18" charset="0"/>
                <a:cs typeface="Times New Roman" pitchFamily="18" charset="0"/>
              </a:rPr>
              <a:t>1. </a:t>
            </a:r>
            <a:r>
              <a:rPr lang="en-US" sz="2800" b="1" i="1" dirty="0">
                <a:solidFill>
                  <a:srgbClr val="C00000"/>
                </a:solidFill>
                <a:latin typeface="Times New Roman" pitchFamily="18" charset="0"/>
                <a:cs typeface="Times New Roman" pitchFamily="18" charset="0"/>
              </a:rPr>
              <a:t>Noise pollution  </a:t>
            </a:r>
            <a:r>
              <a:rPr lang="en-US" sz="2800" dirty="0">
                <a:solidFill>
                  <a:srgbClr val="C00000"/>
                </a:solidFill>
                <a:latin typeface="Times New Roman" pitchFamily="18" charset="0"/>
                <a:cs typeface="Times New Roman" pitchFamily="18" charset="0"/>
              </a:rPr>
              <a:t>is more common and more damaging than many people </a:t>
            </a:r>
            <a:r>
              <a:rPr lang="en-US" sz="2800" dirty="0" err="1">
                <a:solidFill>
                  <a:srgbClr val="C00000"/>
                </a:solidFill>
                <a:latin typeface="Times New Roman" pitchFamily="18" charset="0"/>
                <a:cs typeface="Times New Roman" pitchFamily="18" charset="0"/>
              </a:rPr>
              <a:t>realise</a:t>
            </a:r>
            <a:r>
              <a:rPr lang="en-US" sz="2800" dirty="0">
                <a:solidFill>
                  <a:srgbClr val="C00000"/>
                </a:solidFill>
                <a:latin typeface="Times New Roman" pitchFamily="18" charset="0"/>
                <a:cs typeface="Times New Roman" pitchFamily="18" charset="0"/>
              </a:rPr>
              <a:t>. The Green </a:t>
            </a:r>
            <a:r>
              <a:rPr lang="en-US" sz="2800" dirty="0" err="1">
                <a:solidFill>
                  <a:srgbClr val="C00000"/>
                </a:solidFill>
                <a:latin typeface="Times New Roman" pitchFamily="18" charset="0"/>
                <a:cs typeface="Times New Roman" pitchFamily="18" charset="0"/>
              </a:rPr>
              <a:t>Organisation</a:t>
            </a:r>
            <a:r>
              <a:rPr lang="en-US" sz="2800" dirty="0">
                <a:solidFill>
                  <a:srgbClr val="C00000"/>
                </a:solidFill>
                <a:latin typeface="Times New Roman" pitchFamily="18" charset="0"/>
                <a:cs typeface="Times New Roman" pitchFamily="18" charset="0"/>
              </a:rPr>
              <a:t> is doing a survey on how much teenagers know about this type of pollution. Help them answer the questions.</a:t>
            </a:r>
          </a:p>
        </p:txBody>
      </p:sp>
      <p:sp>
        <p:nvSpPr>
          <p:cNvPr id="3" name="Content Placeholder 2"/>
          <p:cNvSpPr>
            <a:spLocks noGrp="1"/>
          </p:cNvSpPr>
          <p:nvPr>
            <p:ph idx="1"/>
          </p:nvPr>
        </p:nvSpPr>
        <p:spPr>
          <a:xfrm>
            <a:off x="0" y="1905000"/>
            <a:ext cx="9372600" cy="4797152"/>
          </a:xfrm>
        </p:spPr>
        <p:txBody>
          <a:bodyPr>
            <a:noAutofit/>
          </a:bodyPr>
          <a:lstStyle/>
          <a:p>
            <a:pPr>
              <a:buNone/>
            </a:pPr>
            <a:r>
              <a:rPr lang="en-US" sz="2800" b="1" dirty="0">
                <a:latin typeface="Times New Roman" pitchFamily="18" charset="0"/>
                <a:cs typeface="Times New Roman" pitchFamily="18" charset="0"/>
              </a:rPr>
              <a:t>Please help us complete the questionnaire by circling the correct answer A, B or C.</a:t>
            </a:r>
            <a:endParaRPr lang="en-US" sz="2800" dirty="0">
              <a:latin typeface="Times New Roman" pitchFamily="18" charset="0"/>
              <a:cs typeface="Times New Roman" pitchFamily="18" charset="0"/>
            </a:endParaRPr>
          </a:p>
          <a:p>
            <a:pPr>
              <a:buNone/>
            </a:pPr>
            <a:r>
              <a:rPr lang="en-US" sz="2800" dirty="0">
                <a:solidFill>
                  <a:srgbClr val="FF0000"/>
                </a:solidFill>
                <a:latin typeface="Times New Roman" pitchFamily="18" charset="0"/>
                <a:cs typeface="Times New Roman" pitchFamily="18" charset="0"/>
              </a:rPr>
              <a:t>1.Noise is ______ . </a:t>
            </a:r>
          </a:p>
          <a:p>
            <a:pPr marL="0" indent="0">
              <a:buNone/>
            </a:pPr>
            <a:r>
              <a:rPr lang="en-US" sz="2800" b="1" dirty="0">
                <a:latin typeface="Times New Roman" pitchFamily="18" charset="0"/>
                <a:cs typeface="Times New Roman" pitchFamily="18" charset="0"/>
              </a:rPr>
              <a:t> A. </a:t>
            </a:r>
            <a:r>
              <a:rPr lang="en-US" sz="2800" dirty="0">
                <a:latin typeface="Times New Roman" pitchFamily="18" charset="0"/>
                <a:cs typeface="Times New Roman" pitchFamily="18" charset="0"/>
              </a:rPr>
              <a:t>any sound that makes you relaxed and peaceful</a:t>
            </a:r>
          </a:p>
          <a:p>
            <a:pPr marL="0" indent="0">
              <a:buNone/>
            </a:pPr>
            <a:r>
              <a:rPr lang="en-US" sz="2800" b="1" dirty="0">
                <a:latin typeface="Times New Roman" pitchFamily="18" charset="0"/>
                <a:cs typeface="Times New Roman" pitchFamily="18" charset="0"/>
              </a:rPr>
              <a:t> B. </a:t>
            </a:r>
            <a:r>
              <a:rPr lang="en-US" sz="2800" dirty="0">
                <a:latin typeface="Times New Roman" pitchFamily="18" charset="0"/>
                <a:cs typeface="Times New Roman" pitchFamily="18" charset="0"/>
              </a:rPr>
              <a:t>any sound that is loud and constant    </a:t>
            </a:r>
          </a:p>
          <a:p>
            <a:pPr marL="0" indent="0">
              <a:buNone/>
            </a:pPr>
            <a:r>
              <a:rPr lang="en-US" sz="2800" b="1" dirty="0">
                <a:latin typeface="Times New Roman" pitchFamily="18" charset="0"/>
                <a:cs typeface="Times New Roman" pitchFamily="18" charset="0"/>
              </a:rPr>
              <a:t> C. </a:t>
            </a:r>
            <a:r>
              <a:rPr lang="en-US" sz="2800" dirty="0">
                <a:latin typeface="Times New Roman" pitchFamily="18" charset="0"/>
                <a:cs typeface="Times New Roman" pitchFamily="18" charset="0"/>
              </a:rPr>
              <a:t>any sound you hear in the street</a:t>
            </a:r>
          </a:p>
          <a:p>
            <a:pPr>
              <a:buNone/>
            </a:pPr>
            <a:r>
              <a:rPr lang="en-US" sz="2800" dirty="0">
                <a:solidFill>
                  <a:srgbClr val="FF0000"/>
                </a:solidFill>
                <a:latin typeface="Times New Roman" pitchFamily="18" charset="0"/>
                <a:cs typeface="Times New Roman" pitchFamily="18" charset="0"/>
              </a:rPr>
              <a:t>2</a:t>
            </a:r>
            <a:r>
              <a:rPr lang="en-US" sz="2600" dirty="0">
                <a:solidFill>
                  <a:srgbClr val="FF0000"/>
                </a:solidFill>
                <a:latin typeface="Times New Roman" pitchFamily="18" charset="0"/>
                <a:cs typeface="Times New Roman" pitchFamily="18" charset="0"/>
              </a:rPr>
              <a:t>. A unit used to measure the loudness of sounds is a decibel (dB).</a:t>
            </a:r>
            <a:r>
              <a:rPr lang="en-US" sz="2600" dirty="0">
                <a:latin typeface="Times New Roman" pitchFamily="18" charset="0"/>
                <a:cs typeface="Times New Roman" pitchFamily="18" charset="0"/>
              </a:rPr>
              <a:t> </a:t>
            </a:r>
            <a:r>
              <a:rPr lang="en-US" sz="2600" dirty="0">
                <a:solidFill>
                  <a:srgbClr val="FF0000"/>
                </a:solidFill>
                <a:latin typeface="Times New Roman" pitchFamily="18" charset="0"/>
                <a:cs typeface="Times New Roman" pitchFamily="18" charset="0"/>
              </a:rPr>
              <a:t>Noise pollution happens when a sound’s loudness is _________.</a:t>
            </a:r>
          </a:p>
          <a:p>
            <a:pPr marL="0" indent="0">
              <a:buNone/>
            </a:pPr>
            <a:r>
              <a:rPr lang="en-US" sz="2800" b="1" dirty="0">
                <a:latin typeface="Times New Roman" pitchFamily="18" charset="0"/>
                <a:cs typeface="Times New Roman" pitchFamily="18" charset="0"/>
              </a:rPr>
              <a:t> A. </a:t>
            </a:r>
            <a:r>
              <a:rPr lang="en-US" sz="2800" dirty="0">
                <a:latin typeface="Times New Roman" pitchFamily="18" charset="0"/>
                <a:cs typeface="Times New Roman" pitchFamily="18" charset="0"/>
              </a:rPr>
              <a:t>more than 30 </a:t>
            </a:r>
            <a:r>
              <a:rPr lang="en-US" sz="2800" dirty="0" err="1">
                <a:latin typeface="Times New Roman" pitchFamily="18" charset="0"/>
                <a:cs typeface="Times New Roman" pitchFamily="18" charset="0"/>
              </a:rPr>
              <a:t>dBs</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B. </a:t>
            </a:r>
            <a:r>
              <a:rPr lang="en-US" sz="2800" dirty="0">
                <a:latin typeface="Times New Roman" pitchFamily="18" charset="0"/>
                <a:cs typeface="Times New Roman" pitchFamily="18" charset="0"/>
              </a:rPr>
              <a:t>more than 50 </a:t>
            </a:r>
            <a:r>
              <a:rPr lang="en-US" sz="2800" dirty="0" err="1">
                <a:latin typeface="Times New Roman" pitchFamily="18" charset="0"/>
                <a:cs typeface="Times New Roman" pitchFamily="18" charset="0"/>
              </a:rPr>
              <a:t>dBs</a:t>
            </a:r>
            <a:r>
              <a:rPr lang="en-US" sz="2800" dirty="0">
                <a:latin typeface="Times New Roman" pitchFamily="18" charset="0"/>
                <a:cs typeface="Times New Roman" pitchFamily="18" charset="0"/>
              </a:rPr>
              <a:t>   </a:t>
            </a:r>
          </a:p>
          <a:p>
            <a:pPr marL="0" indent="0">
              <a:buNone/>
            </a:pPr>
            <a:r>
              <a:rPr lang="en-US" sz="2800" b="1" dirty="0">
                <a:latin typeface="Times New Roman" pitchFamily="18" charset="0"/>
                <a:cs typeface="Times New Roman" pitchFamily="18" charset="0"/>
              </a:rPr>
              <a:t> C. </a:t>
            </a:r>
            <a:r>
              <a:rPr lang="en-US" sz="2800" dirty="0">
                <a:latin typeface="Times New Roman" pitchFamily="18" charset="0"/>
                <a:cs typeface="Times New Roman" pitchFamily="18" charset="0"/>
              </a:rPr>
              <a:t>more than 70 dBs</a:t>
            </a:r>
          </a:p>
          <a:p>
            <a:pPr marL="0" indent="0">
              <a:buNone/>
            </a:pPr>
            <a:r>
              <a:rPr lang="en-US" sz="2800" dirty="0">
                <a:latin typeface="Times New Roman" pitchFamily="18" charset="0"/>
                <a:cs typeface="Times New Roman" pitchFamily="18" charset="0"/>
              </a:rPr>
              <a:t>      </a:t>
            </a:r>
          </a:p>
        </p:txBody>
      </p:sp>
      <p:sp>
        <p:nvSpPr>
          <p:cNvPr id="5" name="Title 1"/>
          <p:cNvSpPr txBox="1">
            <a:spLocks/>
          </p:cNvSpPr>
          <p:nvPr/>
        </p:nvSpPr>
        <p:spPr>
          <a:xfrm>
            <a:off x="1828800" y="1219200"/>
            <a:ext cx="4800600" cy="68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rPr>
              <a:t>QUESTIONNAIRE</a:t>
            </a:r>
          </a:p>
        </p:txBody>
      </p:sp>
      <p:sp>
        <p:nvSpPr>
          <p:cNvPr id="6" name="TextBox 5"/>
          <p:cNvSpPr txBox="1"/>
          <p:nvPr/>
        </p:nvSpPr>
        <p:spPr>
          <a:xfrm>
            <a:off x="8229600" y="5867400"/>
            <a:ext cx="914400" cy="533400"/>
          </a:xfrm>
          <a:prstGeom prst="rect">
            <a:avLst/>
          </a:prstGeom>
          <a:noFill/>
        </p:spPr>
        <p:txBody>
          <a:bodyPr wrap="square" rtlCol="0">
            <a:spAutoFit/>
          </a:bodyPr>
          <a:lstStyle/>
          <a:p>
            <a:r>
              <a:rPr lang="en-US" sz="2800" i="1" dirty="0">
                <a:solidFill>
                  <a:srgbClr val="C00000"/>
                </a:solidFill>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8" name="TextBox 7"/>
          <p:cNvSpPr txBox="1"/>
          <p:nvPr/>
        </p:nvSpPr>
        <p:spPr>
          <a:xfrm>
            <a:off x="8229600" y="5867400"/>
            <a:ext cx="914400" cy="523220"/>
          </a:xfrm>
          <a:prstGeom prst="rect">
            <a:avLst/>
          </a:prstGeom>
          <a:noFill/>
        </p:spPr>
        <p:txBody>
          <a:bodyPr wrap="square" rtlCol="0">
            <a:spAutoFit/>
          </a:bodyPr>
          <a:lstStyle/>
          <a:p>
            <a:r>
              <a:rPr lang="en-US" sz="2800" i="1" dirty="0">
                <a:solidFill>
                  <a:srgbClr val="C00000"/>
                </a:solidFill>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29029" y="-594"/>
            <a:ext cx="9224047" cy="6858594"/>
          </a:xfrm>
          <a:prstGeom prst="rect">
            <a:avLst/>
          </a:prstGeom>
        </p:spPr>
      </p:pic>
    </p:spTree>
    <p:extLst>
      <p:ext uri="{BB962C8B-B14F-4D97-AF65-F5344CB8AC3E}">
        <p14:creationId xmlns:p14="http://schemas.microsoft.com/office/powerpoint/2010/main" val="343022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linds(horizontal)">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03" y="381000"/>
            <a:ext cx="9124497" cy="6477000"/>
          </a:xfrm>
        </p:spPr>
        <p:txBody>
          <a:bodyPr>
            <a:normAutofit/>
          </a:bodyPr>
          <a:lstStyle/>
          <a:p>
            <a:pPr>
              <a:buNone/>
            </a:pPr>
            <a:r>
              <a:rPr lang="en-US" sz="3000" dirty="0">
                <a:solidFill>
                  <a:srgbClr val="FF0000"/>
                </a:solidFill>
                <a:latin typeface="Times New Roman" pitchFamily="18" charset="0"/>
                <a:cs typeface="Times New Roman" pitchFamily="18" charset="0"/>
              </a:rPr>
              <a:t>3. Which of the following noises can cause permanent hearing loss after eight hours?</a:t>
            </a:r>
          </a:p>
          <a:p>
            <a:pPr marL="0" indent="0">
              <a:buNone/>
            </a:pPr>
            <a:r>
              <a:rPr lang="en-US" sz="3000" b="1" dirty="0">
                <a:latin typeface="Times New Roman" pitchFamily="18" charset="0"/>
                <a:cs typeface="Times New Roman" pitchFamily="18" charset="0"/>
              </a:rPr>
              <a:t>   A. </a:t>
            </a:r>
            <a:r>
              <a:rPr lang="en-US" sz="3000" dirty="0">
                <a:latin typeface="Times New Roman" pitchFamily="18" charset="0"/>
                <a:cs typeface="Times New Roman" pitchFamily="18" charset="0"/>
              </a:rPr>
              <a:t>Motorcycle                     </a:t>
            </a:r>
            <a:r>
              <a:rPr lang="en-US" sz="3000" b="1" dirty="0">
                <a:latin typeface="Times New Roman" pitchFamily="18" charset="0"/>
                <a:cs typeface="Times New Roman" pitchFamily="18" charset="0"/>
              </a:rPr>
              <a:t>B. </a:t>
            </a:r>
            <a:r>
              <a:rPr lang="en-US" sz="3000" dirty="0">
                <a:latin typeface="Times New Roman" pitchFamily="18" charset="0"/>
                <a:cs typeface="Times New Roman" pitchFamily="18" charset="0"/>
              </a:rPr>
              <a:t>Ocean wave              </a:t>
            </a:r>
          </a:p>
          <a:p>
            <a:pPr marL="0" indent="0">
              <a:buNone/>
            </a:pPr>
            <a:r>
              <a:rPr lang="en-US" sz="3000" b="1" dirty="0">
                <a:latin typeface="Times New Roman" pitchFamily="18" charset="0"/>
                <a:cs typeface="Times New Roman" pitchFamily="18" charset="0"/>
              </a:rPr>
              <a:t>   C. </a:t>
            </a:r>
            <a:r>
              <a:rPr lang="en-US" sz="3000" dirty="0">
                <a:latin typeface="Times New Roman" pitchFamily="18" charset="0"/>
                <a:cs typeface="Times New Roman" pitchFamily="18" charset="0"/>
              </a:rPr>
              <a:t>Whistling</a:t>
            </a:r>
          </a:p>
          <a:p>
            <a:pPr marL="0" indent="0">
              <a:buNone/>
            </a:pPr>
            <a:r>
              <a:rPr lang="en-US" sz="3000" dirty="0">
                <a:latin typeface="Times New Roman" pitchFamily="18" charset="0"/>
                <a:cs typeface="Times New Roman" pitchFamily="18" charset="0"/>
              </a:rPr>
              <a:t>      </a:t>
            </a:r>
            <a:r>
              <a:rPr lang="en-US" sz="3000" dirty="0">
                <a:solidFill>
                  <a:srgbClr val="FF0000"/>
                </a:solidFill>
                <a:latin typeface="Times New Roman" pitchFamily="18" charset="0"/>
                <a:cs typeface="Times New Roman" pitchFamily="18" charset="0"/>
              </a:rPr>
              <a:t>4.    Which of the following noises can cause immediate and permanent hearing          loss?</a:t>
            </a:r>
          </a:p>
          <a:p>
            <a:pPr marL="0" indent="0">
              <a:buNone/>
            </a:pPr>
            <a:r>
              <a:rPr lang="en-US" sz="3000" b="1" dirty="0">
                <a:latin typeface="Times New Roman" pitchFamily="18" charset="0"/>
                <a:cs typeface="Times New Roman" pitchFamily="18" charset="0"/>
              </a:rPr>
              <a:t>   A. </a:t>
            </a:r>
            <a:r>
              <a:rPr lang="en-US" sz="3000" dirty="0">
                <a:latin typeface="Times New Roman" pitchFamily="18" charset="0"/>
                <a:cs typeface="Times New Roman" pitchFamily="18" charset="0"/>
              </a:rPr>
              <a:t>Motorcycle                     </a:t>
            </a:r>
            <a:r>
              <a:rPr lang="en-US" sz="3000" b="1" dirty="0">
                <a:latin typeface="Times New Roman" pitchFamily="18" charset="0"/>
                <a:cs typeface="Times New Roman" pitchFamily="18" charset="0"/>
              </a:rPr>
              <a:t>B. </a:t>
            </a:r>
            <a:r>
              <a:rPr lang="en-US" sz="3000" dirty="0">
                <a:latin typeface="Times New Roman" pitchFamily="18" charset="0"/>
                <a:cs typeface="Times New Roman" pitchFamily="18" charset="0"/>
              </a:rPr>
              <a:t>Concert                      </a:t>
            </a:r>
          </a:p>
          <a:p>
            <a:pPr marL="0" indent="0">
              <a:buNone/>
            </a:pPr>
            <a:r>
              <a:rPr lang="en-US" sz="3000" b="1" dirty="0">
                <a:latin typeface="Times New Roman" pitchFamily="18" charset="0"/>
                <a:cs typeface="Times New Roman" pitchFamily="18" charset="0"/>
              </a:rPr>
              <a:t>   C. </a:t>
            </a:r>
            <a:r>
              <a:rPr lang="en-US" sz="3000" dirty="0">
                <a:latin typeface="Times New Roman" pitchFamily="18" charset="0"/>
                <a:cs typeface="Times New Roman" pitchFamily="18" charset="0"/>
              </a:rPr>
              <a:t>Vacuum cleaner</a:t>
            </a:r>
          </a:p>
          <a:p>
            <a:pPr>
              <a:buNone/>
            </a:pPr>
            <a:r>
              <a:rPr lang="en-US" sz="3000" dirty="0">
                <a:solidFill>
                  <a:srgbClr val="FF0000"/>
                </a:solidFill>
                <a:latin typeface="Times New Roman" pitchFamily="18" charset="0"/>
                <a:cs typeface="Times New Roman" pitchFamily="18" charset="0"/>
              </a:rPr>
              <a:t>5. If you experience noise pollution for a long time, you can have ____________ and hearing loss.</a:t>
            </a:r>
          </a:p>
          <a:p>
            <a:pPr marL="0" indent="0">
              <a:buNone/>
            </a:pPr>
            <a:r>
              <a:rPr lang="en-US" sz="3000" b="1" dirty="0">
                <a:latin typeface="Times New Roman" pitchFamily="18" charset="0"/>
                <a:cs typeface="Times New Roman" pitchFamily="18" charset="0"/>
              </a:rPr>
              <a:t>   A. </a:t>
            </a:r>
            <a:r>
              <a:rPr lang="en-US" sz="3000" dirty="0">
                <a:latin typeface="Times New Roman" pitchFamily="18" charset="0"/>
                <a:cs typeface="Times New Roman" pitchFamily="18" charset="0"/>
              </a:rPr>
              <a:t>headaches                      </a:t>
            </a:r>
            <a:r>
              <a:rPr lang="en-US" sz="3000" b="1" dirty="0">
                <a:latin typeface="Times New Roman" pitchFamily="18" charset="0"/>
                <a:cs typeface="Times New Roman" pitchFamily="18" charset="0"/>
              </a:rPr>
              <a:t>B. </a:t>
            </a:r>
            <a:r>
              <a:rPr lang="en-US" sz="3000" dirty="0">
                <a:latin typeface="Times New Roman" pitchFamily="18" charset="0"/>
                <a:cs typeface="Times New Roman" pitchFamily="18" charset="0"/>
              </a:rPr>
              <a:t>high blood pressure            </a:t>
            </a:r>
            <a:r>
              <a:rPr lang="en-US" sz="3000" b="1" dirty="0">
                <a:latin typeface="Times New Roman" pitchFamily="18" charset="0"/>
                <a:cs typeface="Times New Roman" pitchFamily="18" charset="0"/>
              </a:rPr>
              <a:t>C. </a:t>
            </a:r>
            <a:r>
              <a:rPr lang="en-US" sz="3000" dirty="0">
                <a:latin typeface="Times New Roman" pitchFamily="18" charset="0"/>
                <a:cs typeface="Times New Roman" pitchFamily="18" charset="0"/>
              </a:rPr>
              <a:t>both A and B</a:t>
            </a:r>
          </a:p>
          <a:p>
            <a:pPr marL="0" indent="0">
              <a:buNone/>
            </a:pPr>
            <a:endParaRPr lang="en-US" sz="3000" dirty="0">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40024" y="-297"/>
            <a:ext cx="9224047" cy="6858594"/>
          </a:xfrm>
          <a:prstGeom prst="rect">
            <a:avLst/>
          </a:prstGeom>
        </p:spPr>
      </p:pic>
    </p:spTree>
    <p:extLst>
      <p:ext uri="{BB962C8B-B14F-4D97-AF65-F5344CB8AC3E}">
        <p14:creationId xmlns:p14="http://schemas.microsoft.com/office/powerpoint/2010/main" val="343022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5943600"/>
          </a:xfrm>
        </p:spPr>
        <p:txBody>
          <a:bodyPr>
            <a:normAutofit fontScale="25000" lnSpcReduction="20000"/>
          </a:bodyPr>
          <a:lstStyle/>
          <a:p>
            <a:pPr>
              <a:buNone/>
            </a:pPr>
            <a:r>
              <a:rPr lang="en-US" sz="9600" dirty="0">
                <a:solidFill>
                  <a:srgbClr val="FF0000"/>
                </a:solidFill>
                <a:latin typeface="Times New Roman" pitchFamily="18" charset="0"/>
                <a:cs typeface="Times New Roman" pitchFamily="18" charset="0"/>
              </a:rPr>
              <a:t>6.If you are listening to music and other people can hear the sounds from your headphones, what does it mean?</a:t>
            </a:r>
          </a:p>
          <a:p>
            <a:pPr marL="0" indent="0">
              <a:buNone/>
            </a:pPr>
            <a:r>
              <a:rPr lang="en-US" sz="9600" b="1" dirty="0">
                <a:latin typeface="Times New Roman" pitchFamily="18" charset="0"/>
                <a:cs typeface="Times New Roman" pitchFamily="18" charset="0"/>
              </a:rPr>
              <a:t>       A. </a:t>
            </a:r>
            <a:r>
              <a:rPr lang="en-US" sz="9600" dirty="0">
                <a:latin typeface="Times New Roman" pitchFamily="18" charset="0"/>
                <a:cs typeface="Times New Roman" pitchFamily="18" charset="0"/>
              </a:rPr>
              <a:t>The sounds are too loud.         </a:t>
            </a:r>
          </a:p>
          <a:p>
            <a:pPr marL="0" indent="0">
              <a:buNone/>
            </a:pPr>
            <a:r>
              <a:rPr lang="en-US" sz="9600" b="1" dirty="0">
                <a:latin typeface="Times New Roman" pitchFamily="18" charset="0"/>
                <a:cs typeface="Times New Roman" pitchFamily="18" charset="0"/>
              </a:rPr>
              <a:t>       B. </a:t>
            </a:r>
            <a:r>
              <a:rPr lang="en-US" sz="9600" dirty="0">
                <a:latin typeface="Times New Roman" pitchFamily="18" charset="0"/>
                <a:cs typeface="Times New Roman" pitchFamily="18" charset="0"/>
              </a:rPr>
              <a:t>You like the music a lot.</a:t>
            </a:r>
          </a:p>
          <a:p>
            <a:pPr marL="0" indent="0">
              <a:buNone/>
            </a:pPr>
            <a:r>
              <a:rPr lang="en-US" sz="9600" b="1" dirty="0">
                <a:latin typeface="Times New Roman" pitchFamily="18" charset="0"/>
                <a:cs typeface="Times New Roman" pitchFamily="18" charset="0"/>
              </a:rPr>
              <a:t>       C. </a:t>
            </a:r>
            <a:r>
              <a:rPr lang="en-US" sz="9600" dirty="0">
                <a:latin typeface="Times New Roman" pitchFamily="18" charset="0"/>
                <a:cs typeface="Times New Roman" pitchFamily="18" charset="0"/>
              </a:rPr>
              <a:t>Other people don’t like the music.</a:t>
            </a:r>
          </a:p>
          <a:p>
            <a:pPr>
              <a:buNone/>
            </a:pPr>
            <a:r>
              <a:rPr lang="en-US" sz="9600" dirty="0">
                <a:solidFill>
                  <a:srgbClr val="FF0000"/>
                </a:solidFill>
                <a:latin typeface="Times New Roman" pitchFamily="18" charset="0"/>
                <a:cs typeface="Times New Roman" pitchFamily="18" charset="0"/>
              </a:rPr>
              <a:t>7.   What is a symptom showing that noise is affecting you?</a:t>
            </a:r>
          </a:p>
          <a:p>
            <a:pPr marL="0" indent="0">
              <a:buNone/>
            </a:pPr>
            <a:r>
              <a:rPr lang="en-US" sz="9600" b="1" dirty="0">
                <a:latin typeface="Times New Roman" pitchFamily="18" charset="0"/>
                <a:cs typeface="Times New Roman" pitchFamily="18" charset="0"/>
              </a:rPr>
              <a:t>        A. </a:t>
            </a:r>
            <a:r>
              <a:rPr lang="en-US" sz="9600" dirty="0">
                <a:latin typeface="Times New Roman" pitchFamily="18" charset="0"/>
                <a:cs typeface="Times New Roman" pitchFamily="18" charset="0"/>
              </a:rPr>
              <a:t>There seems to be a ringing or buzzing in your ears.</a:t>
            </a:r>
          </a:p>
          <a:p>
            <a:pPr marL="0" indent="0">
              <a:buNone/>
            </a:pPr>
            <a:r>
              <a:rPr lang="en-US" sz="9600" b="1" dirty="0">
                <a:latin typeface="Times New Roman" pitchFamily="18" charset="0"/>
                <a:cs typeface="Times New Roman" pitchFamily="18" charset="0"/>
              </a:rPr>
              <a:t>        B. </a:t>
            </a:r>
            <a:r>
              <a:rPr lang="en-US" sz="9600" dirty="0">
                <a:latin typeface="Times New Roman" pitchFamily="18" charset="0"/>
                <a:cs typeface="Times New Roman" pitchFamily="18" charset="0"/>
              </a:rPr>
              <a:t>You jump up and down</a:t>
            </a:r>
          </a:p>
          <a:p>
            <a:pPr marL="0" indent="0">
              <a:buNone/>
            </a:pPr>
            <a:r>
              <a:rPr lang="en-US" sz="9600" b="1" dirty="0">
                <a:latin typeface="Times New Roman" pitchFamily="18" charset="0"/>
                <a:cs typeface="Times New Roman" pitchFamily="18" charset="0"/>
              </a:rPr>
              <a:t>        C. </a:t>
            </a:r>
            <a:r>
              <a:rPr lang="en-US" sz="9600" dirty="0">
                <a:latin typeface="Times New Roman" pitchFamily="18" charset="0"/>
                <a:cs typeface="Times New Roman" pitchFamily="18" charset="0"/>
              </a:rPr>
              <a:t>You fall asleep as soon as you lie down in bed.</a:t>
            </a:r>
          </a:p>
          <a:p>
            <a:pPr>
              <a:buNone/>
            </a:pPr>
            <a:r>
              <a:rPr lang="en-US" sz="9600" dirty="0">
                <a:solidFill>
                  <a:srgbClr val="FF0000"/>
                </a:solidFill>
                <a:latin typeface="Times New Roman" pitchFamily="18" charset="0"/>
                <a:cs typeface="Times New Roman" pitchFamily="18" charset="0"/>
              </a:rPr>
              <a:t>8.  Which of the following ways can reduce the effects of noise pollution?</a:t>
            </a:r>
          </a:p>
          <a:p>
            <a:pPr marL="0" indent="0">
              <a:buNone/>
            </a:pPr>
            <a:r>
              <a:rPr lang="en-US" sz="9600" b="1" dirty="0">
                <a:latin typeface="Times New Roman" pitchFamily="18" charset="0"/>
                <a:cs typeface="Times New Roman" pitchFamily="18" charset="0"/>
              </a:rPr>
              <a:t>      A. </a:t>
            </a:r>
            <a:r>
              <a:rPr lang="en-US" sz="9600" dirty="0">
                <a:latin typeface="Times New Roman" pitchFamily="18" charset="0"/>
                <a:cs typeface="Times New Roman" pitchFamily="18" charset="0"/>
              </a:rPr>
              <a:t>Wearing earplugs when you go to concerts or other loud events</a:t>
            </a:r>
          </a:p>
          <a:p>
            <a:pPr marL="0" indent="0">
              <a:buNone/>
            </a:pPr>
            <a:r>
              <a:rPr lang="en-US" sz="9600" b="1" dirty="0">
                <a:latin typeface="Times New Roman" pitchFamily="18" charset="0"/>
                <a:cs typeface="Times New Roman" pitchFamily="18" charset="0"/>
              </a:rPr>
              <a:t>      B. </a:t>
            </a:r>
            <a:r>
              <a:rPr lang="en-US" sz="9600" dirty="0">
                <a:latin typeface="Times New Roman" pitchFamily="18" charset="0"/>
                <a:cs typeface="Times New Roman" pitchFamily="18" charset="0"/>
              </a:rPr>
              <a:t>Listening to music through headphones or headsets at safe levels</a:t>
            </a:r>
          </a:p>
          <a:p>
            <a:pPr marL="0" indent="0">
              <a:buNone/>
            </a:pPr>
            <a:r>
              <a:rPr lang="en-US" sz="9600" b="1" dirty="0">
                <a:latin typeface="Times New Roman" pitchFamily="18" charset="0"/>
                <a:cs typeface="Times New Roman" pitchFamily="18" charset="0"/>
              </a:rPr>
              <a:t>      C. </a:t>
            </a:r>
            <a:r>
              <a:rPr lang="en-US" sz="9600" dirty="0">
                <a:latin typeface="Times New Roman" pitchFamily="18" charset="0"/>
                <a:cs typeface="Times New Roman" pitchFamily="18" charset="0"/>
              </a:rPr>
              <a:t>Both A and B</a:t>
            </a:r>
          </a:p>
          <a:p>
            <a:pPr marL="0" indent="0">
              <a:buNone/>
            </a:pPr>
            <a:br>
              <a:rPr lang="en-US" dirty="0"/>
            </a:br>
            <a:endParaRPr lang="en-US" dirty="0"/>
          </a:p>
          <a:p>
            <a:endParaRPr lang="en-US" dirty="0"/>
          </a:p>
          <a:p>
            <a:pPr>
              <a:buNone/>
            </a:pPr>
            <a:endParaRPr lang="en-US" dirty="0"/>
          </a:p>
        </p:txBody>
      </p:sp>
      <p:pic>
        <p:nvPicPr>
          <p:cNvPr id="2" name="Picture 1"/>
          <p:cNvPicPr>
            <a:picLocks noChangeAspect="1"/>
          </p:cNvPicPr>
          <p:nvPr/>
        </p:nvPicPr>
        <p:blipFill>
          <a:blip r:embed="rId2"/>
          <a:stretch>
            <a:fillRect/>
          </a:stretch>
        </p:blipFill>
        <p:spPr>
          <a:xfrm>
            <a:off x="-40024" y="-297"/>
            <a:ext cx="9224047" cy="68585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13385"/>
            <a:ext cx="8763000"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352" y="6237312"/>
            <a:ext cx="1403648" cy="62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224971" y="233242"/>
            <a:ext cx="9067800" cy="1371600"/>
          </a:xfrm>
        </p:spPr>
        <p:txBody>
          <a:bodyPr>
            <a:noAutofit/>
          </a:bodyPr>
          <a:lstStyle/>
          <a:p>
            <a:pPr algn="l"/>
            <a:r>
              <a:rPr lang="en-US" sz="3200" b="1" dirty="0">
                <a:solidFill>
                  <a:srgbClr val="C00000"/>
                </a:solidFill>
                <a:latin typeface="Times New Roman" pitchFamily="18" charset="0"/>
                <a:cs typeface="Times New Roman" pitchFamily="18" charset="0"/>
              </a:rPr>
              <a:t>2. Compare  your answers with those of a classmate. How many different answers have you got?</a:t>
            </a:r>
          </a:p>
        </p:txBody>
      </p:sp>
      <p:pic>
        <p:nvPicPr>
          <p:cNvPr id="4" name="Picture 3"/>
          <p:cNvPicPr>
            <a:picLocks noChangeAspect="1"/>
          </p:cNvPicPr>
          <p:nvPr/>
        </p:nvPicPr>
        <p:blipFill>
          <a:blip r:embed="rId6"/>
          <a:stretch>
            <a:fillRect/>
          </a:stretch>
        </p:blipFill>
        <p:spPr>
          <a:xfrm>
            <a:off x="-1924" y="18143"/>
            <a:ext cx="9224047" cy="6858594"/>
          </a:xfrm>
          <a:prstGeom prst="rect">
            <a:avLst/>
          </a:prstGeom>
        </p:spPr>
      </p:pic>
      <p:pic>
        <p:nvPicPr>
          <p:cNvPr id="8" name="Unit 7 -P.11- Communication">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7" cstate="print"/>
          <a:stretch>
            <a:fillRect/>
          </a:stretch>
        </p:blipFill>
        <p:spPr>
          <a:xfrm>
            <a:off x="7832576" y="1203084"/>
            <a:ext cx="609600" cy="609600"/>
          </a:xfrm>
        </p:spPr>
      </p:pic>
    </p:spTree>
    <p:extLst>
      <p:ext uri="{BB962C8B-B14F-4D97-AF65-F5344CB8AC3E}">
        <p14:creationId xmlns:p14="http://schemas.microsoft.com/office/powerpoint/2010/main" val="65468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1078" fill="hold"/>
                                        <p:tgtEl>
                                          <p:spTgt spid="8"/>
                                        </p:tgtEl>
                                      </p:cBhvr>
                                    </p:cmd>
                                  </p:childTnLst>
                                </p:cTn>
                              </p:par>
                            </p:childTnLst>
                          </p:cTn>
                        </p:par>
                      </p:childTnLst>
                    </p:cTn>
                  </p:par>
                </p:childTnLst>
              </p:cTn>
              <p:nextCondLst>
                <p:cond evt="onClick" delay="0">
                  <p:tgtEl>
                    <p:spTgt spid="8"/>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80728"/>
            <a:ext cx="8763000"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352" y="6237312"/>
            <a:ext cx="1403648" cy="62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76200" y="0"/>
            <a:ext cx="9067800" cy="1371600"/>
          </a:xfrm>
        </p:spPr>
        <p:txBody>
          <a:bodyPr>
            <a:normAutofit/>
          </a:bodyPr>
          <a:lstStyle/>
          <a:p>
            <a:pPr algn="l"/>
            <a:r>
              <a:rPr lang="en-US" sz="2800" dirty="0">
                <a:solidFill>
                  <a:srgbClr val="C00000"/>
                </a:solidFill>
                <a:latin typeface="Times New Roman" pitchFamily="18" charset="0"/>
                <a:cs typeface="Times New Roman" pitchFamily="18" charset="0"/>
              </a:rPr>
              <a:t>3. Now listen to a  short presentation about noise pollution. How many correct answer have you got?</a:t>
            </a:r>
          </a:p>
        </p:txBody>
      </p:sp>
      <p:pic>
        <p:nvPicPr>
          <p:cNvPr id="11" name="Unit 7 -P.11- Communication">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cstate="print"/>
          <a:stretch>
            <a:fillRect/>
          </a:stretch>
        </p:blipFill>
        <p:spPr>
          <a:xfrm>
            <a:off x="7734909" y="792617"/>
            <a:ext cx="609600" cy="609600"/>
          </a:xfrm>
        </p:spPr>
      </p:pic>
      <p:pic>
        <p:nvPicPr>
          <p:cNvPr id="15" name="Picture 6"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741613" y="3949926"/>
            <a:ext cx="5715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92" y="6741516"/>
            <a:ext cx="7581326" cy="10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27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1078" fill="hold"/>
                                        <p:tgtEl>
                                          <p:spTgt spid="11"/>
                                        </p:tgtEl>
                                      </p:cBhvr>
                                    </p:cmd>
                                  </p:childTnLst>
                                </p:cTn>
                              </p:par>
                            </p:childTnLst>
                          </p:cTn>
                        </p:par>
                      </p:childTnLst>
                    </p:cTn>
                  </p:par>
                </p:childTnLst>
              </p:cTn>
              <p:nextCondLst>
                <p:cond evt="onClick" delay="0">
                  <p:tgtEl>
                    <p:spTgt spid="11"/>
                  </p:tgtEl>
                </p:cond>
              </p:nextCondLst>
            </p:seq>
            <p:audio>
              <p:cMediaNode vol="80000">
                <p:cTn id="12" fill="hold" display="0">
                  <p:stCondLst>
                    <p:cond delay="indefinite"/>
                  </p:stCondLst>
                  <p:endCondLst>
                    <p:cond evt="onStopAudio" delay="0">
                      <p:tgtEl>
                        <p:sldTgt/>
                      </p:tgtEl>
                    </p:cond>
                  </p:endCondLst>
                </p:cTn>
                <p:tgtEl>
                  <p:spTgt spid="11"/>
                </p:tgtEl>
              </p:cMediaNode>
            </p:audio>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3">
      <a:dk1>
        <a:srgbClr val="000000"/>
      </a:dk1>
      <a:lt1>
        <a:srgbClr val="FFFFFF"/>
      </a:lt1>
      <a:dk2>
        <a:srgbClr val="8B1111"/>
      </a:dk2>
      <a:lt2>
        <a:srgbClr val="C0C0C0"/>
      </a:lt2>
      <a:accent1>
        <a:srgbClr val="A0C6F8"/>
      </a:accent1>
      <a:accent2>
        <a:srgbClr val="14CAEE"/>
      </a:accent2>
      <a:accent3>
        <a:srgbClr val="FFFFFF"/>
      </a:accent3>
      <a:accent4>
        <a:srgbClr val="000000"/>
      </a:accent4>
      <a:accent5>
        <a:srgbClr val="CDDFFB"/>
      </a:accent5>
      <a:accent6>
        <a:srgbClr val="11B7D8"/>
      </a:accent6>
      <a:hlink>
        <a:srgbClr val="8963E9"/>
      </a:hlink>
      <a:folHlink>
        <a:srgbClr val="3067B8"/>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3399"/>
        </a:dk2>
        <a:lt2>
          <a:srgbClr val="C0C0C0"/>
        </a:lt2>
        <a:accent1>
          <a:srgbClr val="4EA7EA"/>
        </a:accent1>
        <a:accent2>
          <a:srgbClr val="93C052"/>
        </a:accent2>
        <a:accent3>
          <a:srgbClr val="FFFFFF"/>
        </a:accent3>
        <a:accent4>
          <a:srgbClr val="000000"/>
        </a:accent4>
        <a:accent5>
          <a:srgbClr val="B2D0F3"/>
        </a:accent5>
        <a:accent6>
          <a:srgbClr val="85AE49"/>
        </a:accent6>
        <a:hlink>
          <a:srgbClr val="FF9933"/>
        </a:hlink>
        <a:folHlink>
          <a:srgbClr val="855AD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124458"/>
        </a:dk2>
        <a:lt2>
          <a:srgbClr val="C0C0C0"/>
        </a:lt2>
        <a:accent1>
          <a:srgbClr val="76CA2A"/>
        </a:accent1>
        <a:accent2>
          <a:srgbClr val="E5772D"/>
        </a:accent2>
        <a:accent3>
          <a:srgbClr val="FFFFFF"/>
        </a:accent3>
        <a:accent4>
          <a:srgbClr val="000000"/>
        </a:accent4>
        <a:accent5>
          <a:srgbClr val="BDE1AC"/>
        </a:accent5>
        <a:accent6>
          <a:srgbClr val="CF6B28"/>
        </a:accent6>
        <a:hlink>
          <a:srgbClr val="6321AB"/>
        </a:hlink>
        <a:folHlink>
          <a:srgbClr val="2854D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8B1111"/>
        </a:dk2>
        <a:lt2>
          <a:srgbClr val="C0C0C0"/>
        </a:lt2>
        <a:accent1>
          <a:srgbClr val="A0C6F8"/>
        </a:accent1>
        <a:accent2>
          <a:srgbClr val="14CAEE"/>
        </a:accent2>
        <a:accent3>
          <a:srgbClr val="FFFFFF"/>
        </a:accent3>
        <a:accent4>
          <a:srgbClr val="000000"/>
        </a:accent4>
        <a:accent5>
          <a:srgbClr val="CDDFFB"/>
        </a:accent5>
        <a:accent6>
          <a:srgbClr val="11B7D8"/>
        </a:accent6>
        <a:hlink>
          <a:srgbClr val="8963E9"/>
        </a:hlink>
        <a:folHlink>
          <a:srgbClr val="3067B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TotalTime>
  <Words>1584</Words>
  <Application>Microsoft Office PowerPoint</Application>
  <PresentationFormat>On-screen Show (4:3)</PresentationFormat>
  <Paragraphs>148</Paragraphs>
  <Slides>16</Slides>
  <Notes>0</Notes>
  <HiddenSlides>0</HiddenSlides>
  <MMClips>3</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31" baseType="lpstr">
      <vt:lpstr>.VnTifani HeavyH</vt:lpstr>
      <vt:lpstr>Arial</vt:lpstr>
      <vt:lpstr>Arial Black</vt:lpstr>
      <vt:lpstr>Calibri</vt:lpstr>
      <vt:lpstr>Calibri Light</vt:lpstr>
      <vt:lpstr>Constantia</vt:lpstr>
      <vt:lpstr>Tahoma</vt:lpstr>
      <vt:lpstr>Times New Roman</vt:lpstr>
      <vt:lpstr>Verdana</vt:lpstr>
      <vt:lpstr>Wingdings</vt:lpstr>
      <vt:lpstr>Office Theme</vt:lpstr>
      <vt:lpstr>Default Design</vt:lpstr>
      <vt:lpstr>Pixel</vt:lpstr>
      <vt:lpstr>Retrospect</vt:lpstr>
      <vt:lpstr>Image</vt:lpstr>
      <vt:lpstr>PowerPoint Presentation</vt:lpstr>
      <vt:lpstr>PowerPoint Presentation</vt:lpstr>
      <vt:lpstr>PowerPoint Presentation</vt:lpstr>
      <vt:lpstr>I. VOCABULARY</vt:lpstr>
      <vt:lpstr>1. Noise pollution  is more common and more damaging than many people realise. The Green Organisation is doing a survey on how much teenagers know about this type of pollution. Help them answer the questions.</vt:lpstr>
      <vt:lpstr>PowerPoint Presentation</vt:lpstr>
      <vt:lpstr>PowerPoint Presentation</vt:lpstr>
      <vt:lpstr>2. Compare  your answers with those of a classmate. How many different answers have you got?</vt:lpstr>
      <vt:lpstr>3. Now listen to a  short presentation about noise pollution. How many correct answer have you got?</vt:lpstr>
      <vt:lpstr>Audio script.</vt:lpstr>
      <vt:lpstr>1. Noise pollution  is more common and more damaging than many people realise. The Green Organisation is doing a survey on how much teenagers know about this type of pollution. Help them answer the questions.</vt:lpstr>
      <vt:lpstr>PowerPoint Presentation</vt:lpstr>
      <vt:lpstr>PowerPoint Presentation</vt:lpstr>
      <vt:lpstr>PowerPoint Presentation</vt:lpstr>
      <vt:lpstr>PowerPoint Presentation</vt:lpstr>
      <vt:lpstr>PowerPoint Presentation</vt:lpstr>
    </vt:vector>
  </TitlesOfParts>
  <Company>andongnhi.violet.vn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andongnhi</dc:creator>
  <cp:lastModifiedBy>ASUS</cp:lastModifiedBy>
  <cp:revision>61</cp:revision>
  <dcterms:created xsi:type="dcterms:W3CDTF">2017-01-02T11:05:41Z</dcterms:created>
  <dcterms:modified xsi:type="dcterms:W3CDTF">2023-01-17T08:25:41Z</dcterms:modified>
</cp:coreProperties>
</file>