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71" r:id="rId2"/>
    <p:sldId id="256" r:id="rId3"/>
    <p:sldId id="389" r:id="rId4"/>
    <p:sldId id="302" r:id="rId5"/>
    <p:sldId id="279" r:id="rId6"/>
    <p:sldId id="360" r:id="rId7"/>
    <p:sldId id="316" r:id="rId8"/>
    <p:sldId id="347" r:id="rId9"/>
    <p:sldId id="362" r:id="rId10"/>
    <p:sldId id="365" r:id="rId11"/>
    <p:sldId id="367" r:id="rId12"/>
    <p:sldId id="368" r:id="rId13"/>
    <p:sldId id="366" r:id="rId14"/>
    <p:sldId id="363" r:id="rId15"/>
    <p:sldId id="364" r:id="rId16"/>
    <p:sldId id="436" r:id="rId17"/>
    <p:sldId id="437" r:id="rId18"/>
    <p:sldId id="283" r:id="rId19"/>
    <p:sldId id="470" r:id="rId20"/>
    <p:sldId id="471" r:id="rId21"/>
    <p:sldId id="372" r:id="rId22"/>
    <p:sldId id="531" r:id="rId23"/>
    <p:sldId id="373" r:id="rId24"/>
    <p:sldId id="501" r:id="rId25"/>
    <p:sldId id="298" r:id="rId26"/>
    <p:sldId id="327" r:id="rId27"/>
    <p:sldId id="502" r:id="rId28"/>
    <p:sldId id="348" r:id="rId29"/>
    <p:sldId id="522" r:id="rId30"/>
    <p:sldId id="523" r:id="rId31"/>
    <p:sldId id="313" r:id="rId32"/>
    <p:sldId id="524" r:id="rId33"/>
    <p:sldId id="525" r:id="rId34"/>
    <p:sldId id="526" r:id="rId35"/>
    <p:sldId id="314" r:id="rId36"/>
    <p:sldId id="330" r:id="rId37"/>
    <p:sldId id="406" r:id="rId38"/>
    <p:sldId id="407" r:id="rId39"/>
    <p:sldId id="529" r:id="rId40"/>
    <p:sldId id="530" r:id="rId41"/>
    <p:sldId id="35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pos="38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5604"/>
    <a:srgbClr val="26577C"/>
    <a:srgbClr val="B4B4B3"/>
    <a:srgbClr val="EBE4D1"/>
    <a:srgbClr val="CD5C08"/>
    <a:srgbClr val="F5E8B7"/>
    <a:srgbClr val="EEEEEE"/>
    <a:srgbClr val="C1D8C3"/>
    <a:srgbClr val="6A9C89"/>
    <a:srgbClr val="9FBB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068" y="54"/>
      </p:cViewPr>
      <p:guideLst>
        <p:guide orient="horz" pos="2382"/>
        <p:guide pos="389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33A0B-612F-A605-01BA-06C8F5CDF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87A93-3F30-EF91-CB89-7B257F5DA5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DFF947-1EEE-44C5-93A5-4A22248A4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21C7E-D68C-D63F-6CFD-EFC738514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39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7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notesSlide" Target="../notesSlides/notesSlide1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slideLayout" Target="../slideLayouts/slideLayout2.xml"/><Relationship Id="rId5" Type="http://schemas.microsoft.com/office/2007/relationships/media" Target="../media/media10.mp3"/><Relationship Id="rId10" Type="http://schemas.openxmlformats.org/officeDocument/2006/relationships/audio" Target="../media/media12.mp3"/><Relationship Id="rId4" Type="http://schemas.openxmlformats.org/officeDocument/2006/relationships/audio" Target="../media/media9.mp3"/><Relationship Id="rId9" Type="http://schemas.microsoft.com/office/2007/relationships/media" Target="../media/media1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-2966085"/>
            <a:ext cx="12484100" cy="2205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magnificent (adj)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tráng lệ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2456" y="3082855"/>
            <a:ext cx="447294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/mæɡˈnɪf.ɪ.sənt/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26505" y="1479550"/>
            <a:ext cx="541655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very good, beautiful, or deserving to be admired.</a:t>
            </a:r>
          </a:p>
        </p:txBody>
      </p:sp>
      <p:pic>
        <p:nvPicPr>
          <p:cNvPr id="10" name="Content Placeholder 9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676515" y="2839720"/>
            <a:ext cx="2715895" cy="338645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3000375"/>
            <a:ext cx="981710" cy="981710"/>
          </a:xfrm>
          <a:prstGeom prst="rect">
            <a:avLst/>
          </a:prstGeom>
        </p:spPr>
      </p:pic>
      <p:pic>
        <p:nvPicPr>
          <p:cNvPr id="17" name="Content Placeholder 4" descr="533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36290" y="5247005"/>
            <a:ext cx="2544445" cy="1452880"/>
          </a:xfrm>
          <a:prstGeom prst="rect">
            <a:avLst/>
          </a:prstGeom>
        </p:spPr>
      </p:pic>
      <p:pic>
        <p:nvPicPr>
          <p:cNvPr id="23" name="Content Placeholder 22" descr="fvFgMBRb"/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12897485" y="4653915"/>
            <a:ext cx="3219450" cy="204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preseve (v)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bảo tồn</a:t>
            </a:r>
          </a:p>
        </p:txBody>
      </p:sp>
      <p:sp>
        <p:nvSpPr>
          <p:cNvPr id="2" name="Rectangle 1"/>
          <p:cNvSpPr/>
          <p:nvPr/>
        </p:nvSpPr>
        <p:spPr>
          <a:xfrm>
            <a:off x="1995114" y="3082855"/>
            <a:ext cx="25876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/prɪˈzɜːv/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91555" y="1294765"/>
            <a:ext cx="541655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to keep something as it is.</a:t>
            </a:r>
          </a:p>
        </p:txBody>
      </p:sp>
      <p:pic>
        <p:nvPicPr>
          <p:cNvPr id="4" name="preserv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" y="2818765"/>
            <a:ext cx="1451610" cy="1451610"/>
          </a:xfrm>
          <a:prstGeom prst="rect">
            <a:avLst/>
          </a:prstGeom>
        </p:spPr>
      </p:pic>
      <p:pic>
        <p:nvPicPr>
          <p:cNvPr id="5" name="Content Placeholder 4" descr="53306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091555" y="3000375"/>
            <a:ext cx="5680710" cy="3243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36068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heritage (n)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1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di sản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7871" y="3082855"/>
            <a:ext cx="33439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 /ˈher.ɪ.tɪdʒ/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994275" y="1190625"/>
            <a:ext cx="685482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solidFill>
                  <a:srgbClr val="000000"/>
                </a:solidFill>
                <a:latin typeface="Times New Roman" panose="02020603050405020304" pitchFamily="18" charset="0"/>
              </a:rPr>
              <a:t>features belonging to the culture of a particular society, such as traditions, languages, or buildings, that were created in the past and still have historical importance.</a:t>
            </a:r>
          </a:p>
        </p:txBody>
      </p:sp>
      <p:pic>
        <p:nvPicPr>
          <p:cNvPr id="5" name="heritag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195" y="2742565"/>
            <a:ext cx="1510030" cy="151003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267325" y="3858895"/>
            <a:ext cx="67564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T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he historic building is as much part of our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heritage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as the paintings.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>
                <a:solidFill>
                  <a:srgbClr val="AD4F0F"/>
                </a:solidFill>
              </a:rPr>
              <a:t>occupy (v)</a:t>
            </a:r>
            <a:r>
              <a:rPr lang="en-US" sz="5400" b="1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chiếm giữ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1767" y="3082855"/>
            <a:ext cx="281432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42075" y="1852295"/>
            <a:ext cx="541655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6000" b="0">
                <a:solidFill>
                  <a:srgbClr val="000000"/>
                </a:solidFill>
                <a:latin typeface="Times New Roman" panose="02020603050405020304" pitchFamily="18" charset="0"/>
              </a:rPr>
              <a:t>take control</a:t>
            </a:r>
          </a:p>
        </p:txBody>
      </p:sp>
      <p:pic>
        <p:nvPicPr>
          <p:cNvPr id="6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" y="3000375"/>
            <a:ext cx="1028065" cy="1028065"/>
          </a:xfrm>
          <a:prstGeom prst="rect">
            <a:avLst/>
          </a:prstGeom>
        </p:spPr>
      </p:pic>
      <p:pic>
        <p:nvPicPr>
          <p:cNvPr id="8" name="Content Placeholder 7" descr="opposite-vacant-and-occupied-illustration-vector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-4355465" y="5247005"/>
            <a:ext cx="2911475" cy="1628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occupied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có người ở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8254" y="3082855"/>
            <a:ext cx="31413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/ˈɒkjupaɪd/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459855" y="1075690"/>
            <a:ext cx="54165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being used by someone or with someone in it.</a:t>
            </a:r>
          </a:p>
        </p:txBody>
      </p:sp>
      <p:pic>
        <p:nvPicPr>
          <p:cNvPr id="3" name="Content Placeholder 2" descr="opposite-vacant-and-occupied-illustration-vector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019800" y="2913380"/>
            <a:ext cx="5181600" cy="2898140"/>
          </a:xfrm>
          <a:prstGeom prst="rect">
            <a:avLst/>
          </a:prstGeom>
        </p:spPr>
      </p:pic>
      <p:pic>
        <p:nvPicPr>
          <p:cNvPr id="5" name="occupie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876550"/>
            <a:ext cx="1028065" cy="1028065"/>
          </a:xfrm>
          <a:prstGeom prst="rect">
            <a:avLst/>
          </a:prstGeom>
        </p:spPr>
      </p:pic>
      <p:pic>
        <p:nvPicPr>
          <p:cNvPr id="8" name="Content Placeholder 2" descr="ancient-greece-gettyimages-475594807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l="20580" r="11263"/>
          <a:stretch>
            <a:fillRect/>
          </a:stretch>
        </p:blipFill>
        <p:spPr>
          <a:xfrm>
            <a:off x="-4833620" y="3912870"/>
            <a:ext cx="3315335" cy="1864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ancient (adj)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cổ đại, lâu đời</a:t>
            </a:r>
          </a:p>
        </p:txBody>
      </p:sp>
      <p:sp>
        <p:nvSpPr>
          <p:cNvPr id="2" name="Rectangle 1"/>
          <p:cNvSpPr/>
          <p:nvPr/>
        </p:nvSpPr>
        <p:spPr>
          <a:xfrm>
            <a:off x="1629036" y="3025070"/>
            <a:ext cx="27038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/ˈeɪnʃənt/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970905" y="9023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of or from a long time ago, having lasted for a very long time.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6774180" y="3025140"/>
            <a:ext cx="4311015" cy="3557905"/>
          </a:xfrm>
          <a:prstGeom prst="rect">
            <a:avLst/>
          </a:prstGeom>
        </p:spPr>
      </p:pic>
      <p:pic>
        <p:nvPicPr>
          <p:cNvPr id="6" name="Content Placeholder 2" descr="opposite-vacant-and-occupied-illustration-vecto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0055" y="5546725"/>
            <a:ext cx="1852930" cy="1036320"/>
          </a:xfrm>
          <a:prstGeom prst="rect">
            <a:avLst/>
          </a:prstGeom>
        </p:spPr>
      </p:pic>
      <p:pic>
        <p:nvPicPr>
          <p:cNvPr id="9" name="anci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045" y="2813685"/>
            <a:ext cx="1490345" cy="149034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8"/>
          <a:srcRect t="14161" b="26409"/>
          <a:stretch>
            <a:fillRect/>
          </a:stretch>
        </p:blipFill>
        <p:spPr>
          <a:xfrm>
            <a:off x="-3574415" y="5247005"/>
            <a:ext cx="2956560" cy="130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generation (n)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thế hệ</a:t>
            </a:r>
          </a:p>
        </p:txBody>
      </p:sp>
      <p:sp>
        <p:nvSpPr>
          <p:cNvPr id="2" name="Rectangle 1"/>
          <p:cNvSpPr/>
          <p:nvPr/>
        </p:nvSpPr>
        <p:spPr>
          <a:xfrm>
            <a:off x="1209619" y="3143815"/>
            <a:ext cx="379666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/ˌdʒenəˈreɪʃn/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all the people of about the same age within a society</a:t>
            </a:r>
          </a:p>
        </p:txBody>
      </p:sp>
      <p:pic>
        <p:nvPicPr>
          <p:cNvPr id="3" name="Content Placeholder 2" descr="ancient-greece-gettyimages-475594807"/>
          <p:cNvPicPr>
            <a:picLocks noGrp="1" noChangeAspect="1"/>
          </p:cNvPicPr>
          <p:nvPr>
            <p:ph idx="1"/>
          </p:nvPr>
        </p:nvPicPr>
        <p:blipFill>
          <a:blip r:embed="rId5"/>
          <a:srcRect l="20580" r="11263"/>
          <a:stretch>
            <a:fillRect/>
          </a:stretch>
        </p:blipFill>
        <p:spPr>
          <a:xfrm>
            <a:off x="13336270" y="4922520"/>
            <a:ext cx="2617470" cy="2160270"/>
          </a:xfrm>
          <a:prstGeom prst="rect">
            <a:avLst/>
          </a:prstGeom>
        </p:spPr>
      </p:pic>
      <p:pic>
        <p:nvPicPr>
          <p:cNvPr id="5" name="gener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045" y="3143885"/>
            <a:ext cx="989965" cy="989965"/>
          </a:xfrm>
          <a:prstGeom prst="rect">
            <a:avLst/>
          </a:prstGeom>
        </p:spPr>
      </p:pic>
      <p:pic>
        <p:nvPicPr>
          <p:cNvPr id="13" name="Content Placeholder 12" descr="generations-work-best-work-traits-different-generations-106443554"/>
          <p:cNvPicPr>
            <a:picLocks noGrp="1" noChangeAspect="1"/>
          </p:cNvPicPr>
          <p:nvPr>
            <p:ph sz="half" idx="2"/>
          </p:nvPr>
        </p:nvPicPr>
        <p:blipFill>
          <a:blip r:embed="rId7"/>
          <a:srcRect t="14161" b="26409"/>
          <a:stretch>
            <a:fillRect/>
          </a:stretch>
        </p:blipFill>
        <p:spPr>
          <a:xfrm>
            <a:off x="5776595" y="3477895"/>
            <a:ext cx="6247130" cy="2766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0" y="152082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found (v)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552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thành lập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2007179" y="3143815"/>
            <a:ext cx="2201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/faʊnd/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12205" y="1130935"/>
            <a:ext cx="591693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400" b="0">
                <a:solidFill>
                  <a:srgbClr val="000000"/>
                </a:solidFill>
                <a:latin typeface="Times New Roman" panose="02020603050405020304" pitchFamily="18" charset="0"/>
              </a:rPr>
              <a:t>to bring something into existence.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687060" y="2913380"/>
            <a:ext cx="633666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Boston </a:t>
            </a:r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was founded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</a:rPr>
              <a:t>in 1630 by Puritan colonists from England.</a:t>
            </a:r>
          </a:p>
        </p:txBody>
      </p:sp>
      <p:pic>
        <p:nvPicPr>
          <p:cNvPr id="8" name="found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715" y="2913380"/>
            <a:ext cx="1239520" cy="1239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535076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complex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/ˈkɒmpleks/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khu phức hợp, quần thể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religious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/rɪˈlɪdʒəs/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(thuộc) tôn giáo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monument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/ˈmɒnjumənt/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đài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751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magnificent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/mæɡˈnɪf.ɪ.sənt/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 lệ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preserve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/prɪˈzɜːv/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 tồn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8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heritage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/ˈher.ɪ.tɪdʒ/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sản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1932940"/>
            <a:ext cx="619125" cy="619125"/>
          </a:xfrm>
          <a:prstGeom prst="rect">
            <a:avLst/>
          </a:prstGeom>
        </p:spPr>
      </p:pic>
      <p:pic>
        <p:nvPicPr>
          <p:cNvPr id="3" name="religiou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2927985"/>
            <a:ext cx="619125" cy="619125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3776345"/>
            <a:ext cx="619125" cy="619125"/>
          </a:xfrm>
          <a:prstGeom prst="rect">
            <a:avLst/>
          </a:prstGeom>
        </p:spPr>
      </p:pic>
      <p:pic>
        <p:nvPicPr>
          <p:cNvPr id="13" name="magnificent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4428490"/>
            <a:ext cx="619125" cy="619125"/>
          </a:xfrm>
          <a:prstGeom prst="rect">
            <a:avLst/>
          </a:prstGeom>
        </p:spPr>
      </p:pic>
      <p:pic>
        <p:nvPicPr>
          <p:cNvPr id="7" name="preserve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5086350"/>
            <a:ext cx="619125" cy="619125"/>
          </a:xfrm>
          <a:prstGeom prst="rect">
            <a:avLst/>
          </a:prstGeom>
        </p:spPr>
      </p:pic>
      <p:pic>
        <p:nvPicPr>
          <p:cNvPr id="8" name="heritage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6533" y="575945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1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6" dur="9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3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930910"/>
          <a:ext cx="11174730" cy="460552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1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occupy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chiếm giữ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 occupied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/ˈɒkjupaɪd/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 người ở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8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 ancient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/ˈeɪnʃənt/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cổ đại, lâu đời.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 generation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/ˌdʒenəˈreɪʃn/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 hệ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 found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/faʊnd/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 lập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ccup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1913255"/>
            <a:ext cx="768350" cy="768350"/>
          </a:xfrm>
          <a:prstGeom prst="rect">
            <a:avLst/>
          </a:prstGeom>
        </p:spPr>
      </p:pic>
      <p:pic>
        <p:nvPicPr>
          <p:cNvPr id="12" name="occupie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2792730"/>
            <a:ext cx="768350" cy="768350"/>
          </a:xfrm>
          <a:prstGeom prst="rect">
            <a:avLst/>
          </a:prstGeom>
        </p:spPr>
      </p:pic>
      <p:pic>
        <p:nvPicPr>
          <p:cNvPr id="14" name="ancient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3501390"/>
            <a:ext cx="768350" cy="768350"/>
          </a:xfrm>
          <a:prstGeom prst="rect">
            <a:avLst/>
          </a:prstGeom>
        </p:spPr>
      </p:pic>
      <p:pic>
        <p:nvPicPr>
          <p:cNvPr id="15" name="generation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4185285"/>
            <a:ext cx="768350" cy="768350"/>
          </a:xfrm>
          <a:prstGeom prst="rect">
            <a:avLst/>
          </a:prstGeom>
        </p:spPr>
      </p:pic>
      <p:pic>
        <p:nvPicPr>
          <p:cNvPr id="16" name="found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0973" y="4836795"/>
            <a:ext cx="768350" cy="76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0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2" dur="10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15793" y="4944511"/>
            <a:ext cx="6521108" cy="849262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wormhole_-_50588 (540p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835" y="0"/>
            <a:ext cx="12268200" cy="7289800"/>
          </a:xfrm>
          <a:prstGeom prst="rect">
            <a:avLst/>
          </a:prstGeom>
        </p:spPr>
      </p:pic>
      <p:sp>
        <p:nvSpPr>
          <p:cNvPr id="29" name="Rectangles 28"/>
          <p:cNvSpPr/>
          <p:nvPr/>
        </p:nvSpPr>
        <p:spPr>
          <a:xfrm>
            <a:off x="3045460" y="5021580"/>
            <a:ext cx="6756400" cy="863600"/>
          </a:xfrm>
          <a:prstGeom prst="rect">
            <a:avLst/>
          </a:prstGeom>
          <a:gradFill>
            <a:gsLst>
              <a:gs pos="52000">
                <a:schemeClr val="accent1">
                  <a:lumMod val="0"/>
                  <a:alpha val="43000"/>
                  <a:lumOff val="100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308350" y="5045710"/>
            <a:ext cx="6442710" cy="82994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altLang="vi-VN" sz="4800" b="1" dirty="0" err="1"/>
              <a:t>AT AN ENGLISH LESSON</a:t>
            </a:r>
            <a:endParaRPr lang="en-US" altLang="vi-VN" sz="4800" dirty="0"/>
          </a:p>
        </p:txBody>
      </p:sp>
      <p:sp>
        <p:nvSpPr>
          <p:cNvPr id="41" name="TextBox 40"/>
          <p:cNvSpPr txBox="1"/>
          <p:nvPr/>
        </p:nvSpPr>
        <p:spPr>
          <a:xfrm>
            <a:off x="-254635" y="1301750"/>
            <a:ext cx="12484100" cy="27641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42" h="2454">
                <a:moveTo>
                  <a:pt x="6787" y="1329"/>
                </a:moveTo>
                <a:cubicBezTo>
                  <a:pt x="6838" y="1329"/>
                  <a:pt x="6864" y="1363"/>
                  <a:pt x="6864" y="1433"/>
                </a:cubicBezTo>
                <a:cubicBezTo>
                  <a:pt x="6864" y="1487"/>
                  <a:pt x="6841" y="1515"/>
                  <a:pt x="6796" y="1515"/>
                </a:cubicBezTo>
                <a:cubicBezTo>
                  <a:pt x="6781" y="1515"/>
                  <a:pt x="6771" y="1509"/>
                  <a:pt x="6766" y="1497"/>
                </a:cubicBezTo>
                <a:cubicBezTo>
                  <a:pt x="6760" y="1485"/>
                  <a:pt x="6758" y="1457"/>
                  <a:pt x="6758" y="1412"/>
                </a:cubicBezTo>
                <a:lnTo>
                  <a:pt x="6758" y="1363"/>
                </a:lnTo>
                <a:cubicBezTo>
                  <a:pt x="6758" y="1349"/>
                  <a:pt x="6760" y="1339"/>
                  <a:pt x="6763" y="1335"/>
                </a:cubicBezTo>
                <a:cubicBezTo>
                  <a:pt x="6767" y="1331"/>
                  <a:pt x="6775" y="1329"/>
                  <a:pt x="6787" y="1329"/>
                </a:cubicBezTo>
                <a:close/>
                <a:moveTo>
                  <a:pt x="14908" y="1198"/>
                </a:moveTo>
                <a:cubicBezTo>
                  <a:pt x="14911" y="1198"/>
                  <a:pt x="14916" y="1201"/>
                  <a:pt x="14920" y="1207"/>
                </a:cubicBezTo>
                <a:cubicBezTo>
                  <a:pt x="14925" y="1212"/>
                  <a:pt x="14933" y="1225"/>
                  <a:pt x="14945" y="1244"/>
                </a:cubicBezTo>
                <a:cubicBezTo>
                  <a:pt x="14970" y="1287"/>
                  <a:pt x="14982" y="1313"/>
                  <a:pt x="14982" y="1322"/>
                </a:cubicBezTo>
                <a:cubicBezTo>
                  <a:pt x="14982" y="1324"/>
                  <a:pt x="14977" y="1325"/>
                  <a:pt x="14965" y="1325"/>
                </a:cubicBezTo>
                <a:lnTo>
                  <a:pt x="14864" y="1325"/>
                </a:lnTo>
                <a:cubicBezTo>
                  <a:pt x="14855" y="1325"/>
                  <a:pt x="14851" y="1324"/>
                  <a:pt x="14851" y="1322"/>
                </a:cubicBezTo>
                <a:cubicBezTo>
                  <a:pt x="14851" y="1316"/>
                  <a:pt x="14857" y="1299"/>
                  <a:pt x="14869" y="1270"/>
                </a:cubicBezTo>
                <a:cubicBezTo>
                  <a:pt x="14880" y="1244"/>
                  <a:pt x="14886" y="1229"/>
                  <a:pt x="14887" y="1226"/>
                </a:cubicBezTo>
                <a:cubicBezTo>
                  <a:pt x="14894" y="1207"/>
                  <a:pt x="14901" y="1198"/>
                  <a:pt x="14908" y="1198"/>
                </a:cubicBezTo>
                <a:close/>
                <a:moveTo>
                  <a:pt x="14255" y="1037"/>
                </a:moveTo>
                <a:cubicBezTo>
                  <a:pt x="14275" y="1037"/>
                  <a:pt x="14293" y="1042"/>
                  <a:pt x="14308" y="1054"/>
                </a:cubicBezTo>
                <a:cubicBezTo>
                  <a:pt x="14331" y="1071"/>
                  <a:pt x="14343" y="1101"/>
                  <a:pt x="14343" y="1142"/>
                </a:cubicBezTo>
                <a:cubicBezTo>
                  <a:pt x="14343" y="1182"/>
                  <a:pt x="14333" y="1210"/>
                  <a:pt x="14313" y="1226"/>
                </a:cubicBezTo>
                <a:cubicBezTo>
                  <a:pt x="14300" y="1238"/>
                  <a:pt x="14283" y="1243"/>
                  <a:pt x="14263" y="1243"/>
                </a:cubicBezTo>
                <a:cubicBezTo>
                  <a:pt x="14249" y="1243"/>
                  <a:pt x="14238" y="1241"/>
                  <a:pt x="14230" y="1237"/>
                </a:cubicBezTo>
                <a:cubicBezTo>
                  <a:pt x="14228" y="1236"/>
                  <a:pt x="14227" y="1231"/>
                  <a:pt x="14227" y="1222"/>
                </a:cubicBezTo>
                <a:lnTo>
                  <a:pt x="14227" y="1046"/>
                </a:lnTo>
                <a:cubicBezTo>
                  <a:pt x="14227" y="1040"/>
                  <a:pt x="14236" y="1037"/>
                  <a:pt x="14255" y="1037"/>
                </a:cubicBezTo>
                <a:close/>
                <a:moveTo>
                  <a:pt x="8300" y="1035"/>
                </a:moveTo>
                <a:cubicBezTo>
                  <a:pt x="8340" y="1035"/>
                  <a:pt x="8359" y="1065"/>
                  <a:pt x="8359" y="1124"/>
                </a:cubicBezTo>
                <a:cubicBezTo>
                  <a:pt x="8359" y="1156"/>
                  <a:pt x="8353" y="1179"/>
                  <a:pt x="8342" y="1192"/>
                </a:cubicBezTo>
                <a:cubicBezTo>
                  <a:pt x="8330" y="1206"/>
                  <a:pt x="8310" y="1213"/>
                  <a:pt x="8284" y="1213"/>
                </a:cubicBezTo>
                <a:cubicBezTo>
                  <a:pt x="8276" y="1213"/>
                  <a:pt x="8271" y="1212"/>
                  <a:pt x="8270" y="1210"/>
                </a:cubicBezTo>
                <a:cubicBezTo>
                  <a:pt x="8268" y="1208"/>
                  <a:pt x="8267" y="1202"/>
                  <a:pt x="8267" y="1192"/>
                </a:cubicBezTo>
                <a:cubicBezTo>
                  <a:pt x="8267" y="1190"/>
                  <a:pt x="8267" y="1188"/>
                  <a:pt x="8267" y="1187"/>
                </a:cubicBezTo>
                <a:lnTo>
                  <a:pt x="8273" y="1067"/>
                </a:lnTo>
                <a:cubicBezTo>
                  <a:pt x="8273" y="1054"/>
                  <a:pt x="8275" y="1045"/>
                  <a:pt x="8279" y="1041"/>
                </a:cubicBezTo>
                <a:cubicBezTo>
                  <a:pt x="8283" y="1037"/>
                  <a:pt x="8289" y="1035"/>
                  <a:pt x="8300" y="1035"/>
                </a:cubicBezTo>
                <a:close/>
                <a:moveTo>
                  <a:pt x="2534" y="1035"/>
                </a:moveTo>
                <a:cubicBezTo>
                  <a:pt x="2574" y="1035"/>
                  <a:pt x="2593" y="1065"/>
                  <a:pt x="2593" y="1124"/>
                </a:cubicBezTo>
                <a:cubicBezTo>
                  <a:pt x="2593" y="1156"/>
                  <a:pt x="2587" y="1179"/>
                  <a:pt x="2576" y="1192"/>
                </a:cubicBezTo>
                <a:cubicBezTo>
                  <a:pt x="2564" y="1206"/>
                  <a:pt x="2544" y="1213"/>
                  <a:pt x="2518" y="1213"/>
                </a:cubicBezTo>
                <a:cubicBezTo>
                  <a:pt x="2510" y="1213"/>
                  <a:pt x="2505" y="1212"/>
                  <a:pt x="2504" y="1210"/>
                </a:cubicBezTo>
                <a:cubicBezTo>
                  <a:pt x="2502" y="1208"/>
                  <a:pt x="2501" y="1202"/>
                  <a:pt x="2501" y="1192"/>
                </a:cubicBezTo>
                <a:cubicBezTo>
                  <a:pt x="2501" y="1190"/>
                  <a:pt x="2501" y="1188"/>
                  <a:pt x="2501" y="1187"/>
                </a:cubicBezTo>
                <a:lnTo>
                  <a:pt x="2507" y="1067"/>
                </a:lnTo>
                <a:cubicBezTo>
                  <a:pt x="2507" y="1054"/>
                  <a:pt x="2509" y="1045"/>
                  <a:pt x="2513" y="1041"/>
                </a:cubicBezTo>
                <a:cubicBezTo>
                  <a:pt x="2517" y="1037"/>
                  <a:pt x="2523" y="1035"/>
                  <a:pt x="2534" y="1035"/>
                </a:cubicBezTo>
                <a:close/>
                <a:moveTo>
                  <a:pt x="6779" y="1030"/>
                </a:moveTo>
                <a:cubicBezTo>
                  <a:pt x="6798" y="1030"/>
                  <a:pt x="6812" y="1038"/>
                  <a:pt x="6823" y="1053"/>
                </a:cubicBezTo>
                <a:cubicBezTo>
                  <a:pt x="6834" y="1068"/>
                  <a:pt x="6839" y="1091"/>
                  <a:pt x="6839" y="1121"/>
                </a:cubicBezTo>
                <a:cubicBezTo>
                  <a:pt x="6839" y="1152"/>
                  <a:pt x="6834" y="1174"/>
                  <a:pt x="6824" y="1188"/>
                </a:cubicBezTo>
                <a:cubicBezTo>
                  <a:pt x="6813" y="1201"/>
                  <a:pt x="6797" y="1208"/>
                  <a:pt x="6776" y="1208"/>
                </a:cubicBezTo>
                <a:cubicBezTo>
                  <a:pt x="6769" y="1208"/>
                  <a:pt x="6764" y="1206"/>
                  <a:pt x="6762" y="1201"/>
                </a:cubicBezTo>
                <a:cubicBezTo>
                  <a:pt x="6759" y="1197"/>
                  <a:pt x="6758" y="1187"/>
                  <a:pt x="6758" y="1172"/>
                </a:cubicBezTo>
                <a:lnTo>
                  <a:pt x="6758" y="1065"/>
                </a:lnTo>
                <a:cubicBezTo>
                  <a:pt x="6758" y="1050"/>
                  <a:pt x="6759" y="1040"/>
                  <a:pt x="6762" y="1036"/>
                </a:cubicBezTo>
                <a:cubicBezTo>
                  <a:pt x="6765" y="1032"/>
                  <a:pt x="6770" y="1030"/>
                  <a:pt x="6779" y="1030"/>
                </a:cubicBezTo>
                <a:close/>
                <a:moveTo>
                  <a:pt x="6860" y="908"/>
                </a:moveTo>
                <a:cubicBezTo>
                  <a:pt x="6844" y="908"/>
                  <a:pt x="6822" y="908"/>
                  <a:pt x="6795" y="909"/>
                </a:cubicBezTo>
                <a:cubicBezTo>
                  <a:pt x="6723" y="911"/>
                  <a:pt x="6672" y="912"/>
                  <a:pt x="6643" y="912"/>
                </a:cubicBezTo>
                <a:cubicBezTo>
                  <a:pt x="6605" y="912"/>
                  <a:pt x="6573" y="911"/>
                  <a:pt x="6546" y="910"/>
                </a:cubicBezTo>
                <a:cubicBezTo>
                  <a:pt x="6525" y="909"/>
                  <a:pt x="6510" y="908"/>
                  <a:pt x="6499" y="908"/>
                </a:cubicBezTo>
                <a:cubicBezTo>
                  <a:pt x="6475" y="908"/>
                  <a:pt x="6456" y="914"/>
                  <a:pt x="6440" y="925"/>
                </a:cubicBezTo>
                <a:cubicBezTo>
                  <a:pt x="6424" y="936"/>
                  <a:pt x="6416" y="951"/>
                  <a:pt x="6416" y="970"/>
                </a:cubicBezTo>
                <a:cubicBezTo>
                  <a:pt x="6416" y="993"/>
                  <a:pt x="6429" y="1011"/>
                  <a:pt x="6456" y="1022"/>
                </a:cubicBezTo>
                <a:cubicBezTo>
                  <a:pt x="6473" y="1030"/>
                  <a:pt x="6484" y="1039"/>
                  <a:pt x="6488" y="1050"/>
                </a:cubicBezTo>
                <a:cubicBezTo>
                  <a:pt x="6493" y="1062"/>
                  <a:pt x="6495" y="1087"/>
                  <a:pt x="6495" y="1125"/>
                </a:cubicBezTo>
                <a:cubicBezTo>
                  <a:pt x="6495" y="1235"/>
                  <a:pt x="6492" y="1327"/>
                  <a:pt x="6485" y="1402"/>
                </a:cubicBezTo>
                <a:cubicBezTo>
                  <a:pt x="6481" y="1450"/>
                  <a:pt x="6477" y="1481"/>
                  <a:pt x="6474" y="1494"/>
                </a:cubicBezTo>
                <a:cubicBezTo>
                  <a:pt x="6470" y="1507"/>
                  <a:pt x="6465" y="1516"/>
                  <a:pt x="6457" y="1522"/>
                </a:cubicBezTo>
                <a:cubicBezTo>
                  <a:pt x="6438" y="1534"/>
                  <a:pt x="6427" y="1544"/>
                  <a:pt x="6421" y="1551"/>
                </a:cubicBezTo>
                <a:cubicBezTo>
                  <a:pt x="6416" y="1557"/>
                  <a:pt x="6413" y="1567"/>
                  <a:pt x="6413" y="1578"/>
                </a:cubicBezTo>
                <a:cubicBezTo>
                  <a:pt x="6413" y="1597"/>
                  <a:pt x="6421" y="1612"/>
                  <a:pt x="6436" y="1626"/>
                </a:cubicBezTo>
                <a:cubicBezTo>
                  <a:pt x="6450" y="1638"/>
                  <a:pt x="6468" y="1644"/>
                  <a:pt x="6492" y="1644"/>
                </a:cubicBezTo>
                <a:cubicBezTo>
                  <a:pt x="6501" y="1644"/>
                  <a:pt x="6516" y="1643"/>
                  <a:pt x="6537" y="1641"/>
                </a:cubicBezTo>
                <a:cubicBezTo>
                  <a:pt x="6558" y="1640"/>
                  <a:pt x="6593" y="1639"/>
                  <a:pt x="6642" y="1638"/>
                </a:cubicBezTo>
                <a:lnTo>
                  <a:pt x="6711" y="1637"/>
                </a:lnTo>
                <a:cubicBezTo>
                  <a:pt x="6721" y="1638"/>
                  <a:pt x="6749" y="1639"/>
                  <a:pt x="6794" y="1641"/>
                </a:cubicBezTo>
                <a:cubicBezTo>
                  <a:pt x="6844" y="1642"/>
                  <a:pt x="6876" y="1643"/>
                  <a:pt x="6889" y="1643"/>
                </a:cubicBezTo>
                <a:cubicBezTo>
                  <a:pt x="6986" y="1643"/>
                  <a:pt x="7059" y="1615"/>
                  <a:pt x="7109" y="1558"/>
                </a:cubicBezTo>
                <a:cubicBezTo>
                  <a:pt x="7148" y="1515"/>
                  <a:pt x="7167" y="1467"/>
                  <a:pt x="7167" y="1415"/>
                </a:cubicBezTo>
                <a:cubicBezTo>
                  <a:pt x="7167" y="1371"/>
                  <a:pt x="7154" y="1334"/>
                  <a:pt x="7128" y="1304"/>
                </a:cubicBezTo>
                <a:cubicBezTo>
                  <a:pt x="7104" y="1276"/>
                  <a:pt x="7077" y="1256"/>
                  <a:pt x="7047" y="1243"/>
                </a:cubicBezTo>
                <a:cubicBezTo>
                  <a:pt x="7037" y="1239"/>
                  <a:pt x="7032" y="1235"/>
                  <a:pt x="7032" y="1231"/>
                </a:cubicBezTo>
                <a:cubicBezTo>
                  <a:pt x="7032" y="1226"/>
                  <a:pt x="7037" y="1221"/>
                  <a:pt x="7046" y="1213"/>
                </a:cubicBezTo>
                <a:cubicBezTo>
                  <a:pt x="7064" y="1199"/>
                  <a:pt x="7079" y="1179"/>
                  <a:pt x="7090" y="1155"/>
                </a:cubicBezTo>
                <a:cubicBezTo>
                  <a:pt x="7100" y="1131"/>
                  <a:pt x="7106" y="1106"/>
                  <a:pt x="7106" y="1081"/>
                </a:cubicBezTo>
                <a:cubicBezTo>
                  <a:pt x="7106" y="1030"/>
                  <a:pt x="7087" y="990"/>
                  <a:pt x="7051" y="959"/>
                </a:cubicBezTo>
                <a:cubicBezTo>
                  <a:pt x="7029" y="940"/>
                  <a:pt x="7004" y="927"/>
                  <a:pt x="6974" y="919"/>
                </a:cubicBezTo>
                <a:cubicBezTo>
                  <a:pt x="6944" y="911"/>
                  <a:pt x="6906" y="908"/>
                  <a:pt x="6860" y="908"/>
                </a:cubicBezTo>
                <a:close/>
                <a:moveTo>
                  <a:pt x="14320" y="905"/>
                </a:moveTo>
                <a:cubicBezTo>
                  <a:pt x="14303" y="905"/>
                  <a:pt x="14284" y="906"/>
                  <a:pt x="14262" y="908"/>
                </a:cubicBezTo>
                <a:cubicBezTo>
                  <a:pt x="14203" y="914"/>
                  <a:pt x="14169" y="917"/>
                  <a:pt x="14160" y="917"/>
                </a:cubicBezTo>
                <a:cubicBezTo>
                  <a:pt x="14152" y="917"/>
                  <a:pt x="14118" y="917"/>
                  <a:pt x="14059" y="918"/>
                </a:cubicBezTo>
                <a:lnTo>
                  <a:pt x="14024" y="918"/>
                </a:lnTo>
                <a:cubicBezTo>
                  <a:pt x="13991" y="917"/>
                  <a:pt x="13972" y="917"/>
                  <a:pt x="13966" y="917"/>
                </a:cubicBezTo>
                <a:cubicBezTo>
                  <a:pt x="13939" y="917"/>
                  <a:pt x="13918" y="922"/>
                  <a:pt x="13902" y="932"/>
                </a:cubicBezTo>
                <a:cubicBezTo>
                  <a:pt x="13887" y="941"/>
                  <a:pt x="13879" y="956"/>
                  <a:pt x="13879" y="975"/>
                </a:cubicBezTo>
                <a:cubicBezTo>
                  <a:pt x="13879" y="1003"/>
                  <a:pt x="13896" y="1021"/>
                  <a:pt x="13930" y="1031"/>
                </a:cubicBezTo>
                <a:cubicBezTo>
                  <a:pt x="13951" y="1037"/>
                  <a:pt x="13963" y="1043"/>
                  <a:pt x="13966" y="1051"/>
                </a:cubicBezTo>
                <a:cubicBezTo>
                  <a:pt x="13970" y="1058"/>
                  <a:pt x="13972" y="1078"/>
                  <a:pt x="13972" y="1111"/>
                </a:cubicBezTo>
                <a:lnTo>
                  <a:pt x="13972" y="1383"/>
                </a:lnTo>
                <a:cubicBezTo>
                  <a:pt x="13971" y="1446"/>
                  <a:pt x="13970" y="1482"/>
                  <a:pt x="13968" y="1493"/>
                </a:cubicBezTo>
                <a:cubicBezTo>
                  <a:pt x="13966" y="1503"/>
                  <a:pt x="13964" y="1510"/>
                  <a:pt x="13960" y="1513"/>
                </a:cubicBezTo>
                <a:cubicBezTo>
                  <a:pt x="13933" y="1525"/>
                  <a:pt x="13916" y="1535"/>
                  <a:pt x="13909" y="1542"/>
                </a:cubicBezTo>
                <a:cubicBezTo>
                  <a:pt x="13903" y="1549"/>
                  <a:pt x="13899" y="1559"/>
                  <a:pt x="13899" y="1572"/>
                </a:cubicBezTo>
                <a:cubicBezTo>
                  <a:pt x="13899" y="1623"/>
                  <a:pt x="13967" y="1648"/>
                  <a:pt x="14101" y="1648"/>
                </a:cubicBezTo>
                <a:cubicBezTo>
                  <a:pt x="14164" y="1648"/>
                  <a:pt x="14213" y="1642"/>
                  <a:pt x="14249" y="1629"/>
                </a:cubicBezTo>
                <a:cubicBezTo>
                  <a:pt x="14285" y="1616"/>
                  <a:pt x="14303" y="1597"/>
                  <a:pt x="14303" y="1570"/>
                </a:cubicBezTo>
                <a:cubicBezTo>
                  <a:pt x="14303" y="1552"/>
                  <a:pt x="14291" y="1537"/>
                  <a:pt x="14268" y="1524"/>
                </a:cubicBezTo>
                <a:cubicBezTo>
                  <a:pt x="14250" y="1515"/>
                  <a:pt x="14239" y="1507"/>
                  <a:pt x="14235" y="1500"/>
                </a:cubicBezTo>
                <a:cubicBezTo>
                  <a:pt x="14230" y="1493"/>
                  <a:pt x="14228" y="1483"/>
                  <a:pt x="14227" y="1468"/>
                </a:cubicBezTo>
                <a:lnTo>
                  <a:pt x="14224" y="1387"/>
                </a:lnTo>
                <a:lnTo>
                  <a:pt x="14224" y="1380"/>
                </a:lnTo>
                <a:cubicBezTo>
                  <a:pt x="14224" y="1376"/>
                  <a:pt x="14225" y="1374"/>
                  <a:pt x="14228" y="1374"/>
                </a:cubicBezTo>
                <a:cubicBezTo>
                  <a:pt x="14231" y="1374"/>
                  <a:pt x="14239" y="1375"/>
                  <a:pt x="14252" y="1376"/>
                </a:cubicBezTo>
                <a:cubicBezTo>
                  <a:pt x="14279" y="1378"/>
                  <a:pt x="14302" y="1379"/>
                  <a:pt x="14321" y="1379"/>
                </a:cubicBezTo>
                <a:cubicBezTo>
                  <a:pt x="14396" y="1379"/>
                  <a:pt x="14459" y="1359"/>
                  <a:pt x="14512" y="1318"/>
                </a:cubicBezTo>
                <a:cubicBezTo>
                  <a:pt x="14569" y="1273"/>
                  <a:pt x="14597" y="1214"/>
                  <a:pt x="14597" y="1140"/>
                </a:cubicBezTo>
                <a:cubicBezTo>
                  <a:pt x="14597" y="1049"/>
                  <a:pt x="14557" y="983"/>
                  <a:pt x="14476" y="941"/>
                </a:cubicBezTo>
                <a:cubicBezTo>
                  <a:pt x="14430" y="917"/>
                  <a:pt x="14378" y="905"/>
                  <a:pt x="14320" y="905"/>
                </a:cubicBezTo>
                <a:close/>
                <a:moveTo>
                  <a:pt x="8383" y="902"/>
                </a:moveTo>
                <a:cubicBezTo>
                  <a:pt x="8371" y="902"/>
                  <a:pt x="8347" y="904"/>
                  <a:pt x="8311" y="906"/>
                </a:cubicBezTo>
                <a:cubicBezTo>
                  <a:pt x="8262" y="910"/>
                  <a:pt x="8222" y="912"/>
                  <a:pt x="8190" y="912"/>
                </a:cubicBezTo>
                <a:cubicBezTo>
                  <a:pt x="8171" y="912"/>
                  <a:pt x="8157" y="912"/>
                  <a:pt x="8150" y="911"/>
                </a:cubicBezTo>
                <a:cubicBezTo>
                  <a:pt x="8103" y="908"/>
                  <a:pt x="8074" y="906"/>
                  <a:pt x="8064" y="906"/>
                </a:cubicBezTo>
                <a:cubicBezTo>
                  <a:pt x="8037" y="906"/>
                  <a:pt x="8016" y="908"/>
                  <a:pt x="8000" y="912"/>
                </a:cubicBezTo>
                <a:cubicBezTo>
                  <a:pt x="7980" y="917"/>
                  <a:pt x="7965" y="925"/>
                  <a:pt x="7953" y="936"/>
                </a:cubicBezTo>
                <a:cubicBezTo>
                  <a:pt x="7942" y="947"/>
                  <a:pt x="7936" y="961"/>
                  <a:pt x="7936" y="976"/>
                </a:cubicBezTo>
                <a:cubicBezTo>
                  <a:pt x="7936" y="988"/>
                  <a:pt x="7939" y="998"/>
                  <a:pt x="7946" y="1006"/>
                </a:cubicBezTo>
                <a:cubicBezTo>
                  <a:pt x="7952" y="1014"/>
                  <a:pt x="7963" y="1021"/>
                  <a:pt x="7977" y="1028"/>
                </a:cubicBezTo>
                <a:cubicBezTo>
                  <a:pt x="7992" y="1035"/>
                  <a:pt x="8002" y="1047"/>
                  <a:pt x="8006" y="1062"/>
                </a:cubicBezTo>
                <a:cubicBezTo>
                  <a:pt x="8010" y="1077"/>
                  <a:pt x="8012" y="1108"/>
                  <a:pt x="8012" y="1155"/>
                </a:cubicBezTo>
                <a:cubicBezTo>
                  <a:pt x="8012" y="1305"/>
                  <a:pt x="8012" y="1392"/>
                  <a:pt x="8010" y="1416"/>
                </a:cubicBezTo>
                <a:cubicBezTo>
                  <a:pt x="8008" y="1449"/>
                  <a:pt x="8004" y="1472"/>
                  <a:pt x="8000" y="1485"/>
                </a:cubicBezTo>
                <a:cubicBezTo>
                  <a:pt x="7995" y="1497"/>
                  <a:pt x="7986" y="1507"/>
                  <a:pt x="7973" y="1516"/>
                </a:cubicBezTo>
                <a:cubicBezTo>
                  <a:pt x="7958" y="1526"/>
                  <a:pt x="7949" y="1534"/>
                  <a:pt x="7944" y="1540"/>
                </a:cubicBezTo>
                <a:cubicBezTo>
                  <a:pt x="7939" y="1546"/>
                  <a:pt x="7936" y="1555"/>
                  <a:pt x="7936" y="1565"/>
                </a:cubicBezTo>
                <a:cubicBezTo>
                  <a:pt x="7936" y="1621"/>
                  <a:pt x="8004" y="1648"/>
                  <a:pt x="8139" y="1648"/>
                </a:cubicBezTo>
                <a:cubicBezTo>
                  <a:pt x="8209" y="1648"/>
                  <a:pt x="8259" y="1643"/>
                  <a:pt x="8291" y="1633"/>
                </a:cubicBezTo>
                <a:cubicBezTo>
                  <a:pt x="8323" y="1622"/>
                  <a:pt x="8339" y="1603"/>
                  <a:pt x="8339" y="1575"/>
                </a:cubicBezTo>
                <a:cubicBezTo>
                  <a:pt x="8339" y="1552"/>
                  <a:pt x="8326" y="1534"/>
                  <a:pt x="8299" y="1519"/>
                </a:cubicBezTo>
                <a:cubicBezTo>
                  <a:pt x="8293" y="1516"/>
                  <a:pt x="8289" y="1513"/>
                  <a:pt x="8286" y="1510"/>
                </a:cubicBezTo>
                <a:cubicBezTo>
                  <a:pt x="8284" y="1507"/>
                  <a:pt x="8282" y="1503"/>
                  <a:pt x="8280" y="1496"/>
                </a:cubicBezTo>
                <a:cubicBezTo>
                  <a:pt x="8275" y="1474"/>
                  <a:pt x="8272" y="1441"/>
                  <a:pt x="8272" y="1397"/>
                </a:cubicBezTo>
                <a:cubicBezTo>
                  <a:pt x="8272" y="1370"/>
                  <a:pt x="8274" y="1354"/>
                  <a:pt x="8276" y="1349"/>
                </a:cubicBezTo>
                <a:cubicBezTo>
                  <a:pt x="8278" y="1344"/>
                  <a:pt x="8283" y="1341"/>
                  <a:pt x="8292" y="1341"/>
                </a:cubicBezTo>
                <a:cubicBezTo>
                  <a:pt x="8311" y="1342"/>
                  <a:pt x="8326" y="1348"/>
                  <a:pt x="8337" y="1360"/>
                </a:cubicBezTo>
                <a:cubicBezTo>
                  <a:pt x="8347" y="1372"/>
                  <a:pt x="8356" y="1393"/>
                  <a:pt x="8364" y="1424"/>
                </a:cubicBezTo>
                <a:cubicBezTo>
                  <a:pt x="8376" y="1475"/>
                  <a:pt x="8387" y="1513"/>
                  <a:pt x="8397" y="1538"/>
                </a:cubicBezTo>
                <a:cubicBezTo>
                  <a:pt x="8406" y="1563"/>
                  <a:pt x="8418" y="1584"/>
                  <a:pt x="8432" y="1601"/>
                </a:cubicBezTo>
                <a:cubicBezTo>
                  <a:pt x="8463" y="1639"/>
                  <a:pt x="8514" y="1658"/>
                  <a:pt x="8585" y="1658"/>
                </a:cubicBezTo>
                <a:cubicBezTo>
                  <a:pt x="8637" y="1658"/>
                  <a:pt x="8675" y="1651"/>
                  <a:pt x="8698" y="1638"/>
                </a:cubicBezTo>
                <a:cubicBezTo>
                  <a:pt x="8719" y="1630"/>
                  <a:pt x="8735" y="1620"/>
                  <a:pt x="8744" y="1608"/>
                </a:cubicBezTo>
                <a:cubicBezTo>
                  <a:pt x="8754" y="1595"/>
                  <a:pt x="8759" y="1582"/>
                  <a:pt x="8759" y="1569"/>
                </a:cubicBezTo>
                <a:cubicBezTo>
                  <a:pt x="8759" y="1559"/>
                  <a:pt x="8756" y="1550"/>
                  <a:pt x="8750" y="1541"/>
                </a:cubicBezTo>
                <a:cubicBezTo>
                  <a:pt x="8745" y="1533"/>
                  <a:pt x="8738" y="1527"/>
                  <a:pt x="8731" y="1525"/>
                </a:cubicBezTo>
                <a:cubicBezTo>
                  <a:pt x="8710" y="1519"/>
                  <a:pt x="8697" y="1513"/>
                  <a:pt x="8692" y="1508"/>
                </a:cubicBezTo>
                <a:cubicBezTo>
                  <a:pt x="8688" y="1503"/>
                  <a:pt x="8684" y="1489"/>
                  <a:pt x="8681" y="1469"/>
                </a:cubicBezTo>
                <a:cubicBezTo>
                  <a:pt x="8674" y="1413"/>
                  <a:pt x="8661" y="1371"/>
                  <a:pt x="8643" y="1342"/>
                </a:cubicBezTo>
                <a:cubicBezTo>
                  <a:pt x="8625" y="1314"/>
                  <a:pt x="8599" y="1294"/>
                  <a:pt x="8566" y="1283"/>
                </a:cubicBezTo>
                <a:cubicBezTo>
                  <a:pt x="8549" y="1276"/>
                  <a:pt x="8540" y="1270"/>
                  <a:pt x="8540" y="1264"/>
                </a:cubicBezTo>
                <a:cubicBezTo>
                  <a:pt x="8540" y="1261"/>
                  <a:pt x="8544" y="1258"/>
                  <a:pt x="8551" y="1254"/>
                </a:cubicBezTo>
                <a:cubicBezTo>
                  <a:pt x="8579" y="1240"/>
                  <a:pt x="8601" y="1219"/>
                  <a:pt x="8618" y="1191"/>
                </a:cubicBezTo>
                <a:cubicBezTo>
                  <a:pt x="8634" y="1164"/>
                  <a:pt x="8642" y="1133"/>
                  <a:pt x="8642" y="1099"/>
                </a:cubicBezTo>
                <a:cubicBezTo>
                  <a:pt x="8642" y="1039"/>
                  <a:pt x="8619" y="992"/>
                  <a:pt x="8572" y="958"/>
                </a:cubicBezTo>
                <a:cubicBezTo>
                  <a:pt x="8522" y="921"/>
                  <a:pt x="8459" y="902"/>
                  <a:pt x="8383" y="902"/>
                </a:cubicBezTo>
                <a:close/>
                <a:moveTo>
                  <a:pt x="2617" y="902"/>
                </a:moveTo>
                <a:cubicBezTo>
                  <a:pt x="2605" y="902"/>
                  <a:pt x="2581" y="904"/>
                  <a:pt x="2545" y="906"/>
                </a:cubicBezTo>
                <a:cubicBezTo>
                  <a:pt x="2496" y="910"/>
                  <a:pt x="2456" y="912"/>
                  <a:pt x="2424" y="912"/>
                </a:cubicBezTo>
                <a:cubicBezTo>
                  <a:pt x="2405" y="912"/>
                  <a:pt x="2391" y="912"/>
                  <a:pt x="2384" y="911"/>
                </a:cubicBezTo>
                <a:cubicBezTo>
                  <a:pt x="2337" y="908"/>
                  <a:pt x="2308" y="906"/>
                  <a:pt x="2298" y="906"/>
                </a:cubicBezTo>
                <a:cubicBezTo>
                  <a:pt x="2271" y="906"/>
                  <a:pt x="2250" y="908"/>
                  <a:pt x="2234" y="912"/>
                </a:cubicBezTo>
                <a:cubicBezTo>
                  <a:pt x="2214" y="917"/>
                  <a:pt x="2199" y="925"/>
                  <a:pt x="2187" y="936"/>
                </a:cubicBezTo>
                <a:cubicBezTo>
                  <a:pt x="2176" y="947"/>
                  <a:pt x="2170" y="961"/>
                  <a:pt x="2170" y="976"/>
                </a:cubicBezTo>
                <a:cubicBezTo>
                  <a:pt x="2170" y="988"/>
                  <a:pt x="2173" y="998"/>
                  <a:pt x="2180" y="1006"/>
                </a:cubicBezTo>
                <a:cubicBezTo>
                  <a:pt x="2186" y="1014"/>
                  <a:pt x="2197" y="1021"/>
                  <a:pt x="2211" y="1028"/>
                </a:cubicBezTo>
                <a:cubicBezTo>
                  <a:pt x="2226" y="1035"/>
                  <a:pt x="2236" y="1047"/>
                  <a:pt x="2240" y="1062"/>
                </a:cubicBezTo>
                <a:cubicBezTo>
                  <a:pt x="2244" y="1077"/>
                  <a:pt x="2246" y="1108"/>
                  <a:pt x="2246" y="1155"/>
                </a:cubicBezTo>
                <a:cubicBezTo>
                  <a:pt x="2246" y="1305"/>
                  <a:pt x="2246" y="1392"/>
                  <a:pt x="2244" y="1416"/>
                </a:cubicBezTo>
                <a:cubicBezTo>
                  <a:pt x="2242" y="1449"/>
                  <a:pt x="2238" y="1472"/>
                  <a:pt x="2234" y="1485"/>
                </a:cubicBezTo>
                <a:cubicBezTo>
                  <a:pt x="2229" y="1497"/>
                  <a:pt x="2220" y="1507"/>
                  <a:pt x="2207" y="1516"/>
                </a:cubicBezTo>
                <a:cubicBezTo>
                  <a:pt x="2192" y="1526"/>
                  <a:pt x="2183" y="1534"/>
                  <a:pt x="2178" y="1540"/>
                </a:cubicBezTo>
                <a:cubicBezTo>
                  <a:pt x="2173" y="1546"/>
                  <a:pt x="2170" y="1555"/>
                  <a:pt x="2170" y="1565"/>
                </a:cubicBezTo>
                <a:cubicBezTo>
                  <a:pt x="2170" y="1621"/>
                  <a:pt x="2238" y="1648"/>
                  <a:pt x="2373" y="1648"/>
                </a:cubicBezTo>
                <a:cubicBezTo>
                  <a:pt x="2443" y="1648"/>
                  <a:pt x="2493" y="1643"/>
                  <a:pt x="2525" y="1633"/>
                </a:cubicBezTo>
                <a:cubicBezTo>
                  <a:pt x="2557" y="1622"/>
                  <a:pt x="2573" y="1603"/>
                  <a:pt x="2573" y="1575"/>
                </a:cubicBezTo>
                <a:cubicBezTo>
                  <a:pt x="2573" y="1552"/>
                  <a:pt x="2560" y="1534"/>
                  <a:pt x="2533" y="1519"/>
                </a:cubicBezTo>
                <a:cubicBezTo>
                  <a:pt x="2527" y="1516"/>
                  <a:pt x="2523" y="1513"/>
                  <a:pt x="2520" y="1510"/>
                </a:cubicBezTo>
                <a:cubicBezTo>
                  <a:pt x="2518" y="1507"/>
                  <a:pt x="2516" y="1503"/>
                  <a:pt x="2514" y="1496"/>
                </a:cubicBezTo>
                <a:cubicBezTo>
                  <a:pt x="2509" y="1474"/>
                  <a:pt x="2506" y="1441"/>
                  <a:pt x="2506" y="1397"/>
                </a:cubicBezTo>
                <a:cubicBezTo>
                  <a:pt x="2506" y="1370"/>
                  <a:pt x="2508" y="1354"/>
                  <a:pt x="2510" y="1349"/>
                </a:cubicBezTo>
                <a:cubicBezTo>
                  <a:pt x="2512" y="1344"/>
                  <a:pt x="2517" y="1341"/>
                  <a:pt x="2526" y="1341"/>
                </a:cubicBezTo>
                <a:cubicBezTo>
                  <a:pt x="2545" y="1342"/>
                  <a:pt x="2560" y="1348"/>
                  <a:pt x="2571" y="1360"/>
                </a:cubicBezTo>
                <a:cubicBezTo>
                  <a:pt x="2581" y="1372"/>
                  <a:pt x="2590" y="1393"/>
                  <a:pt x="2598" y="1424"/>
                </a:cubicBezTo>
                <a:cubicBezTo>
                  <a:pt x="2610" y="1475"/>
                  <a:pt x="2621" y="1513"/>
                  <a:pt x="2631" y="1538"/>
                </a:cubicBezTo>
                <a:cubicBezTo>
                  <a:pt x="2640" y="1563"/>
                  <a:pt x="2652" y="1584"/>
                  <a:pt x="2666" y="1601"/>
                </a:cubicBezTo>
                <a:cubicBezTo>
                  <a:pt x="2697" y="1639"/>
                  <a:pt x="2748" y="1658"/>
                  <a:pt x="2819" y="1658"/>
                </a:cubicBezTo>
                <a:cubicBezTo>
                  <a:pt x="2871" y="1658"/>
                  <a:pt x="2909" y="1651"/>
                  <a:pt x="2932" y="1638"/>
                </a:cubicBezTo>
                <a:cubicBezTo>
                  <a:pt x="2953" y="1630"/>
                  <a:pt x="2969" y="1620"/>
                  <a:pt x="2978" y="1608"/>
                </a:cubicBezTo>
                <a:cubicBezTo>
                  <a:pt x="2988" y="1595"/>
                  <a:pt x="2993" y="1582"/>
                  <a:pt x="2993" y="1569"/>
                </a:cubicBezTo>
                <a:cubicBezTo>
                  <a:pt x="2993" y="1559"/>
                  <a:pt x="2990" y="1550"/>
                  <a:pt x="2984" y="1541"/>
                </a:cubicBezTo>
                <a:cubicBezTo>
                  <a:pt x="2979" y="1533"/>
                  <a:pt x="2972" y="1527"/>
                  <a:pt x="2965" y="1525"/>
                </a:cubicBezTo>
                <a:cubicBezTo>
                  <a:pt x="2944" y="1519"/>
                  <a:pt x="2931" y="1513"/>
                  <a:pt x="2926" y="1508"/>
                </a:cubicBezTo>
                <a:cubicBezTo>
                  <a:pt x="2922" y="1503"/>
                  <a:pt x="2918" y="1489"/>
                  <a:pt x="2915" y="1469"/>
                </a:cubicBezTo>
                <a:cubicBezTo>
                  <a:pt x="2908" y="1413"/>
                  <a:pt x="2895" y="1371"/>
                  <a:pt x="2877" y="1342"/>
                </a:cubicBezTo>
                <a:cubicBezTo>
                  <a:pt x="2859" y="1314"/>
                  <a:pt x="2833" y="1294"/>
                  <a:pt x="2800" y="1283"/>
                </a:cubicBezTo>
                <a:cubicBezTo>
                  <a:pt x="2783" y="1276"/>
                  <a:pt x="2774" y="1270"/>
                  <a:pt x="2774" y="1264"/>
                </a:cubicBezTo>
                <a:cubicBezTo>
                  <a:pt x="2774" y="1261"/>
                  <a:pt x="2778" y="1258"/>
                  <a:pt x="2785" y="1254"/>
                </a:cubicBezTo>
                <a:cubicBezTo>
                  <a:pt x="2813" y="1240"/>
                  <a:pt x="2835" y="1219"/>
                  <a:pt x="2852" y="1191"/>
                </a:cubicBezTo>
                <a:cubicBezTo>
                  <a:pt x="2868" y="1164"/>
                  <a:pt x="2876" y="1133"/>
                  <a:pt x="2876" y="1099"/>
                </a:cubicBezTo>
                <a:cubicBezTo>
                  <a:pt x="2876" y="1039"/>
                  <a:pt x="2853" y="992"/>
                  <a:pt x="2806" y="958"/>
                </a:cubicBezTo>
                <a:cubicBezTo>
                  <a:pt x="2756" y="921"/>
                  <a:pt x="2693" y="902"/>
                  <a:pt x="2617" y="902"/>
                </a:cubicBezTo>
                <a:close/>
                <a:moveTo>
                  <a:pt x="9420" y="900"/>
                </a:moveTo>
                <a:cubicBezTo>
                  <a:pt x="9371" y="900"/>
                  <a:pt x="9337" y="902"/>
                  <a:pt x="9317" y="905"/>
                </a:cubicBezTo>
                <a:cubicBezTo>
                  <a:pt x="9254" y="914"/>
                  <a:pt x="9222" y="938"/>
                  <a:pt x="9222" y="977"/>
                </a:cubicBezTo>
                <a:cubicBezTo>
                  <a:pt x="9222" y="990"/>
                  <a:pt x="9226" y="1001"/>
                  <a:pt x="9234" y="1010"/>
                </a:cubicBezTo>
                <a:cubicBezTo>
                  <a:pt x="9241" y="1019"/>
                  <a:pt x="9253" y="1027"/>
                  <a:pt x="9270" y="1036"/>
                </a:cubicBezTo>
                <a:cubicBezTo>
                  <a:pt x="9282" y="1041"/>
                  <a:pt x="9290" y="1047"/>
                  <a:pt x="9295" y="1053"/>
                </a:cubicBezTo>
                <a:cubicBezTo>
                  <a:pt x="9300" y="1059"/>
                  <a:pt x="9304" y="1069"/>
                  <a:pt x="9307" y="1082"/>
                </a:cubicBezTo>
                <a:cubicBezTo>
                  <a:pt x="9318" y="1122"/>
                  <a:pt x="9323" y="1186"/>
                  <a:pt x="9323" y="1274"/>
                </a:cubicBezTo>
                <a:cubicBezTo>
                  <a:pt x="9323" y="1356"/>
                  <a:pt x="9320" y="1420"/>
                  <a:pt x="9314" y="1464"/>
                </a:cubicBezTo>
                <a:cubicBezTo>
                  <a:pt x="9311" y="1486"/>
                  <a:pt x="9303" y="1501"/>
                  <a:pt x="9290" y="1508"/>
                </a:cubicBezTo>
                <a:cubicBezTo>
                  <a:pt x="9272" y="1519"/>
                  <a:pt x="9260" y="1528"/>
                  <a:pt x="9254" y="1535"/>
                </a:cubicBezTo>
                <a:cubicBezTo>
                  <a:pt x="9248" y="1542"/>
                  <a:pt x="9245" y="1553"/>
                  <a:pt x="9245" y="1567"/>
                </a:cubicBezTo>
                <a:cubicBezTo>
                  <a:pt x="9245" y="1594"/>
                  <a:pt x="9259" y="1614"/>
                  <a:pt x="9287" y="1628"/>
                </a:cubicBezTo>
                <a:cubicBezTo>
                  <a:pt x="9316" y="1642"/>
                  <a:pt x="9354" y="1648"/>
                  <a:pt x="9403" y="1648"/>
                </a:cubicBezTo>
                <a:cubicBezTo>
                  <a:pt x="9513" y="1648"/>
                  <a:pt x="9568" y="1621"/>
                  <a:pt x="9568" y="1565"/>
                </a:cubicBezTo>
                <a:cubicBezTo>
                  <a:pt x="9568" y="1543"/>
                  <a:pt x="9555" y="1526"/>
                  <a:pt x="9527" y="1512"/>
                </a:cubicBezTo>
                <a:cubicBezTo>
                  <a:pt x="9514" y="1505"/>
                  <a:pt x="9505" y="1494"/>
                  <a:pt x="9500" y="1478"/>
                </a:cubicBezTo>
                <a:cubicBezTo>
                  <a:pt x="9495" y="1463"/>
                  <a:pt x="9493" y="1431"/>
                  <a:pt x="9493" y="1384"/>
                </a:cubicBezTo>
                <a:cubicBezTo>
                  <a:pt x="9493" y="1333"/>
                  <a:pt x="9499" y="1308"/>
                  <a:pt x="9513" y="1308"/>
                </a:cubicBezTo>
                <a:cubicBezTo>
                  <a:pt x="9524" y="1308"/>
                  <a:pt x="9540" y="1316"/>
                  <a:pt x="9559" y="1334"/>
                </a:cubicBezTo>
                <a:lnTo>
                  <a:pt x="9866" y="1608"/>
                </a:lnTo>
                <a:cubicBezTo>
                  <a:pt x="9884" y="1625"/>
                  <a:pt x="9898" y="1636"/>
                  <a:pt x="9907" y="1641"/>
                </a:cubicBezTo>
                <a:cubicBezTo>
                  <a:pt x="9916" y="1646"/>
                  <a:pt x="9927" y="1649"/>
                  <a:pt x="9939" y="1649"/>
                </a:cubicBezTo>
                <a:cubicBezTo>
                  <a:pt x="9969" y="1649"/>
                  <a:pt x="9990" y="1630"/>
                  <a:pt x="10000" y="1591"/>
                </a:cubicBezTo>
                <a:cubicBezTo>
                  <a:pt x="10008" y="1563"/>
                  <a:pt x="10012" y="1518"/>
                  <a:pt x="10012" y="1456"/>
                </a:cubicBezTo>
                <a:cubicBezTo>
                  <a:pt x="10011" y="1419"/>
                  <a:pt x="10011" y="1384"/>
                  <a:pt x="10011" y="1350"/>
                </a:cubicBezTo>
                <a:lnTo>
                  <a:pt x="10011" y="1182"/>
                </a:lnTo>
                <a:cubicBezTo>
                  <a:pt x="10012" y="1120"/>
                  <a:pt x="10015" y="1080"/>
                  <a:pt x="10022" y="1064"/>
                </a:cubicBezTo>
                <a:cubicBezTo>
                  <a:pt x="10026" y="1054"/>
                  <a:pt x="10029" y="1048"/>
                  <a:pt x="10032" y="1045"/>
                </a:cubicBezTo>
                <a:cubicBezTo>
                  <a:pt x="10035" y="1042"/>
                  <a:pt x="10041" y="1039"/>
                  <a:pt x="10050" y="1035"/>
                </a:cubicBezTo>
                <a:cubicBezTo>
                  <a:pt x="10080" y="1022"/>
                  <a:pt x="10096" y="1002"/>
                  <a:pt x="10096" y="974"/>
                </a:cubicBezTo>
                <a:cubicBezTo>
                  <a:pt x="10096" y="943"/>
                  <a:pt x="10077" y="921"/>
                  <a:pt x="10040" y="910"/>
                </a:cubicBezTo>
                <a:cubicBezTo>
                  <a:pt x="10019" y="904"/>
                  <a:pt x="9982" y="900"/>
                  <a:pt x="9929" y="900"/>
                </a:cubicBezTo>
                <a:cubicBezTo>
                  <a:pt x="9888" y="900"/>
                  <a:pt x="9859" y="902"/>
                  <a:pt x="9842" y="906"/>
                </a:cubicBezTo>
                <a:cubicBezTo>
                  <a:pt x="9796" y="915"/>
                  <a:pt x="9774" y="937"/>
                  <a:pt x="9774" y="971"/>
                </a:cubicBezTo>
                <a:cubicBezTo>
                  <a:pt x="9774" y="986"/>
                  <a:pt x="9777" y="997"/>
                  <a:pt x="9784" y="1006"/>
                </a:cubicBezTo>
                <a:cubicBezTo>
                  <a:pt x="9790" y="1015"/>
                  <a:pt x="9801" y="1024"/>
                  <a:pt x="9816" y="1031"/>
                </a:cubicBezTo>
                <a:cubicBezTo>
                  <a:pt x="9830" y="1038"/>
                  <a:pt x="9839" y="1048"/>
                  <a:pt x="9844" y="1062"/>
                </a:cubicBezTo>
                <a:cubicBezTo>
                  <a:pt x="9848" y="1075"/>
                  <a:pt x="9851" y="1103"/>
                  <a:pt x="9851" y="1146"/>
                </a:cubicBezTo>
                <a:cubicBezTo>
                  <a:pt x="9851" y="1177"/>
                  <a:pt x="9845" y="1193"/>
                  <a:pt x="9835" y="1193"/>
                </a:cubicBezTo>
                <a:cubicBezTo>
                  <a:pt x="9827" y="1193"/>
                  <a:pt x="9812" y="1183"/>
                  <a:pt x="9790" y="1164"/>
                </a:cubicBezTo>
                <a:lnTo>
                  <a:pt x="9532" y="939"/>
                </a:lnTo>
                <a:cubicBezTo>
                  <a:pt x="9514" y="923"/>
                  <a:pt x="9498" y="912"/>
                  <a:pt x="9484" y="908"/>
                </a:cubicBezTo>
                <a:cubicBezTo>
                  <a:pt x="9470" y="903"/>
                  <a:pt x="9449" y="900"/>
                  <a:pt x="9420" y="900"/>
                </a:cubicBezTo>
                <a:close/>
                <a:moveTo>
                  <a:pt x="9014" y="900"/>
                </a:moveTo>
                <a:cubicBezTo>
                  <a:pt x="8969" y="900"/>
                  <a:pt x="8924" y="905"/>
                  <a:pt x="8878" y="914"/>
                </a:cubicBezTo>
                <a:cubicBezTo>
                  <a:pt x="8842" y="921"/>
                  <a:pt x="8816" y="929"/>
                  <a:pt x="8800" y="940"/>
                </a:cubicBezTo>
                <a:cubicBezTo>
                  <a:pt x="8783" y="950"/>
                  <a:pt x="8775" y="964"/>
                  <a:pt x="8775" y="982"/>
                </a:cubicBezTo>
                <a:cubicBezTo>
                  <a:pt x="8775" y="995"/>
                  <a:pt x="8778" y="1004"/>
                  <a:pt x="8784" y="1012"/>
                </a:cubicBezTo>
                <a:cubicBezTo>
                  <a:pt x="8790" y="1020"/>
                  <a:pt x="8800" y="1028"/>
                  <a:pt x="8814" y="1038"/>
                </a:cubicBezTo>
                <a:cubicBezTo>
                  <a:pt x="8831" y="1048"/>
                  <a:pt x="8842" y="1061"/>
                  <a:pt x="8847" y="1074"/>
                </a:cubicBezTo>
                <a:cubicBezTo>
                  <a:pt x="8855" y="1096"/>
                  <a:pt x="8859" y="1150"/>
                  <a:pt x="8859" y="1237"/>
                </a:cubicBezTo>
                <a:cubicBezTo>
                  <a:pt x="8859" y="1364"/>
                  <a:pt x="8855" y="1447"/>
                  <a:pt x="8849" y="1486"/>
                </a:cubicBezTo>
                <a:cubicBezTo>
                  <a:pt x="8846" y="1501"/>
                  <a:pt x="8838" y="1513"/>
                  <a:pt x="8824" y="1521"/>
                </a:cubicBezTo>
                <a:cubicBezTo>
                  <a:pt x="8799" y="1537"/>
                  <a:pt x="8786" y="1554"/>
                  <a:pt x="8786" y="1573"/>
                </a:cubicBezTo>
                <a:cubicBezTo>
                  <a:pt x="8786" y="1623"/>
                  <a:pt x="8846" y="1648"/>
                  <a:pt x="8965" y="1648"/>
                </a:cubicBezTo>
                <a:cubicBezTo>
                  <a:pt x="9032" y="1648"/>
                  <a:pt x="9089" y="1643"/>
                  <a:pt x="9135" y="1632"/>
                </a:cubicBezTo>
                <a:cubicBezTo>
                  <a:pt x="9183" y="1620"/>
                  <a:pt x="9207" y="1597"/>
                  <a:pt x="9207" y="1564"/>
                </a:cubicBezTo>
                <a:cubicBezTo>
                  <a:pt x="9207" y="1540"/>
                  <a:pt x="9193" y="1522"/>
                  <a:pt x="9166" y="1510"/>
                </a:cubicBezTo>
                <a:cubicBezTo>
                  <a:pt x="9155" y="1504"/>
                  <a:pt x="9148" y="1500"/>
                  <a:pt x="9144" y="1496"/>
                </a:cubicBezTo>
                <a:cubicBezTo>
                  <a:pt x="9140" y="1491"/>
                  <a:pt x="9137" y="1484"/>
                  <a:pt x="9134" y="1474"/>
                </a:cubicBezTo>
                <a:cubicBezTo>
                  <a:pt x="9128" y="1446"/>
                  <a:pt x="9125" y="1365"/>
                  <a:pt x="9125" y="1234"/>
                </a:cubicBezTo>
                <a:cubicBezTo>
                  <a:pt x="9125" y="1156"/>
                  <a:pt x="9128" y="1105"/>
                  <a:pt x="9132" y="1081"/>
                </a:cubicBezTo>
                <a:cubicBezTo>
                  <a:pt x="9137" y="1056"/>
                  <a:pt x="9145" y="1041"/>
                  <a:pt x="9158" y="1035"/>
                </a:cubicBezTo>
                <a:cubicBezTo>
                  <a:pt x="9178" y="1024"/>
                  <a:pt x="9191" y="1016"/>
                  <a:pt x="9197" y="1009"/>
                </a:cubicBezTo>
                <a:cubicBezTo>
                  <a:pt x="9203" y="1003"/>
                  <a:pt x="9207" y="993"/>
                  <a:pt x="9207" y="980"/>
                </a:cubicBezTo>
                <a:cubicBezTo>
                  <a:pt x="9207" y="945"/>
                  <a:pt x="9180" y="921"/>
                  <a:pt x="9127" y="911"/>
                </a:cubicBezTo>
                <a:cubicBezTo>
                  <a:pt x="9091" y="904"/>
                  <a:pt x="9054" y="900"/>
                  <a:pt x="9014" y="900"/>
                </a:cubicBezTo>
                <a:close/>
                <a:moveTo>
                  <a:pt x="5647" y="900"/>
                </a:moveTo>
                <a:cubicBezTo>
                  <a:pt x="5630" y="900"/>
                  <a:pt x="5608" y="902"/>
                  <a:pt x="5581" y="905"/>
                </a:cubicBezTo>
                <a:cubicBezTo>
                  <a:pt x="5555" y="909"/>
                  <a:pt x="5533" y="913"/>
                  <a:pt x="5515" y="919"/>
                </a:cubicBezTo>
                <a:cubicBezTo>
                  <a:pt x="5500" y="923"/>
                  <a:pt x="5488" y="930"/>
                  <a:pt x="5477" y="942"/>
                </a:cubicBezTo>
                <a:cubicBezTo>
                  <a:pt x="5466" y="954"/>
                  <a:pt x="5461" y="967"/>
                  <a:pt x="5461" y="981"/>
                </a:cubicBezTo>
                <a:cubicBezTo>
                  <a:pt x="5461" y="1004"/>
                  <a:pt x="5474" y="1022"/>
                  <a:pt x="5500" y="1035"/>
                </a:cubicBezTo>
                <a:cubicBezTo>
                  <a:pt x="5512" y="1041"/>
                  <a:pt x="5520" y="1046"/>
                  <a:pt x="5523" y="1048"/>
                </a:cubicBezTo>
                <a:cubicBezTo>
                  <a:pt x="5527" y="1051"/>
                  <a:pt x="5529" y="1055"/>
                  <a:pt x="5532" y="1060"/>
                </a:cubicBezTo>
                <a:cubicBezTo>
                  <a:pt x="5540" y="1079"/>
                  <a:pt x="5544" y="1115"/>
                  <a:pt x="5544" y="1170"/>
                </a:cubicBezTo>
                <a:cubicBezTo>
                  <a:pt x="5544" y="1214"/>
                  <a:pt x="5542" y="1268"/>
                  <a:pt x="5540" y="1330"/>
                </a:cubicBezTo>
                <a:cubicBezTo>
                  <a:pt x="5537" y="1393"/>
                  <a:pt x="5534" y="1438"/>
                  <a:pt x="5531" y="1466"/>
                </a:cubicBezTo>
                <a:cubicBezTo>
                  <a:pt x="5528" y="1491"/>
                  <a:pt x="5525" y="1507"/>
                  <a:pt x="5522" y="1515"/>
                </a:cubicBezTo>
                <a:cubicBezTo>
                  <a:pt x="5519" y="1522"/>
                  <a:pt x="5514" y="1527"/>
                  <a:pt x="5507" y="1530"/>
                </a:cubicBezTo>
                <a:cubicBezTo>
                  <a:pt x="5486" y="1540"/>
                  <a:pt x="5472" y="1549"/>
                  <a:pt x="5466" y="1554"/>
                </a:cubicBezTo>
                <a:cubicBezTo>
                  <a:pt x="5461" y="1560"/>
                  <a:pt x="5458" y="1569"/>
                  <a:pt x="5458" y="1581"/>
                </a:cubicBezTo>
                <a:cubicBezTo>
                  <a:pt x="5458" y="1626"/>
                  <a:pt x="5503" y="1648"/>
                  <a:pt x="5594" y="1648"/>
                </a:cubicBezTo>
                <a:cubicBezTo>
                  <a:pt x="5700" y="1648"/>
                  <a:pt x="5754" y="1625"/>
                  <a:pt x="5754" y="1579"/>
                </a:cubicBezTo>
                <a:cubicBezTo>
                  <a:pt x="5754" y="1561"/>
                  <a:pt x="5746" y="1548"/>
                  <a:pt x="5730" y="1540"/>
                </a:cubicBezTo>
                <a:cubicBezTo>
                  <a:pt x="5714" y="1531"/>
                  <a:pt x="5704" y="1526"/>
                  <a:pt x="5701" y="1523"/>
                </a:cubicBezTo>
                <a:cubicBezTo>
                  <a:pt x="5698" y="1521"/>
                  <a:pt x="5696" y="1517"/>
                  <a:pt x="5694" y="1512"/>
                </a:cubicBezTo>
                <a:cubicBezTo>
                  <a:pt x="5691" y="1500"/>
                  <a:pt x="5689" y="1476"/>
                  <a:pt x="5689" y="1441"/>
                </a:cubicBezTo>
                <a:cubicBezTo>
                  <a:pt x="5689" y="1405"/>
                  <a:pt x="5691" y="1368"/>
                  <a:pt x="5693" y="1329"/>
                </a:cubicBezTo>
                <a:cubicBezTo>
                  <a:pt x="5693" y="1317"/>
                  <a:pt x="5696" y="1312"/>
                  <a:pt x="5700" y="1312"/>
                </a:cubicBezTo>
                <a:cubicBezTo>
                  <a:pt x="5706" y="1312"/>
                  <a:pt x="5712" y="1320"/>
                  <a:pt x="5719" y="1337"/>
                </a:cubicBezTo>
                <a:lnTo>
                  <a:pt x="5788" y="1491"/>
                </a:lnTo>
                <a:cubicBezTo>
                  <a:pt x="5797" y="1511"/>
                  <a:pt x="5808" y="1535"/>
                  <a:pt x="5822" y="1562"/>
                </a:cubicBezTo>
                <a:cubicBezTo>
                  <a:pt x="5836" y="1589"/>
                  <a:pt x="5845" y="1605"/>
                  <a:pt x="5850" y="1609"/>
                </a:cubicBezTo>
                <a:cubicBezTo>
                  <a:pt x="5858" y="1618"/>
                  <a:pt x="5867" y="1622"/>
                  <a:pt x="5878" y="1622"/>
                </a:cubicBezTo>
                <a:cubicBezTo>
                  <a:pt x="5889" y="1622"/>
                  <a:pt x="5899" y="1618"/>
                  <a:pt x="5907" y="1608"/>
                </a:cubicBezTo>
                <a:cubicBezTo>
                  <a:pt x="5915" y="1598"/>
                  <a:pt x="5924" y="1581"/>
                  <a:pt x="5936" y="1557"/>
                </a:cubicBezTo>
                <a:lnTo>
                  <a:pt x="5998" y="1418"/>
                </a:lnTo>
                <a:cubicBezTo>
                  <a:pt x="6015" y="1378"/>
                  <a:pt x="6028" y="1353"/>
                  <a:pt x="6036" y="1342"/>
                </a:cubicBezTo>
                <a:cubicBezTo>
                  <a:pt x="6043" y="1330"/>
                  <a:pt x="6050" y="1325"/>
                  <a:pt x="6056" y="1325"/>
                </a:cubicBezTo>
                <a:cubicBezTo>
                  <a:pt x="6059" y="1325"/>
                  <a:pt x="6061" y="1327"/>
                  <a:pt x="6062" y="1333"/>
                </a:cubicBezTo>
                <a:cubicBezTo>
                  <a:pt x="6064" y="1339"/>
                  <a:pt x="6065" y="1355"/>
                  <a:pt x="6065" y="1381"/>
                </a:cubicBezTo>
                <a:cubicBezTo>
                  <a:pt x="6065" y="1429"/>
                  <a:pt x="6063" y="1464"/>
                  <a:pt x="6060" y="1483"/>
                </a:cubicBezTo>
                <a:cubicBezTo>
                  <a:pt x="6057" y="1503"/>
                  <a:pt x="6052" y="1515"/>
                  <a:pt x="6046" y="1521"/>
                </a:cubicBezTo>
                <a:cubicBezTo>
                  <a:pt x="6028" y="1535"/>
                  <a:pt x="6016" y="1546"/>
                  <a:pt x="6011" y="1553"/>
                </a:cubicBezTo>
                <a:cubicBezTo>
                  <a:pt x="6006" y="1559"/>
                  <a:pt x="6003" y="1567"/>
                  <a:pt x="6003" y="1578"/>
                </a:cubicBezTo>
                <a:cubicBezTo>
                  <a:pt x="6003" y="1606"/>
                  <a:pt x="6022" y="1625"/>
                  <a:pt x="6059" y="1636"/>
                </a:cubicBezTo>
                <a:cubicBezTo>
                  <a:pt x="6088" y="1645"/>
                  <a:pt x="6133" y="1649"/>
                  <a:pt x="6192" y="1649"/>
                </a:cubicBezTo>
                <a:cubicBezTo>
                  <a:pt x="6231" y="1649"/>
                  <a:pt x="6260" y="1648"/>
                  <a:pt x="6278" y="1646"/>
                </a:cubicBezTo>
                <a:cubicBezTo>
                  <a:pt x="6297" y="1644"/>
                  <a:pt x="6313" y="1641"/>
                  <a:pt x="6326" y="1635"/>
                </a:cubicBezTo>
                <a:cubicBezTo>
                  <a:pt x="6367" y="1624"/>
                  <a:pt x="6388" y="1603"/>
                  <a:pt x="6388" y="1573"/>
                </a:cubicBezTo>
                <a:cubicBezTo>
                  <a:pt x="6388" y="1556"/>
                  <a:pt x="6380" y="1542"/>
                  <a:pt x="6364" y="1532"/>
                </a:cubicBezTo>
                <a:cubicBezTo>
                  <a:pt x="6348" y="1521"/>
                  <a:pt x="6338" y="1513"/>
                  <a:pt x="6334" y="1509"/>
                </a:cubicBezTo>
                <a:cubicBezTo>
                  <a:pt x="6331" y="1504"/>
                  <a:pt x="6328" y="1494"/>
                  <a:pt x="6326" y="1479"/>
                </a:cubicBezTo>
                <a:cubicBezTo>
                  <a:pt x="6318" y="1414"/>
                  <a:pt x="6314" y="1338"/>
                  <a:pt x="6314" y="1250"/>
                </a:cubicBezTo>
                <a:cubicBezTo>
                  <a:pt x="6314" y="1182"/>
                  <a:pt x="6318" y="1121"/>
                  <a:pt x="6326" y="1068"/>
                </a:cubicBezTo>
                <a:cubicBezTo>
                  <a:pt x="6329" y="1055"/>
                  <a:pt x="6337" y="1043"/>
                  <a:pt x="6350" y="1034"/>
                </a:cubicBezTo>
                <a:cubicBezTo>
                  <a:pt x="6364" y="1023"/>
                  <a:pt x="6373" y="1014"/>
                  <a:pt x="6378" y="1007"/>
                </a:cubicBezTo>
                <a:cubicBezTo>
                  <a:pt x="6383" y="1000"/>
                  <a:pt x="6385" y="990"/>
                  <a:pt x="6385" y="978"/>
                </a:cubicBezTo>
                <a:cubicBezTo>
                  <a:pt x="6385" y="926"/>
                  <a:pt x="6332" y="901"/>
                  <a:pt x="6228" y="901"/>
                </a:cubicBezTo>
                <a:cubicBezTo>
                  <a:pt x="6170" y="901"/>
                  <a:pt x="6129" y="909"/>
                  <a:pt x="6106" y="925"/>
                </a:cubicBezTo>
                <a:cubicBezTo>
                  <a:pt x="6088" y="938"/>
                  <a:pt x="6070" y="962"/>
                  <a:pt x="6053" y="997"/>
                </a:cubicBezTo>
                <a:cubicBezTo>
                  <a:pt x="6050" y="1003"/>
                  <a:pt x="6044" y="1016"/>
                  <a:pt x="6034" y="1037"/>
                </a:cubicBezTo>
                <a:lnTo>
                  <a:pt x="5962" y="1175"/>
                </a:lnTo>
                <a:cubicBezTo>
                  <a:pt x="5955" y="1189"/>
                  <a:pt x="5950" y="1197"/>
                  <a:pt x="5946" y="1201"/>
                </a:cubicBezTo>
                <a:cubicBezTo>
                  <a:pt x="5942" y="1205"/>
                  <a:pt x="5939" y="1206"/>
                  <a:pt x="5935" y="1206"/>
                </a:cubicBezTo>
                <a:cubicBezTo>
                  <a:pt x="5930" y="1206"/>
                  <a:pt x="5926" y="1205"/>
                  <a:pt x="5923" y="1202"/>
                </a:cubicBezTo>
                <a:cubicBezTo>
                  <a:pt x="5920" y="1198"/>
                  <a:pt x="5913" y="1186"/>
                  <a:pt x="5902" y="1165"/>
                </a:cubicBezTo>
                <a:lnTo>
                  <a:pt x="5791" y="960"/>
                </a:lnTo>
                <a:cubicBezTo>
                  <a:pt x="5783" y="946"/>
                  <a:pt x="5776" y="935"/>
                  <a:pt x="5770" y="928"/>
                </a:cubicBezTo>
                <a:cubicBezTo>
                  <a:pt x="5764" y="922"/>
                  <a:pt x="5756" y="916"/>
                  <a:pt x="5745" y="912"/>
                </a:cubicBezTo>
                <a:cubicBezTo>
                  <a:pt x="5725" y="904"/>
                  <a:pt x="5693" y="900"/>
                  <a:pt x="5647" y="900"/>
                </a:cubicBezTo>
                <a:close/>
                <a:moveTo>
                  <a:pt x="3945" y="900"/>
                </a:moveTo>
                <a:cubicBezTo>
                  <a:pt x="3928" y="900"/>
                  <a:pt x="3906" y="902"/>
                  <a:pt x="3879" y="905"/>
                </a:cubicBezTo>
                <a:cubicBezTo>
                  <a:pt x="3853" y="909"/>
                  <a:pt x="3831" y="913"/>
                  <a:pt x="3813" y="919"/>
                </a:cubicBezTo>
                <a:cubicBezTo>
                  <a:pt x="3798" y="923"/>
                  <a:pt x="3786" y="930"/>
                  <a:pt x="3775" y="942"/>
                </a:cubicBezTo>
                <a:cubicBezTo>
                  <a:pt x="3764" y="954"/>
                  <a:pt x="3759" y="967"/>
                  <a:pt x="3759" y="981"/>
                </a:cubicBezTo>
                <a:cubicBezTo>
                  <a:pt x="3759" y="1004"/>
                  <a:pt x="3772" y="1022"/>
                  <a:pt x="3798" y="1035"/>
                </a:cubicBezTo>
                <a:cubicBezTo>
                  <a:pt x="3810" y="1041"/>
                  <a:pt x="3818" y="1046"/>
                  <a:pt x="3821" y="1048"/>
                </a:cubicBezTo>
                <a:cubicBezTo>
                  <a:pt x="3825" y="1051"/>
                  <a:pt x="3827" y="1055"/>
                  <a:pt x="3830" y="1060"/>
                </a:cubicBezTo>
                <a:cubicBezTo>
                  <a:pt x="3838" y="1079"/>
                  <a:pt x="3842" y="1115"/>
                  <a:pt x="3842" y="1170"/>
                </a:cubicBezTo>
                <a:cubicBezTo>
                  <a:pt x="3842" y="1214"/>
                  <a:pt x="3840" y="1268"/>
                  <a:pt x="3838" y="1330"/>
                </a:cubicBezTo>
                <a:cubicBezTo>
                  <a:pt x="3835" y="1393"/>
                  <a:pt x="3832" y="1438"/>
                  <a:pt x="3829" y="1466"/>
                </a:cubicBezTo>
                <a:cubicBezTo>
                  <a:pt x="3826" y="1491"/>
                  <a:pt x="3823" y="1507"/>
                  <a:pt x="3820" y="1515"/>
                </a:cubicBezTo>
                <a:cubicBezTo>
                  <a:pt x="3817" y="1522"/>
                  <a:pt x="3812" y="1527"/>
                  <a:pt x="3805" y="1530"/>
                </a:cubicBezTo>
                <a:cubicBezTo>
                  <a:pt x="3784" y="1540"/>
                  <a:pt x="3770" y="1549"/>
                  <a:pt x="3764" y="1554"/>
                </a:cubicBezTo>
                <a:cubicBezTo>
                  <a:pt x="3759" y="1560"/>
                  <a:pt x="3756" y="1569"/>
                  <a:pt x="3756" y="1581"/>
                </a:cubicBezTo>
                <a:cubicBezTo>
                  <a:pt x="3756" y="1626"/>
                  <a:pt x="3801" y="1648"/>
                  <a:pt x="3892" y="1648"/>
                </a:cubicBezTo>
                <a:cubicBezTo>
                  <a:pt x="3998" y="1648"/>
                  <a:pt x="4052" y="1625"/>
                  <a:pt x="4052" y="1579"/>
                </a:cubicBezTo>
                <a:cubicBezTo>
                  <a:pt x="4052" y="1561"/>
                  <a:pt x="4044" y="1548"/>
                  <a:pt x="4028" y="1540"/>
                </a:cubicBezTo>
                <a:cubicBezTo>
                  <a:pt x="4012" y="1531"/>
                  <a:pt x="4002" y="1526"/>
                  <a:pt x="3999" y="1523"/>
                </a:cubicBezTo>
                <a:cubicBezTo>
                  <a:pt x="3996" y="1521"/>
                  <a:pt x="3994" y="1517"/>
                  <a:pt x="3992" y="1512"/>
                </a:cubicBezTo>
                <a:cubicBezTo>
                  <a:pt x="3989" y="1500"/>
                  <a:pt x="3987" y="1476"/>
                  <a:pt x="3987" y="1441"/>
                </a:cubicBezTo>
                <a:cubicBezTo>
                  <a:pt x="3987" y="1405"/>
                  <a:pt x="3989" y="1368"/>
                  <a:pt x="3991" y="1329"/>
                </a:cubicBezTo>
                <a:cubicBezTo>
                  <a:pt x="3991" y="1317"/>
                  <a:pt x="3994" y="1312"/>
                  <a:pt x="3998" y="1312"/>
                </a:cubicBezTo>
                <a:cubicBezTo>
                  <a:pt x="4004" y="1312"/>
                  <a:pt x="4010" y="1320"/>
                  <a:pt x="4017" y="1337"/>
                </a:cubicBezTo>
                <a:lnTo>
                  <a:pt x="4086" y="1491"/>
                </a:lnTo>
                <a:cubicBezTo>
                  <a:pt x="4095" y="1511"/>
                  <a:pt x="4106" y="1535"/>
                  <a:pt x="4120" y="1562"/>
                </a:cubicBezTo>
                <a:cubicBezTo>
                  <a:pt x="4134" y="1589"/>
                  <a:pt x="4143" y="1605"/>
                  <a:pt x="4148" y="1609"/>
                </a:cubicBezTo>
                <a:cubicBezTo>
                  <a:pt x="4156" y="1618"/>
                  <a:pt x="4165" y="1622"/>
                  <a:pt x="4176" y="1622"/>
                </a:cubicBezTo>
                <a:cubicBezTo>
                  <a:pt x="4187" y="1622"/>
                  <a:pt x="4197" y="1618"/>
                  <a:pt x="4205" y="1608"/>
                </a:cubicBezTo>
                <a:cubicBezTo>
                  <a:pt x="4213" y="1598"/>
                  <a:pt x="4222" y="1581"/>
                  <a:pt x="4234" y="1557"/>
                </a:cubicBezTo>
                <a:lnTo>
                  <a:pt x="4296" y="1418"/>
                </a:lnTo>
                <a:cubicBezTo>
                  <a:pt x="4313" y="1378"/>
                  <a:pt x="4326" y="1353"/>
                  <a:pt x="4334" y="1342"/>
                </a:cubicBezTo>
                <a:cubicBezTo>
                  <a:pt x="4341" y="1330"/>
                  <a:pt x="4348" y="1325"/>
                  <a:pt x="4354" y="1325"/>
                </a:cubicBezTo>
                <a:cubicBezTo>
                  <a:pt x="4357" y="1325"/>
                  <a:pt x="4359" y="1327"/>
                  <a:pt x="4360" y="1333"/>
                </a:cubicBezTo>
                <a:cubicBezTo>
                  <a:pt x="4362" y="1339"/>
                  <a:pt x="4363" y="1355"/>
                  <a:pt x="4363" y="1381"/>
                </a:cubicBezTo>
                <a:cubicBezTo>
                  <a:pt x="4363" y="1429"/>
                  <a:pt x="4361" y="1464"/>
                  <a:pt x="4358" y="1483"/>
                </a:cubicBezTo>
                <a:cubicBezTo>
                  <a:pt x="4355" y="1503"/>
                  <a:pt x="4350" y="1515"/>
                  <a:pt x="4344" y="1521"/>
                </a:cubicBezTo>
                <a:cubicBezTo>
                  <a:pt x="4326" y="1535"/>
                  <a:pt x="4314" y="1546"/>
                  <a:pt x="4309" y="1553"/>
                </a:cubicBezTo>
                <a:cubicBezTo>
                  <a:pt x="4304" y="1559"/>
                  <a:pt x="4301" y="1567"/>
                  <a:pt x="4301" y="1578"/>
                </a:cubicBezTo>
                <a:cubicBezTo>
                  <a:pt x="4301" y="1606"/>
                  <a:pt x="4320" y="1625"/>
                  <a:pt x="4357" y="1636"/>
                </a:cubicBezTo>
                <a:cubicBezTo>
                  <a:pt x="4386" y="1645"/>
                  <a:pt x="4431" y="1649"/>
                  <a:pt x="4490" y="1649"/>
                </a:cubicBezTo>
                <a:cubicBezTo>
                  <a:pt x="4529" y="1649"/>
                  <a:pt x="4558" y="1648"/>
                  <a:pt x="4576" y="1646"/>
                </a:cubicBezTo>
                <a:cubicBezTo>
                  <a:pt x="4595" y="1644"/>
                  <a:pt x="4611" y="1641"/>
                  <a:pt x="4624" y="1635"/>
                </a:cubicBezTo>
                <a:cubicBezTo>
                  <a:pt x="4665" y="1624"/>
                  <a:pt x="4686" y="1603"/>
                  <a:pt x="4686" y="1573"/>
                </a:cubicBezTo>
                <a:cubicBezTo>
                  <a:pt x="4686" y="1556"/>
                  <a:pt x="4678" y="1542"/>
                  <a:pt x="4662" y="1532"/>
                </a:cubicBezTo>
                <a:cubicBezTo>
                  <a:pt x="4646" y="1521"/>
                  <a:pt x="4636" y="1513"/>
                  <a:pt x="4632" y="1509"/>
                </a:cubicBezTo>
                <a:cubicBezTo>
                  <a:pt x="4629" y="1504"/>
                  <a:pt x="4626" y="1494"/>
                  <a:pt x="4624" y="1479"/>
                </a:cubicBezTo>
                <a:cubicBezTo>
                  <a:pt x="4616" y="1414"/>
                  <a:pt x="4612" y="1338"/>
                  <a:pt x="4612" y="1250"/>
                </a:cubicBezTo>
                <a:cubicBezTo>
                  <a:pt x="4612" y="1182"/>
                  <a:pt x="4616" y="1121"/>
                  <a:pt x="4624" y="1068"/>
                </a:cubicBezTo>
                <a:cubicBezTo>
                  <a:pt x="4627" y="1055"/>
                  <a:pt x="4635" y="1043"/>
                  <a:pt x="4648" y="1034"/>
                </a:cubicBezTo>
                <a:cubicBezTo>
                  <a:pt x="4662" y="1023"/>
                  <a:pt x="4671" y="1014"/>
                  <a:pt x="4676" y="1007"/>
                </a:cubicBezTo>
                <a:cubicBezTo>
                  <a:pt x="4681" y="1000"/>
                  <a:pt x="4683" y="990"/>
                  <a:pt x="4683" y="978"/>
                </a:cubicBezTo>
                <a:cubicBezTo>
                  <a:pt x="4683" y="926"/>
                  <a:pt x="4630" y="901"/>
                  <a:pt x="4526" y="901"/>
                </a:cubicBezTo>
                <a:cubicBezTo>
                  <a:pt x="4468" y="901"/>
                  <a:pt x="4427" y="909"/>
                  <a:pt x="4404" y="925"/>
                </a:cubicBezTo>
                <a:cubicBezTo>
                  <a:pt x="4386" y="938"/>
                  <a:pt x="4368" y="962"/>
                  <a:pt x="4351" y="997"/>
                </a:cubicBezTo>
                <a:cubicBezTo>
                  <a:pt x="4348" y="1003"/>
                  <a:pt x="4342" y="1016"/>
                  <a:pt x="4332" y="1037"/>
                </a:cubicBezTo>
                <a:lnTo>
                  <a:pt x="4260" y="1175"/>
                </a:lnTo>
                <a:cubicBezTo>
                  <a:pt x="4253" y="1189"/>
                  <a:pt x="4248" y="1197"/>
                  <a:pt x="4244" y="1201"/>
                </a:cubicBezTo>
                <a:cubicBezTo>
                  <a:pt x="4240" y="1205"/>
                  <a:pt x="4237" y="1206"/>
                  <a:pt x="4233" y="1206"/>
                </a:cubicBezTo>
                <a:cubicBezTo>
                  <a:pt x="4228" y="1206"/>
                  <a:pt x="4224" y="1205"/>
                  <a:pt x="4221" y="1202"/>
                </a:cubicBezTo>
                <a:cubicBezTo>
                  <a:pt x="4218" y="1198"/>
                  <a:pt x="4211" y="1186"/>
                  <a:pt x="4200" y="1165"/>
                </a:cubicBezTo>
                <a:lnTo>
                  <a:pt x="4089" y="960"/>
                </a:lnTo>
                <a:cubicBezTo>
                  <a:pt x="4081" y="946"/>
                  <a:pt x="4074" y="935"/>
                  <a:pt x="4068" y="928"/>
                </a:cubicBezTo>
                <a:cubicBezTo>
                  <a:pt x="4062" y="922"/>
                  <a:pt x="4054" y="916"/>
                  <a:pt x="4043" y="912"/>
                </a:cubicBezTo>
                <a:cubicBezTo>
                  <a:pt x="4023" y="904"/>
                  <a:pt x="3991" y="900"/>
                  <a:pt x="3945" y="900"/>
                </a:cubicBezTo>
                <a:close/>
                <a:moveTo>
                  <a:pt x="12234" y="900"/>
                </a:moveTo>
                <a:cubicBezTo>
                  <a:pt x="12192" y="900"/>
                  <a:pt x="12151" y="904"/>
                  <a:pt x="12111" y="912"/>
                </a:cubicBezTo>
                <a:cubicBezTo>
                  <a:pt x="12037" y="927"/>
                  <a:pt x="12001" y="954"/>
                  <a:pt x="12001" y="994"/>
                </a:cubicBezTo>
                <a:cubicBezTo>
                  <a:pt x="12001" y="1013"/>
                  <a:pt x="12009" y="1027"/>
                  <a:pt x="12026" y="1035"/>
                </a:cubicBezTo>
                <a:cubicBezTo>
                  <a:pt x="12049" y="1046"/>
                  <a:pt x="12063" y="1056"/>
                  <a:pt x="12067" y="1064"/>
                </a:cubicBezTo>
                <a:cubicBezTo>
                  <a:pt x="12071" y="1071"/>
                  <a:pt x="12073" y="1089"/>
                  <a:pt x="12073" y="1117"/>
                </a:cubicBezTo>
                <a:cubicBezTo>
                  <a:pt x="12073" y="1128"/>
                  <a:pt x="12074" y="1176"/>
                  <a:pt x="12075" y="1259"/>
                </a:cubicBezTo>
                <a:cubicBezTo>
                  <a:pt x="12075" y="1275"/>
                  <a:pt x="12076" y="1289"/>
                  <a:pt x="12076" y="1301"/>
                </a:cubicBezTo>
                <a:cubicBezTo>
                  <a:pt x="12076" y="1366"/>
                  <a:pt x="12073" y="1417"/>
                  <a:pt x="12068" y="1457"/>
                </a:cubicBezTo>
                <a:cubicBezTo>
                  <a:pt x="12066" y="1475"/>
                  <a:pt x="12063" y="1487"/>
                  <a:pt x="12060" y="1493"/>
                </a:cubicBezTo>
                <a:cubicBezTo>
                  <a:pt x="12057" y="1499"/>
                  <a:pt x="12053" y="1503"/>
                  <a:pt x="12048" y="1505"/>
                </a:cubicBezTo>
                <a:cubicBezTo>
                  <a:pt x="12025" y="1517"/>
                  <a:pt x="12011" y="1527"/>
                  <a:pt x="12004" y="1535"/>
                </a:cubicBezTo>
                <a:cubicBezTo>
                  <a:pt x="11997" y="1542"/>
                  <a:pt x="11994" y="1553"/>
                  <a:pt x="11994" y="1567"/>
                </a:cubicBezTo>
                <a:cubicBezTo>
                  <a:pt x="11994" y="1581"/>
                  <a:pt x="11999" y="1594"/>
                  <a:pt x="12010" y="1605"/>
                </a:cubicBezTo>
                <a:cubicBezTo>
                  <a:pt x="12020" y="1616"/>
                  <a:pt x="12034" y="1625"/>
                  <a:pt x="12051" y="1630"/>
                </a:cubicBezTo>
                <a:cubicBezTo>
                  <a:pt x="12088" y="1642"/>
                  <a:pt x="12135" y="1648"/>
                  <a:pt x="12193" y="1648"/>
                </a:cubicBezTo>
                <a:cubicBezTo>
                  <a:pt x="12257" y="1648"/>
                  <a:pt x="12306" y="1641"/>
                  <a:pt x="12343" y="1627"/>
                </a:cubicBezTo>
                <a:cubicBezTo>
                  <a:pt x="12379" y="1614"/>
                  <a:pt x="12398" y="1592"/>
                  <a:pt x="12398" y="1563"/>
                </a:cubicBezTo>
                <a:cubicBezTo>
                  <a:pt x="12398" y="1540"/>
                  <a:pt x="12389" y="1524"/>
                  <a:pt x="12371" y="1514"/>
                </a:cubicBezTo>
                <a:cubicBezTo>
                  <a:pt x="12358" y="1506"/>
                  <a:pt x="12350" y="1500"/>
                  <a:pt x="12346" y="1495"/>
                </a:cubicBezTo>
                <a:cubicBezTo>
                  <a:pt x="12337" y="1480"/>
                  <a:pt x="12332" y="1454"/>
                  <a:pt x="12332" y="1416"/>
                </a:cubicBezTo>
                <a:cubicBezTo>
                  <a:pt x="12332" y="1392"/>
                  <a:pt x="12333" y="1372"/>
                  <a:pt x="12335" y="1356"/>
                </a:cubicBezTo>
                <a:cubicBezTo>
                  <a:pt x="12337" y="1347"/>
                  <a:pt x="12339" y="1342"/>
                  <a:pt x="12341" y="1341"/>
                </a:cubicBezTo>
                <a:cubicBezTo>
                  <a:pt x="12357" y="1335"/>
                  <a:pt x="12395" y="1331"/>
                  <a:pt x="12455" y="1331"/>
                </a:cubicBezTo>
                <a:cubicBezTo>
                  <a:pt x="12480" y="1331"/>
                  <a:pt x="12494" y="1333"/>
                  <a:pt x="12498" y="1336"/>
                </a:cubicBezTo>
                <a:cubicBezTo>
                  <a:pt x="12502" y="1340"/>
                  <a:pt x="12504" y="1350"/>
                  <a:pt x="12504" y="1368"/>
                </a:cubicBezTo>
                <a:cubicBezTo>
                  <a:pt x="12504" y="1410"/>
                  <a:pt x="12501" y="1444"/>
                  <a:pt x="12495" y="1471"/>
                </a:cubicBezTo>
                <a:cubicBezTo>
                  <a:pt x="12492" y="1486"/>
                  <a:pt x="12488" y="1496"/>
                  <a:pt x="12486" y="1500"/>
                </a:cubicBezTo>
                <a:cubicBezTo>
                  <a:pt x="12483" y="1504"/>
                  <a:pt x="12477" y="1509"/>
                  <a:pt x="12469" y="1513"/>
                </a:cubicBezTo>
                <a:cubicBezTo>
                  <a:pt x="12445" y="1526"/>
                  <a:pt x="12433" y="1545"/>
                  <a:pt x="12433" y="1568"/>
                </a:cubicBezTo>
                <a:cubicBezTo>
                  <a:pt x="12433" y="1596"/>
                  <a:pt x="12448" y="1617"/>
                  <a:pt x="12479" y="1630"/>
                </a:cubicBezTo>
                <a:cubicBezTo>
                  <a:pt x="12510" y="1642"/>
                  <a:pt x="12557" y="1648"/>
                  <a:pt x="12620" y="1648"/>
                </a:cubicBezTo>
                <a:cubicBezTo>
                  <a:pt x="12691" y="1648"/>
                  <a:pt x="12744" y="1642"/>
                  <a:pt x="12778" y="1629"/>
                </a:cubicBezTo>
                <a:cubicBezTo>
                  <a:pt x="12812" y="1616"/>
                  <a:pt x="12829" y="1594"/>
                  <a:pt x="12829" y="1562"/>
                </a:cubicBezTo>
                <a:cubicBezTo>
                  <a:pt x="12829" y="1544"/>
                  <a:pt x="12819" y="1529"/>
                  <a:pt x="12799" y="1518"/>
                </a:cubicBezTo>
                <a:cubicBezTo>
                  <a:pt x="12785" y="1510"/>
                  <a:pt x="12777" y="1505"/>
                  <a:pt x="12775" y="1502"/>
                </a:cubicBezTo>
                <a:cubicBezTo>
                  <a:pt x="12772" y="1500"/>
                  <a:pt x="12770" y="1494"/>
                  <a:pt x="12767" y="1485"/>
                </a:cubicBezTo>
                <a:cubicBezTo>
                  <a:pt x="12762" y="1468"/>
                  <a:pt x="12760" y="1424"/>
                  <a:pt x="12760" y="1355"/>
                </a:cubicBezTo>
                <a:cubicBezTo>
                  <a:pt x="12760" y="1311"/>
                  <a:pt x="12761" y="1257"/>
                  <a:pt x="12763" y="1191"/>
                </a:cubicBezTo>
                <a:cubicBezTo>
                  <a:pt x="12765" y="1126"/>
                  <a:pt x="12767" y="1089"/>
                  <a:pt x="12768" y="1080"/>
                </a:cubicBezTo>
                <a:cubicBezTo>
                  <a:pt x="12770" y="1066"/>
                  <a:pt x="12773" y="1057"/>
                  <a:pt x="12776" y="1053"/>
                </a:cubicBezTo>
                <a:cubicBezTo>
                  <a:pt x="12779" y="1049"/>
                  <a:pt x="12785" y="1044"/>
                  <a:pt x="12794" y="1039"/>
                </a:cubicBezTo>
                <a:cubicBezTo>
                  <a:pt x="12822" y="1026"/>
                  <a:pt x="12837" y="1007"/>
                  <a:pt x="12837" y="982"/>
                </a:cubicBezTo>
                <a:cubicBezTo>
                  <a:pt x="12837" y="953"/>
                  <a:pt x="12820" y="932"/>
                  <a:pt x="12787" y="919"/>
                </a:cubicBezTo>
                <a:cubicBezTo>
                  <a:pt x="12753" y="907"/>
                  <a:pt x="12705" y="900"/>
                  <a:pt x="12640" y="900"/>
                </a:cubicBezTo>
                <a:cubicBezTo>
                  <a:pt x="12585" y="900"/>
                  <a:pt x="12539" y="905"/>
                  <a:pt x="12502" y="914"/>
                </a:cubicBezTo>
                <a:cubicBezTo>
                  <a:pt x="12483" y="918"/>
                  <a:pt x="12467" y="927"/>
                  <a:pt x="12455" y="941"/>
                </a:cubicBezTo>
                <a:cubicBezTo>
                  <a:pt x="12442" y="954"/>
                  <a:pt x="12436" y="969"/>
                  <a:pt x="12436" y="985"/>
                </a:cubicBezTo>
                <a:cubicBezTo>
                  <a:pt x="12436" y="998"/>
                  <a:pt x="12439" y="1008"/>
                  <a:pt x="12445" y="1016"/>
                </a:cubicBezTo>
                <a:cubicBezTo>
                  <a:pt x="12451" y="1023"/>
                  <a:pt x="12464" y="1032"/>
                  <a:pt x="12482" y="1042"/>
                </a:cubicBezTo>
                <a:cubicBezTo>
                  <a:pt x="12489" y="1046"/>
                  <a:pt x="12495" y="1057"/>
                  <a:pt x="12498" y="1073"/>
                </a:cubicBezTo>
                <a:cubicBezTo>
                  <a:pt x="12502" y="1089"/>
                  <a:pt x="12504" y="1119"/>
                  <a:pt x="12504" y="1163"/>
                </a:cubicBezTo>
                <a:cubicBezTo>
                  <a:pt x="12504" y="1174"/>
                  <a:pt x="12501" y="1181"/>
                  <a:pt x="12495" y="1184"/>
                </a:cubicBezTo>
                <a:cubicBezTo>
                  <a:pt x="12489" y="1186"/>
                  <a:pt x="12470" y="1187"/>
                  <a:pt x="12436" y="1187"/>
                </a:cubicBezTo>
                <a:cubicBezTo>
                  <a:pt x="12396" y="1187"/>
                  <a:pt x="12371" y="1187"/>
                  <a:pt x="12363" y="1186"/>
                </a:cubicBezTo>
                <a:cubicBezTo>
                  <a:pt x="12354" y="1186"/>
                  <a:pt x="12348" y="1185"/>
                  <a:pt x="12345" y="1183"/>
                </a:cubicBezTo>
                <a:cubicBezTo>
                  <a:pt x="12339" y="1179"/>
                  <a:pt x="12336" y="1166"/>
                  <a:pt x="12336" y="1146"/>
                </a:cubicBezTo>
                <a:cubicBezTo>
                  <a:pt x="12336" y="1105"/>
                  <a:pt x="12337" y="1079"/>
                  <a:pt x="12340" y="1068"/>
                </a:cubicBezTo>
                <a:cubicBezTo>
                  <a:pt x="12343" y="1057"/>
                  <a:pt x="12352" y="1046"/>
                  <a:pt x="12367" y="1036"/>
                </a:cubicBezTo>
                <a:cubicBezTo>
                  <a:pt x="12380" y="1029"/>
                  <a:pt x="12390" y="1021"/>
                  <a:pt x="12396" y="1012"/>
                </a:cubicBezTo>
                <a:cubicBezTo>
                  <a:pt x="12403" y="1003"/>
                  <a:pt x="12406" y="991"/>
                  <a:pt x="12406" y="977"/>
                </a:cubicBezTo>
                <a:cubicBezTo>
                  <a:pt x="12406" y="925"/>
                  <a:pt x="12349" y="900"/>
                  <a:pt x="12234" y="900"/>
                </a:cubicBezTo>
                <a:close/>
                <a:moveTo>
                  <a:pt x="15762" y="897"/>
                </a:moveTo>
                <a:cubicBezTo>
                  <a:pt x="15676" y="897"/>
                  <a:pt x="15601" y="923"/>
                  <a:pt x="15539" y="976"/>
                </a:cubicBezTo>
                <a:cubicBezTo>
                  <a:pt x="15514" y="996"/>
                  <a:pt x="15495" y="1020"/>
                  <a:pt x="15480" y="1050"/>
                </a:cubicBezTo>
                <a:cubicBezTo>
                  <a:pt x="15465" y="1080"/>
                  <a:pt x="15458" y="1111"/>
                  <a:pt x="15458" y="1143"/>
                </a:cubicBezTo>
                <a:cubicBezTo>
                  <a:pt x="15458" y="1208"/>
                  <a:pt x="15492" y="1266"/>
                  <a:pt x="15562" y="1318"/>
                </a:cubicBezTo>
                <a:cubicBezTo>
                  <a:pt x="15572" y="1337"/>
                  <a:pt x="15591" y="1353"/>
                  <a:pt x="15618" y="1366"/>
                </a:cubicBezTo>
                <a:cubicBezTo>
                  <a:pt x="15644" y="1380"/>
                  <a:pt x="15680" y="1393"/>
                  <a:pt x="15725" y="1407"/>
                </a:cubicBezTo>
                <a:cubicBezTo>
                  <a:pt x="15756" y="1417"/>
                  <a:pt x="15778" y="1426"/>
                  <a:pt x="15788" y="1435"/>
                </a:cubicBezTo>
                <a:cubicBezTo>
                  <a:pt x="15799" y="1443"/>
                  <a:pt x="15804" y="1452"/>
                  <a:pt x="15804" y="1463"/>
                </a:cubicBezTo>
                <a:cubicBezTo>
                  <a:pt x="15804" y="1474"/>
                  <a:pt x="15797" y="1483"/>
                  <a:pt x="15784" y="1491"/>
                </a:cubicBezTo>
                <a:cubicBezTo>
                  <a:pt x="15771" y="1499"/>
                  <a:pt x="15752" y="1503"/>
                  <a:pt x="15729" y="1503"/>
                </a:cubicBezTo>
                <a:cubicBezTo>
                  <a:pt x="15701" y="1503"/>
                  <a:pt x="15674" y="1497"/>
                  <a:pt x="15648" y="1485"/>
                </a:cubicBezTo>
                <a:cubicBezTo>
                  <a:pt x="15622" y="1473"/>
                  <a:pt x="15603" y="1458"/>
                  <a:pt x="15591" y="1441"/>
                </a:cubicBezTo>
                <a:cubicBezTo>
                  <a:pt x="15564" y="1399"/>
                  <a:pt x="15546" y="1374"/>
                  <a:pt x="15537" y="1364"/>
                </a:cubicBezTo>
                <a:cubicBezTo>
                  <a:pt x="15524" y="1350"/>
                  <a:pt x="15510" y="1343"/>
                  <a:pt x="15493" y="1343"/>
                </a:cubicBezTo>
                <a:cubicBezTo>
                  <a:pt x="15476" y="1343"/>
                  <a:pt x="15462" y="1353"/>
                  <a:pt x="15450" y="1372"/>
                </a:cubicBezTo>
                <a:cubicBezTo>
                  <a:pt x="15443" y="1377"/>
                  <a:pt x="15439" y="1389"/>
                  <a:pt x="15439" y="1408"/>
                </a:cubicBezTo>
                <a:cubicBezTo>
                  <a:pt x="15439" y="1444"/>
                  <a:pt x="15446" y="1482"/>
                  <a:pt x="15460" y="1521"/>
                </a:cubicBezTo>
                <a:cubicBezTo>
                  <a:pt x="15474" y="1560"/>
                  <a:pt x="15488" y="1584"/>
                  <a:pt x="15504" y="1593"/>
                </a:cubicBezTo>
                <a:cubicBezTo>
                  <a:pt x="15530" y="1611"/>
                  <a:pt x="15568" y="1625"/>
                  <a:pt x="15618" y="1636"/>
                </a:cubicBezTo>
                <a:cubicBezTo>
                  <a:pt x="15668" y="1647"/>
                  <a:pt x="15715" y="1652"/>
                  <a:pt x="15760" y="1652"/>
                </a:cubicBezTo>
                <a:cubicBezTo>
                  <a:pt x="15862" y="1652"/>
                  <a:pt x="15944" y="1627"/>
                  <a:pt x="16008" y="1578"/>
                </a:cubicBezTo>
                <a:cubicBezTo>
                  <a:pt x="16070" y="1530"/>
                  <a:pt x="16102" y="1467"/>
                  <a:pt x="16102" y="1390"/>
                </a:cubicBezTo>
                <a:cubicBezTo>
                  <a:pt x="16102" y="1303"/>
                  <a:pt x="16056" y="1237"/>
                  <a:pt x="15964" y="1192"/>
                </a:cubicBezTo>
                <a:cubicBezTo>
                  <a:pt x="15943" y="1182"/>
                  <a:pt x="15899" y="1167"/>
                  <a:pt x="15832" y="1147"/>
                </a:cubicBezTo>
                <a:cubicBezTo>
                  <a:pt x="15780" y="1132"/>
                  <a:pt x="15754" y="1112"/>
                  <a:pt x="15754" y="1087"/>
                </a:cubicBezTo>
                <a:cubicBezTo>
                  <a:pt x="15754" y="1076"/>
                  <a:pt x="15758" y="1066"/>
                  <a:pt x="15768" y="1059"/>
                </a:cubicBezTo>
                <a:cubicBezTo>
                  <a:pt x="15777" y="1051"/>
                  <a:pt x="15790" y="1047"/>
                  <a:pt x="15806" y="1047"/>
                </a:cubicBezTo>
                <a:cubicBezTo>
                  <a:pt x="15844" y="1047"/>
                  <a:pt x="15882" y="1066"/>
                  <a:pt x="15921" y="1102"/>
                </a:cubicBezTo>
                <a:cubicBezTo>
                  <a:pt x="15951" y="1130"/>
                  <a:pt x="15971" y="1147"/>
                  <a:pt x="15980" y="1153"/>
                </a:cubicBezTo>
                <a:cubicBezTo>
                  <a:pt x="15990" y="1160"/>
                  <a:pt x="16003" y="1163"/>
                  <a:pt x="16019" y="1163"/>
                </a:cubicBezTo>
                <a:cubicBezTo>
                  <a:pt x="16039" y="1163"/>
                  <a:pt x="16056" y="1155"/>
                  <a:pt x="16069" y="1140"/>
                </a:cubicBezTo>
                <a:cubicBezTo>
                  <a:pt x="16083" y="1124"/>
                  <a:pt x="16089" y="1105"/>
                  <a:pt x="16089" y="1083"/>
                </a:cubicBezTo>
                <a:cubicBezTo>
                  <a:pt x="16089" y="1048"/>
                  <a:pt x="16076" y="1011"/>
                  <a:pt x="16048" y="972"/>
                </a:cubicBezTo>
                <a:cubicBezTo>
                  <a:pt x="16021" y="933"/>
                  <a:pt x="15994" y="914"/>
                  <a:pt x="15967" y="914"/>
                </a:cubicBezTo>
                <a:cubicBezTo>
                  <a:pt x="15959" y="914"/>
                  <a:pt x="15952" y="915"/>
                  <a:pt x="15945" y="918"/>
                </a:cubicBezTo>
                <a:cubicBezTo>
                  <a:pt x="15929" y="923"/>
                  <a:pt x="15920" y="926"/>
                  <a:pt x="15918" y="926"/>
                </a:cubicBezTo>
                <a:cubicBezTo>
                  <a:pt x="15915" y="926"/>
                  <a:pt x="15911" y="925"/>
                  <a:pt x="15905" y="924"/>
                </a:cubicBezTo>
                <a:cubicBezTo>
                  <a:pt x="15846" y="906"/>
                  <a:pt x="15799" y="897"/>
                  <a:pt x="15762" y="897"/>
                </a:cubicBezTo>
                <a:close/>
                <a:moveTo>
                  <a:pt x="10522" y="897"/>
                </a:moveTo>
                <a:cubicBezTo>
                  <a:pt x="10448" y="897"/>
                  <a:pt x="10385" y="911"/>
                  <a:pt x="10333" y="939"/>
                </a:cubicBezTo>
                <a:cubicBezTo>
                  <a:pt x="10261" y="974"/>
                  <a:pt x="10206" y="1028"/>
                  <a:pt x="10169" y="1101"/>
                </a:cubicBezTo>
                <a:cubicBezTo>
                  <a:pt x="10135" y="1148"/>
                  <a:pt x="10118" y="1204"/>
                  <a:pt x="10118" y="1268"/>
                </a:cubicBezTo>
                <a:cubicBezTo>
                  <a:pt x="10118" y="1331"/>
                  <a:pt x="10132" y="1391"/>
                  <a:pt x="10161" y="1445"/>
                </a:cubicBezTo>
                <a:cubicBezTo>
                  <a:pt x="10196" y="1511"/>
                  <a:pt x="10247" y="1562"/>
                  <a:pt x="10314" y="1599"/>
                </a:cubicBezTo>
                <a:cubicBezTo>
                  <a:pt x="10378" y="1634"/>
                  <a:pt x="10449" y="1652"/>
                  <a:pt x="10527" y="1652"/>
                </a:cubicBezTo>
                <a:cubicBezTo>
                  <a:pt x="10574" y="1652"/>
                  <a:pt x="10620" y="1645"/>
                  <a:pt x="10663" y="1630"/>
                </a:cubicBezTo>
                <a:cubicBezTo>
                  <a:pt x="10706" y="1616"/>
                  <a:pt x="10743" y="1595"/>
                  <a:pt x="10773" y="1569"/>
                </a:cubicBezTo>
                <a:cubicBezTo>
                  <a:pt x="10818" y="1531"/>
                  <a:pt x="10848" y="1483"/>
                  <a:pt x="10864" y="1426"/>
                </a:cubicBezTo>
                <a:cubicBezTo>
                  <a:pt x="10867" y="1414"/>
                  <a:pt x="10870" y="1407"/>
                  <a:pt x="10872" y="1405"/>
                </a:cubicBezTo>
                <a:cubicBezTo>
                  <a:pt x="10874" y="1403"/>
                  <a:pt x="10881" y="1401"/>
                  <a:pt x="10892" y="1399"/>
                </a:cubicBezTo>
                <a:cubicBezTo>
                  <a:pt x="10907" y="1397"/>
                  <a:pt x="10919" y="1391"/>
                  <a:pt x="10930" y="1380"/>
                </a:cubicBezTo>
                <a:cubicBezTo>
                  <a:pt x="10940" y="1369"/>
                  <a:pt x="10945" y="1355"/>
                  <a:pt x="10945" y="1340"/>
                </a:cubicBezTo>
                <a:cubicBezTo>
                  <a:pt x="10945" y="1305"/>
                  <a:pt x="10926" y="1281"/>
                  <a:pt x="10887" y="1269"/>
                </a:cubicBezTo>
                <a:cubicBezTo>
                  <a:pt x="10843" y="1255"/>
                  <a:pt x="10791" y="1248"/>
                  <a:pt x="10731" y="1248"/>
                </a:cubicBezTo>
                <a:cubicBezTo>
                  <a:pt x="10675" y="1248"/>
                  <a:pt x="10626" y="1255"/>
                  <a:pt x="10584" y="1269"/>
                </a:cubicBezTo>
                <a:cubicBezTo>
                  <a:pt x="10541" y="1282"/>
                  <a:pt x="10519" y="1306"/>
                  <a:pt x="10519" y="1339"/>
                </a:cubicBezTo>
                <a:cubicBezTo>
                  <a:pt x="10519" y="1357"/>
                  <a:pt x="10525" y="1371"/>
                  <a:pt x="10537" y="1383"/>
                </a:cubicBezTo>
                <a:cubicBezTo>
                  <a:pt x="10549" y="1394"/>
                  <a:pt x="10564" y="1400"/>
                  <a:pt x="10582" y="1400"/>
                </a:cubicBezTo>
                <a:cubicBezTo>
                  <a:pt x="10597" y="1400"/>
                  <a:pt x="10606" y="1400"/>
                  <a:pt x="10609" y="1401"/>
                </a:cubicBezTo>
                <a:cubicBezTo>
                  <a:pt x="10611" y="1401"/>
                  <a:pt x="10613" y="1402"/>
                  <a:pt x="10616" y="1404"/>
                </a:cubicBezTo>
                <a:cubicBezTo>
                  <a:pt x="10622" y="1409"/>
                  <a:pt x="10626" y="1417"/>
                  <a:pt x="10626" y="1430"/>
                </a:cubicBezTo>
                <a:cubicBezTo>
                  <a:pt x="10626" y="1446"/>
                  <a:pt x="10621" y="1459"/>
                  <a:pt x="10611" y="1469"/>
                </a:cubicBezTo>
                <a:cubicBezTo>
                  <a:pt x="10602" y="1479"/>
                  <a:pt x="10590" y="1484"/>
                  <a:pt x="10575" y="1484"/>
                </a:cubicBezTo>
                <a:cubicBezTo>
                  <a:pt x="10555" y="1484"/>
                  <a:pt x="10535" y="1478"/>
                  <a:pt x="10515" y="1466"/>
                </a:cubicBezTo>
                <a:cubicBezTo>
                  <a:pt x="10494" y="1455"/>
                  <a:pt x="10476" y="1437"/>
                  <a:pt x="10458" y="1414"/>
                </a:cubicBezTo>
                <a:cubicBezTo>
                  <a:pt x="10420" y="1361"/>
                  <a:pt x="10400" y="1294"/>
                  <a:pt x="10400" y="1214"/>
                </a:cubicBezTo>
                <a:cubicBezTo>
                  <a:pt x="10400" y="1161"/>
                  <a:pt x="10413" y="1119"/>
                  <a:pt x="10437" y="1089"/>
                </a:cubicBezTo>
                <a:cubicBezTo>
                  <a:pt x="10462" y="1059"/>
                  <a:pt x="10494" y="1043"/>
                  <a:pt x="10536" y="1043"/>
                </a:cubicBezTo>
                <a:cubicBezTo>
                  <a:pt x="10581" y="1043"/>
                  <a:pt x="10622" y="1065"/>
                  <a:pt x="10658" y="1109"/>
                </a:cubicBezTo>
                <a:cubicBezTo>
                  <a:pt x="10681" y="1138"/>
                  <a:pt x="10696" y="1154"/>
                  <a:pt x="10703" y="1160"/>
                </a:cubicBezTo>
                <a:cubicBezTo>
                  <a:pt x="10724" y="1176"/>
                  <a:pt x="10746" y="1183"/>
                  <a:pt x="10768" y="1183"/>
                </a:cubicBezTo>
                <a:cubicBezTo>
                  <a:pt x="10796" y="1183"/>
                  <a:pt x="10819" y="1173"/>
                  <a:pt x="10836" y="1153"/>
                </a:cubicBezTo>
                <a:cubicBezTo>
                  <a:pt x="10853" y="1132"/>
                  <a:pt x="10861" y="1105"/>
                  <a:pt x="10861" y="1073"/>
                </a:cubicBezTo>
                <a:cubicBezTo>
                  <a:pt x="10861" y="1028"/>
                  <a:pt x="10846" y="986"/>
                  <a:pt x="10816" y="947"/>
                </a:cubicBezTo>
                <a:cubicBezTo>
                  <a:pt x="10797" y="922"/>
                  <a:pt x="10775" y="909"/>
                  <a:pt x="10752" y="909"/>
                </a:cubicBezTo>
                <a:cubicBezTo>
                  <a:pt x="10744" y="909"/>
                  <a:pt x="10734" y="911"/>
                  <a:pt x="10724" y="914"/>
                </a:cubicBezTo>
                <a:cubicBezTo>
                  <a:pt x="10705" y="921"/>
                  <a:pt x="10692" y="925"/>
                  <a:pt x="10687" y="925"/>
                </a:cubicBezTo>
                <a:cubicBezTo>
                  <a:pt x="10681" y="925"/>
                  <a:pt x="10670" y="922"/>
                  <a:pt x="10653" y="916"/>
                </a:cubicBezTo>
                <a:cubicBezTo>
                  <a:pt x="10612" y="903"/>
                  <a:pt x="10568" y="897"/>
                  <a:pt x="10522" y="897"/>
                </a:cubicBezTo>
                <a:close/>
                <a:moveTo>
                  <a:pt x="16755" y="895"/>
                </a:moveTo>
                <a:cubicBezTo>
                  <a:pt x="16746" y="895"/>
                  <a:pt x="16735" y="897"/>
                  <a:pt x="16722" y="900"/>
                </a:cubicBezTo>
                <a:cubicBezTo>
                  <a:pt x="16700" y="907"/>
                  <a:pt x="16676" y="910"/>
                  <a:pt x="16651" y="911"/>
                </a:cubicBezTo>
                <a:lnTo>
                  <a:pt x="16374" y="911"/>
                </a:lnTo>
                <a:cubicBezTo>
                  <a:pt x="16359" y="911"/>
                  <a:pt x="16345" y="911"/>
                  <a:pt x="16334" y="909"/>
                </a:cubicBezTo>
                <a:cubicBezTo>
                  <a:pt x="16323" y="908"/>
                  <a:pt x="16309" y="906"/>
                  <a:pt x="16293" y="902"/>
                </a:cubicBezTo>
                <a:cubicBezTo>
                  <a:pt x="16281" y="900"/>
                  <a:pt x="16271" y="898"/>
                  <a:pt x="16264" y="898"/>
                </a:cubicBezTo>
                <a:cubicBezTo>
                  <a:pt x="16234" y="898"/>
                  <a:pt x="16206" y="917"/>
                  <a:pt x="16177" y="955"/>
                </a:cubicBezTo>
                <a:cubicBezTo>
                  <a:pt x="16161" y="978"/>
                  <a:pt x="16147" y="1002"/>
                  <a:pt x="16137" y="1029"/>
                </a:cubicBezTo>
                <a:cubicBezTo>
                  <a:pt x="16127" y="1056"/>
                  <a:pt x="16122" y="1080"/>
                  <a:pt x="16122" y="1103"/>
                </a:cubicBezTo>
                <a:cubicBezTo>
                  <a:pt x="16122" y="1127"/>
                  <a:pt x="16129" y="1148"/>
                  <a:pt x="16143" y="1164"/>
                </a:cubicBezTo>
                <a:cubicBezTo>
                  <a:pt x="16157" y="1180"/>
                  <a:pt x="16175" y="1188"/>
                  <a:pt x="16197" y="1188"/>
                </a:cubicBezTo>
                <a:cubicBezTo>
                  <a:pt x="16216" y="1188"/>
                  <a:pt x="16235" y="1181"/>
                  <a:pt x="16255" y="1166"/>
                </a:cubicBezTo>
                <a:cubicBezTo>
                  <a:pt x="16271" y="1153"/>
                  <a:pt x="16291" y="1129"/>
                  <a:pt x="16314" y="1093"/>
                </a:cubicBezTo>
                <a:cubicBezTo>
                  <a:pt x="16325" y="1077"/>
                  <a:pt x="16335" y="1069"/>
                  <a:pt x="16344" y="1069"/>
                </a:cubicBezTo>
                <a:cubicBezTo>
                  <a:pt x="16350" y="1069"/>
                  <a:pt x="16355" y="1074"/>
                  <a:pt x="16359" y="1085"/>
                </a:cubicBezTo>
                <a:cubicBezTo>
                  <a:pt x="16363" y="1095"/>
                  <a:pt x="16365" y="1115"/>
                  <a:pt x="16365" y="1144"/>
                </a:cubicBezTo>
                <a:cubicBezTo>
                  <a:pt x="16365" y="1188"/>
                  <a:pt x="16363" y="1240"/>
                  <a:pt x="16361" y="1300"/>
                </a:cubicBezTo>
                <a:cubicBezTo>
                  <a:pt x="16359" y="1359"/>
                  <a:pt x="16356" y="1403"/>
                  <a:pt x="16353" y="1430"/>
                </a:cubicBezTo>
                <a:cubicBezTo>
                  <a:pt x="16350" y="1460"/>
                  <a:pt x="16347" y="1479"/>
                  <a:pt x="16342" y="1487"/>
                </a:cubicBezTo>
                <a:cubicBezTo>
                  <a:pt x="16338" y="1496"/>
                  <a:pt x="16331" y="1502"/>
                  <a:pt x="16319" y="1506"/>
                </a:cubicBezTo>
                <a:cubicBezTo>
                  <a:pt x="16298" y="1512"/>
                  <a:pt x="16286" y="1516"/>
                  <a:pt x="16282" y="1518"/>
                </a:cubicBezTo>
                <a:cubicBezTo>
                  <a:pt x="16266" y="1528"/>
                  <a:pt x="16259" y="1542"/>
                  <a:pt x="16259" y="1560"/>
                </a:cubicBezTo>
                <a:cubicBezTo>
                  <a:pt x="16259" y="1591"/>
                  <a:pt x="16278" y="1614"/>
                  <a:pt x="16318" y="1627"/>
                </a:cubicBezTo>
                <a:cubicBezTo>
                  <a:pt x="16361" y="1642"/>
                  <a:pt x="16425" y="1649"/>
                  <a:pt x="16512" y="1649"/>
                </a:cubicBezTo>
                <a:cubicBezTo>
                  <a:pt x="16583" y="1649"/>
                  <a:pt x="16637" y="1642"/>
                  <a:pt x="16673" y="1629"/>
                </a:cubicBezTo>
                <a:cubicBezTo>
                  <a:pt x="16710" y="1616"/>
                  <a:pt x="16728" y="1594"/>
                  <a:pt x="16728" y="1564"/>
                </a:cubicBezTo>
                <a:cubicBezTo>
                  <a:pt x="16728" y="1550"/>
                  <a:pt x="16724" y="1538"/>
                  <a:pt x="16716" y="1529"/>
                </a:cubicBezTo>
                <a:cubicBezTo>
                  <a:pt x="16708" y="1521"/>
                  <a:pt x="16694" y="1512"/>
                  <a:pt x="16673" y="1504"/>
                </a:cubicBezTo>
                <a:cubicBezTo>
                  <a:pt x="16659" y="1497"/>
                  <a:pt x="16649" y="1489"/>
                  <a:pt x="16644" y="1477"/>
                </a:cubicBezTo>
                <a:cubicBezTo>
                  <a:pt x="16638" y="1465"/>
                  <a:pt x="16636" y="1445"/>
                  <a:pt x="16636" y="1417"/>
                </a:cubicBezTo>
                <a:lnTo>
                  <a:pt x="16636" y="1127"/>
                </a:lnTo>
                <a:cubicBezTo>
                  <a:pt x="16636" y="1105"/>
                  <a:pt x="16638" y="1089"/>
                  <a:pt x="16642" y="1081"/>
                </a:cubicBezTo>
                <a:cubicBezTo>
                  <a:pt x="16646" y="1074"/>
                  <a:pt x="16652" y="1070"/>
                  <a:pt x="16660" y="1070"/>
                </a:cubicBezTo>
                <a:cubicBezTo>
                  <a:pt x="16667" y="1070"/>
                  <a:pt x="16672" y="1072"/>
                  <a:pt x="16677" y="1077"/>
                </a:cubicBezTo>
                <a:cubicBezTo>
                  <a:pt x="16682" y="1083"/>
                  <a:pt x="16690" y="1094"/>
                  <a:pt x="16700" y="1113"/>
                </a:cubicBezTo>
                <a:cubicBezTo>
                  <a:pt x="16715" y="1140"/>
                  <a:pt x="16730" y="1159"/>
                  <a:pt x="16745" y="1170"/>
                </a:cubicBezTo>
                <a:cubicBezTo>
                  <a:pt x="16760" y="1181"/>
                  <a:pt x="16778" y="1187"/>
                  <a:pt x="16799" y="1187"/>
                </a:cubicBezTo>
                <a:cubicBezTo>
                  <a:pt x="16820" y="1187"/>
                  <a:pt x="16839" y="1181"/>
                  <a:pt x="16855" y="1170"/>
                </a:cubicBezTo>
                <a:cubicBezTo>
                  <a:pt x="16876" y="1153"/>
                  <a:pt x="16887" y="1129"/>
                  <a:pt x="16887" y="1095"/>
                </a:cubicBezTo>
                <a:cubicBezTo>
                  <a:pt x="16887" y="1050"/>
                  <a:pt x="16873" y="1005"/>
                  <a:pt x="16845" y="961"/>
                </a:cubicBezTo>
                <a:cubicBezTo>
                  <a:pt x="16817" y="917"/>
                  <a:pt x="16787" y="895"/>
                  <a:pt x="16755" y="895"/>
                </a:cubicBezTo>
                <a:close/>
                <a:moveTo>
                  <a:pt x="11855" y="895"/>
                </a:moveTo>
                <a:cubicBezTo>
                  <a:pt x="11846" y="895"/>
                  <a:pt x="11835" y="897"/>
                  <a:pt x="11822" y="900"/>
                </a:cubicBezTo>
                <a:cubicBezTo>
                  <a:pt x="11800" y="907"/>
                  <a:pt x="11776" y="910"/>
                  <a:pt x="11751" y="911"/>
                </a:cubicBezTo>
                <a:lnTo>
                  <a:pt x="11474" y="911"/>
                </a:lnTo>
                <a:cubicBezTo>
                  <a:pt x="11459" y="911"/>
                  <a:pt x="11445" y="911"/>
                  <a:pt x="11434" y="909"/>
                </a:cubicBezTo>
                <a:cubicBezTo>
                  <a:pt x="11423" y="908"/>
                  <a:pt x="11409" y="906"/>
                  <a:pt x="11393" y="902"/>
                </a:cubicBezTo>
                <a:cubicBezTo>
                  <a:pt x="11381" y="900"/>
                  <a:pt x="11371" y="898"/>
                  <a:pt x="11364" y="898"/>
                </a:cubicBezTo>
                <a:cubicBezTo>
                  <a:pt x="11334" y="898"/>
                  <a:pt x="11306" y="917"/>
                  <a:pt x="11277" y="955"/>
                </a:cubicBezTo>
                <a:cubicBezTo>
                  <a:pt x="11261" y="978"/>
                  <a:pt x="11247" y="1002"/>
                  <a:pt x="11237" y="1029"/>
                </a:cubicBezTo>
                <a:cubicBezTo>
                  <a:pt x="11227" y="1056"/>
                  <a:pt x="11222" y="1080"/>
                  <a:pt x="11222" y="1103"/>
                </a:cubicBezTo>
                <a:cubicBezTo>
                  <a:pt x="11222" y="1127"/>
                  <a:pt x="11229" y="1148"/>
                  <a:pt x="11243" y="1164"/>
                </a:cubicBezTo>
                <a:cubicBezTo>
                  <a:pt x="11257" y="1180"/>
                  <a:pt x="11275" y="1188"/>
                  <a:pt x="11297" y="1188"/>
                </a:cubicBezTo>
                <a:cubicBezTo>
                  <a:pt x="11316" y="1188"/>
                  <a:pt x="11335" y="1181"/>
                  <a:pt x="11355" y="1166"/>
                </a:cubicBezTo>
                <a:cubicBezTo>
                  <a:pt x="11371" y="1153"/>
                  <a:pt x="11391" y="1129"/>
                  <a:pt x="11414" y="1093"/>
                </a:cubicBezTo>
                <a:cubicBezTo>
                  <a:pt x="11425" y="1077"/>
                  <a:pt x="11435" y="1069"/>
                  <a:pt x="11444" y="1069"/>
                </a:cubicBezTo>
                <a:cubicBezTo>
                  <a:pt x="11450" y="1069"/>
                  <a:pt x="11455" y="1074"/>
                  <a:pt x="11459" y="1085"/>
                </a:cubicBezTo>
                <a:cubicBezTo>
                  <a:pt x="11463" y="1095"/>
                  <a:pt x="11465" y="1115"/>
                  <a:pt x="11465" y="1144"/>
                </a:cubicBezTo>
                <a:cubicBezTo>
                  <a:pt x="11465" y="1188"/>
                  <a:pt x="11463" y="1240"/>
                  <a:pt x="11461" y="1300"/>
                </a:cubicBezTo>
                <a:cubicBezTo>
                  <a:pt x="11459" y="1359"/>
                  <a:pt x="11456" y="1403"/>
                  <a:pt x="11453" y="1430"/>
                </a:cubicBezTo>
                <a:cubicBezTo>
                  <a:pt x="11450" y="1460"/>
                  <a:pt x="11447" y="1479"/>
                  <a:pt x="11442" y="1487"/>
                </a:cubicBezTo>
                <a:cubicBezTo>
                  <a:pt x="11438" y="1496"/>
                  <a:pt x="11431" y="1502"/>
                  <a:pt x="11419" y="1506"/>
                </a:cubicBezTo>
                <a:cubicBezTo>
                  <a:pt x="11398" y="1512"/>
                  <a:pt x="11386" y="1516"/>
                  <a:pt x="11382" y="1518"/>
                </a:cubicBezTo>
                <a:cubicBezTo>
                  <a:pt x="11366" y="1528"/>
                  <a:pt x="11359" y="1542"/>
                  <a:pt x="11359" y="1560"/>
                </a:cubicBezTo>
                <a:cubicBezTo>
                  <a:pt x="11359" y="1591"/>
                  <a:pt x="11378" y="1614"/>
                  <a:pt x="11418" y="1627"/>
                </a:cubicBezTo>
                <a:cubicBezTo>
                  <a:pt x="11461" y="1642"/>
                  <a:pt x="11525" y="1649"/>
                  <a:pt x="11612" y="1649"/>
                </a:cubicBezTo>
                <a:cubicBezTo>
                  <a:pt x="11683" y="1649"/>
                  <a:pt x="11737" y="1642"/>
                  <a:pt x="11773" y="1629"/>
                </a:cubicBezTo>
                <a:cubicBezTo>
                  <a:pt x="11810" y="1616"/>
                  <a:pt x="11828" y="1594"/>
                  <a:pt x="11828" y="1564"/>
                </a:cubicBezTo>
                <a:cubicBezTo>
                  <a:pt x="11828" y="1550"/>
                  <a:pt x="11824" y="1538"/>
                  <a:pt x="11816" y="1529"/>
                </a:cubicBezTo>
                <a:cubicBezTo>
                  <a:pt x="11808" y="1521"/>
                  <a:pt x="11794" y="1512"/>
                  <a:pt x="11773" y="1504"/>
                </a:cubicBezTo>
                <a:cubicBezTo>
                  <a:pt x="11759" y="1497"/>
                  <a:pt x="11749" y="1489"/>
                  <a:pt x="11744" y="1477"/>
                </a:cubicBezTo>
                <a:cubicBezTo>
                  <a:pt x="11738" y="1465"/>
                  <a:pt x="11736" y="1445"/>
                  <a:pt x="11736" y="1417"/>
                </a:cubicBezTo>
                <a:lnTo>
                  <a:pt x="11736" y="1127"/>
                </a:lnTo>
                <a:cubicBezTo>
                  <a:pt x="11736" y="1105"/>
                  <a:pt x="11738" y="1089"/>
                  <a:pt x="11742" y="1081"/>
                </a:cubicBezTo>
                <a:cubicBezTo>
                  <a:pt x="11746" y="1074"/>
                  <a:pt x="11752" y="1070"/>
                  <a:pt x="11760" y="1070"/>
                </a:cubicBezTo>
                <a:cubicBezTo>
                  <a:pt x="11767" y="1070"/>
                  <a:pt x="11772" y="1072"/>
                  <a:pt x="11777" y="1077"/>
                </a:cubicBezTo>
                <a:cubicBezTo>
                  <a:pt x="11782" y="1083"/>
                  <a:pt x="11790" y="1094"/>
                  <a:pt x="11800" y="1113"/>
                </a:cubicBezTo>
                <a:cubicBezTo>
                  <a:pt x="11815" y="1140"/>
                  <a:pt x="11830" y="1159"/>
                  <a:pt x="11845" y="1170"/>
                </a:cubicBezTo>
                <a:cubicBezTo>
                  <a:pt x="11860" y="1181"/>
                  <a:pt x="11878" y="1187"/>
                  <a:pt x="11899" y="1187"/>
                </a:cubicBezTo>
                <a:cubicBezTo>
                  <a:pt x="11920" y="1187"/>
                  <a:pt x="11939" y="1181"/>
                  <a:pt x="11955" y="1170"/>
                </a:cubicBezTo>
                <a:cubicBezTo>
                  <a:pt x="11976" y="1153"/>
                  <a:pt x="11987" y="1129"/>
                  <a:pt x="11987" y="1095"/>
                </a:cubicBezTo>
                <a:cubicBezTo>
                  <a:pt x="11987" y="1050"/>
                  <a:pt x="11973" y="1005"/>
                  <a:pt x="11945" y="961"/>
                </a:cubicBezTo>
                <a:cubicBezTo>
                  <a:pt x="11917" y="917"/>
                  <a:pt x="11887" y="895"/>
                  <a:pt x="11855" y="895"/>
                </a:cubicBezTo>
                <a:close/>
                <a:moveTo>
                  <a:pt x="14932" y="894"/>
                </a:moveTo>
                <a:cubicBezTo>
                  <a:pt x="14892" y="894"/>
                  <a:pt x="14858" y="907"/>
                  <a:pt x="14832" y="933"/>
                </a:cubicBezTo>
                <a:cubicBezTo>
                  <a:pt x="14820" y="945"/>
                  <a:pt x="14812" y="958"/>
                  <a:pt x="14808" y="971"/>
                </a:cubicBezTo>
                <a:cubicBezTo>
                  <a:pt x="14805" y="983"/>
                  <a:pt x="14803" y="1005"/>
                  <a:pt x="14802" y="1035"/>
                </a:cubicBezTo>
                <a:cubicBezTo>
                  <a:pt x="14802" y="1062"/>
                  <a:pt x="14797" y="1090"/>
                  <a:pt x="14788" y="1119"/>
                </a:cubicBezTo>
                <a:cubicBezTo>
                  <a:pt x="14779" y="1147"/>
                  <a:pt x="14761" y="1191"/>
                  <a:pt x="14735" y="1249"/>
                </a:cubicBezTo>
                <a:lnTo>
                  <a:pt x="14662" y="1408"/>
                </a:lnTo>
                <a:cubicBezTo>
                  <a:pt x="14641" y="1455"/>
                  <a:pt x="14625" y="1485"/>
                  <a:pt x="14614" y="1498"/>
                </a:cubicBezTo>
                <a:cubicBezTo>
                  <a:pt x="14604" y="1511"/>
                  <a:pt x="14588" y="1521"/>
                  <a:pt x="14568" y="1528"/>
                </a:cubicBezTo>
                <a:cubicBezTo>
                  <a:pt x="14552" y="1534"/>
                  <a:pt x="14541" y="1540"/>
                  <a:pt x="14534" y="1548"/>
                </a:cubicBezTo>
                <a:cubicBezTo>
                  <a:pt x="14527" y="1555"/>
                  <a:pt x="14524" y="1565"/>
                  <a:pt x="14524" y="1578"/>
                </a:cubicBezTo>
                <a:cubicBezTo>
                  <a:pt x="14524" y="1608"/>
                  <a:pt x="14537" y="1627"/>
                  <a:pt x="14563" y="1635"/>
                </a:cubicBezTo>
                <a:cubicBezTo>
                  <a:pt x="14594" y="1644"/>
                  <a:pt x="14637" y="1648"/>
                  <a:pt x="14694" y="1648"/>
                </a:cubicBezTo>
                <a:cubicBezTo>
                  <a:pt x="14800" y="1648"/>
                  <a:pt x="14853" y="1624"/>
                  <a:pt x="14853" y="1576"/>
                </a:cubicBezTo>
                <a:cubicBezTo>
                  <a:pt x="14853" y="1552"/>
                  <a:pt x="14838" y="1536"/>
                  <a:pt x="14809" y="1528"/>
                </a:cubicBezTo>
                <a:cubicBezTo>
                  <a:pt x="14797" y="1524"/>
                  <a:pt x="14791" y="1522"/>
                  <a:pt x="14790" y="1521"/>
                </a:cubicBezTo>
                <a:cubicBezTo>
                  <a:pt x="14789" y="1520"/>
                  <a:pt x="14788" y="1517"/>
                  <a:pt x="14788" y="1513"/>
                </a:cubicBezTo>
                <a:cubicBezTo>
                  <a:pt x="14788" y="1506"/>
                  <a:pt x="14790" y="1499"/>
                  <a:pt x="14793" y="1492"/>
                </a:cubicBezTo>
                <a:cubicBezTo>
                  <a:pt x="14796" y="1485"/>
                  <a:pt x="14800" y="1480"/>
                  <a:pt x="14803" y="1478"/>
                </a:cubicBezTo>
                <a:cubicBezTo>
                  <a:pt x="14811" y="1473"/>
                  <a:pt x="14836" y="1471"/>
                  <a:pt x="14880" y="1471"/>
                </a:cubicBezTo>
                <a:cubicBezTo>
                  <a:pt x="14933" y="1471"/>
                  <a:pt x="14974" y="1473"/>
                  <a:pt x="15002" y="1477"/>
                </a:cubicBezTo>
                <a:cubicBezTo>
                  <a:pt x="15026" y="1480"/>
                  <a:pt x="15037" y="1490"/>
                  <a:pt x="15037" y="1507"/>
                </a:cubicBezTo>
                <a:cubicBezTo>
                  <a:pt x="15037" y="1516"/>
                  <a:pt x="15032" y="1522"/>
                  <a:pt x="15021" y="1526"/>
                </a:cubicBezTo>
                <a:cubicBezTo>
                  <a:pt x="15004" y="1531"/>
                  <a:pt x="14993" y="1537"/>
                  <a:pt x="14986" y="1545"/>
                </a:cubicBezTo>
                <a:cubicBezTo>
                  <a:pt x="14979" y="1552"/>
                  <a:pt x="14975" y="1562"/>
                  <a:pt x="14975" y="1575"/>
                </a:cubicBezTo>
                <a:cubicBezTo>
                  <a:pt x="14975" y="1591"/>
                  <a:pt x="14981" y="1605"/>
                  <a:pt x="14994" y="1617"/>
                </a:cubicBezTo>
                <a:cubicBezTo>
                  <a:pt x="15006" y="1628"/>
                  <a:pt x="15021" y="1635"/>
                  <a:pt x="15041" y="1639"/>
                </a:cubicBezTo>
                <a:cubicBezTo>
                  <a:pt x="15078" y="1646"/>
                  <a:pt x="15137" y="1649"/>
                  <a:pt x="15216" y="1649"/>
                </a:cubicBezTo>
                <a:cubicBezTo>
                  <a:pt x="15286" y="1649"/>
                  <a:pt x="15338" y="1643"/>
                  <a:pt x="15372" y="1631"/>
                </a:cubicBezTo>
                <a:cubicBezTo>
                  <a:pt x="15405" y="1619"/>
                  <a:pt x="15421" y="1597"/>
                  <a:pt x="15421" y="1567"/>
                </a:cubicBezTo>
                <a:cubicBezTo>
                  <a:pt x="15421" y="1540"/>
                  <a:pt x="15407" y="1524"/>
                  <a:pt x="15378" y="1520"/>
                </a:cubicBezTo>
                <a:cubicBezTo>
                  <a:pt x="15366" y="1518"/>
                  <a:pt x="15357" y="1515"/>
                  <a:pt x="15352" y="1510"/>
                </a:cubicBezTo>
                <a:cubicBezTo>
                  <a:pt x="15347" y="1505"/>
                  <a:pt x="15340" y="1493"/>
                  <a:pt x="15331" y="1475"/>
                </a:cubicBezTo>
                <a:lnTo>
                  <a:pt x="15234" y="1265"/>
                </a:lnTo>
                <a:cubicBezTo>
                  <a:pt x="15149" y="1085"/>
                  <a:pt x="15084" y="975"/>
                  <a:pt x="15038" y="937"/>
                </a:cubicBezTo>
                <a:cubicBezTo>
                  <a:pt x="15005" y="908"/>
                  <a:pt x="14969" y="894"/>
                  <a:pt x="14932" y="894"/>
                </a:cubicBezTo>
                <a:close/>
                <a:moveTo>
                  <a:pt x="13458" y="891"/>
                </a:moveTo>
                <a:cubicBezTo>
                  <a:pt x="13453" y="891"/>
                  <a:pt x="13446" y="892"/>
                  <a:pt x="13438" y="895"/>
                </a:cubicBezTo>
                <a:cubicBezTo>
                  <a:pt x="13415" y="901"/>
                  <a:pt x="13392" y="906"/>
                  <a:pt x="13368" y="908"/>
                </a:cubicBezTo>
                <a:cubicBezTo>
                  <a:pt x="13345" y="910"/>
                  <a:pt x="13306" y="911"/>
                  <a:pt x="13252" y="911"/>
                </a:cubicBezTo>
                <a:lnTo>
                  <a:pt x="12986" y="911"/>
                </a:lnTo>
                <a:cubicBezTo>
                  <a:pt x="12946" y="911"/>
                  <a:pt x="12920" y="912"/>
                  <a:pt x="12907" y="915"/>
                </a:cubicBezTo>
                <a:cubicBezTo>
                  <a:pt x="12892" y="919"/>
                  <a:pt x="12881" y="927"/>
                  <a:pt x="12873" y="937"/>
                </a:cubicBezTo>
                <a:cubicBezTo>
                  <a:pt x="12865" y="948"/>
                  <a:pt x="12861" y="959"/>
                  <a:pt x="12861" y="972"/>
                </a:cubicBezTo>
                <a:cubicBezTo>
                  <a:pt x="12861" y="998"/>
                  <a:pt x="12873" y="1015"/>
                  <a:pt x="12898" y="1022"/>
                </a:cubicBezTo>
                <a:cubicBezTo>
                  <a:pt x="12910" y="1026"/>
                  <a:pt x="12918" y="1028"/>
                  <a:pt x="12921" y="1030"/>
                </a:cubicBezTo>
                <a:cubicBezTo>
                  <a:pt x="12923" y="1032"/>
                  <a:pt x="12926" y="1036"/>
                  <a:pt x="12929" y="1041"/>
                </a:cubicBezTo>
                <a:cubicBezTo>
                  <a:pt x="12945" y="1074"/>
                  <a:pt x="12952" y="1156"/>
                  <a:pt x="12952" y="1288"/>
                </a:cubicBezTo>
                <a:cubicBezTo>
                  <a:pt x="12952" y="1375"/>
                  <a:pt x="12947" y="1445"/>
                  <a:pt x="12936" y="1496"/>
                </a:cubicBezTo>
                <a:cubicBezTo>
                  <a:pt x="12933" y="1508"/>
                  <a:pt x="12930" y="1516"/>
                  <a:pt x="12926" y="1521"/>
                </a:cubicBezTo>
                <a:cubicBezTo>
                  <a:pt x="12922" y="1527"/>
                  <a:pt x="12915" y="1531"/>
                  <a:pt x="12905" y="1536"/>
                </a:cubicBezTo>
                <a:cubicBezTo>
                  <a:pt x="12890" y="1543"/>
                  <a:pt x="12880" y="1549"/>
                  <a:pt x="12874" y="1555"/>
                </a:cubicBezTo>
                <a:cubicBezTo>
                  <a:pt x="12869" y="1561"/>
                  <a:pt x="12866" y="1570"/>
                  <a:pt x="12866" y="1583"/>
                </a:cubicBezTo>
                <a:cubicBezTo>
                  <a:pt x="12866" y="1600"/>
                  <a:pt x="12872" y="1614"/>
                  <a:pt x="12884" y="1624"/>
                </a:cubicBezTo>
                <a:cubicBezTo>
                  <a:pt x="12896" y="1633"/>
                  <a:pt x="12912" y="1638"/>
                  <a:pt x="12932" y="1638"/>
                </a:cubicBezTo>
                <a:lnTo>
                  <a:pt x="13370" y="1638"/>
                </a:lnTo>
                <a:cubicBezTo>
                  <a:pt x="13407" y="1639"/>
                  <a:pt x="13438" y="1642"/>
                  <a:pt x="13464" y="1646"/>
                </a:cubicBezTo>
                <a:cubicBezTo>
                  <a:pt x="13472" y="1648"/>
                  <a:pt x="13480" y="1649"/>
                  <a:pt x="13488" y="1649"/>
                </a:cubicBezTo>
                <a:cubicBezTo>
                  <a:pt x="13498" y="1649"/>
                  <a:pt x="13507" y="1646"/>
                  <a:pt x="13513" y="1641"/>
                </a:cubicBezTo>
                <a:cubicBezTo>
                  <a:pt x="13520" y="1636"/>
                  <a:pt x="13527" y="1628"/>
                  <a:pt x="13534" y="1618"/>
                </a:cubicBezTo>
                <a:cubicBezTo>
                  <a:pt x="13552" y="1591"/>
                  <a:pt x="13566" y="1561"/>
                  <a:pt x="13577" y="1529"/>
                </a:cubicBezTo>
                <a:cubicBezTo>
                  <a:pt x="13588" y="1497"/>
                  <a:pt x="13593" y="1470"/>
                  <a:pt x="13593" y="1448"/>
                </a:cubicBezTo>
                <a:cubicBezTo>
                  <a:pt x="13593" y="1427"/>
                  <a:pt x="13588" y="1409"/>
                  <a:pt x="13577" y="1394"/>
                </a:cubicBezTo>
                <a:cubicBezTo>
                  <a:pt x="13565" y="1379"/>
                  <a:pt x="13551" y="1372"/>
                  <a:pt x="13532" y="1372"/>
                </a:cubicBezTo>
                <a:cubicBezTo>
                  <a:pt x="13517" y="1372"/>
                  <a:pt x="13505" y="1376"/>
                  <a:pt x="13495" y="1384"/>
                </a:cubicBezTo>
                <a:cubicBezTo>
                  <a:pt x="13486" y="1393"/>
                  <a:pt x="13476" y="1407"/>
                  <a:pt x="13466" y="1428"/>
                </a:cubicBezTo>
                <a:cubicBezTo>
                  <a:pt x="13450" y="1461"/>
                  <a:pt x="13430" y="1484"/>
                  <a:pt x="13406" y="1496"/>
                </a:cubicBezTo>
                <a:cubicBezTo>
                  <a:pt x="13382" y="1508"/>
                  <a:pt x="13345" y="1515"/>
                  <a:pt x="13295" y="1515"/>
                </a:cubicBezTo>
                <a:cubicBezTo>
                  <a:pt x="13262" y="1515"/>
                  <a:pt x="13240" y="1513"/>
                  <a:pt x="13228" y="1510"/>
                </a:cubicBezTo>
                <a:cubicBezTo>
                  <a:pt x="13217" y="1507"/>
                  <a:pt x="13210" y="1501"/>
                  <a:pt x="13208" y="1493"/>
                </a:cubicBezTo>
                <a:cubicBezTo>
                  <a:pt x="13206" y="1486"/>
                  <a:pt x="13204" y="1471"/>
                  <a:pt x="13202" y="1446"/>
                </a:cubicBezTo>
                <a:cubicBezTo>
                  <a:pt x="13199" y="1421"/>
                  <a:pt x="13198" y="1400"/>
                  <a:pt x="13198" y="1383"/>
                </a:cubicBezTo>
                <a:cubicBezTo>
                  <a:pt x="13198" y="1359"/>
                  <a:pt x="13200" y="1343"/>
                  <a:pt x="13205" y="1336"/>
                </a:cubicBezTo>
                <a:cubicBezTo>
                  <a:pt x="13209" y="1329"/>
                  <a:pt x="13216" y="1325"/>
                  <a:pt x="13228" y="1325"/>
                </a:cubicBezTo>
                <a:cubicBezTo>
                  <a:pt x="13262" y="1325"/>
                  <a:pt x="13281" y="1341"/>
                  <a:pt x="13285" y="1374"/>
                </a:cubicBezTo>
                <a:cubicBezTo>
                  <a:pt x="13288" y="1395"/>
                  <a:pt x="13292" y="1410"/>
                  <a:pt x="13298" y="1418"/>
                </a:cubicBezTo>
                <a:cubicBezTo>
                  <a:pt x="13304" y="1426"/>
                  <a:pt x="13315" y="1430"/>
                  <a:pt x="13331" y="1430"/>
                </a:cubicBezTo>
                <a:cubicBezTo>
                  <a:pt x="13354" y="1430"/>
                  <a:pt x="13372" y="1419"/>
                  <a:pt x="13383" y="1396"/>
                </a:cubicBezTo>
                <a:cubicBezTo>
                  <a:pt x="13401" y="1359"/>
                  <a:pt x="13409" y="1313"/>
                  <a:pt x="13409" y="1257"/>
                </a:cubicBezTo>
                <a:cubicBezTo>
                  <a:pt x="13409" y="1229"/>
                  <a:pt x="13407" y="1202"/>
                  <a:pt x="13402" y="1175"/>
                </a:cubicBezTo>
                <a:cubicBezTo>
                  <a:pt x="13396" y="1149"/>
                  <a:pt x="13388" y="1128"/>
                  <a:pt x="13377" y="1113"/>
                </a:cubicBezTo>
                <a:cubicBezTo>
                  <a:pt x="13368" y="1101"/>
                  <a:pt x="13354" y="1094"/>
                  <a:pt x="13336" y="1094"/>
                </a:cubicBezTo>
                <a:cubicBezTo>
                  <a:pt x="13324" y="1094"/>
                  <a:pt x="13312" y="1099"/>
                  <a:pt x="13302" y="1108"/>
                </a:cubicBezTo>
                <a:cubicBezTo>
                  <a:pt x="13294" y="1114"/>
                  <a:pt x="13289" y="1121"/>
                  <a:pt x="13286" y="1129"/>
                </a:cubicBezTo>
                <a:cubicBezTo>
                  <a:pt x="13283" y="1138"/>
                  <a:pt x="13281" y="1152"/>
                  <a:pt x="13278" y="1173"/>
                </a:cubicBezTo>
                <a:cubicBezTo>
                  <a:pt x="13277" y="1186"/>
                  <a:pt x="13274" y="1195"/>
                  <a:pt x="13269" y="1199"/>
                </a:cubicBezTo>
                <a:cubicBezTo>
                  <a:pt x="13265" y="1203"/>
                  <a:pt x="13257" y="1205"/>
                  <a:pt x="13245" y="1205"/>
                </a:cubicBezTo>
                <a:cubicBezTo>
                  <a:pt x="13218" y="1205"/>
                  <a:pt x="13203" y="1204"/>
                  <a:pt x="13198" y="1201"/>
                </a:cubicBezTo>
                <a:cubicBezTo>
                  <a:pt x="13194" y="1197"/>
                  <a:pt x="13192" y="1187"/>
                  <a:pt x="13192" y="1169"/>
                </a:cubicBezTo>
                <a:cubicBezTo>
                  <a:pt x="13192" y="1116"/>
                  <a:pt x="13192" y="1084"/>
                  <a:pt x="13193" y="1073"/>
                </a:cubicBezTo>
                <a:cubicBezTo>
                  <a:pt x="13194" y="1062"/>
                  <a:pt x="13196" y="1053"/>
                  <a:pt x="13199" y="1047"/>
                </a:cubicBezTo>
                <a:cubicBezTo>
                  <a:pt x="13206" y="1036"/>
                  <a:pt x="13227" y="1031"/>
                  <a:pt x="13262" y="1031"/>
                </a:cubicBezTo>
                <a:cubicBezTo>
                  <a:pt x="13314" y="1031"/>
                  <a:pt x="13351" y="1035"/>
                  <a:pt x="13372" y="1042"/>
                </a:cubicBezTo>
                <a:cubicBezTo>
                  <a:pt x="13394" y="1049"/>
                  <a:pt x="13411" y="1063"/>
                  <a:pt x="13425" y="1084"/>
                </a:cubicBezTo>
                <a:cubicBezTo>
                  <a:pt x="13437" y="1101"/>
                  <a:pt x="13446" y="1113"/>
                  <a:pt x="13454" y="1118"/>
                </a:cubicBezTo>
                <a:cubicBezTo>
                  <a:pt x="13462" y="1124"/>
                  <a:pt x="13473" y="1127"/>
                  <a:pt x="13487" y="1127"/>
                </a:cubicBezTo>
                <a:cubicBezTo>
                  <a:pt x="13507" y="1127"/>
                  <a:pt x="13523" y="1119"/>
                  <a:pt x="13534" y="1104"/>
                </a:cubicBezTo>
                <a:cubicBezTo>
                  <a:pt x="13545" y="1089"/>
                  <a:pt x="13551" y="1068"/>
                  <a:pt x="13551" y="1044"/>
                </a:cubicBezTo>
                <a:cubicBezTo>
                  <a:pt x="13551" y="997"/>
                  <a:pt x="13540" y="962"/>
                  <a:pt x="13517" y="939"/>
                </a:cubicBezTo>
                <a:cubicBezTo>
                  <a:pt x="13500" y="907"/>
                  <a:pt x="13480" y="891"/>
                  <a:pt x="13458" y="891"/>
                </a:cubicBezTo>
                <a:close/>
                <a:moveTo>
                  <a:pt x="7786" y="891"/>
                </a:moveTo>
                <a:cubicBezTo>
                  <a:pt x="7781" y="891"/>
                  <a:pt x="7774" y="892"/>
                  <a:pt x="7766" y="895"/>
                </a:cubicBezTo>
                <a:cubicBezTo>
                  <a:pt x="7743" y="901"/>
                  <a:pt x="7720" y="906"/>
                  <a:pt x="7696" y="908"/>
                </a:cubicBezTo>
                <a:cubicBezTo>
                  <a:pt x="7673" y="910"/>
                  <a:pt x="7634" y="911"/>
                  <a:pt x="7580" y="911"/>
                </a:cubicBezTo>
                <a:lnTo>
                  <a:pt x="7314" y="911"/>
                </a:lnTo>
                <a:cubicBezTo>
                  <a:pt x="7274" y="911"/>
                  <a:pt x="7248" y="912"/>
                  <a:pt x="7235" y="915"/>
                </a:cubicBezTo>
                <a:cubicBezTo>
                  <a:pt x="7220" y="919"/>
                  <a:pt x="7209" y="927"/>
                  <a:pt x="7201" y="937"/>
                </a:cubicBezTo>
                <a:cubicBezTo>
                  <a:pt x="7193" y="948"/>
                  <a:pt x="7189" y="959"/>
                  <a:pt x="7189" y="972"/>
                </a:cubicBezTo>
                <a:cubicBezTo>
                  <a:pt x="7189" y="998"/>
                  <a:pt x="7201" y="1015"/>
                  <a:pt x="7226" y="1022"/>
                </a:cubicBezTo>
                <a:cubicBezTo>
                  <a:pt x="7238" y="1026"/>
                  <a:pt x="7246" y="1028"/>
                  <a:pt x="7249" y="1030"/>
                </a:cubicBezTo>
                <a:cubicBezTo>
                  <a:pt x="7251" y="1032"/>
                  <a:pt x="7254" y="1036"/>
                  <a:pt x="7257" y="1041"/>
                </a:cubicBezTo>
                <a:cubicBezTo>
                  <a:pt x="7273" y="1074"/>
                  <a:pt x="7280" y="1156"/>
                  <a:pt x="7280" y="1288"/>
                </a:cubicBezTo>
                <a:cubicBezTo>
                  <a:pt x="7280" y="1375"/>
                  <a:pt x="7275" y="1445"/>
                  <a:pt x="7264" y="1496"/>
                </a:cubicBezTo>
                <a:cubicBezTo>
                  <a:pt x="7261" y="1508"/>
                  <a:pt x="7258" y="1516"/>
                  <a:pt x="7254" y="1521"/>
                </a:cubicBezTo>
                <a:cubicBezTo>
                  <a:pt x="7250" y="1527"/>
                  <a:pt x="7243" y="1531"/>
                  <a:pt x="7233" y="1536"/>
                </a:cubicBezTo>
                <a:cubicBezTo>
                  <a:pt x="7218" y="1543"/>
                  <a:pt x="7208" y="1549"/>
                  <a:pt x="7202" y="1555"/>
                </a:cubicBezTo>
                <a:cubicBezTo>
                  <a:pt x="7197" y="1561"/>
                  <a:pt x="7194" y="1570"/>
                  <a:pt x="7194" y="1583"/>
                </a:cubicBezTo>
                <a:cubicBezTo>
                  <a:pt x="7194" y="1600"/>
                  <a:pt x="7200" y="1614"/>
                  <a:pt x="7212" y="1624"/>
                </a:cubicBezTo>
                <a:cubicBezTo>
                  <a:pt x="7224" y="1633"/>
                  <a:pt x="7240" y="1638"/>
                  <a:pt x="7260" y="1638"/>
                </a:cubicBezTo>
                <a:lnTo>
                  <a:pt x="7698" y="1638"/>
                </a:lnTo>
                <a:cubicBezTo>
                  <a:pt x="7735" y="1639"/>
                  <a:pt x="7766" y="1642"/>
                  <a:pt x="7792" y="1646"/>
                </a:cubicBezTo>
                <a:cubicBezTo>
                  <a:pt x="7800" y="1648"/>
                  <a:pt x="7808" y="1649"/>
                  <a:pt x="7816" y="1649"/>
                </a:cubicBezTo>
                <a:cubicBezTo>
                  <a:pt x="7826" y="1649"/>
                  <a:pt x="7835" y="1646"/>
                  <a:pt x="7841" y="1641"/>
                </a:cubicBezTo>
                <a:cubicBezTo>
                  <a:pt x="7848" y="1636"/>
                  <a:pt x="7855" y="1628"/>
                  <a:pt x="7862" y="1618"/>
                </a:cubicBezTo>
                <a:cubicBezTo>
                  <a:pt x="7880" y="1591"/>
                  <a:pt x="7894" y="1561"/>
                  <a:pt x="7905" y="1529"/>
                </a:cubicBezTo>
                <a:cubicBezTo>
                  <a:pt x="7916" y="1497"/>
                  <a:pt x="7921" y="1470"/>
                  <a:pt x="7921" y="1448"/>
                </a:cubicBezTo>
                <a:cubicBezTo>
                  <a:pt x="7921" y="1427"/>
                  <a:pt x="7916" y="1409"/>
                  <a:pt x="7905" y="1394"/>
                </a:cubicBezTo>
                <a:cubicBezTo>
                  <a:pt x="7893" y="1379"/>
                  <a:pt x="7879" y="1372"/>
                  <a:pt x="7860" y="1372"/>
                </a:cubicBezTo>
                <a:cubicBezTo>
                  <a:pt x="7845" y="1372"/>
                  <a:pt x="7833" y="1376"/>
                  <a:pt x="7823" y="1384"/>
                </a:cubicBezTo>
                <a:cubicBezTo>
                  <a:pt x="7814" y="1393"/>
                  <a:pt x="7804" y="1407"/>
                  <a:pt x="7794" y="1428"/>
                </a:cubicBezTo>
                <a:cubicBezTo>
                  <a:pt x="7778" y="1461"/>
                  <a:pt x="7758" y="1484"/>
                  <a:pt x="7734" y="1496"/>
                </a:cubicBezTo>
                <a:cubicBezTo>
                  <a:pt x="7710" y="1508"/>
                  <a:pt x="7673" y="1515"/>
                  <a:pt x="7623" y="1515"/>
                </a:cubicBezTo>
                <a:cubicBezTo>
                  <a:pt x="7590" y="1515"/>
                  <a:pt x="7568" y="1513"/>
                  <a:pt x="7556" y="1510"/>
                </a:cubicBezTo>
                <a:cubicBezTo>
                  <a:pt x="7545" y="1507"/>
                  <a:pt x="7538" y="1501"/>
                  <a:pt x="7536" y="1493"/>
                </a:cubicBezTo>
                <a:cubicBezTo>
                  <a:pt x="7534" y="1486"/>
                  <a:pt x="7532" y="1471"/>
                  <a:pt x="7530" y="1446"/>
                </a:cubicBezTo>
                <a:cubicBezTo>
                  <a:pt x="7527" y="1421"/>
                  <a:pt x="7526" y="1400"/>
                  <a:pt x="7526" y="1383"/>
                </a:cubicBezTo>
                <a:cubicBezTo>
                  <a:pt x="7526" y="1359"/>
                  <a:pt x="7528" y="1343"/>
                  <a:pt x="7533" y="1336"/>
                </a:cubicBezTo>
                <a:cubicBezTo>
                  <a:pt x="7537" y="1329"/>
                  <a:pt x="7544" y="1325"/>
                  <a:pt x="7556" y="1325"/>
                </a:cubicBezTo>
                <a:cubicBezTo>
                  <a:pt x="7590" y="1325"/>
                  <a:pt x="7609" y="1341"/>
                  <a:pt x="7613" y="1374"/>
                </a:cubicBezTo>
                <a:cubicBezTo>
                  <a:pt x="7616" y="1395"/>
                  <a:pt x="7620" y="1410"/>
                  <a:pt x="7626" y="1418"/>
                </a:cubicBezTo>
                <a:cubicBezTo>
                  <a:pt x="7632" y="1426"/>
                  <a:pt x="7643" y="1430"/>
                  <a:pt x="7659" y="1430"/>
                </a:cubicBezTo>
                <a:cubicBezTo>
                  <a:pt x="7682" y="1430"/>
                  <a:pt x="7700" y="1419"/>
                  <a:pt x="7711" y="1396"/>
                </a:cubicBezTo>
                <a:cubicBezTo>
                  <a:pt x="7729" y="1359"/>
                  <a:pt x="7737" y="1313"/>
                  <a:pt x="7737" y="1257"/>
                </a:cubicBezTo>
                <a:cubicBezTo>
                  <a:pt x="7737" y="1229"/>
                  <a:pt x="7735" y="1202"/>
                  <a:pt x="7730" y="1175"/>
                </a:cubicBezTo>
                <a:cubicBezTo>
                  <a:pt x="7724" y="1149"/>
                  <a:pt x="7716" y="1128"/>
                  <a:pt x="7705" y="1113"/>
                </a:cubicBezTo>
                <a:cubicBezTo>
                  <a:pt x="7696" y="1101"/>
                  <a:pt x="7682" y="1094"/>
                  <a:pt x="7664" y="1094"/>
                </a:cubicBezTo>
                <a:cubicBezTo>
                  <a:pt x="7652" y="1094"/>
                  <a:pt x="7640" y="1099"/>
                  <a:pt x="7630" y="1108"/>
                </a:cubicBezTo>
                <a:cubicBezTo>
                  <a:pt x="7622" y="1114"/>
                  <a:pt x="7617" y="1121"/>
                  <a:pt x="7614" y="1129"/>
                </a:cubicBezTo>
                <a:cubicBezTo>
                  <a:pt x="7611" y="1138"/>
                  <a:pt x="7609" y="1152"/>
                  <a:pt x="7606" y="1173"/>
                </a:cubicBezTo>
                <a:cubicBezTo>
                  <a:pt x="7605" y="1186"/>
                  <a:pt x="7602" y="1195"/>
                  <a:pt x="7597" y="1199"/>
                </a:cubicBezTo>
                <a:cubicBezTo>
                  <a:pt x="7593" y="1203"/>
                  <a:pt x="7585" y="1205"/>
                  <a:pt x="7573" y="1205"/>
                </a:cubicBezTo>
                <a:cubicBezTo>
                  <a:pt x="7546" y="1205"/>
                  <a:pt x="7531" y="1204"/>
                  <a:pt x="7526" y="1201"/>
                </a:cubicBezTo>
                <a:cubicBezTo>
                  <a:pt x="7522" y="1197"/>
                  <a:pt x="7520" y="1187"/>
                  <a:pt x="7520" y="1169"/>
                </a:cubicBezTo>
                <a:cubicBezTo>
                  <a:pt x="7520" y="1116"/>
                  <a:pt x="7520" y="1084"/>
                  <a:pt x="7521" y="1073"/>
                </a:cubicBezTo>
                <a:cubicBezTo>
                  <a:pt x="7522" y="1062"/>
                  <a:pt x="7524" y="1053"/>
                  <a:pt x="7527" y="1047"/>
                </a:cubicBezTo>
                <a:cubicBezTo>
                  <a:pt x="7534" y="1036"/>
                  <a:pt x="7555" y="1031"/>
                  <a:pt x="7590" y="1031"/>
                </a:cubicBezTo>
                <a:cubicBezTo>
                  <a:pt x="7642" y="1031"/>
                  <a:pt x="7679" y="1035"/>
                  <a:pt x="7700" y="1042"/>
                </a:cubicBezTo>
                <a:cubicBezTo>
                  <a:pt x="7722" y="1049"/>
                  <a:pt x="7739" y="1063"/>
                  <a:pt x="7753" y="1084"/>
                </a:cubicBezTo>
                <a:cubicBezTo>
                  <a:pt x="7765" y="1101"/>
                  <a:pt x="7774" y="1113"/>
                  <a:pt x="7782" y="1118"/>
                </a:cubicBezTo>
                <a:cubicBezTo>
                  <a:pt x="7790" y="1124"/>
                  <a:pt x="7801" y="1127"/>
                  <a:pt x="7815" y="1127"/>
                </a:cubicBezTo>
                <a:cubicBezTo>
                  <a:pt x="7835" y="1127"/>
                  <a:pt x="7851" y="1119"/>
                  <a:pt x="7862" y="1104"/>
                </a:cubicBezTo>
                <a:cubicBezTo>
                  <a:pt x="7873" y="1089"/>
                  <a:pt x="7879" y="1068"/>
                  <a:pt x="7879" y="1044"/>
                </a:cubicBezTo>
                <a:cubicBezTo>
                  <a:pt x="7879" y="997"/>
                  <a:pt x="7868" y="962"/>
                  <a:pt x="7845" y="939"/>
                </a:cubicBezTo>
                <a:cubicBezTo>
                  <a:pt x="7828" y="907"/>
                  <a:pt x="7808" y="891"/>
                  <a:pt x="7786" y="891"/>
                </a:cubicBezTo>
                <a:close/>
                <a:moveTo>
                  <a:pt x="5308" y="891"/>
                </a:moveTo>
                <a:cubicBezTo>
                  <a:pt x="5303" y="891"/>
                  <a:pt x="5296" y="892"/>
                  <a:pt x="5288" y="895"/>
                </a:cubicBezTo>
                <a:cubicBezTo>
                  <a:pt x="5265" y="901"/>
                  <a:pt x="5242" y="906"/>
                  <a:pt x="5218" y="908"/>
                </a:cubicBezTo>
                <a:cubicBezTo>
                  <a:pt x="5195" y="910"/>
                  <a:pt x="5156" y="911"/>
                  <a:pt x="5102" y="911"/>
                </a:cubicBezTo>
                <a:lnTo>
                  <a:pt x="4836" y="911"/>
                </a:lnTo>
                <a:cubicBezTo>
                  <a:pt x="4796" y="911"/>
                  <a:pt x="4770" y="912"/>
                  <a:pt x="4757" y="915"/>
                </a:cubicBezTo>
                <a:cubicBezTo>
                  <a:pt x="4742" y="919"/>
                  <a:pt x="4731" y="927"/>
                  <a:pt x="4723" y="937"/>
                </a:cubicBezTo>
                <a:cubicBezTo>
                  <a:pt x="4715" y="948"/>
                  <a:pt x="4711" y="959"/>
                  <a:pt x="4711" y="972"/>
                </a:cubicBezTo>
                <a:cubicBezTo>
                  <a:pt x="4711" y="998"/>
                  <a:pt x="4723" y="1015"/>
                  <a:pt x="4748" y="1022"/>
                </a:cubicBezTo>
                <a:cubicBezTo>
                  <a:pt x="4760" y="1026"/>
                  <a:pt x="4768" y="1028"/>
                  <a:pt x="4771" y="1030"/>
                </a:cubicBezTo>
                <a:cubicBezTo>
                  <a:pt x="4773" y="1032"/>
                  <a:pt x="4776" y="1036"/>
                  <a:pt x="4779" y="1041"/>
                </a:cubicBezTo>
                <a:cubicBezTo>
                  <a:pt x="4795" y="1074"/>
                  <a:pt x="4802" y="1156"/>
                  <a:pt x="4802" y="1288"/>
                </a:cubicBezTo>
                <a:cubicBezTo>
                  <a:pt x="4802" y="1375"/>
                  <a:pt x="4797" y="1445"/>
                  <a:pt x="4786" y="1496"/>
                </a:cubicBezTo>
                <a:cubicBezTo>
                  <a:pt x="4783" y="1508"/>
                  <a:pt x="4780" y="1516"/>
                  <a:pt x="4776" y="1521"/>
                </a:cubicBezTo>
                <a:cubicBezTo>
                  <a:pt x="4772" y="1527"/>
                  <a:pt x="4765" y="1531"/>
                  <a:pt x="4755" y="1536"/>
                </a:cubicBezTo>
                <a:cubicBezTo>
                  <a:pt x="4740" y="1543"/>
                  <a:pt x="4730" y="1549"/>
                  <a:pt x="4724" y="1555"/>
                </a:cubicBezTo>
                <a:cubicBezTo>
                  <a:pt x="4719" y="1561"/>
                  <a:pt x="4716" y="1570"/>
                  <a:pt x="4716" y="1583"/>
                </a:cubicBezTo>
                <a:cubicBezTo>
                  <a:pt x="4716" y="1600"/>
                  <a:pt x="4722" y="1614"/>
                  <a:pt x="4734" y="1624"/>
                </a:cubicBezTo>
                <a:cubicBezTo>
                  <a:pt x="4746" y="1633"/>
                  <a:pt x="4762" y="1638"/>
                  <a:pt x="4782" y="1638"/>
                </a:cubicBezTo>
                <a:lnTo>
                  <a:pt x="5220" y="1638"/>
                </a:lnTo>
                <a:cubicBezTo>
                  <a:pt x="5257" y="1639"/>
                  <a:pt x="5288" y="1642"/>
                  <a:pt x="5314" y="1646"/>
                </a:cubicBezTo>
                <a:cubicBezTo>
                  <a:pt x="5322" y="1648"/>
                  <a:pt x="5330" y="1649"/>
                  <a:pt x="5338" y="1649"/>
                </a:cubicBezTo>
                <a:cubicBezTo>
                  <a:pt x="5348" y="1649"/>
                  <a:pt x="5357" y="1646"/>
                  <a:pt x="5363" y="1641"/>
                </a:cubicBezTo>
                <a:cubicBezTo>
                  <a:pt x="5370" y="1636"/>
                  <a:pt x="5377" y="1628"/>
                  <a:pt x="5384" y="1618"/>
                </a:cubicBezTo>
                <a:cubicBezTo>
                  <a:pt x="5402" y="1591"/>
                  <a:pt x="5416" y="1561"/>
                  <a:pt x="5427" y="1529"/>
                </a:cubicBezTo>
                <a:cubicBezTo>
                  <a:pt x="5438" y="1497"/>
                  <a:pt x="5443" y="1470"/>
                  <a:pt x="5443" y="1448"/>
                </a:cubicBezTo>
                <a:cubicBezTo>
                  <a:pt x="5443" y="1427"/>
                  <a:pt x="5438" y="1409"/>
                  <a:pt x="5427" y="1394"/>
                </a:cubicBezTo>
                <a:cubicBezTo>
                  <a:pt x="5415" y="1379"/>
                  <a:pt x="5401" y="1372"/>
                  <a:pt x="5382" y="1372"/>
                </a:cubicBezTo>
                <a:cubicBezTo>
                  <a:pt x="5367" y="1372"/>
                  <a:pt x="5355" y="1376"/>
                  <a:pt x="5345" y="1384"/>
                </a:cubicBezTo>
                <a:cubicBezTo>
                  <a:pt x="5336" y="1393"/>
                  <a:pt x="5326" y="1407"/>
                  <a:pt x="5316" y="1428"/>
                </a:cubicBezTo>
                <a:cubicBezTo>
                  <a:pt x="5300" y="1461"/>
                  <a:pt x="5280" y="1484"/>
                  <a:pt x="5256" y="1496"/>
                </a:cubicBezTo>
                <a:cubicBezTo>
                  <a:pt x="5232" y="1508"/>
                  <a:pt x="5195" y="1515"/>
                  <a:pt x="5145" y="1515"/>
                </a:cubicBezTo>
                <a:cubicBezTo>
                  <a:pt x="5112" y="1515"/>
                  <a:pt x="5090" y="1513"/>
                  <a:pt x="5078" y="1510"/>
                </a:cubicBezTo>
                <a:cubicBezTo>
                  <a:pt x="5067" y="1507"/>
                  <a:pt x="5060" y="1501"/>
                  <a:pt x="5058" y="1493"/>
                </a:cubicBezTo>
                <a:cubicBezTo>
                  <a:pt x="5056" y="1486"/>
                  <a:pt x="5054" y="1471"/>
                  <a:pt x="5052" y="1446"/>
                </a:cubicBezTo>
                <a:cubicBezTo>
                  <a:pt x="5049" y="1421"/>
                  <a:pt x="5048" y="1400"/>
                  <a:pt x="5048" y="1383"/>
                </a:cubicBezTo>
                <a:cubicBezTo>
                  <a:pt x="5048" y="1359"/>
                  <a:pt x="5050" y="1343"/>
                  <a:pt x="5055" y="1336"/>
                </a:cubicBezTo>
                <a:cubicBezTo>
                  <a:pt x="5059" y="1329"/>
                  <a:pt x="5066" y="1325"/>
                  <a:pt x="5078" y="1325"/>
                </a:cubicBezTo>
                <a:cubicBezTo>
                  <a:pt x="5112" y="1325"/>
                  <a:pt x="5131" y="1341"/>
                  <a:pt x="5135" y="1374"/>
                </a:cubicBezTo>
                <a:cubicBezTo>
                  <a:pt x="5138" y="1395"/>
                  <a:pt x="5142" y="1410"/>
                  <a:pt x="5148" y="1418"/>
                </a:cubicBezTo>
                <a:cubicBezTo>
                  <a:pt x="5154" y="1426"/>
                  <a:pt x="5165" y="1430"/>
                  <a:pt x="5181" y="1430"/>
                </a:cubicBezTo>
                <a:cubicBezTo>
                  <a:pt x="5204" y="1430"/>
                  <a:pt x="5222" y="1419"/>
                  <a:pt x="5233" y="1396"/>
                </a:cubicBezTo>
                <a:cubicBezTo>
                  <a:pt x="5251" y="1359"/>
                  <a:pt x="5259" y="1313"/>
                  <a:pt x="5259" y="1257"/>
                </a:cubicBezTo>
                <a:cubicBezTo>
                  <a:pt x="5259" y="1229"/>
                  <a:pt x="5257" y="1202"/>
                  <a:pt x="5252" y="1175"/>
                </a:cubicBezTo>
                <a:cubicBezTo>
                  <a:pt x="5246" y="1149"/>
                  <a:pt x="5238" y="1128"/>
                  <a:pt x="5227" y="1113"/>
                </a:cubicBezTo>
                <a:cubicBezTo>
                  <a:pt x="5218" y="1101"/>
                  <a:pt x="5204" y="1094"/>
                  <a:pt x="5186" y="1094"/>
                </a:cubicBezTo>
                <a:cubicBezTo>
                  <a:pt x="5174" y="1094"/>
                  <a:pt x="5162" y="1099"/>
                  <a:pt x="5152" y="1108"/>
                </a:cubicBezTo>
                <a:cubicBezTo>
                  <a:pt x="5144" y="1114"/>
                  <a:pt x="5139" y="1121"/>
                  <a:pt x="5136" y="1129"/>
                </a:cubicBezTo>
                <a:cubicBezTo>
                  <a:pt x="5133" y="1138"/>
                  <a:pt x="5131" y="1152"/>
                  <a:pt x="5128" y="1173"/>
                </a:cubicBezTo>
                <a:cubicBezTo>
                  <a:pt x="5127" y="1186"/>
                  <a:pt x="5124" y="1195"/>
                  <a:pt x="5119" y="1199"/>
                </a:cubicBezTo>
                <a:cubicBezTo>
                  <a:pt x="5115" y="1203"/>
                  <a:pt x="5107" y="1205"/>
                  <a:pt x="5095" y="1205"/>
                </a:cubicBezTo>
                <a:cubicBezTo>
                  <a:pt x="5068" y="1205"/>
                  <a:pt x="5053" y="1204"/>
                  <a:pt x="5048" y="1201"/>
                </a:cubicBezTo>
                <a:cubicBezTo>
                  <a:pt x="5044" y="1197"/>
                  <a:pt x="5042" y="1187"/>
                  <a:pt x="5042" y="1169"/>
                </a:cubicBezTo>
                <a:cubicBezTo>
                  <a:pt x="5042" y="1116"/>
                  <a:pt x="5042" y="1084"/>
                  <a:pt x="5043" y="1073"/>
                </a:cubicBezTo>
                <a:cubicBezTo>
                  <a:pt x="5044" y="1062"/>
                  <a:pt x="5046" y="1053"/>
                  <a:pt x="5049" y="1047"/>
                </a:cubicBezTo>
                <a:cubicBezTo>
                  <a:pt x="5056" y="1036"/>
                  <a:pt x="5077" y="1031"/>
                  <a:pt x="5112" y="1031"/>
                </a:cubicBezTo>
                <a:cubicBezTo>
                  <a:pt x="5164" y="1031"/>
                  <a:pt x="5201" y="1035"/>
                  <a:pt x="5222" y="1042"/>
                </a:cubicBezTo>
                <a:cubicBezTo>
                  <a:pt x="5244" y="1049"/>
                  <a:pt x="5261" y="1063"/>
                  <a:pt x="5275" y="1084"/>
                </a:cubicBezTo>
                <a:cubicBezTo>
                  <a:pt x="5287" y="1101"/>
                  <a:pt x="5296" y="1113"/>
                  <a:pt x="5304" y="1118"/>
                </a:cubicBezTo>
                <a:cubicBezTo>
                  <a:pt x="5312" y="1124"/>
                  <a:pt x="5323" y="1127"/>
                  <a:pt x="5337" y="1127"/>
                </a:cubicBezTo>
                <a:cubicBezTo>
                  <a:pt x="5357" y="1127"/>
                  <a:pt x="5373" y="1119"/>
                  <a:pt x="5384" y="1104"/>
                </a:cubicBezTo>
                <a:cubicBezTo>
                  <a:pt x="5395" y="1089"/>
                  <a:pt x="5401" y="1068"/>
                  <a:pt x="5401" y="1044"/>
                </a:cubicBezTo>
                <a:cubicBezTo>
                  <a:pt x="5401" y="997"/>
                  <a:pt x="5390" y="962"/>
                  <a:pt x="5367" y="939"/>
                </a:cubicBezTo>
                <a:cubicBezTo>
                  <a:pt x="5350" y="907"/>
                  <a:pt x="5330" y="891"/>
                  <a:pt x="5308" y="891"/>
                </a:cubicBezTo>
                <a:close/>
                <a:moveTo>
                  <a:pt x="3606" y="891"/>
                </a:moveTo>
                <a:cubicBezTo>
                  <a:pt x="3601" y="891"/>
                  <a:pt x="3594" y="892"/>
                  <a:pt x="3586" y="895"/>
                </a:cubicBezTo>
                <a:cubicBezTo>
                  <a:pt x="3563" y="901"/>
                  <a:pt x="3540" y="906"/>
                  <a:pt x="3516" y="908"/>
                </a:cubicBezTo>
                <a:cubicBezTo>
                  <a:pt x="3493" y="910"/>
                  <a:pt x="3454" y="911"/>
                  <a:pt x="3400" y="911"/>
                </a:cubicBezTo>
                <a:lnTo>
                  <a:pt x="3134" y="911"/>
                </a:lnTo>
                <a:cubicBezTo>
                  <a:pt x="3094" y="911"/>
                  <a:pt x="3068" y="912"/>
                  <a:pt x="3055" y="915"/>
                </a:cubicBezTo>
                <a:cubicBezTo>
                  <a:pt x="3040" y="919"/>
                  <a:pt x="3029" y="927"/>
                  <a:pt x="3021" y="937"/>
                </a:cubicBezTo>
                <a:cubicBezTo>
                  <a:pt x="3013" y="948"/>
                  <a:pt x="3009" y="959"/>
                  <a:pt x="3009" y="972"/>
                </a:cubicBezTo>
                <a:cubicBezTo>
                  <a:pt x="3009" y="998"/>
                  <a:pt x="3021" y="1015"/>
                  <a:pt x="3046" y="1022"/>
                </a:cubicBezTo>
                <a:cubicBezTo>
                  <a:pt x="3058" y="1026"/>
                  <a:pt x="3066" y="1028"/>
                  <a:pt x="3069" y="1030"/>
                </a:cubicBezTo>
                <a:cubicBezTo>
                  <a:pt x="3071" y="1032"/>
                  <a:pt x="3074" y="1036"/>
                  <a:pt x="3077" y="1041"/>
                </a:cubicBezTo>
                <a:cubicBezTo>
                  <a:pt x="3093" y="1074"/>
                  <a:pt x="3100" y="1156"/>
                  <a:pt x="3100" y="1288"/>
                </a:cubicBezTo>
                <a:cubicBezTo>
                  <a:pt x="3100" y="1375"/>
                  <a:pt x="3095" y="1445"/>
                  <a:pt x="3084" y="1496"/>
                </a:cubicBezTo>
                <a:cubicBezTo>
                  <a:pt x="3081" y="1508"/>
                  <a:pt x="3078" y="1516"/>
                  <a:pt x="3074" y="1521"/>
                </a:cubicBezTo>
                <a:cubicBezTo>
                  <a:pt x="3070" y="1527"/>
                  <a:pt x="3063" y="1531"/>
                  <a:pt x="3053" y="1536"/>
                </a:cubicBezTo>
                <a:cubicBezTo>
                  <a:pt x="3038" y="1543"/>
                  <a:pt x="3028" y="1549"/>
                  <a:pt x="3022" y="1555"/>
                </a:cubicBezTo>
                <a:cubicBezTo>
                  <a:pt x="3017" y="1561"/>
                  <a:pt x="3014" y="1570"/>
                  <a:pt x="3014" y="1583"/>
                </a:cubicBezTo>
                <a:cubicBezTo>
                  <a:pt x="3014" y="1600"/>
                  <a:pt x="3020" y="1614"/>
                  <a:pt x="3032" y="1624"/>
                </a:cubicBezTo>
                <a:cubicBezTo>
                  <a:pt x="3044" y="1633"/>
                  <a:pt x="3060" y="1638"/>
                  <a:pt x="3080" y="1638"/>
                </a:cubicBezTo>
                <a:lnTo>
                  <a:pt x="3518" y="1638"/>
                </a:lnTo>
                <a:cubicBezTo>
                  <a:pt x="3555" y="1639"/>
                  <a:pt x="3586" y="1642"/>
                  <a:pt x="3612" y="1646"/>
                </a:cubicBezTo>
                <a:cubicBezTo>
                  <a:pt x="3620" y="1648"/>
                  <a:pt x="3628" y="1649"/>
                  <a:pt x="3636" y="1649"/>
                </a:cubicBezTo>
                <a:cubicBezTo>
                  <a:pt x="3646" y="1649"/>
                  <a:pt x="3655" y="1646"/>
                  <a:pt x="3661" y="1641"/>
                </a:cubicBezTo>
                <a:cubicBezTo>
                  <a:pt x="3668" y="1636"/>
                  <a:pt x="3675" y="1628"/>
                  <a:pt x="3682" y="1618"/>
                </a:cubicBezTo>
                <a:cubicBezTo>
                  <a:pt x="3700" y="1591"/>
                  <a:pt x="3714" y="1561"/>
                  <a:pt x="3725" y="1529"/>
                </a:cubicBezTo>
                <a:cubicBezTo>
                  <a:pt x="3736" y="1497"/>
                  <a:pt x="3741" y="1470"/>
                  <a:pt x="3741" y="1448"/>
                </a:cubicBezTo>
                <a:cubicBezTo>
                  <a:pt x="3741" y="1427"/>
                  <a:pt x="3736" y="1409"/>
                  <a:pt x="3725" y="1394"/>
                </a:cubicBezTo>
                <a:cubicBezTo>
                  <a:pt x="3713" y="1379"/>
                  <a:pt x="3699" y="1372"/>
                  <a:pt x="3680" y="1372"/>
                </a:cubicBezTo>
                <a:cubicBezTo>
                  <a:pt x="3665" y="1372"/>
                  <a:pt x="3653" y="1376"/>
                  <a:pt x="3643" y="1384"/>
                </a:cubicBezTo>
                <a:cubicBezTo>
                  <a:pt x="3634" y="1393"/>
                  <a:pt x="3624" y="1407"/>
                  <a:pt x="3614" y="1428"/>
                </a:cubicBezTo>
                <a:cubicBezTo>
                  <a:pt x="3598" y="1461"/>
                  <a:pt x="3578" y="1484"/>
                  <a:pt x="3554" y="1496"/>
                </a:cubicBezTo>
                <a:cubicBezTo>
                  <a:pt x="3530" y="1508"/>
                  <a:pt x="3493" y="1515"/>
                  <a:pt x="3443" y="1515"/>
                </a:cubicBezTo>
                <a:cubicBezTo>
                  <a:pt x="3410" y="1515"/>
                  <a:pt x="3388" y="1513"/>
                  <a:pt x="3376" y="1510"/>
                </a:cubicBezTo>
                <a:cubicBezTo>
                  <a:pt x="3365" y="1507"/>
                  <a:pt x="3358" y="1501"/>
                  <a:pt x="3356" y="1493"/>
                </a:cubicBezTo>
                <a:cubicBezTo>
                  <a:pt x="3354" y="1486"/>
                  <a:pt x="3352" y="1471"/>
                  <a:pt x="3350" y="1446"/>
                </a:cubicBezTo>
                <a:cubicBezTo>
                  <a:pt x="3347" y="1421"/>
                  <a:pt x="3346" y="1400"/>
                  <a:pt x="3346" y="1383"/>
                </a:cubicBezTo>
                <a:cubicBezTo>
                  <a:pt x="3346" y="1359"/>
                  <a:pt x="3348" y="1343"/>
                  <a:pt x="3353" y="1336"/>
                </a:cubicBezTo>
                <a:cubicBezTo>
                  <a:pt x="3357" y="1329"/>
                  <a:pt x="3364" y="1325"/>
                  <a:pt x="3376" y="1325"/>
                </a:cubicBezTo>
                <a:cubicBezTo>
                  <a:pt x="3410" y="1325"/>
                  <a:pt x="3429" y="1341"/>
                  <a:pt x="3433" y="1374"/>
                </a:cubicBezTo>
                <a:cubicBezTo>
                  <a:pt x="3436" y="1395"/>
                  <a:pt x="3440" y="1410"/>
                  <a:pt x="3446" y="1418"/>
                </a:cubicBezTo>
                <a:cubicBezTo>
                  <a:pt x="3452" y="1426"/>
                  <a:pt x="3463" y="1430"/>
                  <a:pt x="3479" y="1430"/>
                </a:cubicBezTo>
                <a:cubicBezTo>
                  <a:pt x="3502" y="1430"/>
                  <a:pt x="3520" y="1419"/>
                  <a:pt x="3531" y="1396"/>
                </a:cubicBezTo>
                <a:cubicBezTo>
                  <a:pt x="3549" y="1359"/>
                  <a:pt x="3557" y="1313"/>
                  <a:pt x="3557" y="1257"/>
                </a:cubicBezTo>
                <a:cubicBezTo>
                  <a:pt x="3557" y="1229"/>
                  <a:pt x="3555" y="1202"/>
                  <a:pt x="3550" y="1175"/>
                </a:cubicBezTo>
                <a:cubicBezTo>
                  <a:pt x="3544" y="1149"/>
                  <a:pt x="3536" y="1128"/>
                  <a:pt x="3525" y="1113"/>
                </a:cubicBezTo>
                <a:cubicBezTo>
                  <a:pt x="3516" y="1101"/>
                  <a:pt x="3502" y="1094"/>
                  <a:pt x="3484" y="1094"/>
                </a:cubicBezTo>
                <a:cubicBezTo>
                  <a:pt x="3472" y="1094"/>
                  <a:pt x="3460" y="1099"/>
                  <a:pt x="3450" y="1108"/>
                </a:cubicBezTo>
                <a:cubicBezTo>
                  <a:pt x="3442" y="1114"/>
                  <a:pt x="3437" y="1121"/>
                  <a:pt x="3434" y="1129"/>
                </a:cubicBezTo>
                <a:cubicBezTo>
                  <a:pt x="3431" y="1138"/>
                  <a:pt x="3429" y="1152"/>
                  <a:pt x="3426" y="1173"/>
                </a:cubicBezTo>
                <a:cubicBezTo>
                  <a:pt x="3425" y="1186"/>
                  <a:pt x="3422" y="1195"/>
                  <a:pt x="3417" y="1199"/>
                </a:cubicBezTo>
                <a:cubicBezTo>
                  <a:pt x="3413" y="1203"/>
                  <a:pt x="3405" y="1205"/>
                  <a:pt x="3393" y="1205"/>
                </a:cubicBezTo>
                <a:cubicBezTo>
                  <a:pt x="3366" y="1205"/>
                  <a:pt x="3351" y="1204"/>
                  <a:pt x="3346" y="1201"/>
                </a:cubicBezTo>
                <a:cubicBezTo>
                  <a:pt x="3342" y="1197"/>
                  <a:pt x="3340" y="1187"/>
                  <a:pt x="3340" y="1169"/>
                </a:cubicBezTo>
                <a:cubicBezTo>
                  <a:pt x="3340" y="1116"/>
                  <a:pt x="3340" y="1084"/>
                  <a:pt x="3341" y="1073"/>
                </a:cubicBezTo>
                <a:cubicBezTo>
                  <a:pt x="3342" y="1062"/>
                  <a:pt x="3344" y="1053"/>
                  <a:pt x="3347" y="1047"/>
                </a:cubicBezTo>
                <a:cubicBezTo>
                  <a:pt x="3354" y="1036"/>
                  <a:pt x="3375" y="1031"/>
                  <a:pt x="3410" y="1031"/>
                </a:cubicBezTo>
                <a:cubicBezTo>
                  <a:pt x="3462" y="1031"/>
                  <a:pt x="3499" y="1035"/>
                  <a:pt x="3520" y="1042"/>
                </a:cubicBezTo>
                <a:cubicBezTo>
                  <a:pt x="3542" y="1049"/>
                  <a:pt x="3559" y="1063"/>
                  <a:pt x="3573" y="1084"/>
                </a:cubicBezTo>
                <a:cubicBezTo>
                  <a:pt x="3585" y="1101"/>
                  <a:pt x="3594" y="1113"/>
                  <a:pt x="3602" y="1118"/>
                </a:cubicBezTo>
                <a:cubicBezTo>
                  <a:pt x="3610" y="1124"/>
                  <a:pt x="3621" y="1127"/>
                  <a:pt x="3635" y="1127"/>
                </a:cubicBezTo>
                <a:cubicBezTo>
                  <a:pt x="3655" y="1127"/>
                  <a:pt x="3671" y="1119"/>
                  <a:pt x="3682" y="1104"/>
                </a:cubicBezTo>
                <a:cubicBezTo>
                  <a:pt x="3693" y="1089"/>
                  <a:pt x="3699" y="1068"/>
                  <a:pt x="3699" y="1044"/>
                </a:cubicBezTo>
                <a:cubicBezTo>
                  <a:pt x="3699" y="997"/>
                  <a:pt x="3688" y="962"/>
                  <a:pt x="3665" y="939"/>
                </a:cubicBezTo>
                <a:cubicBezTo>
                  <a:pt x="3648" y="907"/>
                  <a:pt x="3628" y="891"/>
                  <a:pt x="3606" y="891"/>
                </a:cubicBezTo>
                <a:close/>
                <a:moveTo>
                  <a:pt x="0" y="0"/>
                </a:moveTo>
                <a:lnTo>
                  <a:pt x="19242" y="0"/>
                </a:lnTo>
                <a:lnTo>
                  <a:pt x="19242" y="2454"/>
                </a:lnTo>
                <a:lnTo>
                  <a:pt x="0" y="245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effectLst/>
        </p:spPr>
        <p:txBody>
          <a:bodyPr wrap="square" rtlCol="0">
            <a:noAutofit/>
          </a:bodyPr>
          <a:lstStyle/>
          <a:p>
            <a:endParaRPr lang="en-US" sz="5400" b="1" dirty="0">
              <a:solidFill>
                <a:srgbClr val="FF0000"/>
              </a:solidFill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3806187" y="4167231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715135" y="1375410"/>
            <a:ext cx="712470" cy="709295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-160655" y="139636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331745" y="4202774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6720" y="1358900"/>
            <a:ext cx="7302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61719" y="4015592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3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4" repeatCount="indefinite" fill="remove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ldLvl="0" animBg="1"/>
      <p:bldP spid="4" grpId="1" animBg="1"/>
      <p:bldP spid="29" grpId="0" bldLvl="0" animBg="1"/>
      <p:bldP spid="29" grpId="1" animBg="1"/>
      <p:bldP spid="43" grpId="0" bldLvl="0" animBg="1"/>
      <p:bldP spid="43" grpId="1" animBg="1"/>
      <p:bldP spid="34" grpId="0" bldLvl="0" animBg="1"/>
      <p:bldP spid="34" grpId="1" animBg="1"/>
      <p:bldP spid="40" grpId="0"/>
      <p:bldP spid="40" grpId="1"/>
      <p:bldP spid="36" grpId="0"/>
      <p:bldP spid="36" grpId="1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Content Placeholder 7" descr="exchange-of-ideas-222786_1280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715750" y="8837930"/>
            <a:ext cx="1020445" cy="721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465" y="1016635"/>
            <a:ext cx="11619865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rgbClr val="242021"/>
                </a:solidFill>
                <a:latin typeface="Comic Sans MS" panose="030F0702030302020204" charset="0"/>
                <a:cs typeface="Comic Sans MS" panose="030F0702030302020204" charset="0"/>
              </a:rPr>
              <a:t>- Look at the title of the conversation. Then look at the picture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0270" y="1875790"/>
            <a:ext cx="4923155" cy="4797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2520" y="2028190"/>
            <a:ext cx="5048885" cy="893445"/>
          </a:xfrm>
          <a:prstGeom prst="rect">
            <a:avLst/>
          </a:prstGeom>
        </p:spPr>
      </p:pic>
      <p:sp>
        <p:nvSpPr>
          <p:cNvPr id="12" name="TextBox 10"/>
          <p:cNvSpPr txBox="1"/>
          <p:nvPr/>
        </p:nvSpPr>
        <p:spPr>
          <a:xfrm>
            <a:off x="241935" y="290004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think they are discussing?</a:t>
            </a:r>
          </a:p>
        </p:txBody>
      </p:sp>
      <p:sp>
        <p:nvSpPr>
          <p:cNvPr id="14" name="TextBox 10"/>
          <p:cNvSpPr txBox="1"/>
          <p:nvPr/>
        </p:nvSpPr>
        <p:spPr>
          <a:xfrm>
            <a:off x="164465" y="409003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see in the picture(s)?</a:t>
            </a:r>
          </a:p>
        </p:txBody>
      </p:sp>
      <p:sp>
        <p:nvSpPr>
          <p:cNvPr id="15" name="TextBox 10"/>
          <p:cNvSpPr txBox="1"/>
          <p:nvPr/>
        </p:nvSpPr>
        <p:spPr>
          <a:xfrm>
            <a:off x="227965" y="5189855"/>
            <a:ext cx="565277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rgbClr val="002060"/>
                </a:solidFill>
                <a:latin typeface="Comic Sans MS" panose="030F0702030302020204" charset="0"/>
                <a:cs typeface="Comic Sans MS" panose="030F0702030302020204" charset="0"/>
              </a:rPr>
              <a:t>What do you know about it / them?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27549-385F-DA55-480E-77D937B87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C0C4279-581B-3910-5C7A-47A0DD759383}"/>
              </a:ext>
            </a:extLst>
          </p:cNvPr>
          <p:cNvGrpSpPr/>
          <p:nvPr/>
        </p:nvGrpSpPr>
        <p:grpSpPr>
          <a:xfrm>
            <a:off x="-1172" y="-1778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>
              <a:extLst>
                <a:ext uri="{FF2B5EF4-FFF2-40B4-BE49-F238E27FC236}">
                  <a16:creationId xmlns:a16="http://schemas.microsoft.com/office/drawing/2014/main" id="{C7AD521E-8534-78FA-5D87-4ADA7971D6D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>
              <a:extLst>
                <a:ext uri="{FF2B5EF4-FFF2-40B4-BE49-F238E27FC236}">
                  <a16:creationId xmlns:a16="http://schemas.microsoft.com/office/drawing/2014/main" id="{A1176B14-952D-9A2B-B988-91DA0802B4E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>
              <a:extLst>
                <a:ext uri="{FF2B5EF4-FFF2-40B4-BE49-F238E27FC236}">
                  <a16:creationId xmlns:a16="http://schemas.microsoft.com/office/drawing/2014/main" id="{44E52797-B291-DD78-989B-BCDB24029E9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BB5A3A7-CFBE-053D-C37D-72714CF7B2AB}"/>
              </a:ext>
            </a:extLst>
          </p:cNvPr>
          <p:cNvSpPr txBox="1"/>
          <p:nvPr/>
        </p:nvSpPr>
        <p:spPr>
          <a:xfrm>
            <a:off x="539750" y="1144905"/>
            <a:ext cx="237299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FD2BD-C771-E1D2-82B9-0A3149735BF9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6822B40F-EE88-FD55-739D-6CEBFBBA0DEB}"/>
              </a:ext>
            </a:extLst>
          </p:cNvPr>
          <p:cNvSpPr txBox="1"/>
          <p:nvPr/>
        </p:nvSpPr>
        <p:spPr>
          <a:xfrm>
            <a:off x="539750" y="1734185"/>
            <a:ext cx="855281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What are they talking about?</a:t>
            </a: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791A0910-517F-5CEB-EA42-FB27FBF0A9DC}"/>
              </a:ext>
            </a:extLst>
          </p:cNvPr>
          <p:cNvSpPr txBox="1"/>
          <p:nvPr/>
        </p:nvSpPr>
        <p:spPr>
          <a:xfrm>
            <a:off x="671830" y="2319020"/>
            <a:ext cx="10890885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They are talking about historic buildings / our history / the past / life in the past …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1C608EA-F3CA-72AD-7F24-77DAD5EBFDC0}"/>
              </a:ext>
            </a:extLst>
          </p:cNvPr>
          <p:cNvSpPr txBox="1"/>
          <p:nvPr/>
        </p:nvSpPr>
        <p:spPr>
          <a:xfrm>
            <a:off x="429895" y="3452495"/>
            <a:ext cx="10863580" cy="11372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- Tell me some words in the text that they think are related to the unit’s topic. 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4A6D761B-B992-FDE1-B032-D568DF741FAF}"/>
              </a:ext>
            </a:extLst>
          </p:cNvPr>
          <p:cNvSpPr txBox="1"/>
          <p:nvPr/>
        </p:nvSpPr>
        <p:spPr>
          <a:xfrm>
            <a:off x="712470" y="4707255"/>
            <a:ext cx="10890885" cy="6140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Cambodia, complex, monuments, build, communal, …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26A80DA8-7058-76B0-6992-11614372D113}"/>
              </a:ext>
            </a:extLst>
          </p:cNvPr>
          <p:cNvSpPr/>
          <p:nvPr/>
        </p:nvSpPr>
        <p:spPr>
          <a:xfrm>
            <a:off x="-1297305" y="22961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9DB7D3E2-DFC7-8925-B0EE-DF7D1C2893E0}"/>
              </a:ext>
            </a:extLst>
          </p:cNvPr>
          <p:cNvSpPr/>
          <p:nvPr/>
        </p:nvSpPr>
        <p:spPr>
          <a:xfrm>
            <a:off x="-1297305" y="34836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3797B59D-783E-D027-BB1E-6E3C4D6712AA}"/>
              </a:ext>
            </a:extLst>
          </p:cNvPr>
          <p:cNvSpPr/>
          <p:nvPr/>
        </p:nvSpPr>
        <p:spPr>
          <a:xfrm>
            <a:off x="-1297305" y="467106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0D007E9D-AE8E-03A3-FE92-B2EA900CE3CA}"/>
              </a:ext>
            </a:extLst>
          </p:cNvPr>
          <p:cNvSpPr/>
          <p:nvPr/>
        </p:nvSpPr>
        <p:spPr>
          <a:xfrm>
            <a:off x="-1297305" y="585851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14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9" grpId="0" bldLvl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4304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72021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200" b="1"/>
              <a:t>Teacher: </a:t>
            </a:r>
            <a:r>
              <a:rPr lang="en-US" sz="3200"/>
              <a:t>Now let’s look at what you’ve done on your projects. Group one first, please.</a:t>
            </a:r>
          </a:p>
          <a:p>
            <a:pPr algn="just"/>
            <a:r>
              <a:rPr lang="en-US" sz="3200" b="1"/>
              <a:t>Mi:</a:t>
            </a:r>
            <a:r>
              <a:rPr lang="en-US" sz="3200"/>
              <a:t> OK. Thi</a:t>
            </a:r>
            <a:r>
              <a:rPr lang="en-US" sz="3200">
                <a:sym typeface="+mn-ea"/>
              </a:rPr>
              <a:t>Teacher:</a:t>
            </a:r>
            <a:r>
              <a:rPr lang="en-US" sz="3200"/>
              <a:t>s is Angkor Wat in Cambodia. It’s a temple complex, the largest religious monument in the world. </a:t>
            </a:r>
          </a:p>
          <a:p>
            <a:pPr algn="just"/>
            <a:r>
              <a:rPr lang="en-US" sz="3200" b="1"/>
              <a:t>Teacher:</a:t>
            </a:r>
            <a:r>
              <a:rPr lang="en-US" sz="3200"/>
              <a:t> Fantastic! When did people build it?</a:t>
            </a:r>
          </a:p>
          <a:p>
            <a:pPr algn="just"/>
            <a:r>
              <a:rPr lang="en-US" sz="3200" b="1"/>
              <a:t>Mi:</a:t>
            </a:r>
            <a:r>
              <a:rPr lang="en-US" sz="3200"/>
              <a:t> They built it in the 12th century. It’s a World Heritage Site. Millions of visitors go there every year</a:t>
            </a:r>
          </a:p>
          <a:p>
            <a:pPr algn="just"/>
            <a:r>
              <a:rPr lang="en-US" sz="3200" b="1"/>
              <a:t>Teacher:</a:t>
            </a:r>
            <a:r>
              <a:rPr lang="en-US" sz="3200"/>
              <a:t> Thank you. I wish I could go there one day too. And now group two, please.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32880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5334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507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" y="1638935"/>
            <a:ext cx="11704320" cy="47136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/>
              <a:t>Nam:</a:t>
            </a:r>
            <a:r>
              <a:rPr lang="en-US" sz="3000"/>
              <a:t> Our project is about Dinh Bang Communal House in Bac Ninh Province - a national historic site. People were building it for 36 years, and it’s about 300 years old!</a:t>
            </a:r>
          </a:p>
          <a:p>
            <a:pPr algn="just"/>
            <a:r>
              <a:rPr lang="en-US" sz="3000" b="1"/>
              <a:t>Teacher:</a:t>
            </a:r>
            <a:r>
              <a:rPr lang="en-US" sz="3000"/>
              <a:t> Great! It’s quite magnificent! Now group three, please.</a:t>
            </a:r>
          </a:p>
          <a:p>
            <a:pPr algn="just"/>
            <a:r>
              <a:rPr lang="en-US" sz="3000" b="1"/>
              <a:t>Lan:</a:t>
            </a:r>
            <a:r>
              <a:rPr lang="en-US" sz="3000"/>
              <a:t> Well, this is Windsor Castle in England. It was built about a thousand years ago. It’s been the home for about 40 English kings and queens.</a:t>
            </a:r>
          </a:p>
          <a:p>
            <a:pPr algn="just"/>
            <a:r>
              <a:rPr lang="en-US" sz="3000" b="1"/>
              <a:t>Teacher:</a:t>
            </a:r>
            <a:r>
              <a:rPr lang="en-US" sz="3000"/>
              <a:t> Yeah. It’s the oldest and largest occupied castle in the world. </a:t>
            </a:r>
          </a:p>
          <a:p>
            <a:pPr algn="just"/>
            <a:r>
              <a:rPr lang="en-US" sz="3000" b="1"/>
              <a:t>Mi &amp; Nam:</a:t>
            </a:r>
            <a:r>
              <a:rPr lang="en-US" sz="3000"/>
              <a:t> Amazing! So we need to preserve our heritage for future </a:t>
            </a:r>
          </a:p>
          <a:p>
            <a:pPr algn="just"/>
            <a:r>
              <a:rPr lang="en-US" sz="3000"/>
              <a:t>generations.</a:t>
            </a:r>
          </a:p>
          <a:p>
            <a:pPr algn="just"/>
            <a:r>
              <a:rPr lang="en-US" sz="3000" b="1"/>
              <a:t>Teacher:</a:t>
            </a:r>
            <a:r>
              <a:rPr lang="en-US" sz="3000"/>
              <a:t> Right. Thanks to preservation efforts, we know a lot about our history and life in the past.</a:t>
            </a:r>
          </a:p>
        </p:txBody>
      </p:sp>
      <p:pic>
        <p:nvPicPr>
          <p:cNvPr id="2" name="0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85895" y="1000125"/>
            <a:ext cx="8001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4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154416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107440" y="172021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1. How old is Angkor Wat?</a:t>
            </a:r>
          </a:p>
          <a:p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054735" y="291782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2. What is Dinh Bang Communal House like?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54735" y="413194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3. Where is Windsor Castle?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1054735" y="5281295"/>
            <a:ext cx="10598785" cy="684530"/>
          </a:xfrm>
          <a:prstGeom prst="rect">
            <a:avLst/>
          </a:prstGeom>
          <a:solidFill>
            <a:srgbClr val="219C90"/>
          </a:solidFill>
        </p:spPr>
        <p:txBody>
          <a:bodyPr wrap="square" rtlCol="0" anchor="t">
            <a:noAutofit/>
          </a:bodyPr>
          <a:lstStyle/>
          <a:p>
            <a:r>
              <a:rPr lang="en-US" sz="3200">
                <a:solidFill>
                  <a:schemeClr val="bg1"/>
                </a:solidFill>
                <a:sym typeface="+mn-ea"/>
              </a:rPr>
              <a:t>4. What helps us know about our history and life in the past?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1107440" y="23939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107440" y="35814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107440" y="476885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1107440" y="5956300"/>
            <a:ext cx="803275" cy="550545"/>
          </a:xfrm>
          <a:prstGeom prst="rightArrow">
            <a:avLst/>
          </a:prstGeom>
          <a:solidFill>
            <a:srgbClr val="E9B82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 Box 99"/>
          <p:cNvSpPr txBox="1"/>
          <p:nvPr/>
        </p:nvSpPr>
        <p:spPr>
          <a:xfrm>
            <a:off x="1889125" y="233299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About 900 years old/ Nearly a thousand years old.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1858645" y="354838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It’s magnificent.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1858645" y="4752340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In England.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858645" y="6003925"/>
            <a:ext cx="9794875" cy="583565"/>
          </a:xfrm>
          <a:prstGeom prst="rect">
            <a:avLst/>
          </a:prstGeom>
          <a:solidFill>
            <a:srgbClr val="D83F31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</a:rPr>
              <a:t> preservation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846455" y="7959090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34" name="Text Box 33"/>
          <p:cNvSpPr txBox="1"/>
          <p:nvPr/>
        </p:nvSpPr>
        <p:spPr>
          <a:xfrm>
            <a:off x="846455" y="830262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35" name="Text Box 34"/>
          <p:cNvSpPr txBox="1"/>
          <p:nvPr/>
        </p:nvSpPr>
        <p:spPr>
          <a:xfrm>
            <a:off x="846455" y="8331200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3" grpId="0" bldLvl="0" animBg="1"/>
      <p:bldP spid="13" grpId="1" animBg="1"/>
      <p:bldP spid="15" grpId="0" bldLvl="0" animBg="1"/>
      <p:bldP spid="15" grpId="1" animBg="1"/>
      <p:bldP spid="18" grpId="0" bldLvl="0" animBg="1"/>
      <p:bldP spid="18" grpId="1" animBg="1"/>
      <p:bldP spid="100" grpId="0" animBg="1"/>
      <p:bldP spid="100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440" y="3023235"/>
            <a:ext cx="10598785" cy="11163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1. The best way to preserve our cultural ___________ is to share it with others.</a:t>
            </a:r>
          </a:p>
          <a:p>
            <a:pPr algn="just"/>
            <a:endParaRPr lang="en-US" sz="3200"/>
          </a:p>
        </p:txBody>
      </p:sp>
      <p:sp>
        <p:nvSpPr>
          <p:cNvPr id="10" name="Text Box 9"/>
          <p:cNvSpPr txBox="1"/>
          <p:nvPr/>
        </p:nvSpPr>
        <p:spPr>
          <a:xfrm>
            <a:off x="1078865" y="4223385"/>
            <a:ext cx="10598785" cy="11163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2. Vietnamese people take great pride in their culture which has been ________________for thousands of years.</a:t>
            </a:r>
          </a:p>
          <a:p>
            <a:pPr algn="just"/>
            <a:endParaRPr lang="en-US" sz="3200"/>
          </a:p>
        </p:txBody>
      </p:sp>
      <p:sp>
        <p:nvSpPr>
          <p:cNvPr id="12" name="Text Box 11"/>
          <p:cNvSpPr txBox="1"/>
          <p:nvPr/>
        </p:nvSpPr>
        <p:spPr>
          <a:xfrm>
            <a:off x="1078865" y="5474335"/>
            <a:ext cx="10598785" cy="1116330"/>
          </a:xfrm>
          <a:prstGeom prst="rect">
            <a:avLst/>
          </a:prstGeom>
          <a:solidFill>
            <a:srgbClr val="9FBB73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200"/>
              <a:t>3. The foreign tourists gave a _____________performance of the Vietnamese folk songs and dances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8547100" y="292163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heritage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641600" y="4555490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well preserved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019800" y="5302885"/>
            <a:ext cx="40125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magnificent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184150" y="8289290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629285" y="814387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2" grpId="1" animBg="1"/>
      <p:bldP spid="100" grpId="0"/>
      <p:bldP spid="100" grpId="1"/>
      <p:bldP spid="16" grpId="0"/>
      <p:bldP spid="16" grpId="1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11"/>
          <p:cNvSpPr txBox="1"/>
          <p:nvPr/>
        </p:nvSpPr>
        <p:spPr>
          <a:xfrm>
            <a:off x="1100393" y="1267045"/>
            <a:ext cx="1081531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a phrase from the box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</a:endParaRPr>
          </a:p>
        </p:txBody>
      </p:sp>
      <p:sp>
        <p:nvSpPr>
          <p:cNvPr id="38" name="TextBox 16"/>
          <p:cNvSpPr txBox="1"/>
          <p:nvPr/>
        </p:nvSpPr>
        <p:spPr>
          <a:xfrm>
            <a:off x="628983" y="1188331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580005" y="1850390"/>
            <a:ext cx="6768465" cy="1076325"/>
          </a:xfrm>
          <a:prstGeom prst="rect">
            <a:avLst/>
          </a:prstGeom>
          <a:solidFill>
            <a:srgbClr val="EC8F5E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/>
              <a:t>occupied     magnificent    thanks to</a:t>
            </a:r>
          </a:p>
          <a:p>
            <a:pPr algn="ctr"/>
            <a:r>
              <a:rPr lang="en-US" sz="3200"/>
              <a:t>heritage           well preserved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1107440" y="3035935"/>
            <a:ext cx="10598785" cy="1357630"/>
          </a:xfrm>
          <a:prstGeom prst="rect">
            <a:avLst/>
          </a:prstGeom>
          <a:solidFill>
            <a:srgbClr val="F3B664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4. ___________ your kind contribution, we were able to save the ancient monument.</a:t>
            </a:r>
          </a:p>
          <a:p>
            <a:pPr algn="just"/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078865" y="4680585"/>
            <a:ext cx="10598785" cy="1548130"/>
          </a:xfrm>
          <a:prstGeom prst="rect">
            <a:avLst/>
          </a:prstGeom>
          <a:solidFill>
            <a:srgbClr val="F1EB90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4000">
                <a:solidFill>
                  <a:schemeClr val="tx1"/>
                </a:solidFill>
              </a:rPr>
              <a:t>5. Many beautiful old castles are no longer ____________.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816100" y="292671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Thanks to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562100" y="5281295"/>
            <a:ext cx="25400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occupied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14395" y="3037205"/>
            <a:ext cx="1728470" cy="119761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3414395" y="3267075"/>
            <a:ext cx="1385570" cy="96774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67430" y="3037205"/>
            <a:ext cx="1691640" cy="12414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0" grpId="1" animBg="1"/>
      <p:bldP spid="100" grpId="0"/>
      <p:bldP spid="100" grpId="1"/>
      <p:bldP spid="4" grpId="0"/>
      <p:bldP spid="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70" y="1860550"/>
            <a:ext cx="3096895" cy="214566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64735" y="1785620"/>
            <a:ext cx="3177540" cy="221869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6" name="Text Box 5"/>
          <p:cNvSpPr txBox="1"/>
          <p:nvPr/>
        </p:nvSpPr>
        <p:spPr>
          <a:xfrm>
            <a:off x="487045" y="4312920"/>
            <a:ext cx="4064000" cy="1568450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This is a standard serving of __________ with a slice of lemon.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705" y="1721485"/>
            <a:ext cx="3253105" cy="238760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sp>
        <p:nvSpPr>
          <p:cNvPr id="9" name="Text Box 8"/>
          <p:cNvSpPr txBox="1"/>
          <p:nvPr/>
        </p:nvSpPr>
        <p:spPr>
          <a:xfrm>
            <a:off x="4679315" y="4208145"/>
            <a:ext cx="3573780" cy="255333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The ______ house has a significant meaning in the Bahnar community.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60105" y="4185285"/>
            <a:ext cx="3573780" cy="2553335"/>
          </a:xfrm>
          <a:prstGeom prst="rect">
            <a:avLst/>
          </a:prstGeom>
          <a:solidFill>
            <a:srgbClr val="F5E8B7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In the square, there is a ________ dedicated to the people killed in the war.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2249805" y="4757420"/>
            <a:ext cx="285115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 and chips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6564368" y="4239055"/>
            <a:ext cx="241363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communal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10188257" y="4666615"/>
            <a:ext cx="2059721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monument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82595" y="3195320"/>
            <a:ext cx="1872615" cy="137795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rcRect t="8774"/>
          <a:stretch>
            <a:fillRect/>
          </a:stretch>
        </p:blipFill>
        <p:spPr>
          <a:xfrm>
            <a:off x="-2361565" y="3265170"/>
            <a:ext cx="1779270" cy="1401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animBg="1"/>
      <p:bldP spid="9" grpId="1" animBg="1"/>
      <p:bldP spid="14" grpId="0" bldLvl="0" animBg="1"/>
      <p:bldP spid="14" grpId="1" animBg="1"/>
      <p:bldP spid="100" grpId="0"/>
      <p:bldP spid="100" grpId="1"/>
      <p:bldP spid="20" grpId="0"/>
      <p:bldP spid="20" grpId="1"/>
      <p:bldP spid="21" grpId="0"/>
      <p:bldP spid="2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-12700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687" y="1061434"/>
            <a:ext cx="11060411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pictures and complete the sentences.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631190" y="4791710"/>
            <a:ext cx="5193665" cy="1838325"/>
          </a:xfrm>
          <a:prstGeom prst="rect">
            <a:avLst/>
          </a:prstGeom>
          <a:solidFill>
            <a:srgbClr val="6A9C89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4.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They have decided to rebuild the _______ which was damaged in the disaster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174740" y="4648200"/>
            <a:ext cx="5838190" cy="1981835"/>
          </a:xfrm>
          <a:prstGeom prst="rect">
            <a:avLst/>
          </a:prstGeom>
          <a:solidFill>
            <a:srgbClr val="C1D8C3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 wrap="square" rtlCol="0">
            <a:no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5.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 In Nam Dinh City, there is a complex of three _______where people worship the Tran Dynasty’s Kings and royal family members.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3088005" y="5215890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9171305" y="5074285"/>
            <a:ext cx="28511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110" y="1644015"/>
            <a:ext cx="3980815" cy="2929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t="8774"/>
          <a:stretch>
            <a:fillRect/>
          </a:stretch>
        </p:blipFill>
        <p:spPr>
          <a:xfrm>
            <a:off x="7124700" y="1546860"/>
            <a:ext cx="3937635" cy="3101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4770" y="2931160"/>
            <a:ext cx="1700530" cy="117792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3" name="Content Placeholder 2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6574770" y="2707640"/>
            <a:ext cx="1856740" cy="1296670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4770" y="2931160"/>
            <a:ext cx="1221105" cy="895985"/>
          </a:xfrm>
          <a:prstGeom prst="rect">
            <a:avLst/>
          </a:prstGeom>
          <a:effectLst>
            <a:innerShdw blurRad="114300">
              <a:srgbClr val="CD5C08">
                <a:alpha val="77000"/>
              </a:srgbClr>
            </a:inn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  <p:bldP spid="9" grpId="0" bldLvl="0" animBg="1"/>
      <p:bldP spid="9" grpId="1" animBg="1"/>
      <p:bldP spid="100" grpId="0"/>
      <p:bldP spid="100" grpId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800352"/>
            <a:ext cx="10274531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the topic remembering the past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 some historical places.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events.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260475"/>
            <a:ext cx="10841355" cy="706755"/>
          </a:xfrm>
          <a:prstGeom prst="rect">
            <a:avLst/>
          </a:prstGeom>
          <a:solidFill>
            <a:srgbClr val="EBE4D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40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40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40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  <a:r>
              <a:rPr lang="en-US" sz="4000" b="1" dirty="0"/>
              <a:t> Remembering past events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99998" y="1278271"/>
            <a:ext cx="502606" cy="502606"/>
          </a:xfrm>
          <a:prstGeom prst="roundRect">
            <a:avLst/>
          </a:prstGeom>
          <a:solidFill>
            <a:srgbClr val="96C2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6410" y="2320925"/>
            <a:ext cx="11433810" cy="1938020"/>
          </a:xfrm>
          <a:prstGeom prst="rect">
            <a:avLst/>
          </a:prstGeom>
          <a:solidFill>
            <a:srgbClr val="B4B4B3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Work in two groups. Give short answers to the following questions. The group with more correct answers wins.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158875"/>
            <a:ext cx="11724005" cy="119888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1. Who decided to move our capital from Hoa Lu to Dai La (Thang Long) in 1010?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2670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2. When did Columbus discover the Americas?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8799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3. When was the United States founded?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663700" y="242633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Ly Thai To (Ly Cong Uan).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663700" y="40462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1492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663700" y="5811520"/>
            <a:ext cx="19812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1776.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10" grpId="0"/>
      <p:bldP spid="10" grpId="1"/>
      <p:bldP spid="13" grpId="0"/>
      <p:bldP spid="1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57863" y="114642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88925" y="12223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4. When did Nguyen Ai Quoc first go abroad?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88925" y="3025775"/>
            <a:ext cx="11724005" cy="645160"/>
          </a:xfrm>
          <a:prstGeom prst="rect">
            <a:avLst/>
          </a:prstGeom>
          <a:solidFill>
            <a:srgbClr val="E55604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5. What happened in world history in 1914?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88925" y="4689475"/>
            <a:ext cx="11724005" cy="645160"/>
          </a:xfrm>
          <a:prstGeom prst="rect">
            <a:avLst/>
          </a:prstGeom>
          <a:solidFill>
            <a:srgbClr val="26577C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chemeClr val="bg1"/>
                </a:solidFill>
              </a:rPr>
              <a:t>6. Who was the last king of Viet Nam?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562100" y="201422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1911.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60500" y="3828415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World War I started/ broke out.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562100" y="5488940"/>
            <a:ext cx="69589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 Bao Dai (1913 – 1997)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0" grpId="0"/>
      <p:bldP spid="100" grpId="1"/>
      <p:bldP spid="2" grpId="0"/>
      <p:bldP spid="2" grpId="1"/>
      <p:bldP spid="7" grpId="0"/>
      <p:bldP spid="7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events.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Use the words related to the topic remembering the past.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Gain vocabulary to talk about </a:t>
            </a:r>
            <a:r>
              <a:rPr lang="en-US" sz="3600" dirty="0">
                <a:sym typeface="+mn-ea"/>
              </a:rPr>
              <a:t>some historical places.</a:t>
            </a: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28924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p.49, look at the picture and say what the topic of the project is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-2933065" y="4046220"/>
            <a:ext cx="2209800" cy="27127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51960" y="178054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Memory Lane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907030"/>
            <a:ext cx="5755005" cy="183324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Read the conversation again and answer the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Complete each sentence with a word or a phrase from the box.</a:t>
            </a:r>
          </a:p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Look at the pictures and complete the sentences.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Game: Remembering past events.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194945" y="1896745"/>
            <a:ext cx="4133215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1:</a:t>
            </a:r>
            <a:r>
              <a:rPr lang="en-US" sz="3200" b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Collecting information (asking your grandparents and / or old people, searching the Internet, reading books / magazines, brainstorming ideas, etc.) 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24325" y="3261995"/>
            <a:ext cx="41332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2: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Organising ideas and visuals, and designing the posters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07350" y="1381760"/>
            <a:ext cx="3910965" cy="48006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7896225" y="2505075"/>
            <a:ext cx="4133215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32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3: </a:t>
            </a:r>
            <a:r>
              <a:rPr lang="en-US"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Practising explaining their posters and answering questions about the content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>
            <a:grpSpLocks noGrp="1" noUngrp="1" noRot="1" noChangeAspect="1" noMove="1" noResize="1"/>
          </p:cNvGrpSpPr>
          <p:nvPr/>
        </p:nvGrpSpPr>
        <p:grpSpPr>
          <a:xfrm>
            <a:off x="0" y="2095500"/>
            <a:ext cx="4466590" cy="3869055"/>
            <a:chOff x="-19221" y="197691"/>
            <a:chExt cx="5378624" cy="6402614"/>
          </a:xfrm>
        </p:grpSpPr>
        <p:sp>
          <p:nvSpPr>
            <p:cNvPr id="2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32605" y="1422400"/>
            <a:ext cx="75457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/>
              <a:t>- Do you care about healthy living?</a:t>
            </a:r>
          </a:p>
          <a:p>
            <a:pPr algn="just">
              <a:lnSpc>
                <a:spcPct val="200000"/>
              </a:lnSpc>
            </a:pPr>
            <a:r>
              <a:rPr lang="en-US" sz="2800" dirty="0"/>
              <a:t>- What do you often do to keep fit?</a:t>
            </a:r>
          </a:p>
          <a:p>
            <a:pPr algn="just">
              <a:lnSpc>
                <a:spcPct val="200000"/>
              </a:lnSpc>
            </a:pPr>
            <a:r>
              <a:rPr lang="en-US" sz="2800" dirty="0"/>
              <a:t>- What did your parents / grandparents do to keep fit?</a:t>
            </a:r>
          </a:p>
          <a:p>
            <a:pPr algn="just">
              <a:lnSpc>
                <a:spcPct val="200000"/>
              </a:lnSpc>
            </a:pPr>
            <a:r>
              <a:rPr lang="en-US" sz="2800" dirty="0">
                <a:sym typeface="+mn-ea"/>
              </a:rPr>
              <a:t>- What do you know about your grandparents’ lifestyle (their clothes / cooking / eating habits, …)?</a:t>
            </a:r>
            <a:endParaRPr lang="en-US" sz="2800" dirty="0"/>
          </a:p>
          <a:p>
            <a:pPr algn="just">
              <a:lnSpc>
                <a:spcPct val="200000"/>
              </a:lnSpc>
            </a:pPr>
            <a:r>
              <a:rPr lang="en-US" sz="2800" dirty="0"/>
              <a:t>	</a:t>
            </a:r>
          </a:p>
          <a:p>
            <a:pPr>
              <a:lnSpc>
                <a:spcPct val="200000"/>
              </a:lnSpc>
            </a:pP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28384" y="1068064"/>
            <a:ext cx="5682431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Answer the questions: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779" y="3417312"/>
            <a:ext cx="28516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270" y="107568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9625" y="1160780"/>
            <a:ext cx="704532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Close your eyes and imagine you are walking down a memory lane.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045" y="5210810"/>
            <a:ext cx="32543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MEMORY LANE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647190" y="9194800"/>
          <a:ext cx="9706610" cy="2632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3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3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2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400" dirty="0">
                          <a:solidFill>
                            <a:srgbClr val="00B050"/>
                          </a:solidFill>
                          <a:sym typeface="+mn-ea"/>
                        </a:rPr>
                        <a:t>Advantages team</a:t>
                      </a:r>
                    </a:p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400" dirty="0">
                          <a:solidFill>
                            <a:srgbClr val="FFC000"/>
                          </a:solidFill>
                          <a:sym typeface="+mn-ea"/>
                        </a:rPr>
                        <a:t>Disadvantages team</a:t>
                      </a:r>
                      <a:endParaRPr lang="en-US" sz="4400" dirty="0">
                        <a:solidFill>
                          <a:schemeClr val="tx1"/>
                        </a:solidFill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en-US" sz="4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3"/>
          <p:cNvSpPr txBox="1"/>
          <p:nvPr/>
        </p:nvSpPr>
        <p:spPr>
          <a:xfrm>
            <a:off x="4619625" y="3018790"/>
            <a:ext cx="704532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</a:rPr>
              <a:t>- What memories do you see?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Are they happy or sad?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smell?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</a:rPr>
              <a:t>- What do you hear?</a:t>
            </a:r>
          </a:p>
        </p:txBody>
      </p:sp>
      <p:sp>
        <p:nvSpPr>
          <p:cNvPr id="9" name="TextBox 3"/>
          <p:cNvSpPr txBox="1"/>
          <p:nvPr/>
        </p:nvSpPr>
        <p:spPr>
          <a:xfrm>
            <a:off x="4606925" y="5521325"/>
            <a:ext cx="71716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- Share your memories with the class.</a:t>
            </a:r>
          </a:p>
        </p:txBody>
      </p:sp>
      <p:pic>
        <p:nvPicPr>
          <p:cNvPr id="10" name="Content Placeholder 9" descr="travel-adventure-time-p81ia1drdcg2qfls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8145" y="1052195"/>
            <a:ext cx="3960495" cy="3960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complex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1150" y="4385945"/>
            <a:ext cx="50152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khu phức hợp, quần thể</a:t>
            </a:r>
          </a:p>
        </p:txBody>
      </p:sp>
      <p:sp>
        <p:nvSpPr>
          <p:cNvPr id="2" name="Rectangle 1"/>
          <p:cNvSpPr/>
          <p:nvPr/>
        </p:nvSpPr>
        <p:spPr>
          <a:xfrm>
            <a:off x="1544619" y="3215037"/>
            <a:ext cx="331470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/ˈkɒmpleks/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43270" y="2186305"/>
            <a:ext cx="607441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>
                <a:solidFill>
                  <a:srgbClr val="000000"/>
                </a:solidFill>
                <a:latin typeface="Times New Roman" panose="02020603050405020304" pitchFamily="18" charset="0"/>
              </a:rPr>
              <a:t>involving a lot of different but related parts </a:t>
            </a:r>
          </a:p>
        </p:txBody>
      </p:sp>
      <p:pic>
        <p:nvPicPr>
          <p:cNvPr id="5" name="COMPLEX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40" y="2968625"/>
            <a:ext cx="1060450" cy="1060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religious</a:t>
            </a:r>
            <a:r>
              <a:rPr lang="en-US" sz="6600" b="1"/>
              <a:t> </a:t>
            </a:r>
            <a:r>
              <a:rPr lang="en-US" sz="6000" b="1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thuộc tôn giáo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0169" y="3130480"/>
            <a:ext cx="28047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/rɪˈlɪdʒəs/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relating to, or involved with religion, or living and worshiping according to the beliefs of a particular religion.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33490" y="388048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u="sng">
                <a:solidFill>
                  <a:srgbClr val="000000"/>
                </a:solidFill>
                <a:latin typeface="Times New Roman" panose="02020603050405020304" pitchFamily="18" charset="0"/>
              </a:rPr>
              <a:t>Ex: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 He's deeply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religious </a:t>
            </a:r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and goes to church twice a week.</a:t>
            </a:r>
          </a:p>
        </p:txBody>
      </p:sp>
      <p:pic>
        <p:nvPicPr>
          <p:cNvPr id="10" name="religiou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675" y="2964815"/>
            <a:ext cx="1162050" cy="1162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monument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tượng đài</a:t>
            </a:r>
          </a:p>
        </p:txBody>
      </p:sp>
      <p:sp>
        <p:nvSpPr>
          <p:cNvPr id="2" name="Rectangle 1"/>
          <p:cNvSpPr/>
          <p:nvPr/>
        </p:nvSpPr>
        <p:spPr>
          <a:xfrm>
            <a:off x="1362654" y="3082855"/>
            <a:ext cx="38525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/ˈmɒnjumənt/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507480" y="1000125"/>
            <a:ext cx="541655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a structure or building that is built to honour a special person or event.</a:t>
            </a:r>
          </a:p>
        </p:txBody>
      </p:sp>
      <p:pic>
        <p:nvPicPr>
          <p:cNvPr id="8" name="Content Placeholder 7" descr="fvFgMBRb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383655" y="2753360"/>
            <a:ext cx="5181600" cy="3293110"/>
          </a:xfrm>
          <a:prstGeom prst="rect">
            <a:avLst/>
          </a:prstGeom>
        </p:spPr>
      </p:pic>
      <p:pic>
        <p:nvPicPr>
          <p:cNvPr id="9" name="monumen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7030" y="2781300"/>
            <a:ext cx="1296670" cy="1296670"/>
          </a:xfrm>
          <a:prstGeom prst="rect">
            <a:avLst/>
          </a:prstGeom>
        </p:spPr>
      </p:pic>
      <p:pic>
        <p:nvPicPr>
          <p:cNvPr id="13" name="Content Placeholder 12" descr="e105df76208abc09bb4b81626048bff0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-2059940" y="4779010"/>
            <a:ext cx="1484630" cy="1851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2166</Words>
  <Application>Microsoft Office PowerPoint</Application>
  <PresentationFormat>Widescreen</PresentationFormat>
  <Paragraphs>359</Paragraphs>
  <Slides>41</Slides>
  <Notes>34</Notes>
  <HiddenSlides>0</HiddenSlides>
  <MMClips>25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Adobe Gothic Std B</vt:lpstr>
      <vt:lpstr>Arial</vt:lpstr>
      <vt:lpstr>Calibri</vt:lpstr>
      <vt:lpstr>Calibri Light</vt:lpstr>
      <vt:lpstr>Comic Sans MS</vt:lpstr>
      <vt:lpstr>Cooper Black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</cp:lastModifiedBy>
  <cp:revision>246</cp:revision>
  <dcterms:created xsi:type="dcterms:W3CDTF">2020-12-09T02:04:00Z</dcterms:created>
  <dcterms:modified xsi:type="dcterms:W3CDTF">2024-11-04T14:52:57Z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1033-12.2.0.13266</vt:lpwstr>
  </property>
</Properties>
</file>