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364" r:id="rId3"/>
    <p:sldId id="327" r:id="rId4"/>
    <p:sldId id="361" r:id="rId5"/>
    <p:sldId id="362" r:id="rId6"/>
    <p:sldId id="363" r:id="rId7"/>
    <p:sldId id="354" r:id="rId8"/>
    <p:sldId id="276" r:id="rId9"/>
    <p:sldId id="367" r:id="rId10"/>
    <p:sldId id="356" r:id="rId11"/>
    <p:sldId id="314" r:id="rId12"/>
    <p:sldId id="330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417"/>
    <a:srgbClr val="0070C0"/>
    <a:srgbClr val="0087B2"/>
    <a:srgbClr val="F26648"/>
    <a:srgbClr val="6D9FB1"/>
    <a:srgbClr val="F7931D"/>
    <a:srgbClr val="FBC864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Give a short presentation about the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speciality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you discussed in 4.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8F5C6-5AAD-FA22-C50B-BB1927F99932}"/>
              </a:ext>
            </a:extLst>
          </p:cNvPr>
          <p:cNvSpPr txBox="1"/>
          <p:nvPr/>
        </p:nvSpPr>
        <p:spPr>
          <a:xfrm>
            <a:off x="3843506" y="2393475"/>
            <a:ext cx="7943334" cy="391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I live in Tay Ho Village, 12 </a:t>
            </a:r>
            <a:r>
              <a:rPr lang="en-US" sz="2400" i="1" dirty="0" err="1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kilometres</a:t>
            </a:r>
            <a:r>
              <a:rPr lang="en-US" sz="240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 from Hue City. My village is famous for its conical hats. We make conical hats from goi leaves. We still follow 15 traditional steps to make a hat. A conical hat protects us from the sun and the rain as well as makes us more graceful. What is special about our conical hats is that each of them carries a poem. Tay Ho conical hats are not only famous in Hue but all over Viet Nam.</a:t>
            </a:r>
            <a:endParaRPr lang="vi-VN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B3E6B3F-0494-EB68-821E-D306F0778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r="15452"/>
          <a:stretch/>
        </p:blipFill>
        <p:spPr>
          <a:xfrm>
            <a:off x="954362" y="2631687"/>
            <a:ext cx="2336584" cy="32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6" y="2344581"/>
            <a:ext cx="90806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for specific information about special products in some areas.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Give a short presentation about a </a:t>
            </a:r>
            <a:r>
              <a:rPr lang="en-US" sz="3600" dirty="0" err="1"/>
              <a:t>speciality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8923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brochure introducing different places with special products. Match each highlighted word with its definition.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READING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D452A26-6E84-8149-A951-DD7186BB61A8}"/>
              </a:ext>
            </a:extLst>
          </p:cNvPr>
          <p:cNvSpPr txBox="1"/>
          <p:nvPr/>
        </p:nvSpPr>
        <p:spPr>
          <a:xfrm>
            <a:off x="7850459" y="3299790"/>
            <a:ext cx="30738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1. b 	</a:t>
            </a:r>
          </a:p>
          <a:p>
            <a:pPr algn="just"/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2. c	</a:t>
            </a:r>
          </a:p>
          <a:p>
            <a:pPr algn="just"/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3. e	</a:t>
            </a:r>
          </a:p>
          <a:p>
            <a:pPr algn="just"/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4. a	</a:t>
            </a:r>
          </a:p>
          <a:p>
            <a:pPr algn="just"/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6FB81-73EC-FAF3-94B4-00FF3F33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93" y="2582416"/>
            <a:ext cx="6342521" cy="30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 READING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214BF5A-E291-1F66-838B-F6DCDD41664E}"/>
              </a:ext>
            </a:extLst>
          </p:cNvPr>
          <p:cNvSpPr txBox="1"/>
          <p:nvPr/>
        </p:nvSpPr>
        <p:spPr>
          <a:xfrm>
            <a:off x="353961" y="2131969"/>
            <a:ext cx="115929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can you see in each picture?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 you know any place(s) where people make the thing(s) in each picture?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5DC72-4E8F-2870-384F-65DDCB7E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09" y="3050898"/>
            <a:ext cx="8040010" cy="32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 READING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9E9484F-E8DE-CD85-849F-BBBA73DF6C6E}"/>
              </a:ext>
            </a:extLst>
          </p:cNvPr>
          <p:cNvSpPr txBox="1"/>
          <p:nvPr/>
        </p:nvSpPr>
        <p:spPr>
          <a:xfrm>
            <a:off x="6096001" y="2943626"/>
            <a:ext cx="57019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Picture a: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cốm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(young sticky rice)- from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Vong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Village, Ha Noi </a:t>
            </a:r>
          </a:p>
          <a:p>
            <a:pPr algn="just"/>
            <a:endParaRPr lang="en-US" sz="2800" dirty="0">
              <a:solidFill>
                <a:schemeClr val="accent2">
                  <a:lumMod val="7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Another place which makes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 Tu Le Commune in Yen Bai Province</a:t>
            </a:r>
            <a:endParaRPr lang="vi-VN" sz="2800" dirty="0">
              <a:solidFill>
                <a:schemeClr val="accent2">
                  <a:lumMod val="7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60EC8-01E7-08BB-726C-847F3645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3" y="1808691"/>
            <a:ext cx="4881417" cy="37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 READING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9E9484F-E8DE-CD85-849F-BBBA73DF6C6E}"/>
              </a:ext>
            </a:extLst>
          </p:cNvPr>
          <p:cNvSpPr txBox="1"/>
          <p:nvPr/>
        </p:nvSpPr>
        <p:spPr>
          <a:xfrm>
            <a:off x="6177651" y="3212549"/>
            <a:ext cx="51592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Picture b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 pottery – from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Denby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, England.</a:t>
            </a: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 Viet Nam, there are some pottery villages: Bat Trang,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Truc, Phu Lang, …</a:t>
            </a:r>
            <a:endParaRPr lang="vi-VN" sz="2800" dirty="0">
              <a:solidFill>
                <a:schemeClr val="accent2">
                  <a:lumMod val="7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48AEC-ADF1-CDF9-0486-049B2954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9" y="1834169"/>
            <a:ext cx="4739147" cy="43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brochure introducing different places with special products. Match each highlighted word with its definition.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3CA17-D2EC-47C9-F7A2-B44748727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47" y="2149812"/>
            <a:ext cx="8789114" cy="43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brochure again. Decide which place each detail below belongs to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57910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READING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E9FCC2-A7F3-5271-20CB-4FF944FE33DE}"/>
              </a:ext>
            </a:extLst>
          </p:cNvPr>
          <p:cNvSpPr txBox="1"/>
          <p:nvPr/>
        </p:nvSpPr>
        <p:spPr>
          <a:xfrm>
            <a:off x="6831283" y="3429000"/>
            <a:ext cx="34835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Vong: 2, 3, 5 		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Denby: 1, 3, 4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3E68546-E87F-DA56-2973-61611F17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5" y="1870454"/>
            <a:ext cx="4810341" cy="4792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698F6D-DAED-022A-20F6-C4F00DB32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917" y="1107622"/>
            <a:ext cx="6851912" cy="53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247" y="1152307"/>
            <a:ext cx="110871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a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speciality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in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Vong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village/ or in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Denby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868247" y="1654913"/>
            <a:ext cx="10952046" cy="4877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speciality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it in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Vong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village?/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Denby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do people make it from?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 people make it in the traditional way?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Is it well known in only Viet Nam or around the world?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vi-VN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7AABB-738C-1498-4078-D0731D8EBB87}"/>
              </a:ext>
            </a:extLst>
          </p:cNvPr>
          <p:cNvSpPr txBox="1"/>
          <p:nvPr/>
        </p:nvSpPr>
        <p:spPr>
          <a:xfrm>
            <a:off x="2865384" y="2464385"/>
            <a:ext cx="45088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Sticky rice flakes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B699F-A6EA-2E85-25DB-638A403383B1}"/>
              </a:ext>
            </a:extLst>
          </p:cNvPr>
          <p:cNvSpPr txBox="1"/>
          <p:nvPr/>
        </p:nvSpPr>
        <p:spPr>
          <a:xfrm>
            <a:off x="3320284" y="3471863"/>
            <a:ext cx="26856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Sticky rice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326AB-0C6D-07AF-3D85-9C949048AFED}"/>
              </a:ext>
            </a:extLst>
          </p:cNvPr>
          <p:cNvSpPr txBox="1"/>
          <p:nvPr/>
        </p:nvSpPr>
        <p:spPr>
          <a:xfrm>
            <a:off x="3499566" y="4355801"/>
            <a:ext cx="431708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33652-9041-66CC-7D1C-B68CC78BF9C7}"/>
              </a:ext>
            </a:extLst>
          </p:cNvPr>
          <p:cNvSpPr txBox="1"/>
          <p:nvPr/>
        </p:nvSpPr>
        <p:spPr>
          <a:xfrm>
            <a:off x="3071861" y="5600886"/>
            <a:ext cx="474478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only Viet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FB06-4AF0-085F-B954-48808EFCB9F2}"/>
              </a:ext>
            </a:extLst>
          </p:cNvPr>
          <p:cNvSpPr txBox="1"/>
          <p:nvPr/>
        </p:nvSpPr>
        <p:spPr>
          <a:xfrm>
            <a:off x="7603665" y="2472023"/>
            <a:ext cx="30741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6C350-97F5-DD3E-6F43-DCBCE219E83A}"/>
              </a:ext>
            </a:extLst>
          </p:cNvPr>
          <p:cNvSpPr txBox="1"/>
          <p:nvPr/>
        </p:nvSpPr>
        <p:spPr>
          <a:xfrm>
            <a:off x="7075510" y="3479501"/>
            <a:ext cx="4744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finest local clay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ADFC4-F63D-21E3-F7DF-4CE762DC3DEB}"/>
              </a:ext>
            </a:extLst>
          </p:cNvPr>
          <p:cNvSpPr txBox="1"/>
          <p:nvPr/>
        </p:nvSpPr>
        <p:spPr>
          <a:xfrm>
            <a:off x="7311484" y="5641827"/>
            <a:ext cx="45088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247" y="1152307"/>
            <a:ext cx="110871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a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speciality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your home town, or the area you know. Use the questions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868247" y="1654913"/>
            <a:ext cx="10952046" cy="389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speciality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it? 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do people make it from?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 people make it in the traditional way?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Is it well known in only your country or around the world?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vi-VN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DDEE6-F26D-3E08-372F-B7B7D5C3C8C0}"/>
              </a:ext>
            </a:extLst>
          </p:cNvPr>
          <p:cNvSpPr txBox="1"/>
          <p:nvPr/>
        </p:nvSpPr>
        <p:spPr>
          <a:xfrm>
            <a:off x="5003899" y="2211464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Banh </a:t>
            </a:r>
            <a:r>
              <a:rPr lang="en-US" sz="3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xeo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AB75B-5FD5-A04C-3027-EC5B7DC63E3D}"/>
              </a:ext>
            </a:extLst>
          </p:cNvPr>
          <p:cNvSpPr txBox="1"/>
          <p:nvPr/>
        </p:nvSpPr>
        <p:spPr>
          <a:xfrm>
            <a:off x="5180880" y="342900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653A3-DCCD-8A0E-BDE1-0F6E88600EBC}"/>
              </a:ext>
            </a:extLst>
          </p:cNvPr>
          <p:cNvSpPr txBox="1"/>
          <p:nvPr/>
        </p:nvSpPr>
        <p:spPr>
          <a:xfrm>
            <a:off x="5398601" y="432337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09490-0549-38C3-B9D7-386F36C5E92C}"/>
              </a:ext>
            </a:extLst>
          </p:cNvPr>
          <p:cNvSpPr txBox="1"/>
          <p:nvPr/>
        </p:nvSpPr>
        <p:spPr>
          <a:xfrm>
            <a:off x="5552348" y="5435309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around the world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4089</TotalTime>
  <Words>566</Words>
  <Application>Microsoft Office PowerPoint</Application>
  <PresentationFormat>Widescreen</PresentationFormat>
  <Paragraphs>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 Display</vt:lpstr>
      <vt:lpstr>Arial</vt:lpstr>
      <vt:lpstr>Calibri</vt:lpstr>
      <vt:lpstr>Calibri Light</vt:lpstr>
      <vt:lpstr>Myriad Pro</vt:lpstr>
      <vt:lpstr>Source Sans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</cp:lastModifiedBy>
  <cp:revision>236</cp:revision>
  <dcterms:created xsi:type="dcterms:W3CDTF">2020-12-09T02:04:09Z</dcterms:created>
  <dcterms:modified xsi:type="dcterms:W3CDTF">2024-09-18T01:38:25Z</dcterms:modified>
</cp:coreProperties>
</file>