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396" r:id="rId2"/>
    <p:sldId id="398" r:id="rId3"/>
    <p:sldId id="399" r:id="rId4"/>
    <p:sldId id="395" r:id="rId5"/>
    <p:sldId id="358" r:id="rId6"/>
    <p:sldId id="355" r:id="rId7"/>
    <p:sldId id="279" r:id="rId8"/>
    <p:sldId id="356" r:id="rId9"/>
    <p:sldId id="357" r:id="rId10"/>
    <p:sldId id="360" r:id="rId11"/>
    <p:sldId id="361" r:id="rId12"/>
    <p:sldId id="281" r:id="rId13"/>
    <p:sldId id="362" r:id="rId14"/>
    <p:sldId id="335" r:id="rId15"/>
    <p:sldId id="332" r:id="rId16"/>
    <p:sldId id="364" r:id="rId17"/>
    <p:sldId id="365" r:id="rId18"/>
    <p:sldId id="400" r:id="rId19"/>
    <p:sldId id="313" r:id="rId20"/>
    <p:sldId id="333" r:id="rId21"/>
    <p:sldId id="334" r:id="rId22"/>
    <p:sldId id="401" r:id="rId23"/>
    <p:sldId id="314" r:id="rId24"/>
    <p:sldId id="385" r:id="rId25"/>
    <p:sldId id="386" r:id="rId26"/>
    <p:sldId id="391" r:id="rId27"/>
    <p:sldId id="388" r:id="rId28"/>
    <p:sldId id="330" r:id="rId29"/>
    <p:sldId id="39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>
          <p15:clr>
            <a:srgbClr val="A4A3A4"/>
          </p15:clr>
        </p15:guide>
        <p15:guide id="2" pos="38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EF4B66"/>
    <a:srgbClr val="F7A5A5"/>
    <a:srgbClr val="F7941E"/>
    <a:srgbClr val="FFDAAB"/>
    <a:srgbClr val="00A9A5"/>
    <a:srgbClr val="CBEAF0"/>
    <a:srgbClr val="48C0B6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82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qNugAvxXXo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37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92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537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Video link: </a:t>
            </a:r>
            <a:r>
              <a:rPr lang="en-US" sz="1200" b="1" smtClean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  <a:hlinkClick r:id="rId3"/>
              </a:rPr>
              <a:t>www.youtube.com/watch?v=uqNugAvxXXo</a:t>
            </a:r>
            <a:endParaRPr lang="en-US" sz="1200" b="1" smtClean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uqNugAvxXXo" TargetMode="Externa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11" Type="http://schemas.openxmlformats.org/officeDocument/2006/relationships/image" Target="../media/image17.png"/><Relationship Id="rId5" Type="http://schemas.openxmlformats.org/officeDocument/2006/relationships/image" Target="../media/image12.jpe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openxmlformats.org/officeDocument/2006/relationships/image" Target="../media/image13.GIF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openxmlformats.org/officeDocument/2006/relationships/image" Target="../media/image13.GIF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openxmlformats.org/officeDocument/2006/relationships/image" Target="../media/image13.GIF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54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26977" y="1135790"/>
            <a:ext cx="117824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400" b="1" smtClean="0">
                <a:solidFill>
                  <a:srgbClr val="EF4B66"/>
                </a:solidFill>
                <a:effectLst/>
                <a:latin typeface="Calibri (Body)"/>
                <a:ea typeface="Times New Roman" panose="02020603050405020304" pitchFamily="18" charset="0"/>
              </a:rPr>
              <a:t>Watch the video </a:t>
            </a:r>
            <a:r>
              <a:rPr lang="en-US" sz="4400" b="1" smtClean="0">
                <a:solidFill>
                  <a:srgbClr val="EF4B66"/>
                </a:solidFill>
                <a:effectLst/>
                <a:latin typeface="Calibri (Body)"/>
                <a:ea typeface="Times New Roman" panose="02020603050405020304" pitchFamily="18" charset="0"/>
              </a:rPr>
              <a:t>and </a:t>
            </a:r>
            <a:r>
              <a:rPr lang="en-US" sz="4400" b="1">
                <a:solidFill>
                  <a:srgbClr val="EF4B66"/>
                </a:solidFill>
                <a:effectLst/>
                <a:latin typeface="Calibri (Body)"/>
                <a:ea typeface="Times New Roman" panose="02020603050405020304" pitchFamily="18" charset="0"/>
              </a:rPr>
              <a:t>answer </a:t>
            </a:r>
            <a:r>
              <a:rPr lang="en-US" sz="4400" b="1" smtClean="0">
                <a:solidFill>
                  <a:srgbClr val="EF4B66"/>
                </a:solidFill>
                <a:effectLst/>
                <a:latin typeface="Calibri (Body)"/>
                <a:ea typeface="Times New Roman" panose="02020603050405020304" pitchFamily="18" charset="0"/>
              </a:rPr>
              <a:t>the question!</a:t>
            </a:r>
            <a:endParaRPr lang="en-US" sz="4400" b="1" dirty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2"/>
          <p:cNvSpPr txBox="1"/>
          <p:nvPr/>
        </p:nvSpPr>
        <p:spPr>
          <a:xfrm>
            <a:off x="7765998" y="81867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Option </a:t>
            </a:r>
            <a:r>
              <a:rPr lang="en-US" sz="3600" b="1" smtClean="0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2</a:t>
            </a:r>
            <a:endParaRPr lang="en-US" sz="3600" b="1" dirty="0"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uqNugAvxXXo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45491" y="2214405"/>
            <a:ext cx="7726048" cy="4345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07313" y="2564374"/>
            <a:ext cx="108597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smtClean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When do we </a:t>
            </a:r>
            <a:r>
              <a:rPr lang="en-US" sz="6000" b="1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use </a:t>
            </a:r>
            <a:r>
              <a:rPr lang="en-US" sz="6000" b="1" i="1" smtClean="0">
                <a:solidFill>
                  <a:srgbClr val="EF4B66"/>
                </a:solidFill>
                <a:effectLst/>
                <a:latin typeface="Calibri (Body)"/>
                <a:ea typeface="Times New Roman" panose="02020603050405020304" pitchFamily="18" charset="0"/>
              </a:rPr>
              <a:t>a / an / the</a:t>
            </a:r>
            <a:r>
              <a:rPr lang="en-US" sz="6000" b="1" dirty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239" y="1403697"/>
            <a:ext cx="3865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1. She is </a:t>
            </a:r>
            <a:r>
              <a:rPr lang="en-US" sz="3600" u="sng">
                <a:solidFill>
                  <a:srgbClr val="FF0000"/>
                </a:solidFill>
              </a:rPr>
              <a:t>an</a:t>
            </a:r>
            <a:r>
              <a:rPr lang="en-US" sz="3600"/>
              <a:t> engineer.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24146" y="4594735"/>
            <a:ext cx="3850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</a:rPr>
              <a:t>the</a:t>
            </a:r>
            <a:r>
              <a:rPr lang="en-US" sz="3200" b="1" dirty="0">
                <a:solidFill>
                  <a:schemeClr val="accent2"/>
                </a:solidFill>
              </a:rPr>
              <a:t>: definite article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18107" y="2970467"/>
            <a:ext cx="5096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</a:rPr>
              <a:t>a</a:t>
            </a:r>
            <a:r>
              <a:rPr lang="en-US" sz="3200" b="1" dirty="0">
                <a:solidFill>
                  <a:schemeClr val="accent2"/>
                </a:solidFill>
              </a:rPr>
              <a:t>: </a:t>
            </a:r>
            <a:r>
              <a:rPr lang="en-US" sz="3200" b="1">
                <a:solidFill>
                  <a:schemeClr val="accent2"/>
                </a:solidFill>
              </a:rPr>
              <a:t>indefinite </a:t>
            </a:r>
            <a:r>
              <a:rPr lang="en-US" sz="3200" b="1" smtClean="0">
                <a:solidFill>
                  <a:schemeClr val="accent2"/>
                </a:solidFill>
              </a:rPr>
              <a:t>article</a:t>
            </a:r>
            <a:endParaRPr lang="en-US" sz="3200" b="1" dirty="0"/>
          </a:p>
          <a:p>
            <a:r>
              <a:rPr lang="en-US" sz="3200" b="1" dirty="0"/>
              <a:t>a + singular </a:t>
            </a:r>
            <a:r>
              <a:rPr lang="en-US" sz="3200" b="1"/>
              <a:t>noun </a:t>
            </a: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200" b="1" smtClean="0"/>
              <a:t>beginning </a:t>
            </a:r>
            <a:r>
              <a:rPr lang="en-US" sz="3200" b="1" dirty="0"/>
              <a:t>with </a:t>
            </a:r>
            <a:r>
              <a:rPr lang="en-US" sz="3200" b="1"/>
              <a:t>a </a:t>
            </a:r>
            <a:r>
              <a:rPr lang="en-US" sz="3200" b="1" smtClean="0"/>
              <a:t>consonant</a:t>
            </a:r>
            <a:r>
              <a:rPr lang="en-US" sz="3200" b="1" dirty="0"/>
              <a:t>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0542" y="1109297"/>
            <a:ext cx="4522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  <a:sym typeface="+mn-ea"/>
              </a:rPr>
              <a:t>an</a:t>
            </a:r>
            <a:r>
              <a:rPr lang="en-US" sz="3200" b="1" dirty="0">
                <a:solidFill>
                  <a:schemeClr val="accent2"/>
                </a:solidFill>
                <a:sym typeface="+mn-ea"/>
              </a:rPr>
              <a:t>: </a:t>
            </a:r>
            <a:r>
              <a:rPr lang="en-US" sz="3200" b="1">
                <a:solidFill>
                  <a:schemeClr val="accent2"/>
                </a:solidFill>
                <a:sym typeface="+mn-ea"/>
              </a:rPr>
              <a:t>indefinite </a:t>
            </a:r>
            <a:r>
              <a:rPr lang="en-US" sz="3200" b="1" smtClean="0">
                <a:solidFill>
                  <a:schemeClr val="accent2"/>
                </a:solidFill>
                <a:sym typeface="+mn-ea"/>
              </a:rPr>
              <a:t>article</a:t>
            </a:r>
            <a:endParaRPr lang="en-US" sz="3200" b="1" dirty="0">
              <a:sym typeface="+mn-ea"/>
            </a:endParaRPr>
          </a:p>
          <a:p>
            <a:r>
              <a:rPr lang="en-US" sz="3200" b="1" dirty="0"/>
              <a:t>an + singular noun beginning with a vowel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19412" y="4831637"/>
            <a:ext cx="5189219" cy="34702"/>
          </a:xfrm>
          <a:prstGeom prst="straightConnector1">
            <a:avLst/>
          </a:prstGeom>
          <a:ln w="28575">
            <a:solidFill>
              <a:srgbClr val="F7941E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852152" y="3701709"/>
            <a:ext cx="3749442" cy="9443"/>
          </a:xfrm>
          <a:prstGeom prst="straightConnector1">
            <a:avLst/>
          </a:prstGeom>
          <a:ln w="28575">
            <a:solidFill>
              <a:srgbClr val="F7941E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76675" y="1831027"/>
            <a:ext cx="1620542" cy="6494"/>
          </a:xfrm>
          <a:prstGeom prst="straightConnector1">
            <a:avLst/>
          </a:prstGeom>
          <a:ln w="28575">
            <a:solidFill>
              <a:srgbClr val="F7941E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1239" y="3248270"/>
            <a:ext cx="4176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2</a:t>
            </a:r>
            <a:r>
              <a:rPr lang="en-US" sz="3600"/>
              <a:t>. We held </a:t>
            </a:r>
            <a:r>
              <a:rPr lang="en-US" sz="3600" u="sng">
                <a:solidFill>
                  <a:srgbClr val="FF0000"/>
                </a:solidFill>
              </a:rPr>
              <a:t>a</a:t>
            </a:r>
            <a:r>
              <a:rPr lang="en-US" sz="3600"/>
              <a:t> 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family </a:t>
            </a:r>
            <a:r>
              <a:rPr lang="en-US" sz="3600"/>
              <a:t>reunion last week. </a:t>
            </a:r>
            <a:r>
              <a:rPr lang="en-US" sz="3600" u="sng">
                <a:solidFill>
                  <a:srgbClr val="FF0000"/>
                </a:solidFill>
              </a:rPr>
              <a:t>The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 smtClean="0">
                <a:solidFill>
                  <a:srgbClr val="FF0000"/>
                </a:solidFill>
              </a:rPr>
              <a:t/>
            </a:r>
            <a:br>
              <a:rPr lang="en-US" sz="3600" smtClean="0">
                <a:solidFill>
                  <a:srgbClr val="FF0000"/>
                </a:solidFill>
              </a:rPr>
            </a:br>
            <a:r>
              <a:rPr lang="en-US" sz="3600" smtClean="0"/>
              <a:t>party </a:t>
            </a:r>
            <a:r>
              <a:rPr lang="en-US" sz="3600"/>
              <a:t>was enjoyable.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110" y="1319335"/>
            <a:ext cx="10165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We can use noun without </a:t>
            </a:r>
            <a:r>
              <a:rPr lang="en-US" sz="3200" i="1"/>
              <a:t>a / an</a:t>
            </a:r>
            <a:r>
              <a:rPr lang="en-US" sz="3200"/>
              <a:t> or </a:t>
            </a:r>
            <a:r>
              <a:rPr lang="en-US" sz="3200" i="1"/>
              <a:t>the</a:t>
            </a:r>
            <a:r>
              <a:rPr lang="en-US" sz="3200"/>
              <a:t>. We call </a:t>
            </a:r>
            <a:r>
              <a:rPr lang="en-US" sz="3200" smtClean="0"/>
              <a:t>this</a:t>
            </a:r>
            <a:br>
              <a:rPr lang="en-US" sz="3200" smtClean="0"/>
            </a:br>
            <a:r>
              <a:rPr lang="en-US" sz="3200" smtClean="0"/>
              <a:t> </a:t>
            </a:r>
            <a:r>
              <a:rPr lang="en-US" sz="4800" b="1">
                <a:solidFill>
                  <a:srgbClr val="EF4B66"/>
                </a:solidFill>
              </a:rPr>
              <a:t>zero article.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637" b="61191"/>
          <a:stretch/>
        </p:blipFill>
        <p:spPr>
          <a:xfrm>
            <a:off x="47736" y="2769576"/>
            <a:ext cx="6048264" cy="26640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5252" t="37810" r="1454" b="1049"/>
          <a:stretch/>
        </p:blipFill>
        <p:spPr>
          <a:xfrm>
            <a:off x="6218681" y="2277208"/>
            <a:ext cx="5795519" cy="4197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87067" y="2004786"/>
            <a:ext cx="115187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 smtClean="0"/>
              <a:t>It </a:t>
            </a:r>
            <a:r>
              <a:rPr lang="en-US" sz="3200"/>
              <a:t>takes more than </a:t>
            </a:r>
            <a:r>
              <a:rPr lang="en-US" sz="3200" b="1">
                <a:solidFill>
                  <a:srgbClr val="F7941E"/>
                </a:solidFill>
              </a:rPr>
              <a:t>a / an </a:t>
            </a:r>
            <a:r>
              <a:rPr lang="en-US" sz="3200"/>
              <a:t>hour to drive </a:t>
            </a:r>
            <a:r>
              <a:rPr lang="en-US" sz="3200" smtClean="0"/>
              <a:t>to Can </a:t>
            </a:r>
            <a:r>
              <a:rPr lang="en-US" sz="3200"/>
              <a:t>Tho.	</a:t>
            </a:r>
            <a:endParaRPr lang="en-US" sz="3200" smtClean="0"/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It’s </a:t>
            </a:r>
            <a:r>
              <a:rPr lang="en-US" sz="3200" b="1">
                <a:solidFill>
                  <a:srgbClr val="F7941E"/>
                </a:solidFill>
              </a:rPr>
              <a:t>a / Ø </a:t>
            </a:r>
            <a:r>
              <a:rPr lang="en-US" sz="3200"/>
              <a:t>tradition for children to wake </a:t>
            </a:r>
            <a:r>
              <a:rPr lang="en-US" sz="3200" smtClean="0"/>
              <a:t>up early </a:t>
            </a:r>
            <a:r>
              <a:rPr lang="en-US" sz="3200"/>
              <a:t>on Christmas Day</a:t>
            </a:r>
            <a:r>
              <a:rPr lang="en-US" sz="3200" smtClean="0"/>
              <a:t>.</a:t>
            </a:r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The Ok Om Bok Festival takes place </a:t>
            </a:r>
            <a:r>
              <a:rPr lang="en-US" sz="3200" smtClean="0"/>
              <a:t>in </a:t>
            </a:r>
            <a:r>
              <a:rPr lang="en-US" sz="3200" b="1">
                <a:solidFill>
                  <a:srgbClr val="F7941E"/>
                </a:solidFill>
              </a:rPr>
              <a:t>the / Ø </a:t>
            </a:r>
            <a:r>
              <a:rPr lang="en-US" sz="3200"/>
              <a:t>October.	</a:t>
            </a:r>
            <a:endParaRPr lang="en-US" sz="3200" smtClean="0"/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4.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We went to Can Tho by </a:t>
            </a:r>
            <a:r>
              <a:rPr lang="en-US" sz="3200" b="1">
                <a:solidFill>
                  <a:srgbClr val="F7941E"/>
                </a:solidFill>
              </a:rPr>
              <a:t>an / Ø </a:t>
            </a:r>
            <a:r>
              <a:rPr lang="en-US" sz="3200"/>
              <a:t>air</a:t>
            </a:r>
            <a:r>
              <a:rPr lang="en-US" sz="3200" smtClean="0"/>
              <a:t>.</a:t>
            </a:r>
          </a:p>
          <a:p>
            <a:endParaRPr lang="en-US" sz="1500"/>
          </a:p>
          <a:p>
            <a:r>
              <a:rPr lang="en-US" sz="3200" b="1" smtClean="0">
                <a:solidFill>
                  <a:srgbClr val="F7941E"/>
                </a:solidFill>
              </a:rPr>
              <a:t>5</a:t>
            </a:r>
            <a:r>
              <a:rPr lang="en-US" sz="3200" smtClean="0">
                <a:solidFill>
                  <a:srgbClr val="F7941E"/>
                </a:solidFill>
              </a:rPr>
              <a:t>.  </a:t>
            </a:r>
            <a:r>
              <a:rPr lang="en-US" sz="3200" b="1" i="1" smtClean="0"/>
              <a:t>A</a:t>
            </a:r>
            <a:r>
              <a:rPr lang="en-US" sz="3200" b="1" i="1"/>
              <a:t>:</a:t>
            </a:r>
            <a:r>
              <a:rPr lang="en-US" sz="3200"/>
              <a:t> Where’s </a:t>
            </a:r>
            <a:r>
              <a:rPr lang="en-US" sz="3200" b="1">
                <a:solidFill>
                  <a:srgbClr val="F7941E"/>
                </a:solidFill>
              </a:rPr>
              <a:t>a / the </a:t>
            </a:r>
            <a:r>
              <a:rPr lang="en-US" sz="3200"/>
              <a:t>book?</a:t>
            </a:r>
          </a:p>
          <a:p>
            <a:r>
              <a:rPr lang="en-US" sz="3200" smtClean="0"/>
              <a:t>     </a:t>
            </a:r>
            <a:r>
              <a:rPr lang="en-US" sz="3200" b="1" i="1" smtClean="0"/>
              <a:t>B</a:t>
            </a:r>
            <a:r>
              <a:rPr lang="en-US" sz="3200" b="1" i="1"/>
              <a:t>:</a:t>
            </a:r>
            <a:r>
              <a:rPr lang="en-US" sz="3200"/>
              <a:t> I thought you left it next to the TV.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9673" y="1399540"/>
            <a:ext cx="1020861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Choose the correct option in each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sentence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below.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55832" y="2004508"/>
            <a:ext cx="567055" cy="56705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27" name="Round Single Corner Rectangle 2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443355" y="2803814"/>
            <a:ext cx="464576" cy="464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2755" y="3481754"/>
            <a:ext cx="508191" cy="50819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585789" y="4229100"/>
            <a:ext cx="508191" cy="50819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458051" y="4923692"/>
            <a:ext cx="709503" cy="50819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mblr_pan4hgy31V1wa6dqco2_128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5140" y="1030605"/>
            <a:ext cx="8653145" cy="3481705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303850" y="4543864"/>
            <a:ext cx="101657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Kitchen Gods Worshipping </a:t>
            </a:r>
            <a:r>
              <a:rPr lang="en-US" sz="44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Ceremony</a:t>
            </a:r>
            <a:endParaRPr lang="en-US" sz="4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622617" y="5312214"/>
            <a:ext cx="107689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When is it?</a:t>
            </a:r>
            <a:endParaRPr lang="en-US" sz="3200">
              <a:ln w="22225">
                <a:noFill/>
                <a:prstDash val="solid"/>
              </a:ln>
              <a:solidFill>
                <a:schemeClr val="tx1"/>
              </a:solidFill>
              <a:effectLst/>
            </a:endParaRPr>
          </a:p>
          <a:p>
            <a:pPr algn="ctr"/>
            <a:r>
              <a:rPr lang="en-US" sz="3200" smtClean="0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On </a:t>
            </a:r>
            <a:r>
              <a:rPr lang="en-US" sz="3200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the 23rd day of the twelfth lunar month.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mblr_pan4hgy31V1wa6dqco2_128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5140" y="1030605"/>
            <a:ext cx="8653145" cy="3481705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2973891" y="4568385"/>
            <a:ext cx="59005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What happens in this ceremony?</a:t>
            </a:r>
            <a:r>
              <a:rPr lang="en-US" sz="3200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8085" y="5019040"/>
            <a:ext cx="10165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n w="22225">
                  <a:noFill/>
                  <a:prstDash val="solid"/>
                </a:ln>
                <a:effectLst/>
                <a:sym typeface="+mn-ea"/>
              </a:rPr>
              <a:t>Vietnamese people prepare offerings for the Kitchen Gods, who will report the family’s affairs over the past year to the Jade Emperor. </a:t>
            </a:r>
            <a:endParaRPr lang="en-US" sz="3200">
              <a:ln w="22225">
                <a:noFill/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8" y="1214232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Which of the underlined parts in each question is incorrect? Find and correct it.</a:t>
            </a:r>
            <a:endParaRPr lang="en-US" sz="2400" b="1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8983" y="118785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106616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0874" y="1859968"/>
            <a:ext cx="113516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 u="sng" smtClean="0"/>
              <a:t>The</a:t>
            </a:r>
            <a:r>
              <a:rPr lang="en-US" sz="3200" smtClean="0"/>
              <a:t> </a:t>
            </a:r>
            <a:r>
              <a:rPr lang="en-US" sz="3200"/>
              <a:t>worshipping Kitchen Gods is </a:t>
            </a:r>
            <a:r>
              <a:rPr lang="en-US" sz="3200" u="sng" smtClean="0"/>
              <a:t>a</a:t>
            </a:r>
            <a:r>
              <a:rPr lang="en-US" sz="3200" smtClean="0"/>
              <a:t> long-time </a:t>
            </a:r>
            <a:r>
              <a:rPr lang="en-US" sz="3200"/>
              <a:t>tradition of </a:t>
            </a:r>
            <a:r>
              <a:rPr lang="en-US" sz="3200" u="sng"/>
              <a:t>the</a:t>
            </a:r>
            <a:r>
              <a:rPr lang="en-US" sz="3200"/>
              <a:t> </a:t>
            </a:r>
            <a:endParaRPr lang="en-US" sz="3200" smtClean="0"/>
          </a:p>
          <a:p>
            <a:r>
              <a:rPr lang="en-US" sz="3200"/>
              <a:t> </a:t>
            </a:r>
            <a:r>
              <a:rPr lang="en-US" sz="3200" smtClean="0"/>
              <a:t>     </a:t>
            </a:r>
            <a:r>
              <a:rPr lang="en-US" sz="3200" smtClean="0">
                <a:solidFill>
                  <a:srgbClr val="00B0F0"/>
                </a:solidFill>
              </a:rPr>
              <a:t>A						    B				        C</a:t>
            </a:r>
          </a:p>
          <a:p>
            <a:r>
              <a:rPr lang="en-US" sz="3200" smtClean="0"/>
              <a:t>Vietnamese.</a:t>
            </a:r>
          </a:p>
          <a:p>
            <a:endParaRPr lang="en-US" sz="3200" b="1">
              <a:solidFill>
                <a:srgbClr val="F7941E"/>
              </a:solidFill>
            </a:endParaRPr>
          </a:p>
          <a:p>
            <a:r>
              <a:rPr lang="en-US" sz="3200" b="1" smtClean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People organise </a:t>
            </a:r>
            <a:r>
              <a:rPr lang="en-US" sz="3200" u="sng"/>
              <a:t>the</a:t>
            </a:r>
            <a:r>
              <a:rPr lang="en-US" sz="3200"/>
              <a:t> </a:t>
            </a:r>
            <a:r>
              <a:rPr lang="en-US" sz="3200" smtClean="0"/>
              <a:t>worshipping ceremony </a:t>
            </a:r>
            <a:r>
              <a:rPr lang="en-US" sz="3200"/>
              <a:t>at </a:t>
            </a:r>
            <a:r>
              <a:rPr lang="en-US" sz="3200" u="sng"/>
              <a:t>noon</a:t>
            </a:r>
            <a:r>
              <a:rPr lang="en-US" sz="3200"/>
              <a:t> so that </a:t>
            </a:r>
            <a:r>
              <a:rPr lang="en-US" sz="3200" u="sng" smtClean="0"/>
              <a:t>a</a:t>
            </a:r>
          </a:p>
          <a:p>
            <a:r>
              <a:rPr lang="en-US" sz="3200" smtClean="0">
                <a:solidFill>
                  <a:srgbClr val="00B0F0"/>
                </a:solidFill>
              </a:rPr>
              <a:t>			     A</a:t>
            </a:r>
            <a:r>
              <a:rPr lang="en-US" sz="3200">
                <a:solidFill>
                  <a:srgbClr val="00B0F0"/>
                </a:solidFill>
              </a:rPr>
              <a:t>						</a:t>
            </a:r>
            <a:r>
              <a:rPr lang="en-US" sz="3200" smtClean="0">
                <a:solidFill>
                  <a:srgbClr val="00B0F0"/>
                </a:solidFill>
              </a:rPr>
              <a:t> </a:t>
            </a:r>
            <a:r>
              <a:rPr lang="en-US" sz="3200">
                <a:solidFill>
                  <a:srgbClr val="00B0F0"/>
                </a:solidFill>
              </a:rPr>
              <a:t>B	</a:t>
            </a:r>
            <a:r>
              <a:rPr lang="en-US" sz="3200" smtClean="0">
                <a:solidFill>
                  <a:srgbClr val="00B0F0"/>
                </a:solidFill>
              </a:rPr>
              <a:t>           C</a:t>
            </a:r>
            <a:endParaRPr lang="en-US" sz="3200" smtClean="0"/>
          </a:p>
          <a:p>
            <a:r>
              <a:rPr lang="en-US" sz="3200" smtClean="0"/>
              <a:t>Kitchen Gods </a:t>
            </a:r>
            <a:r>
              <a:rPr lang="en-US" sz="3200"/>
              <a:t>can leave for Heaven at 12 o’clock. </a:t>
            </a:r>
            <a:endParaRPr lang="en-US" sz="3200" dirty="0"/>
          </a:p>
          <a:p>
            <a:r>
              <a:rPr lang="en-US" sz="3200" smtClean="0"/>
              <a:t> 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1520285" y="2205681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→ 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65644" y="2410840"/>
            <a:ext cx="48837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995048" y="4176850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→ </a:t>
            </a:r>
            <a:r>
              <a:rPr lang="en-US" sz="3200" b="1" smtClean="0">
                <a:solidFill>
                  <a:srgbClr val="EF4B66"/>
                </a:solidFill>
              </a:rPr>
              <a:t>the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0537182" y="4362732"/>
            <a:ext cx="48837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9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8" grpId="1" animBg="1"/>
      <p:bldP spid="40" grpId="0"/>
      <p:bldP spid="41" grpId="0" animBg="1"/>
      <p:bldP spid="4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4906" y="1289488"/>
            <a:ext cx="11689294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smtClean="0">
                <a:solidFill>
                  <a:srgbClr val="F7941E"/>
                </a:solidFill>
              </a:rPr>
              <a:t>3</a:t>
            </a:r>
            <a:r>
              <a:rPr lang="en-US" sz="3100" smtClean="0">
                <a:solidFill>
                  <a:srgbClr val="F7941E"/>
                </a:solidFill>
              </a:rPr>
              <a:t>. </a:t>
            </a:r>
            <a:r>
              <a:rPr lang="en-US" sz="3100" u="sng" smtClean="0"/>
              <a:t>Most</a:t>
            </a:r>
            <a:r>
              <a:rPr lang="en-US" sz="3100" smtClean="0"/>
              <a:t> </a:t>
            </a:r>
            <a:r>
              <a:rPr lang="en-US" sz="3100"/>
              <a:t>families in </a:t>
            </a:r>
            <a:r>
              <a:rPr lang="en-US" sz="3100" u="sng"/>
              <a:t>the</a:t>
            </a:r>
            <a:r>
              <a:rPr lang="en-US" sz="3100"/>
              <a:t> Viet </a:t>
            </a:r>
            <a:r>
              <a:rPr lang="en-US" sz="3100" smtClean="0"/>
              <a:t>Nam prepare </a:t>
            </a:r>
            <a:r>
              <a:rPr lang="en-US" sz="3100" u="sng"/>
              <a:t>oﬀerings</a:t>
            </a:r>
            <a:r>
              <a:rPr lang="en-US" sz="3100"/>
              <a:t> for the </a:t>
            </a:r>
            <a:r>
              <a:rPr lang="en-US" sz="3100" smtClean="0"/>
              <a:t>Kitchen </a:t>
            </a:r>
            <a:r>
              <a:rPr lang="en-US" sz="3100"/>
              <a:t>Gods.</a:t>
            </a:r>
            <a:r>
              <a:rPr lang="en-US" sz="3100" smtClean="0"/>
              <a:t> </a:t>
            </a:r>
          </a:p>
          <a:p>
            <a:r>
              <a:rPr lang="en-US" sz="3100" smtClean="0"/>
              <a:t>       </a:t>
            </a:r>
            <a:r>
              <a:rPr lang="en-US" sz="3100" smtClean="0">
                <a:solidFill>
                  <a:srgbClr val="00B0F0"/>
                </a:solidFill>
              </a:rPr>
              <a:t>A</a:t>
            </a:r>
            <a:r>
              <a:rPr lang="en-US" sz="3100">
                <a:solidFill>
                  <a:srgbClr val="00B0F0"/>
                </a:solidFill>
              </a:rPr>
              <a:t>			</a:t>
            </a:r>
            <a:r>
              <a:rPr lang="en-US" sz="3100" smtClean="0">
                <a:solidFill>
                  <a:srgbClr val="00B0F0"/>
                </a:solidFill>
              </a:rPr>
              <a:t>     </a:t>
            </a:r>
            <a:r>
              <a:rPr lang="en-US" sz="3100">
                <a:solidFill>
                  <a:srgbClr val="00B0F0"/>
                </a:solidFill>
              </a:rPr>
              <a:t>B	      </a:t>
            </a:r>
            <a:r>
              <a:rPr lang="en-US" sz="3100" smtClean="0">
                <a:solidFill>
                  <a:srgbClr val="00B0F0"/>
                </a:solidFill>
              </a:rPr>
              <a:t>                                 C</a:t>
            </a:r>
            <a:endParaRPr lang="en-US" sz="3100"/>
          </a:p>
          <a:p>
            <a:endParaRPr lang="en-US" sz="3100" b="1">
              <a:solidFill>
                <a:srgbClr val="F7941E"/>
              </a:solidFill>
            </a:endParaRPr>
          </a:p>
          <a:p>
            <a:r>
              <a:rPr lang="en-US" sz="3100" b="1" smtClean="0">
                <a:solidFill>
                  <a:srgbClr val="F7941E"/>
                </a:solidFill>
              </a:rPr>
              <a:t>4.</a:t>
            </a:r>
            <a:r>
              <a:rPr lang="en-US" sz="3100" smtClean="0">
                <a:solidFill>
                  <a:srgbClr val="0000FF"/>
                </a:solidFill>
              </a:rPr>
              <a:t> </a:t>
            </a:r>
            <a:r>
              <a:rPr lang="en-US" sz="3100" u="sng"/>
              <a:t>The</a:t>
            </a:r>
            <a:r>
              <a:rPr lang="en-US" sz="3100"/>
              <a:t> oﬀerings include </a:t>
            </a:r>
            <a:r>
              <a:rPr lang="en-US" sz="3100" u="sng"/>
              <a:t>a</a:t>
            </a:r>
            <a:r>
              <a:rPr lang="en-US" sz="3100"/>
              <a:t> set of </a:t>
            </a:r>
            <a:r>
              <a:rPr lang="en-US" sz="3100" smtClean="0"/>
              <a:t>flowers and </a:t>
            </a:r>
            <a:r>
              <a:rPr lang="en-US" sz="3100"/>
              <a:t>fruits, </a:t>
            </a:r>
            <a:r>
              <a:rPr lang="en-US" sz="3100" u="sng"/>
              <a:t>a</a:t>
            </a:r>
            <a:r>
              <a:rPr lang="en-US" sz="3100"/>
              <a:t> paper clothes</a:t>
            </a:r>
            <a:r>
              <a:rPr lang="en-US" sz="3100" smtClean="0"/>
              <a:t>,</a:t>
            </a:r>
          </a:p>
          <a:p>
            <a:r>
              <a:rPr lang="en-US" sz="3100" smtClean="0">
                <a:solidFill>
                  <a:srgbClr val="00B0F0"/>
                </a:solidFill>
              </a:rPr>
              <a:t>      A</a:t>
            </a:r>
            <a:r>
              <a:rPr lang="en-US" sz="3100">
                <a:solidFill>
                  <a:srgbClr val="00B0F0"/>
                </a:solidFill>
              </a:rPr>
              <a:t>				</a:t>
            </a:r>
            <a:r>
              <a:rPr lang="en-US" sz="3100" smtClean="0">
                <a:solidFill>
                  <a:srgbClr val="00B0F0"/>
                </a:solidFill>
              </a:rPr>
              <a:t>  B</a:t>
            </a:r>
            <a:r>
              <a:rPr lang="en-US" sz="3100">
                <a:solidFill>
                  <a:srgbClr val="00B0F0"/>
                </a:solidFill>
              </a:rPr>
              <a:t>	          </a:t>
            </a:r>
            <a:r>
              <a:rPr lang="en-US" sz="3100" smtClean="0">
                <a:solidFill>
                  <a:srgbClr val="00B0F0"/>
                </a:solidFill>
              </a:rPr>
              <a:t> 		        C</a:t>
            </a:r>
            <a:endParaRPr lang="en-US" sz="3100"/>
          </a:p>
          <a:p>
            <a:r>
              <a:rPr lang="en-US" sz="3100" smtClean="0"/>
              <a:t>and three carps</a:t>
            </a:r>
            <a:r>
              <a:rPr lang="en-US" sz="3100"/>
              <a:t>. </a:t>
            </a:r>
            <a:endParaRPr lang="en-US" sz="3100" smtClean="0"/>
          </a:p>
          <a:p>
            <a:endParaRPr lang="en-US" sz="3100" dirty="0"/>
          </a:p>
          <a:p>
            <a:r>
              <a:rPr lang="en-US" sz="3100" b="1" smtClean="0">
                <a:solidFill>
                  <a:srgbClr val="F7941E"/>
                </a:solidFill>
              </a:rPr>
              <a:t>5.</a:t>
            </a:r>
            <a:r>
              <a:rPr lang="en-US" sz="3100" smtClean="0">
                <a:solidFill>
                  <a:srgbClr val="0000FF"/>
                </a:solidFill>
              </a:rPr>
              <a:t> </a:t>
            </a:r>
            <a:r>
              <a:rPr lang="en-US" sz="3100" u="sng"/>
              <a:t>The</a:t>
            </a:r>
            <a:r>
              <a:rPr lang="en-US" sz="3100"/>
              <a:t> Vietnamese people believe that </a:t>
            </a:r>
            <a:r>
              <a:rPr lang="en-US" sz="3100" u="sng" smtClean="0"/>
              <a:t>the</a:t>
            </a:r>
            <a:r>
              <a:rPr lang="en-US" sz="3100" smtClean="0"/>
              <a:t> Kitchen </a:t>
            </a:r>
            <a:r>
              <a:rPr lang="en-US" sz="3100"/>
              <a:t>Gods go to </a:t>
            </a:r>
            <a:endParaRPr lang="en-US" sz="3100" smtClean="0"/>
          </a:p>
          <a:p>
            <a:r>
              <a:rPr lang="en-US" sz="3100" smtClean="0">
                <a:solidFill>
                  <a:srgbClr val="00B0F0"/>
                </a:solidFill>
              </a:rPr>
              <a:t>      A</a:t>
            </a:r>
            <a:r>
              <a:rPr lang="en-US" sz="3100">
                <a:solidFill>
                  <a:srgbClr val="00B0F0"/>
                </a:solidFill>
              </a:rPr>
              <a:t>				  </a:t>
            </a:r>
            <a:r>
              <a:rPr lang="en-US" sz="3100" smtClean="0">
                <a:solidFill>
                  <a:srgbClr val="00B0F0"/>
                </a:solidFill>
              </a:rPr>
              <a:t>			B</a:t>
            </a:r>
            <a:endParaRPr lang="en-US" sz="3100"/>
          </a:p>
          <a:p>
            <a:r>
              <a:rPr lang="en-US" sz="3100" smtClean="0"/>
              <a:t>Heaven </a:t>
            </a:r>
            <a:r>
              <a:rPr lang="en-US" sz="3100"/>
              <a:t>on </a:t>
            </a:r>
            <a:r>
              <a:rPr lang="en-US" sz="3100" u="sng" smtClean="0"/>
              <a:t>carps</a:t>
            </a:r>
            <a:r>
              <a:rPr lang="en-US" sz="3100" smtClean="0"/>
              <a:t>.</a:t>
            </a:r>
          </a:p>
          <a:p>
            <a:r>
              <a:rPr lang="en-US" sz="3100" smtClean="0">
                <a:solidFill>
                  <a:srgbClr val="00B0F0"/>
                </a:solidFill>
              </a:rPr>
              <a:t>		  C</a:t>
            </a:r>
            <a:endParaRPr lang="en-US" sz="3100"/>
          </a:p>
        </p:txBody>
      </p:sp>
      <p:sp>
        <p:nvSpPr>
          <p:cNvPr id="11" name="TextBox 10"/>
          <p:cNvSpPr txBox="1"/>
          <p:nvPr/>
        </p:nvSpPr>
        <p:spPr>
          <a:xfrm>
            <a:off x="3953876" y="1618288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→ 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96010" y="1804170"/>
            <a:ext cx="48837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798438" y="3062169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→ 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340572" y="3248051"/>
            <a:ext cx="48837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79550" y="4955190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→ 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1684" y="5141072"/>
            <a:ext cx="48837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9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3" grpId="1" animBg="1"/>
      <p:bldP spid="14" grpId="0"/>
      <p:bldP spid="15" grpId="0" animBg="1"/>
      <p:bldP spid="15" grpId="1" animBg="1"/>
      <p:bldP spid="18" grpId="0"/>
      <p:bldP spid="19" grpId="0" animBg="1"/>
      <p:bldP spid="1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214232"/>
            <a:ext cx="8039797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a, an, the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Ø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(zero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article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17200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693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5760" y="1730706"/>
            <a:ext cx="1151874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/>
              <a:t>It is a custom in my family to </a:t>
            </a:r>
            <a:r>
              <a:rPr lang="en-US" sz="3200" smtClean="0"/>
              <a:t>have ______ </a:t>
            </a:r>
            <a:r>
              <a:rPr lang="en-US" sz="3200"/>
              <a:t>breakfast at home on Sundays.	</a:t>
            </a:r>
            <a:endParaRPr lang="en-US" sz="3200" smtClean="0"/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When visiting a family home in </a:t>
            </a:r>
            <a:r>
              <a:rPr lang="en-US" sz="3200" smtClean="0"/>
              <a:t>some countries</a:t>
            </a:r>
            <a:r>
              <a:rPr lang="en-US" sz="3200"/>
              <a:t>, you should bring </a:t>
            </a:r>
            <a:r>
              <a:rPr lang="en-US" sz="3200" smtClean="0"/>
              <a:t>______ small </a:t>
            </a:r>
            <a:r>
              <a:rPr lang="en-US" sz="3200"/>
              <a:t>gift with you.</a:t>
            </a:r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 smtClean="0"/>
              <a:t>Our </a:t>
            </a:r>
            <a:r>
              <a:rPr lang="en-US" sz="3200"/>
              <a:t>village festival is held on the 10th </a:t>
            </a:r>
            <a:r>
              <a:rPr lang="en-US" sz="3200" smtClean="0"/>
              <a:t>of ______ </a:t>
            </a:r>
            <a:r>
              <a:rPr lang="en-US" sz="3200"/>
              <a:t>January.	</a:t>
            </a:r>
            <a:endParaRPr lang="en-US" sz="3200" smtClean="0"/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4.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A</a:t>
            </a:r>
            <a:r>
              <a:rPr lang="en-US" sz="3200" smtClean="0"/>
              <a:t>ncient </a:t>
            </a:r>
            <a:r>
              <a:rPr lang="en-US" sz="3200"/>
              <a:t>Egyptians worshipped </a:t>
            </a:r>
            <a:r>
              <a:rPr lang="en-US" sz="3200" smtClean="0"/>
              <a:t>______ Sun.</a:t>
            </a:r>
          </a:p>
          <a:p>
            <a:endParaRPr lang="en-US" sz="1500"/>
          </a:p>
          <a:p>
            <a:r>
              <a:rPr lang="en-US" sz="3200" b="1" smtClean="0">
                <a:solidFill>
                  <a:srgbClr val="F7941E"/>
                </a:solidFill>
              </a:rPr>
              <a:t>5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/>
              <a:t>Many people think that hard work </a:t>
            </a:r>
            <a:r>
              <a:rPr lang="en-US" sz="3200" smtClean="0"/>
              <a:t>is ______ </a:t>
            </a:r>
            <a:r>
              <a:rPr lang="en-US" sz="3200"/>
              <a:t>important </a:t>
            </a:r>
            <a:r>
              <a:rPr lang="en-US" sz="3200" smtClean="0"/>
              <a:t>Vietnamese </a:t>
            </a:r>
            <a:r>
              <a:rPr lang="en-US" sz="3200"/>
              <a:t>value.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17945" y="1583452"/>
            <a:ext cx="477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0079" y="3253991"/>
            <a:ext cx="477447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a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61848" y="4008078"/>
            <a:ext cx="477447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75130" y="4685085"/>
            <a:ext cx="920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the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39000" y="5439779"/>
            <a:ext cx="788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an</a:t>
            </a:r>
            <a:endParaRPr lang="en-US" sz="3200" b="1" dirty="0">
              <a:solidFill>
                <a:srgbClr val="EF4B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200112" y="11327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07900" y="173725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06" y="1568861"/>
            <a:ext cx="964452" cy="91649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12235" y="2556972"/>
            <a:ext cx="303010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EF4B66"/>
                </a:solidFill>
              </a:rPr>
              <a:t>Zero articles</a:t>
            </a:r>
            <a:endParaRPr lang="en-US" sz="3200" b="1" dirty="0">
              <a:solidFill>
                <a:srgbClr val="EF4B66"/>
              </a:solidFill>
            </a:endParaRPr>
          </a:p>
        </p:txBody>
      </p:sp>
      <p:pic>
        <p:nvPicPr>
          <p:cNvPr id="28" name="Picture 2" descr="Let&amp;#39;s Learn to Read- CVC to Simple Sentences (Flex Class) | Small Online  Class for Ages 3-7 | Out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15" y="3464070"/>
            <a:ext cx="4931540" cy="29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06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7" y="117200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2" y="10693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8802" y="1193116"/>
            <a:ext cx="803979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text with </a:t>
            </a:r>
            <a:r>
              <a:rPr lang="en-US" sz="2400" b="1" i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or </a:t>
            </a:r>
            <a:r>
              <a:rPr lang="en-US" sz="2400" b="1" i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Ø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(zero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article).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8612" y="1595021"/>
            <a:ext cx="116922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A recent study in (1) ______ UK shows that family time traditions are </a:t>
            </a:r>
            <a:r>
              <a:rPr lang="en-US" sz="3200" smtClean="0"/>
              <a:t>good for </a:t>
            </a:r>
            <a:r>
              <a:rPr lang="en-US" sz="3200"/>
              <a:t>(2) ______ teens. These traditions include family members playing card games, watching their favourite </a:t>
            </a:r>
            <a:r>
              <a:rPr lang="en-US" sz="3200" smtClean="0"/>
              <a:t>TV programmes</a:t>
            </a:r>
            <a:r>
              <a:rPr lang="en-US" sz="3200"/>
              <a:t>, or performing (3) ______ karaoke shows at </a:t>
            </a:r>
            <a:r>
              <a:rPr lang="en-US" sz="3200" smtClean="0"/>
              <a:t>weekends with </a:t>
            </a:r>
            <a:r>
              <a:rPr lang="en-US" sz="3200"/>
              <a:t>one another. These activities often lead to lots of laughter and (4) ______ fun conversations. By taking part in such activities, teens strengthen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(</a:t>
            </a:r>
            <a:r>
              <a:rPr lang="en-US" sz="3200"/>
              <a:t>5) </a:t>
            </a:r>
            <a:r>
              <a:rPr lang="en-US" sz="3200" smtClean="0"/>
              <a:t>______ bonds </a:t>
            </a:r>
            <a:r>
              <a:rPr lang="en-US" sz="3200"/>
              <a:t>with their family.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02239" y="1595021"/>
            <a:ext cx="86430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the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32863" y="2349715"/>
            <a:ext cx="86430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Ø</a:t>
            </a:r>
            <a:endParaRPr lang="en-US" sz="3200" b="1">
              <a:solidFill>
                <a:srgbClr val="EF4B6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65017" y="3799343"/>
            <a:ext cx="86430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Ø</a:t>
            </a:r>
            <a:endParaRPr lang="en-US" sz="3200" b="1">
              <a:solidFill>
                <a:srgbClr val="EF4B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54802" y="4554037"/>
            <a:ext cx="86430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Ø</a:t>
            </a:r>
            <a:endParaRPr lang="en-US" sz="3200" b="1">
              <a:solidFill>
                <a:srgbClr val="EF4B6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26017" y="5969599"/>
            <a:ext cx="86430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the</a:t>
            </a:r>
            <a:endParaRPr lang="en-US" sz="3200" b="1">
              <a:solidFill>
                <a:srgbClr val="EF4B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372935" y="2126300"/>
            <a:ext cx="10815315" cy="37856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Work in group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Each group has a list of </a:t>
            </a:r>
            <a:r>
              <a:rPr lang="en-US" sz="32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five </a:t>
            </a:r>
            <a:r>
              <a:rPr lang="en-US" sz="320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sentences.</a:t>
            </a:r>
            <a:endParaRPr lang="en-US" sz="32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Find and correct the mistakes in sentences.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Say “Bingo!” as soon as your group finishes.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The first group to come up with all the correct </a:t>
            </a:r>
            <a:r>
              <a:rPr lang="en-US" sz="32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answers </a:t>
            </a:r>
            <a:r>
              <a:rPr lang="en-US" sz="320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wins. </a:t>
            </a:r>
            <a:endParaRPr lang="en-US" sz="32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4815" y="132667"/>
            <a:ext cx="703845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9337"/>
          <a:stretch/>
        </p:blipFill>
        <p:spPr>
          <a:xfrm>
            <a:off x="1277303" y="1188331"/>
            <a:ext cx="3637598" cy="762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205517" y="2078137"/>
            <a:ext cx="11698415" cy="39703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1. I usually meet my cousin at the weekends. </a:t>
            </a:r>
          </a:p>
          <a:p>
            <a:endParaRPr lang="en-US" sz="280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28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2. My uncle moved to United States three years ago. </a:t>
            </a:r>
          </a:p>
          <a:p>
            <a:endParaRPr lang="en-US" sz="280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28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 Our teachers assigned us a homework for our history and science classes. </a:t>
            </a:r>
          </a:p>
          <a:p>
            <a:endParaRPr lang="en-US" sz="280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28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4. I turn off the light and go to the bed at 11 p.m. </a:t>
            </a:r>
          </a:p>
          <a:p>
            <a:endParaRPr lang="en-US" sz="280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28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5. Mark often wears red sweater to match his red hair. </a:t>
            </a:r>
            <a:endParaRPr lang="en-US" sz="28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4815" y="132667"/>
            <a:ext cx="703845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9337"/>
          <a:stretch/>
        </p:blipFill>
        <p:spPr>
          <a:xfrm>
            <a:off x="1277303" y="1188331"/>
            <a:ext cx="3637598" cy="7623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2340" y="2329701"/>
            <a:ext cx="1292064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EF4B66"/>
                </a:solidFill>
              </a:rPr>
              <a:t>→ Ø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68672" y="2095111"/>
            <a:ext cx="653959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76307" y="3214682"/>
            <a:ext cx="575895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EF4B66"/>
                </a:solidFill>
              </a:rPr>
              <a:t>→ the United States 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34465" y="2953980"/>
            <a:ext cx="2078312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225317" y="4099029"/>
            <a:ext cx="1287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EF4B66"/>
                </a:solidFill>
              </a:rPr>
              <a:t>→ Ø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225317" y="3838327"/>
            <a:ext cx="343355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646945" y="4903782"/>
            <a:ext cx="1287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EF4B66"/>
                </a:solidFill>
              </a:rPr>
              <a:t>→ Ø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646945" y="4671296"/>
            <a:ext cx="575686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188463" y="5820786"/>
            <a:ext cx="32213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EF4B66"/>
                </a:solidFill>
              </a:rPr>
              <a:t>→ </a:t>
            </a:r>
            <a:r>
              <a:rPr lang="en-US" sz="2800" b="1" smtClean="0">
                <a:solidFill>
                  <a:srgbClr val="EF4B66"/>
                </a:solidFill>
              </a:rPr>
              <a:t>a red sweater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23631" y="5560084"/>
            <a:ext cx="180104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2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20" grpId="0"/>
      <p:bldP spid="21" grpId="0" animBg="1"/>
      <p:bldP spid="21" grpId="1" animBg="1"/>
      <p:bldP spid="22" grpId="0"/>
      <p:bldP spid="23" grpId="0" animBg="1"/>
      <p:bldP spid="23" grpId="1" animBg="1"/>
      <p:bldP spid="24" grpId="0"/>
      <p:bldP spid="25" grpId="0" animBg="1"/>
      <p:bldP spid="25" grpId="1" animBg="1"/>
      <p:bldP spid="26" grpId="0"/>
      <p:bldP spid="27" grpId="0" animBg="1"/>
      <p:bldP spid="2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16223"/>
            <a:ext cx="143576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Box 8"/>
          <p:cNvSpPr txBox="1"/>
          <p:nvPr/>
        </p:nvSpPr>
        <p:spPr>
          <a:xfrm>
            <a:off x="1469194" y="2607249"/>
            <a:ext cx="8425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sym typeface="+mn-ea"/>
              </a:rPr>
              <a:t>FISHING GAME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54816" y="132667"/>
            <a:ext cx="480520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ải xuố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28494"/>
            <a:ext cx="12192000" cy="492950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5875"/>
            <a:ext cx="12192000" cy="2037715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9019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3952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60296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 flipH="1">
            <a:off x="7686413" y="188640"/>
            <a:ext cx="2802075" cy="1797865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>
              <a:fillRect/>
            </a:stretch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433" b="100000" l="24013" r="92863">
                            <a14:foregroundMark x1="43409" y1="23433" x2="42653" y2="26567"/>
                            <a14:foregroundMark x1="46935" y1="30597" x2="46096" y2="33134"/>
                            <a14:foregroundMark x1="68514" y1="28507" x2="62301" y2="37761"/>
                            <a14:foregroundMark x1="88077" y1="8657" x2="89253" y2="8657"/>
                            <a14:foregroundMark x1="56821" y1="32911" x2="59668" y2="34810"/>
                            <a14:foregroundMark x1="57058" y1="47046" x2="58482" y2="44515"/>
                            <a14:foregroundMark x1="58837" y1="44726" x2="61566" y2="39241"/>
                            <a14:foregroundMark x1="72242" y1="22574" x2="75919" y2="16667"/>
                            <a14:foregroundMark x1="76987" y1="16034" x2="80546" y2="12236"/>
                            <a14:foregroundMark x1="81139" y1="11603" x2="84935" y2="9916"/>
                            <a14:foregroundMark x1="85172" y1="9916" x2="87544" y2="9072"/>
                            <a14:backgroundMark x1="37531" y1="74776" x2="37531" y2="74776"/>
                            <a14:backgroundMark x1="38119" y1="75224" x2="38035" y2="76119"/>
                            <a14:backgroundMark x1="48363" y1="82239" x2="48783" y2="841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>
                <a:fillRect/>
              </a:stretch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/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-1" fmla="*/ 11289 w 2297530"/>
                  <a:gd name="connsiteY0-2" fmla="*/ 192058 h 726581"/>
                  <a:gd name="connsiteX1-3" fmla="*/ 112889 w 2297530"/>
                  <a:gd name="connsiteY1-4" fmla="*/ 458758 h 726581"/>
                  <a:gd name="connsiteX2-5" fmla="*/ 824089 w 2297530"/>
                  <a:gd name="connsiteY2-6" fmla="*/ 611158 h 726581"/>
                  <a:gd name="connsiteX3-7" fmla="*/ 1446389 w 2297530"/>
                  <a:gd name="connsiteY3-8" fmla="*/ 725458 h 726581"/>
                  <a:gd name="connsiteX4-9" fmla="*/ 1716261 w 2297530"/>
                  <a:gd name="connsiteY4-10" fmla="*/ 541374 h 726581"/>
                  <a:gd name="connsiteX5-11" fmla="*/ 2068689 w 2297530"/>
                  <a:gd name="connsiteY5-12" fmla="*/ 611158 h 726581"/>
                  <a:gd name="connsiteX6-13" fmla="*/ 2297289 w 2297530"/>
                  <a:gd name="connsiteY6-14" fmla="*/ 446058 h 726581"/>
                  <a:gd name="connsiteX7-15" fmla="*/ 2094089 w 2297530"/>
                  <a:gd name="connsiteY7-16" fmla="*/ 280958 h 726581"/>
                  <a:gd name="connsiteX8-17" fmla="*/ 1357489 w 2297530"/>
                  <a:gd name="connsiteY8-18" fmla="*/ 103158 h 726581"/>
                  <a:gd name="connsiteX9-19" fmla="*/ 633589 w 2297530"/>
                  <a:gd name="connsiteY9-20" fmla="*/ 1558 h 726581"/>
                  <a:gd name="connsiteX10-21" fmla="*/ 125589 w 2297530"/>
                  <a:gd name="connsiteY10-22" fmla="*/ 179358 h 726581"/>
                  <a:gd name="connsiteX0-23" fmla="*/ 11289 w 2297530"/>
                  <a:gd name="connsiteY0-24" fmla="*/ 192058 h 725828"/>
                  <a:gd name="connsiteX1-25" fmla="*/ 112889 w 2297530"/>
                  <a:gd name="connsiteY1-26" fmla="*/ 458758 h 725828"/>
                  <a:gd name="connsiteX2-27" fmla="*/ 824089 w 2297530"/>
                  <a:gd name="connsiteY2-28" fmla="*/ 611158 h 725828"/>
                  <a:gd name="connsiteX3-29" fmla="*/ 1446389 w 2297530"/>
                  <a:gd name="connsiteY3-30" fmla="*/ 725458 h 725828"/>
                  <a:gd name="connsiteX4-31" fmla="*/ 1402591 w 2297530"/>
                  <a:gd name="connsiteY4-32" fmla="*/ 573201 h 725828"/>
                  <a:gd name="connsiteX5-33" fmla="*/ 1716261 w 2297530"/>
                  <a:gd name="connsiteY5-34" fmla="*/ 541374 h 725828"/>
                  <a:gd name="connsiteX6-35" fmla="*/ 2068689 w 2297530"/>
                  <a:gd name="connsiteY6-36" fmla="*/ 611158 h 725828"/>
                  <a:gd name="connsiteX7-37" fmla="*/ 2297289 w 2297530"/>
                  <a:gd name="connsiteY7-38" fmla="*/ 446058 h 725828"/>
                  <a:gd name="connsiteX8-39" fmla="*/ 2094089 w 2297530"/>
                  <a:gd name="connsiteY8-40" fmla="*/ 280958 h 725828"/>
                  <a:gd name="connsiteX9-41" fmla="*/ 1357489 w 2297530"/>
                  <a:gd name="connsiteY9-42" fmla="*/ 103158 h 725828"/>
                  <a:gd name="connsiteX10-43" fmla="*/ 633589 w 2297530"/>
                  <a:gd name="connsiteY10-44" fmla="*/ 1558 h 725828"/>
                  <a:gd name="connsiteX11" fmla="*/ 125589 w 2297530"/>
                  <a:gd name="connsiteY11" fmla="*/ 179358 h 725828"/>
                  <a:gd name="connsiteX0-45" fmla="*/ 11289 w 2297530"/>
                  <a:gd name="connsiteY0-46" fmla="*/ 192058 h 617979"/>
                  <a:gd name="connsiteX1-47" fmla="*/ 112889 w 2297530"/>
                  <a:gd name="connsiteY1-48" fmla="*/ 458758 h 617979"/>
                  <a:gd name="connsiteX2-49" fmla="*/ 824089 w 2297530"/>
                  <a:gd name="connsiteY2-50" fmla="*/ 611158 h 617979"/>
                  <a:gd name="connsiteX3-51" fmla="*/ 1226732 w 2297530"/>
                  <a:gd name="connsiteY3-52" fmla="*/ 589698 h 617979"/>
                  <a:gd name="connsiteX4-53" fmla="*/ 1402591 w 2297530"/>
                  <a:gd name="connsiteY4-54" fmla="*/ 573201 h 617979"/>
                  <a:gd name="connsiteX5-55" fmla="*/ 1716261 w 2297530"/>
                  <a:gd name="connsiteY5-56" fmla="*/ 541374 h 617979"/>
                  <a:gd name="connsiteX6-57" fmla="*/ 2068689 w 2297530"/>
                  <a:gd name="connsiteY6-58" fmla="*/ 611158 h 617979"/>
                  <a:gd name="connsiteX7-59" fmla="*/ 2297289 w 2297530"/>
                  <a:gd name="connsiteY7-60" fmla="*/ 446058 h 617979"/>
                  <a:gd name="connsiteX8-61" fmla="*/ 2094089 w 2297530"/>
                  <a:gd name="connsiteY8-62" fmla="*/ 280958 h 617979"/>
                  <a:gd name="connsiteX9-63" fmla="*/ 1357489 w 2297530"/>
                  <a:gd name="connsiteY9-64" fmla="*/ 103158 h 617979"/>
                  <a:gd name="connsiteX10-65" fmla="*/ 633589 w 2297530"/>
                  <a:gd name="connsiteY10-66" fmla="*/ 1558 h 617979"/>
                  <a:gd name="connsiteX11-67" fmla="*/ 125589 w 2297530"/>
                  <a:gd name="connsiteY11-68" fmla="*/ 179358 h 617979"/>
                  <a:gd name="connsiteX0-69" fmla="*/ 11062 w 2297303"/>
                  <a:gd name="connsiteY0-70" fmla="*/ 192058 h 613255"/>
                  <a:gd name="connsiteX1-71" fmla="*/ 112662 w 2297303"/>
                  <a:gd name="connsiteY1-72" fmla="*/ 458758 h 613255"/>
                  <a:gd name="connsiteX2-73" fmla="*/ 817676 w 2297303"/>
                  <a:gd name="connsiteY2-74" fmla="*/ 520204 h 613255"/>
                  <a:gd name="connsiteX3-75" fmla="*/ 1226505 w 2297303"/>
                  <a:gd name="connsiteY3-76" fmla="*/ 589698 h 613255"/>
                  <a:gd name="connsiteX4-77" fmla="*/ 1402364 w 2297303"/>
                  <a:gd name="connsiteY4-78" fmla="*/ 573201 h 613255"/>
                  <a:gd name="connsiteX5-79" fmla="*/ 1716034 w 2297303"/>
                  <a:gd name="connsiteY5-80" fmla="*/ 541374 h 613255"/>
                  <a:gd name="connsiteX6-81" fmla="*/ 2068462 w 2297303"/>
                  <a:gd name="connsiteY6-82" fmla="*/ 611158 h 613255"/>
                  <a:gd name="connsiteX7-83" fmla="*/ 2297062 w 2297303"/>
                  <a:gd name="connsiteY7-84" fmla="*/ 446058 h 613255"/>
                  <a:gd name="connsiteX8-85" fmla="*/ 2093862 w 2297303"/>
                  <a:gd name="connsiteY8-86" fmla="*/ 280958 h 613255"/>
                  <a:gd name="connsiteX9-87" fmla="*/ 1357262 w 2297303"/>
                  <a:gd name="connsiteY9-88" fmla="*/ 103158 h 613255"/>
                  <a:gd name="connsiteX10-89" fmla="*/ 633362 w 2297303"/>
                  <a:gd name="connsiteY10-90" fmla="*/ 1558 h 613255"/>
                  <a:gd name="connsiteX11-91" fmla="*/ 125362 w 2297303"/>
                  <a:gd name="connsiteY11-92" fmla="*/ 179358 h 613255"/>
                  <a:gd name="connsiteX0-93" fmla="*/ 11062 w 2297303"/>
                  <a:gd name="connsiteY0-94" fmla="*/ 192058 h 613255"/>
                  <a:gd name="connsiteX1-95" fmla="*/ 112662 w 2297303"/>
                  <a:gd name="connsiteY1-96" fmla="*/ 458758 h 613255"/>
                  <a:gd name="connsiteX2-97" fmla="*/ 817676 w 2297303"/>
                  <a:gd name="connsiteY2-98" fmla="*/ 520204 h 613255"/>
                  <a:gd name="connsiteX3-99" fmla="*/ 1173633 w 2297303"/>
                  <a:gd name="connsiteY3-100" fmla="*/ 538000 h 613255"/>
                  <a:gd name="connsiteX4-101" fmla="*/ 1226505 w 2297303"/>
                  <a:gd name="connsiteY4-102" fmla="*/ 589698 h 613255"/>
                  <a:gd name="connsiteX5-103" fmla="*/ 1402364 w 2297303"/>
                  <a:gd name="connsiteY5-104" fmla="*/ 573201 h 613255"/>
                  <a:gd name="connsiteX6-105" fmla="*/ 1716034 w 2297303"/>
                  <a:gd name="connsiteY6-106" fmla="*/ 541374 h 613255"/>
                  <a:gd name="connsiteX7-107" fmla="*/ 2068462 w 2297303"/>
                  <a:gd name="connsiteY7-108" fmla="*/ 611158 h 613255"/>
                  <a:gd name="connsiteX8-109" fmla="*/ 2297062 w 2297303"/>
                  <a:gd name="connsiteY8-110" fmla="*/ 446058 h 613255"/>
                  <a:gd name="connsiteX9-111" fmla="*/ 2093862 w 2297303"/>
                  <a:gd name="connsiteY9-112" fmla="*/ 280958 h 613255"/>
                  <a:gd name="connsiteX10-113" fmla="*/ 1357262 w 2297303"/>
                  <a:gd name="connsiteY10-114" fmla="*/ 103158 h 613255"/>
                  <a:gd name="connsiteX11-115" fmla="*/ 633362 w 2297303"/>
                  <a:gd name="connsiteY11-116" fmla="*/ 1558 h 613255"/>
                  <a:gd name="connsiteX12" fmla="*/ 125362 w 2297303"/>
                  <a:gd name="connsiteY12" fmla="*/ 179358 h 613255"/>
                  <a:gd name="connsiteX0-117" fmla="*/ 11062 w 2297303"/>
                  <a:gd name="connsiteY0-118" fmla="*/ 192058 h 611441"/>
                  <a:gd name="connsiteX1-119" fmla="*/ 112662 w 2297303"/>
                  <a:gd name="connsiteY1-120" fmla="*/ 458758 h 611441"/>
                  <a:gd name="connsiteX2-121" fmla="*/ 817676 w 2297303"/>
                  <a:gd name="connsiteY2-122" fmla="*/ 520204 h 611441"/>
                  <a:gd name="connsiteX3-123" fmla="*/ 1173633 w 2297303"/>
                  <a:gd name="connsiteY3-124" fmla="*/ 538000 h 611441"/>
                  <a:gd name="connsiteX4-125" fmla="*/ 1226505 w 2297303"/>
                  <a:gd name="connsiteY4-126" fmla="*/ 589698 h 611441"/>
                  <a:gd name="connsiteX5-127" fmla="*/ 1402364 w 2297303"/>
                  <a:gd name="connsiteY5-128" fmla="*/ 573201 h 611441"/>
                  <a:gd name="connsiteX6-129" fmla="*/ 1716034 w 2297303"/>
                  <a:gd name="connsiteY6-130" fmla="*/ 541374 h 611441"/>
                  <a:gd name="connsiteX7-131" fmla="*/ 1907531 w 2297303"/>
                  <a:gd name="connsiteY7-132" fmla="*/ 487114 h 611441"/>
                  <a:gd name="connsiteX8-133" fmla="*/ 2068462 w 2297303"/>
                  <a:gd name="connsiteY8-134" fmla="*/ 611158 h 611441"/>
                  <a:gd name="connsiteX9-135" fmla="*/ 2297062 w 2297303"/>
                  <a:gd name="connsiteY9-136" fmla="*/ 446058 h 611441"/>
                  <a:gd name="connsiteX10-137" fmla="*/ 2093862 w 2297303"/>
                  <a:gd name="connsiteY10-138" fmla="*/ 280958 h 611441"/>
                  <a:gd name="connsiteX11-139" fmla="*/ 1357262 w 2297303"/>
                  <a:gd name="connsiteY11-140" fmla="*/ 103158 h 611441"/>
                  <a:gd name="connsiteX12-141" fmla="*/ 633362 w 2297303"/>
                  <a:gd name="connsiteY12-142" fmla="*/ 1558 h 611441"/>
                  <a:gd name="connsiteX13" fmla="*/ 125362 w 2297303"/>
                  <a:gd name="connsiteY13" fmla="*/ 179358 h 611441"/>
                  <a:gd name="connsiteX0-143" fmla="*/ 11062 w 2297458"/>
                  <a:gd name="connsiteY0-144" fmla="*/ 192058 h 595334"/>
                  <a:gd name="connsiteX1-145" fmla="*/ 112662 w 2297458"/>
                  <a:gd name="connsiteY1-146" fmla="*/ 458758 h 595334"/>
                  <a:gd name="connsiteX2-147" fmla="*/ 817676 w 2297458"/>
                  <a:gd name="connsiteY2-148" fmla="*/ 520204 h 595334"/>
                  <a:gd name="connsiteX3-149" fmla="*/ 1173633 w 2297458"/>
                  <a:gd name="connsiteY3-150" fmla="*/ 538000 h 595334"/>
                  <a:gd name="connsiteX4-151" fmla="*/ 1226505 w 2297458"/>
                  <a:gd name="connsiteY4-152" fmla="*/ 589698 h 595334"/>
                  <a:gd name="connsiteX5-153" fmla="*/ 1402364 w 2297458"/>
                  <a:gd name="connsiteY5-154" fmla="*/ 573201 h 595334"/>
                  <a:gd name="connsiteX6-155" fmla="*/ 1716034 w 2297458"/>
                  <a:gd name="connsiteY6-156" fmla="*/ 541374 h 595334"/>
                  <a:gd name="connsiteX7-157" fmla="*/ 1907531 w 2297458"/>
                  <a:gd name="connsiteY7-158" fmla="*/ 487114 h 595334"/>
                  <a:gd name="connsiteX8-159" fmla="*/ 2060532 w 2297458"/>
                  <a:gd name="connsiteY8-160" fmla="*/ 468606 h 595334"/>
                  <a:gd name="connsiteX9-161" fmla="*/ 2297062 w 2297458"/>
                  <a:gd name="connsiteY9-162" fmla="*/ 446058 h 595334"/>
                  <a:gd name="connsiteX10-163" fmla="*/ 2093862 w 2297458"/>
                  <a:gd name="connsiteY10-164" fmla="*/ 280958 h 595334"/>
                  <a:gd name="connsiteX11-165" fmla="*/ 1357262 w 2297458"/>
                  <a:gd name="connsiteY11-166" fmla="*/ 103158 h 595334"/>
                  <a:gd name="connsiteX12-167" fmla="*/ 633362 w 2297458"/>
                  <a:gd name="connsiteY12-168" fmla="*/ 1558 h 595334"/>
                  <a:gd name="connsiteX13-169" fmla="*/ 125362 w 2297458"/>
                  <a:gd name="connsiteY13-170" fmla="*/ 179358 h 595334"/>
                  <a:gd name="connsiteX0-171" fmla="*/ 11062 w 2298065"/>
                  <a:gd name="connsiteY0-172" fmla="*/ 192058 h 595334"/>
                  <a:gd name="connsiteX1-173" fmla="*/ 112662 w 2298065"/>
                  <a:gd name="connsiteY1-174" fmla="*/ 458758 h 595334"/>
                  <a:gd name="connsiteX2-175" fmla="*/ 817676 w 2298065"/>
                  <a:gd name="connsiteY2-176" fmla="*/ 520204 h 595334"/>
                  <a:gd name="connsiteX3-177" fmla="*/ 1173633 w 2298065"/>
                  <a:gd name="connsiteY3-178" fmla="*/ 538000 h 595334"/>
                  <a:gd name="connsiteX4-179" fmla="*/ 1226505 w 2298065"/>
                  <a:gd name="connsiteY4-180" fmla="*/ 589698 h 595334"/>
                  <a:gd name="connsiteX5-181" fmla="*/ 1402364 w 2298065"/>
                  <a:gd name="connsiteY5-182" fmla="*/ 573201 h 595334"/>
                  <a:gd name="connsiteX6-183" fmla="*/ 1716034 w 2298065"/>
                  <a:gd name="connsiteY6-184" fmla="*/ 541374 h 595334"/>
                  <a:gd name="connsiteX7-185" fmla="*/ 1907531 w 2298065"/>
                  <a:gd name="connsiteY7-186" fmla="*/ 487114 h 595334"/>
                  <a:gd name="connsiteX8-187" fmla="*/ 2060532 w 2298065"/>
                  <a:gd name="connsiteY8-188" fmla="*/ 468606 h 595334"/>
                  <a:gd name="connsiteX9-189" fmla="*/ 2297062 w 2298065"/>
                  <a:gd name="connsiteY9-190" fmla="*/ 446058 h 595334"/>
                  <a:gd name="connsiteX10-191" fmla="*/ 2143593 w 2298065"/>
                  <a:gd name="connsiteY10-192" fmla="*/ 370161 h 595334"/>
                  <a:gd name="connsiteX11-193" fmla="*/ 2093862 w 2298065"/>
                  <a:gd name="connsiteY11-194" fmla="*/ 280958 h 595334"/>
                  <a:gd name="connsiteX12-195" fmla="*/ 1357262 w 2298065"/>
                  <a:gd name="connsiteY12-196" fmla="*/ 103158 h 595334"/>
                  <a:gd name="connsiteX13-197" fmla="*/ 633362 w 2298065"/>
                  <a:gd name="connsiteY13-198" fmla="*/ 1558 h 595334"/>
                  <a:gd name="connsiteX14" fmla="*/ 125362 w 2298065"/>
                  <a:gd name="connsiteY14" fmla="*/ 179358 h 595334"/>
                  <a:gd name="connsiteX0-199" fmla="*/ 11062 w 2158289"/>
                  <a:gd name="connsiteY0-200" fmla="*/ 192058 h 595334"/>
                  <a:gd name="connsiteX1-201" fmla="*/ 112662 w 2158289"/>
                  <a:gd name="connsiteY1-202" fmla="*/ 458758 h 595334"/>
                  <a:gd name="connsiteX2-203" fmla="*/ 817676 w 2158289"/>
                  <a:gd name="connsiteY2-204" fmla="*/ 520204 h 595334"/>
                  <a:gd name="connsiteX3-205" fmla="*/ 1173633 w 2158289"/>
                  <a:gd name="connsiteY3-206" fmla="*/ 538000 h 595334"/>
                  <a:gd name="connsiteX4-207" fmla="*/ 1226505 w 2158289"/>
                  <a:gd name="connsiteY4-208" fmla="*/ 589698 h 595334"/>
                  <a:gd name="connsiteX5-209" fmla="*/ 1402364 w 2158289"/>
                  <a:gd name="connsiteY5-210" fmla="*/ 573201 h 595334"/>
                  <a:gd name="connsiteX6-211" fmla="*/ 1716034 w 2158289"/>
                  <a:gd name="connsiteY6-212" fmla="*/ 541374 h 595334"/>
                  <a:gd name="connsiteX7-213" fmla="*/ 1907531 w 2158289"/>
                  <a:gd name="connsiteY7-214" fmla="*/ 487114 h 595334"/>
                  <a:gd name="connsiteX8-215" fmla="*/ 2060532 w 2158289"/>
                  <a:gd name="connsiteY8-216" fmla="*/ 468606 h 595334"/>
                  <a:gd name="connsiteX9-217" fmla="*/ 2121264 w 2158289"/>
                  <a:gd name="connsiteY9-218" fmla="*/ 409160 h 595334"/>
                  <a:gd name="connsiteX10-219" fmla="*/ 2143593 w 2158289"/>
                  <a:gd name="connsiteY10-220" fmla="*/ 370161 h 595334"/>
                  <a:gd name="connsiteX11-221" fmla="*/ 2093862 w 2158289"/>
                  <a:gd name="connsiteY11-222" fmla="*/ 280958 h 595334"/>
                  <a:gd name="connsiteX12-223" fmla="*/ 1357262 w 2158289"/>
                  <a:gd name="connsiteY12-224" fmla="*/ 103158 h 595334"/>
                  <a:gd name="connsiteX13-225" fmla="*/ 633362 w 2158289"/>
                  <a:gd name="connsiteY13-226" fmla="*/ 1558 h 595334"/>
                  <a:gd name="connsiteX14-227" fmla="*/ 125362 w 2158289"/>
                  <a:gd name="connsiteY14-228" fmla="*/ 179358 h 595334"/>
                  <a:gd name="connsiteX0-229" fmla="*/ 4871 w 2152098"/>
                  <a:gd name="connsiteY0-230" fmla="*/ 192058 h 595334"/>
                  <a:gd name="connsiteX1-231" fmla="*/ 145104 w 2152098"/>
                  <a:gd name="connsiteY1-232" fmla="*/ 402827 h 595334"/>
                  <a:gd name="connsiteX2-233" fmla="*/ 811485 w 2152098"/>
                  <a:gd name="connsiteY2-234" fmla="*/ 520204 h 595334"/>
                  <a:gd name="connsiteX3-235" fmla="*/ 1167442 w 2152098"/>
                  <a:gd name="connsiteY3-236" fmla="*/ 538000 h 595334"/>
                  <a:gd name="connsiteX4-237" fmla="*/ 1220314 w 2152098"/>
                  <a:gd name="connsiteY4-238" fmla="*/ 589698 h 595334"/>
                  <a:gd name="connsiteX5-239" fmla="*/ 1396173 w 2152098"/>
                  <a:gd name="connsiteY5-240" fmla="*/ 573201 h 595334"/>
                  <a:gd name="connsiteX6-241" fmla="*/ 1709843 w 2152098"/>
                  <a:gd name="connsiteY6-242" fmla="*/ 541374 h 595334"/>
                  <a:gd name="connsiteX7-243" fmla="*/ 1901340 w 2152098"/>
                  <a:gd name="connsiteY7-244" fmla="*/ 487114 h 595334"/>
                  <a:gd name="connsiteX8-245" fmla="*/ 2054341 w 2152098"/>
                  <a:gd name="connsiteY8-246" fmla="*/ 468606 h 595334"/>
                  <a:gd name="connsiteX9-247" fmla="*/ 2115073 w 2152098"/>
                  <a:gd name="connsiteY9-248" fmla="*/ 409160 h 595334"/>
                  <a:gd name="connsiteX10-249" fmla="*/ 2137402 w 2152098"/>
                  <a:gd name="connsiteY10-250" fmla="*/ 370161 h 595334"/>
                  <a:gd name="connsiteX11-251" fmla="*/ 2087671 w 2152098"/>
                  <a:gd name="connsiteY11-252" fmla="*/ 280958 h 595334"/>
                  <a:gd name="connsiteX12-253" fmla="*/ 1351071 w 2152098"/>
                  <a:gd name="connsiteY12-254" fmla="*/ 103158 h 595334"/>
                  <a:gd name="connsiteX13-255" fmla="*/ 627171 w 2152098"/>
                  <a:gd name="connsiteY13-256" fmla="*/ 1558 h 595334"/>
                  <a:gd name="connsiteX14-257" fmla="*/ 119171 w 2152098"/>
                  <a:gd name="connsiteY14-258" fmla="*/ 179358 h 595334"/>
                  <a:gd name="connsiteX0-259" fmla="*/ 4871 w 2152098"/>
                  <a:gd name="connsiteY0-260" fmla="*/ 192058 h 615888"/>
                  <a:gd name="connsiteX1-261" fmla="*/ 145104 w 2152098"/>
                  <a:gd name="connsiteY1-262" fmla="*/ 402827 h 615888"/>
                  <a:gd name="connsiteX2-263" fmla="*/ 811485 w 2152098"/>
                  <a:gd name="connsiteY2-264" fmla="*/ 520204 h 615888"/>
                  <a:gd name="connsiteX3-265" fmla="*/ 1098286 w 2152098"/>
                  <a:gd name="connsiteY3-266" fmla="*/ 613141 h 615888"/>
                  <a:gd name="connsiteX4-267" fmla="*/ 1220314 w 2152098"/>
                  <a:gd name="connsiteY4-268" fmla="*/ 589698 h 615888"/>
                  <a:gd name="connsiteX5-269" fmla="*/ 1396173 w 2152098"/>
                  <a:gd name="connsiteY5-270" fmla="*/ 573201 h 615888"/>
                  <a:gd name="connsiteX6-271" fmla="*/ 1709843 w 2152098"/>
                  <a:gd name="connsiteY6-272" fmla="*/ 541374 h 615888"/>
                  <a:gd name="connsiteX7-273" fmla="*/ 1901340 w 2152098"/>
                  <a:gd name="connsiteY7-274" fmla="*/ 487114 h 615888"/>
                  <a:gd name="connsiteX8-275" fmla="*/ 2054341 w 2152098"/>
                  <a:gd name="connsiteY8-276" fmla="*/ 468606 h 615888"/>
                  <a:gd name="connsiteX9-277" fmla="*/ 2115073 w 2152098"/>
                  <a:gd name="connsiteY9-278" fmla="*/ 409160 h 615888"/>
                  <a:gd name="connsiteX10-279" fmla="*/ 2137402 w 2152098"/>
                  <a:gd name="connsiteY10-280" fmla="*/ 370161 h 615888"/>
                  <a:gd name="connsiteX11-281" fmla="*/ 2087671 w 2152098"/>
                  <a:gd name="connsiteY11-282" fmla="*/ 280958 h 615888"/>
                  <a:gd name="connsiteX12-283" fmla="*/ 1351071 w 2152098"/>
                  <a:gd name="connsiteY12-284" fmla="*/ 103158 h 615888"/>
                  <a:gd name="connsiteX13-285" fmla="*/ 627171 w 2152098"/>
                  <a:gd name="connsiteY13-286" fmla="*/ 1558 h 615888"/>
                  <a:gd name="connsiteX14-287" fmla="*/ 119171 w 2152098"/>
                  <a:gd name="connsiteY14-288" fmla="*/ 179358 h 615888"/>
                  <a:gd name="connsiteX0-289" fmla="*/ 4871 w 2152098"/>
                  <a:gd name="connsiteY0-290" fmla="*/ 192058 h 594396"/>
                  <a:gd name="connsiteX1-291" fmla="*/ 145104 w 2152098"/>
                  <a:gd name="connsiteY1-292" fmla="*/ 402827 h 594396"/>
                  <a:gd name="connsiteX2-293" fmla="*/ 811485 w 2152098"/>
                  <a:gd name="connsiteY2-294" fmla="*/ 520204 h 594396"/>
                  <a:gd name="connsiteX3-295" fmla="*/ 1085985 w 2152098"/>
                  <a:gd name="connsiteY3-296" fmla="*/ 551723 h 594396"/>
                  <a:gd name="connsiteX4-297" fmla="*/ 1220314 w 2152098"/>
                  <a:gd name="connsiteY4-298" fmla="*/ 589698 h 594396"/>
                  <a:gd name="connsiteX5-299" fmla="*/ 1396173 w 2152098"/>
                  <a:gd name="connsiteY5-300" fmla="*/ 573201 h 594396"/>
                  <a:gd name="connsiteX6-301" fmla="*/ 1709843 w 2152098"/>
                  <a:gd name="connsiteY6-302" fmla="*/ 541374 h 594396"/>
                  <a:gd name="connsiteX7-303" fmla="*/ 1901340 w 2152098"/>
                  <a:gd name="connsiteY7-304" fmla="*/ 487114 h 594396"/>
                  <a:gd name="connsiteX8-305" fmla="*/ 2054341 w 2152098"/>
                  <a:gd name="connsiteY8-306" fmla="*/ 468606 h 594396"/>
                  <a:gd name="connsiteX9-307" fmla="*/ 2115073 w 2152098"/>
                  <a:gd name="connsiteY9-308" fmla="*/ 409160 h 594396"/>
                  <a:gd name="connsiteX10-309" fmla="*/ 2137402 w 2152098"/>
                  <a:gd name="connsiteY10-310" fmla="*/ 370161 h 594396"/>
                  <a:gd name="connsiteX11-311" fmla="*/ 2087671 w 2152098"/>
                  <a:gd name="connsiteY11-312" fmla="*/ 280958 h 594396"/>
                  <a:gd name="connsiteX12-313" fmla="*/ 1351071 w 2152098"/>
                  <a:gd name="connsiteY12-314" fmla="*/ 103158 h 594396"/>
                  <a:gd name="connsiteX13-315" fmla="*/ 627171 w 2152098"/>
                  <a:gd name="connsiteY13-316" fmla="*/ 1558 h 594396"/>
                  <a:gd name="connsiteX14-317" fmla="*/ 119171 w 2152098"/>
                  <a:gd name="connsiteY14-318" fmla="*/ 179358 h 594396"/>
                  <a:gd name="connsiteX0-319" fmla="*/ 4871 w 2152098"/>
                  <a:gd name="connsiteY0-320" fmla="*/ 192058 h 583010"/>
                  <a:gd name="connsiteX1-321" fmla="*/ 145104 w 2152098"/>
                  <a:gd name="connsiteY1-322" fmla="*/ 402827 h 583010"/>
                  <a:gd name="connsiteX2-323" fmla="*/ 811485 w 2152098"/>
                  <a:gd name="connsiteY2-324" fmla="*/ 520204 h 583010"/>
                  <a:gd name="connsiteX3-325" fmla="*/ 1085985 w 2152098"/>
                  <a:gd name="connsiteY3-326" fmla="*/ 551723 h 583010"/>
                  <a:gd name="connsiteX4-327" fmla="*/ 1229186 w 2152098"/>
                  <a:gd name="connsiteY4-328" fmla="*/ 549534 h 583010"/>
                  <a:gd name="connsiteX5-329" fmla="*/ 1396173 w 2152098"/>
                  <a:gd name="connsiteY5-330" fmla="*/ 573201 h 583010"/>
                  <a:gd name="connsiteX6-331" fmla="*/ 1709843 w 2152098"/>
                  <a:gd name="connsiteY6-332" fmla="*/ 541374 h 583010"/>
                  <a:gd name="connsiteX7-333" fmla="*/ 1901340 w 2152098"/>
                  <a:gd name="connsiteY7-334" fmla="*/ 487114 h 583010"/>
                  <a:gd name="connsiteX8-335" fmla="*/ 2054341 w 2152098"/>
                  <a:gd name="connsiteY8-336" fmla="*/ 468606 h 583010"/>
                  <a:gd name="connsiteX9-337" fmla="*/ 2115073 w 2152098"/>
                  <a:gd name="connsiteY9-338" fmla="*/ 409160 h 583010"/>
                  <a:gd name="connsiteX10-339" fmla="*/ 2137402 w 2152098"/>
                  <a:gd name="connsiteY10-340" fmla="*/ 370161 h 583010"/>
                  <a:gd name="connsiteX11-341" fmla="*/ 2087671 w 2152098"/>
                  <a:gd name="connsiteY11-342" fmla="*/ 280958 h 583010"/>
                  <a:gd name="connsiteX12-343" fmla="*/ 1351071 w 2152098"/>
                  <a:gd name="connsiteY12-344" fmla="*/ 103158 h 583010"/>
                  <a:gd name="connsiteX13-345" fmla="*/ 627171 w 2152098"/>
                  <a:gd name="connsiteY13-346" fmla="*/ 1558 h 583010"/>
                  <a:gd name="connsiteX14-347" fmla="*/ 119171 w 2152098"/>
                  <a:gd name="connsiteY14-348" fmla="*/ 179358 h 583010"/>
                  <a:gd name="connsiteX0-349" fmla="*/ 4871 w 2152098"/>
                  <a:gd name="connsiteY0-350" fmla="*/ 192058 h 583010"/>
                  <a:gd name="connsiteX1-351" fmla="*/ 145104 w 2152098"/>
                  <a:gd name="connsiteY1-352" fmla="*/ 402827 h 583010"/>
                  <a:gd name="connsiteX2-353" fmla="*/ 811485 w 2152098"/>
                  <a:gd name="connsiteY2-354" fmla="*/ 520204 h 583010"/>
                  <a:gd name="connsiteX3-355" fmla="*/ 1085985 w 2152098"/>
                  <a:gd name="connsiteY3-356" fmla="*/ 551723 h 583010"/>
                  <a:gd name="connsiteX4-357" fmla="*/ 1229186 w 2152098"/>
                  <a:gd name="connsiteY4-358" fmla="*/ 549534 h 583010"/>
                  <a:gd name="connsiteX5-359" fmla="*/ 1396173 w 2152098"/>
                  <a:gd name="connsiteY5-360" fmla="*/ 573201 h 583010"/>
                  <a:gd name="connsiteX6-361" fmla="*/ 1698685 w 2152098"/>
                  <a:gd name="connsiteY6-362" fmla="*/ 513816 h 583010"/>
                  <a:gd name="connsiteX7-363" fmla="*/ 1901340 w 2152098"/>
                  <a:gd name="connsiteY7-364" fmla="*/ 487114 h 583010"/>
                  <a:gd name="connsiteX8-365" fmla="*/ 2054341 w 2152098"/>
                  <a:gd name="connsiteY8-366" fmla="*/ 468606 h 583010"/>
                  <a:gd name="connsiteX9-367" fmla="*/ 2115073 w 2152098"/>
                  <a:gd name="connsiteY9-368" fmla="*/ 409160 h 583010"/>
                  <a:gd name="connsiteX10-369" fmla="*/ 2137402 w 2152098"/>
                  <a:gd name="connsiteY10-370" fmla="*/ 370161 h 583010"/>
                  <a:gd name="connsiteX11-371" fmla="*/ 2087671 w 2152098"/>
                  <a:gd name="connsiteY11-372" fmla="*/ 280958 h 583010"/>
                  <a:gd name="connsiteX12-373" fmla="*/ 1351071 w 2152098"/>
                  <a:gd name="connsiteY12-374" fmla="*/ 103158 h 583010"/>
                  <a:gd name="connsiteX13-375" fmla="*/ 627171 w 2152098"/>
                  <a:gd name="connsiteY13-376" fmla="*/ 1558 h 583010"/>
                  <a:gd name="connsiteX14-377" fmla="*/ 119171 w 2152098"/>
                  <a:gd name="connsiteY14-378" fmla="*/ 179358 h 583010"/>
                  <a:gd name="connsiteX0-379" fmla="*/ 4871 w 2152098"/>
                  <a:gd name="connsiteY0-380" fmla="*/ 192058 h 562752"/>
                  <a:gd name="connsiteX1-381" fmla="*/ 145104 w 2152098"/>
                  <a:gd name="connsiteY1-382" fmla="*/ 402827 h 562752"/>
                  <a:gd name="connsiteX2-383" fmla="*/ 811485 w 2152098"/>
                  <a:gd name="connsiteY2-384" fmla="*/ 520204 h 562752"/>
                  <a:gd name="connsiteX3-385" fmla="*/ 1085985 w 2152098"/>
                  <a:gd name="connsiteY3-386" fmla="*/ 551723 h 562752"/>
                  <a:gd name="connsiteX4-387" fmla="*/ 1229186 w 2152098"/>
                  <a:gd name="connsiteY4-388" fmla="*/ 549534 h 562752"/>
                  <a:gd name="connsiteX5-389" fmla="*/ 1401496 w 2152098"/>
                  <a:gd name="connsiteY5-390" fmla="*/ 549102 h 562752"/>
                  <a:gd name="connsiteX6-391" fmla="*/ 1698685 w 2152098"/>
                  <a:gd name="connsiteY6-392" fmla="*/ 513816 h 562752"/>
                  <a:gd name="connsiteX7-393" fmla="*/ 1901340 w 2152098"/>
                  <a:gd name="connsiteY7-394" fmla="*/ 487114 h 562752"/>
                  <a:gd name="connsiteX8-395" fmla="*/ 2054341 w 2152098"/>
                  <a:gd name="connsiteY8-396" fmla="*/ 468606 h 562752"/>
                  <a:gd name="connsiteX9-397" fmla="*/ 2115073 w 2152098"/>
                  <a:gd name="connsiteY9-398" fmla="*/ 409160 h 562752"/>
                  <a:gd name="connsiteX10-399" fmla="*/ 2137402 w 2152098"/>
                  <a:gd name="connsiteY10-400" fmla="*/ 370161 h 562752"/>
                  <a:gd name="connsiteX11-401" fmla="*/ 2087671 w 2152098"/>
                  <a:gd name="connsiteY11-402" fmla="*/ 280958 h 562752"/>
                  <a:gd name="connsiteX12-403" fmla="*/ 1351071 w 2152098"/>
                  <a:gd name="connsiteY12-404" fmla="*/ 103158 h 562752"/>
                  <a:gd name="connsiteX13-405" fmla="*/ 627171 w 2152098"/>
                  <a:gd name="connsiteY13-406" fmla="*/ 1558 h 562752"/>
                  <a:gd name="connsiteX14-407" fmla="*/ 119171 w 2152098"/>
                  <a:gd name="connsiteY14-408" fmla="*/ 179358 h 562752"/>
                  <a:gd name="connsiteX0-409" fmla="*/ 4871 w 2152098"/>
                  <a:gd name="connsiteY0-410" fmla="*/ 192058 h 557723"/>
                  <a:gd name="connsiteX1-411" fmla="*/ 145104 w 2152098"/>
                  <a:gd name="connsiteY1-412" fmla="*/ 402827 h 557723"/>
                  <a:gd name="connsiteX2-413" fmla="*/ 811485 w 2152098"/>
                  <a:gd name="connsiteY2-414" fmla="*/ 520204 h 557723"/>
                  <a:gd name="connsiteX3-415" fmla="*/ 1085985 w 2152098"/>
                  <a:gd name="connsiteY3-416" fmla="*/ 551723 h 557723"/>
                  <a:gd name="connsiteX4-417" fmla="*/ 1229186 w 2152098"/>
                  <a:gd name="connsiteY4-418" fmla="*/ 549534 h 557723"/>
                  <a:gd name="connsiteX5-419" fmla="*/ 1400353 w 2152098"/>
                  <a:gd name="connsiteY5-420" fmla="*/ 515241 h 557723"/>
                  <a:gd name="connsiteX6-421" fmla="*/ 1698685 w 2152098"/>
                  <a:gd name="connsiteY6-422" fmla="*/ 513816 h 557723"/>
                  <a:gd name="connsiteX7-423" fmla="*/ 1901340 w 2152098"/>
                  <a:gd name="connsiteY7-424" fmla="*/ 487114 h 557723"/>
                  <a:gd name="connsiteX8-425" fmla="*/ 2054341 w 2152098"/>
                  <a:gd name="connsiteY8-426" fmla="*/ 468606 h 557723"/>
                  <a:gd name="connsiteX9-427" fmla="*/ 2115073 w 2152098"/>
                  <a:gd name="connsiteY9-428" fmla="*/ 409160 h 557723"/>
                  <a:gd name="connsiteX10-429" fmla="*/ 2137402 w 2152098"/>
                  <a:gd name="connsiteY10-430" fmla="*/ 370161 h 557723"/>
                  <a:gd name="connsiteX11-431" fmla="*/ 2087671 w 2152098"/>
                  <a:gd name="connsiteY11-432" fmla="*/ 280958 h 557723"/>
                  <a:gd name="connsiteX12-433" fmla="*/ 1351071 w 2152098"/>
                  <a:gd name="connsiteY12-434" fmla="*/ 103158 h 557723"/>
                  <a:gd name="connsiteX13-435" fmla="*/ 627171 w 2152098"/>
                  <a:gd name="connsiteY13-436" fmla="*/ 1558 h 557723"/>
                  <a:gd name="connsiteX14-437" fmla="*/ 119171 w 2152098"/>
                  <a:gd name="connsiteY14-438" fmla="*/ 179358 h 557723"/>
                  <a:gd name="connsiteX0-439" fmla="*/ 4871 w 2152098"/>
                  <a:gd name="connsiteY0-440" fmla="*/ 192058 h 557723"/>
                  <a:gd name="connsiteX1-441" fmla="*/ 145104 w 2152098"/>
                  <a:gd name="connsiteY1-442" fmla="*/ 402827 h 557723"/>
                  <a:gd name="connsiteX2-443" fmla="*/ 811485 w 2152098"/>
                  <a:gd name="connsiteY2-444" fmla="*/ 520204 h 557723"/>
                  <a:gd name="connsiteX3-445" fmla="*/ 1085985 w 2152098"/>
                  <a:gd name="connsiteY3-446" fmla="*/ 551723 h 557723"/>
                  <a:gd name="connsiteX4-447" fmla="*/ 1229186 w 2152098"/>
                  <a:gd name="connsiteY4-448" fmla="*/ 549534 h 557723"/>
                  <a:gd name="connsiteX5-449" fmla="*/ 1400353 w 2152098"/>
                  <a:gd name="connsiteY5-450" fmla="*/ 515241 h 557723"/>
                  <a:gd name="connsiteX6-451" fmla="*/ 1698685 w 2152098"/>
                  <a:gd name="connsiteY6-452" fmla="*/ 513816 h 557723"/>
                  <a:gd name="connsiteX7-453" fmla="*/ 1901340 w 2152098"/>
                  <a:gd name="connsiteY7-454" fmla="*/ 487114 h 557723"/>
                  <a:gd name="connsiteX8-455" fmla="*/ 2054341 w 2152098"/>
                  <a:gd name="connsiteY8-456" fmla="*/ 468606 h 557723"/>
                  <a:gd name="connsiteX9-457" fmla="*/ 2115073 w 2152098"/>
                  <a:gd name="connsiteY9-458" fmla="*/ 409160 h 557723"/>
                  <a:gd name="connsiteX10-459" fmla="*/ 2137402 w 2152098"/>
                  <a:gd name="connsiteY10-460" fmla="*/ 370161 h 557723"/>
                  <a:gd name="connsiteX11-461" fmla="*/ 2087671 w 2152098"/>
                  <a:gd name="connsiteY11-462" fmla="*/ 280958 h 557723"/>
                  <a:gd name="connsiteX12-463" fmla="*/ 1351071 w 2152098"/>
                  <a:gd name="connsiteY12-464" fmla="*/ 103158 h 557723"/>
                  <a:gd name="connsiteX13-465" fmla="*/ 627171 w 2152098"/>
                  <a:gd name="connsiteY13-466" fmla="*/ 1558 h 557723"/>
                  <a:gd name="connsiteX14-467" fmla="*/ 119171 w 2152098"/>
                  <a:gd name="connsiteY14-468" fmla="*/ 179358 h 557723"/>
                  <a:gd name="connsiteX0-469" fmla="*/ 4871 w 2152098"/>
                  <a:gd name="connsiteY0-470" fmla="*/ 192058 h 558022"/>
                  <a:gd name="connsiteX1-471" fmla="*/ 145104 w 2152098"/>
                  <a:gd name="connsiteY1-472" fmla="*/ 402827 h 558022"/>
                  <a:gd name="connsiteX2-473" fmla="*/ 811485 w 2152098"/>
                  <a:gd name="connsiteY2-474" fmla="*/ 520204 h 558022"/>
                  <a:gd name="connsiteX3-475" fmla="*/ 1085985 w 2152098"/>
                  <a:gd name="connsiteY3-476" fmla="*/ 551723 h 558022"/>
                  <a:gd name="connsiteX4-477" fmla="*/ 1229186 w 2152098"/>
                  <a:gd name="connsiteY4-478" fmla="*/ 549534 h 558022"/>
                  <a:gd name="connsiteX5-479" fmla="*/ 1411511 w 2152098"/>
                  <a:gd name="connsiteY5-480" fmla="*/ 542798 h 558022"/>
                  <a:gd name="connsiteX6-481" fmla="*/ 1698685 w 2152098"/>
                  <a:gd name="connsiteY6-482" fmla="*/ 513816 h 558022"/>
                  <a:gd name="connsiteX7-483" fmla="*/ 1901340 w 2152098"/>
                  <a:gd name="connsiteY7-484" fmla="*/ 487114 h 558022"/>
                  <a:gd name="connsiteX8-485" fmla="*/ 2054341 w 2152098"/>
                  <a:gd name="connsiteY8-486" fmla="*/ 468606 h 558022"/>
                  <a:gd name="connsiteX9-487" fmla="*/ 2115073 w 2152098"/>
                  <a:gd name="connsiteY9-488" fmla="*/ 409160 h 558022"/>
                  <a:gd name="connsiteX10-489" fmla="*/ 2137402 w 2152098"/>
                  <a:gd name="connsiteY10-490" fmla="*/ 370161 h 558022"/>
                  <a:gd name="connsiteX11-491" fmla="*/ 2087671 w 2152098"/>
                  <a:gd name="connsiteY11-492" fmla="*/ 280958 h 558022"/>
                  <a:gd name="connsiteX12-493" fmla="*/ 1351071 w 2152098"/>
                  <a:gd name="connsiteY12-494" fmla="*/ 103158 h 558022"/>
                  <a:gd name="connsiteX13-495" fmla="*/ 627171 w 2152098"/>
                  <a:gd name="connsiteY13-496" fmla="*/ 1558 h 558022"/>
                  <a:gd name="connsiteX14-497" fmla="*/ 119171 w 2152098"/>
                  <a:gd name="connsiteY14-498" fmla="*/ 179358 h 5580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67" y="connsiteY11-68"/>
                  </a:cxn>
                  <a:cxn ang="0">
                    <a:pos x="connsiteX12-141" y="connsiteY12-142"/>
                  </a:cxn>
                  <a:cxn ang="0">
                    <a:pos x="connsiteX13-169" y="connsiteY13-170"/>
                  </a:cxn>
                  <a:cxn ang="0">
                    <a:pos x="connsiteX14-227" y="connsiteY14-228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8" name="17 Grupo"/>
          <p:cNvGrpSpPr/>
          <p:nvPr/>
        </p:nvGrpSpPr>
        <p:grpSpPr bwMode="auto">
          <a:xfrm flipH="1">
            <a:off x="1847850" y="4023372"/>
            <a:ext cx="2447925" cy="1167107"/>
            <a:chOff x="6200738" y="4311195"/>
            <a:chExt cx="2214054" cy="1166437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11195"/>
              <a:ext cx="2186608" cy="1166437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0 CuadroTexto"/>
            <p:cNvSpPr txBox="1">
              <a:spLocks noChangeArrowheads="1"/>
            </p:cNvSpPr>
            <p:nvPr/>
          </p:nvSpPr>
          <p:spPr bwMode="auto">
            <a:xfrm>
              <a:off x="6200738" y="4580764"/>
              <a:ext cx="1884394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the</a:t>
              </a:r>
            </a:p>
          </p:txBody>
        </p:sp>
      </p:grpSp>
      <p:grpSp>
        <p:nvGrpSpPr>
          <p:cNvPr id="27" name="26 Grupo"/>
          <p:cNvGrpSpPr/>
          <p:nvPr/>
        </p:nvGrpSpPr>
        <p:grpSpPr bwMode="auto">
          <a:xfrm flipH="1">
            <a:off x="1754188" y="2458927"/>
            <a:ext cx="2335212" cy="1127343"/>
            <a:chOff x="6228184" y="4331065"/>
            <a:chExt cx="2186608" cy="1126696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31065"/>
              <a:ext cx="2186608" cy="1126696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25 CuadroTexto"/>
            <p:cNvSpPr txBox="1">
              <a:spLocks noChangeArrowheads="1"/>
            </p:cNvSpPr>
            <p:nvPr/>
          </p:nvSpPr>
          <p:spPr bwMode="auto">
            <a:xfrm>
              <a:off x="6588224" y="4644425"/>
              <a:ext cx="1080120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</a:t>
              </a:r>
            </a:p>
          </p:txBody>
        </p:sp>
      </p:grpSp>
      <p:grpSp>
        <p:nvGrpSpPr>
          <p:cNvPr id="30" name="29 Grupo"/>
          <p:cNvGrpSpPr/>
          <p:nvPr/>
        </p:nvGrpSpPr>
        <p:grpSpPr bwMode="auto">
          <a:xfrm>
            <a:off x="5284385" y="487685"/>
            <a:ext cx="2592864" cy="1619116"/>
            <a:chOff x="3760135" y="487087"/>
            <a:chExt cx="2593632" cy="1620388"/>
          </a:xfrm>
        </p:grpSpPr>
        <p:grpSp>
          <p:nvGrpSpPr>
            <p:cNvPr id="31" name="26 Grupo"/>
            <p:cNvGrpSpPr/>
            <p:nvPr/>
          </p:nvGrpSpPr>
          <p:grpSpPr bwMode="auto">
            <a:xfrm rot="19596929" flipH="1">
              <a:off x="3760135" y="979342"/>
              <a:ext cx="2335708" cy="1128133"/>
              <a:chOff x="6166936" y="4452547"/>
              <a:chExt cx="2186608" cy="1128133"/>
            </a:xfrm>
          </p:grpSpPr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66936" y="4452547"/>
                <a:ext cx="2186608" cy="1128133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381000">
                  <a:schemeClr val="accent6">
                    <a:lumMod val="50000"/>
                  </a:scheme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28 CuadroTexto"/>
              <p:cNvSpPr txBox="1">
                <a:spLocks noChangeArrowheads="1"/>
              </p:cNvSpPr>
              <p:nvPr/>
            </p:nvSpPr>
            <p:spPr bwMode="auto">
              <a:xfrm>
                <a:off x="6292551" y="4703105"/>
                <a:ext cx="1707943" cy="5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s-ES_tradnl" sz="3200" b="1" dirty="0" err="1">
                    <a:solidFill>
                      <a:srgbClr val="FFFFFF"/>
                    </a:solidFill>
                  </a:rPr>
                  <a:t>the</a:t>
                </a:r>
              </a:p>
            </p:txBody>
          </p:sp>
        </p:grpSp>
        <p:cxnSp>
          <p:nvCxnSpPr>
            <p:cNvPr id="32" name="31 Conector recto"/>
            <p:cNvCxnSpPr/>
            <p:nvPr/>
          </p:nvCxnSpPr>
          <p:spPr>
            <a:xfrm flipH="1">
              <a:off x="5796316" y="487087"/>
              <a:ext cx="557451" cy="4937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34 Grupo"/>
          <p:cNvGrpSpPr/>
          <p:nvPr/>
        </p:nvGrpSpPr>
        <p:grpSpPr bwMode="auto">
          <a:xfrm>
            <a:off x="7608168" y="487685"/>
            <a:ext cx="312738" cy="2581275"/>
            <a:chOff x="6175256" y="332656"/>
            <a:chExt cx="312890" cy="2582395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Flecha circular"/>
            <p:cNvSpPr/>
            <p:nvPr/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40" name="39 Llamada ovalada"/>
          <p:cNvSpPr/>
          <p:nvPr/>
        </p:nvSpPr>
        <p:spPr>
          <a:xfrm>
            <a:off x="9575800" y="195580"/>
            <a:ext cx="2234565" cy="1016635"/>
          </a:xfrm>
          <a:prstGeom prst="wedgeEllipseCallout">
            <a:avLst>
              <a:gd name="adj1" fmla="val -67276"/>
              <a:gd name="adj2" fmla="val 194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GREAT!</a:t>
            </a:r>
          </a:p>
        </p:txBody>
      </p:sp>
      <p:grpSp>
        <p:nvGrpSpPr>
          <p:cNvPr id="41" name="40 Grupo"/>
          <p:cNvGrpSpPr/>
          <p:nvPr/>
        </p:nvGrpSpPr>
        <p:grpSpPr bwMode="auto">
          <a:xfrm flipH="1">
            <a:off x="1903413" y="5455526"/>
            <a:ext cx="2449512" cy="1182522"/>
            <a:chOff x="6228184" y="4303491"/>
            <a:chExt cx="2186608" cy="1181843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03491"/>
              <a:ext cx="2186608" cy="1181843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22 CuadroTexto"/>
            <p:cNvSpPr txBox="1">
              <a:spLocks noChangeArrowheads="1"/>
            </p:cNvSpPr>
            <p:nvPr/>
          </p:nvSpPr>
          <p:spPr bwMode="auto">
            <a:xfrm>
              <a:off x="6444269" y="4581062"/>
              <a:ext cx="1368643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an</a:t>
              </a: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722630" y="179070"/>
            <a:ext cx="4630420" cy="1409700"/>
            <a:chOff x="-398562" y="486197"/>
            <a:chExt cx="3642360" cy="1409987"/>
          </a:xfrm>
        </p:grpSpPr>
        <p:sp>
          <p:nvSpPr>
            <p:cNvPr id="39" name="30 CuadroTexto"/>
            <p:cNvSpPr txBox="1">
              <a:spLocks noChangeArrowheads="1"/>
            </p:cNvSpPr>
            <p:nvPr/>
          </p:nvSpPr>
          <p:spPr bwMode="auto">
            <a:xfrm rot="21338512">
              <a:off x="-398562" y="486197"/>
              <a:ext cx="3642360" cy="9533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393700">
                <a:prstClr val="black">
                  <a:alpha val="30000"/>
                </a:prstClr>
              </a:inn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s-ES" sz="2800" b="1"/>
                <a:t>Are you coming to </a:t>
              </a:r>
              <a:r>
                <a:rPr lang="en-US" altLang="es-ES_tradnl" sz="2800" b="1"/>
                <a:t>...........</a:t>
              </a:r>
              <a:r>
                <a:rPr lang="es-ES_tradnl" altLang="es-ES" sz="2800" b="1"/>
                <a:t> party next Saturday?</a:t>
              </a:r>
            </a:p>
          </p:txBody>
        </p:sp>
        <p:pic>
          <p:nvPicPr>
            <p:cNvPr id="3074" name="Picture 2" descr="http://img.over-blog-kiwi.com/300x300/0/10/86/40/201304/ob_f15b81fd1ee4df0edb6b0ba0b549077c_andres-stangalini.pn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9635" b="73973" l="17333" r="46333">
                          <a14:foregroundMark x1="25667" y1="25114" x2="31000" y2="52511"/>
                          <a14:foregroundMark x1="25333" y1="66210" x2="24333" y2="59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19199" r="56445" b="29588"/>
            <a:stretch>
              <a:fillRect/>
            </a:stretch>
          </p:blipFill>
          <p:spPr bwMode="auto">
            <a:xfrm rot="520502">
              <a:off x="2373859" y="1062401"/>
              <a:ext cx="488372" cy="83378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20 Grupo"/>
          <p:cNvGrpSpPr/>
          <p:nvPr/>
        </p:nvGrpSpPr>
        <p:grpSpPr bwMode="auto">
          <a:xfrm>
            <a:off x="7344619" y="3054400"/>
            <a:ext cx="2489313" cy="1201737"/>
            <a:chOff x="6246427" y="4437716"/>
            <a:chExt cx="2178372" cy="1202634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6427" y="4437716"/>
              <a:ext cx="2178372" cy="120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9 CuadroTexto"/>
            <p:cNvSpPr txBox="1">
              <a:spLocks noChangeArrowheads="1"/>
            </p:cNvSpPr>
            <p:nvPr/>
          </p:nvSpPr>
          <p:spPr bwMode="auto">
            <a:xfrm>
              <a:off x="6408368" y="4716749"/>
              <a:ext cx="1594239" cy="58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Ø</a:t>
              </a:r>
              <a:endParaRPr lang="en-US" altLang="es-ES" sz="320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lt"/>
                <a:sym typeface="+mn-ea"/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5478145" y="165798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798 -0.01111 0.01892 -0.02176 0.04045 -0.02176 C 0.06493 -0.02176 0.07361 -0.01111 0.08159 -2.22222E-6 C 0.09253 0.01343 0.10034 0.02616 0.12778 0.02616 C 0.15225 0.02616 0.16059 0.01343 0.17153 -2.22222E-6 C 0.17639 -0.01111 0.1875 -0.02176 0.21215 -0.02176 C 0.23333 -0.02176 0.24427 -0.01111 0.25295 -2.22222E-6 C 0.26093 0.01343 0.27187 0.02616 0.29618 0.02616 C 0.32066 0.02616 0.33941 -2.22222E-6 0.33941 0.0007 C 0.34757 -0.01111 0.3559 -0.02176 0.38003 -0.02176 C 0.40451 -0.02176 0.41302 -0.01111 0.42118 -2.22222E-6 C 0.43194 0.01343 0.43993 0.02616 0.46701 0.02616 C 0.49166 0.02616 0.5 0.01343 0.50764 -2.22222E-6 C 0.51857 -0.01111 0.52673 -0.02176 0.55139 -0.02176 C 0.57291 -0.02176 0.58368 -0.01111 0.59218 -2.22222E-6 C 0.60034 0.01343 0.61111 0.02616 0.63559 0.02616 C 0.66024 0.02616 0.66805 0.01343 0.67899 -2.22222E-6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07407E-6 C 0.00903 -0.00926 0.02031 -0.01828 0.04288 -0.01828 C 0.0684 -0.01828 0.07708 -0.00926 0.08576 -4.07407E-6 C 0.09722 0.01204 0.10538 0.02362 0.13403 0.02362 C 0.1592 0.02362 0.16788 0.01204 0.17934 -4.07407E-6 C 0.18489 -0.00926 0.196 -0.01828 0.2217 -0.01828 C 0.24427 -0.01828 0.25555 -0.00926 0.26423 -4.07407E-6 C 0.27274 0.01204 0.2842 0.02362 0.30955 0.02362 C 0.33507 0.02362 0.35503 -4.07407E-6 0.35503 0.0007 C 0.36337 -0.00926 0.37205 -0.01828 0.39705 -0.01828 C 0.42274 -0.01828 0.43142 -0.00926 0.4401 -4.07407E-6 C 0.45156 0.01204 0.45972 0.02362 0.48802 0.02362 C 0.51354 0.02362 0.52222 0.01204 0.53038 -4.07407E-6 C 0.54184 -0.00926 0.55017 -0.01828 0.57604 -0.01828 C 0.59861 -0.01828 0.60989 -0.00926 0.61857 -4.07407E-6 C 0.62708 0.01204 0.63854 0.02362 0.66389 0.02362 C 0.68941 0.02362 0.69774 0.01204 0.70937 -4.07407E-6 " pathEditMode="relative" rAng="0" ptsTypes="fffffffffffffffff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834 C 0.00798 0.01783 0.01892 0.02778 0.04062 0.02778 C 0.0651 0.02778 0.07361 0.01783 0.08177 0.00834 C 0.09253 -0.00347 0.10052 -0.01435 0.12795 -0.01435 C 0.15243 -0.01435 0.16059 -0.00347 0.17153 0.00834 C 0.17656 0.01783 0.1875 0.02778 0.21215 0.02778 C 0.2335 0.02778 0.24427 0.01783 0.25295 0.00834 C 0.26093 -0.00347 0.27187 -0.01435 0.29635 -0.01435 C 0.32066 -0.01435 0.33941 0.00834 0.33941 0.00787 C 0.34757 0.01783 0.35607 0.02778 0.38021 0.02778 C 0.40451 0.02778 0.41302 0.01783 0.42118 0.00834 C 0.43212 -0.00347 0.4401 -0.01435 0.46718 -0.01435 C 0.49184 -0.01435 0.5 -0.00347 0.50781 0.00834 C 0.51875 0.01783 0.52673 0.02778 0.55139 0.02778 C 0.57291 0.02778 0.58385 0.01783 0.59236 0.00834 C 0.60034 -0.00347 0.61111 -0.01435 0.63559 -0.01435 C 0.66024 -0.01435 0.66823 -0.00347 0.67899 0.00834 " pathEditMode="relative" rAng="0" ptsTypes="fffffffffffffffff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C -0.00816 -0.01412 -0.0191 -0.02755 -0.04063 -0.02755 C -0.06528 -0.02755 -0.07361 -0.01412 -0.08195 7.40741E-7 C -0.09289 0.01805 -0.10087 0.03565 -0.1283 0.03565 C -0.15243 0.03565 -0.16077 0.01805 -0.17188 7.40741E-7 C -0.17726 -0.01412 -0.18802 -0.02755 -0.21268 -0.02755 C -0.23421 -0.02755 -0.24514 -0.01412 -0.25348 7.40741E-7 C -0.26146 0.01805 -0.27257 0.03565 -0.29688 0.03565 C -0.32153 0.03565 -0.34063 7.40741E-7 -0.34063 0.00093 C -0.34879 -0.01412 -0.35712 -0.02755 -0.38125 -0.02755 C -0.40573 -0.02755 -0.41407 -0.01412 -0.4224 7.40741E-7 C -0.43351 0.01805 -0.44132 0.03565 -0.46841 0.03565 C -0.49306 0.03565 -0.50139 0.01805 -0.50921 7.40741E-7 C -0.52032 -0.01412 -0.5283 -0.02755 -0.55313 -0.02755 C -0.57483 -0.02755 -0.58559 -0.01412 -0.59393 7.40741E-7 C -0.60209 0.01805 -0.61302 0.03565 -0.6375 0.03565 C -0.66198 0.03565 -0.67014 0.01805 -0.68108 7.40741E-7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6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0" grpId="0" bldLvl="0" animBg="1"/>
      <p:bldP spid="15" grpId="0"/>
      <p:bldP spid="1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ải xuố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8494"/>
            <a:ext cx="12192000" cy="492950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5875"/>
            <a:ext cx="12192000" cy="2037715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9019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3952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0296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 flipH="1">
            <a:off x="7686413" y="188640"/>
            <a:ext cx="2802075" cy="1797865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>
              <a:fillRect/>
            </a:stretch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433" b="100000" l="24013" r="92863">
                            <a14:foregroundMark x1="43409" y1="23433" x2="42653" y2="26567"/>
                            <a14:foregroundMark x1="46935" y1="30597" x2="46096" y2="33134"/>
                            <a14:foregroundMark x1="68514" y1="28507" x2="62301" y2="37761"/>
                            <a14:foregroundMark x1="88077" y1="8657" x2="89253" y2="8657"/>
                            <a14:foregroundMark x1="56821" y1="32911" x2="59668" y2="34810"/>
                            <a14:foregroundMark x1="57058" y1="47046" x2="58482" y2="44515"/>
                            <a14:foregroundMark x1="58837" y1="44726" x2="61566" y2="39241"/>
                            <a14:foregroundMark x1="72242" y1="22574" x2="75919" y2="16667"/>
                            <a14:foregroundMark x1="76987" y1="16034" x2="80546" y2="12236"/>
                            <a14:foregroundMark x1="81139" y1="11603" x2="84935" y2="9916"/>
                            <a14:foregroundMark x1="85172" y1="9916" x2="87544" y2="9072"/>
                            <a14:backgroundMark x1="37531" y1="74776" x2="37531" y2="74776"/>
                            <a14:backgroundMark x1="38119" y1="75224" x2="38035" y2="76119"/>
                            <a14:backgroundMark x1="48363" y1="82239" x2="48783" y2="841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>
                <a:fillRect/>
              </a:stretch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/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-1" fmla="*/ 11289 w 2297530"/>
                  <a:gd name="connsiteY0-2" fmla="*/ 192058 h 726581"/>
                  <a:gd name="connsiteX1-3" fmla="*/ 112889 w 2297530"/>
                  <a:gd name="connsiteY1-4" fmla="*/ 458758 h 726581"/>
                  <a:gd name="connsiteX2-5" fmla="*/ 824089 w 2297530"/>
                  <a:gd name="connsiteY2-6" fmla="*/ 611158 h 726581"/>
                  <a:gd name="connsiteX3-7" fmla="*/ 1446389 w 2297530"/>
                  <a:gd name="connsiteY3-8" fmla="*/ 725458 h 726581"/>
                  <a:gd name="connsiteX4-9" fmla="*/ 1716261 w 2297530"/>
                  <a:gd name="connsiteY4-10" fmla="*/ 541374 h 726581"/>
                  <a:gd name="connsiteX5-11" fmla="*/ 2068689 w 2297530"/>
                  <a:gd name="connsiteY5-12" fmla="*/ 611158 h 726581"/>
                  <a:gd name="connsiteX6-13" fmla="*/ 2297289 w 2297530"/>
                  <a:gd name="connsiteY6-14" fmla="*/ 446058 h 726581"/>
                  <a:gd name="connsiteX7-15" fmla="*/ 2094089 w 2297530"/>
                  <a:gd name="connsiteY7-16" fmla="*/ 280958 h 726581"/>
                  <a:gd name="connsiteX8-17" fmla="*/ 1357489 w 2297530"/>
                  <a:gd name="connsiteY8-18" fmla="*/ 103158 h 726581"/>
                  <a:gd name="connsiteX9-19" fmla="*/ 633589 w 2297530"/>
                  <a:gd name="connsiteY9-20" fmla="*/ 1558 h 726581"/>
                  <a:gd name="connsiteX10-21" fmla="*/ 125589 w 2297530"/>
                  <a:gd name="connsiteY10-22" fmla="*/ 179358 h 726581"/>
                  <a:gd name="connsiteX0-23" fmla="*/ 11289 w 2297530"/>
                  <a:gd name="connsiteY0-24" fmla="*/ 192058 h 725828"/>
                  <a:gd name="connsiteX1-25" fmla="*/ 112889 w 2297530"/>
                  <a:gd name="connsiteY1-26" fmla="*/ 458758 h 725828"/>
                  <a:gd name="connsiteX2-27" fmla="*/ 824089 w 2297530"/>
                  <a:gd name="connsiteY2-28" fmla="*/ 611158 h 725828"/>
                  <a:gd name="connsiteX3-29" fmla="*/ 1446389 w 2297530"/>
                  <a:gd name="connsiteY3-30" fmla="*/ 725458 h 725828"/>
                  <a:gd name="connsiteX4-31" fmla="*/ 1402591 w 2297530"/>
                  <a:gd name="connsiteY4-32" fmla="*/ 573201 h 725828"/>
                  <a:gd name="connsiteX5-33" fmla="*/ 1716261 w 2297530"/>
                  <a:gd name="connsiteY5-34" fmla="*/ 541374 h 725828"/>
                  <a:gd name="connsiteX6-35" fmla="*/ 2068689 w 2297530"/>
                  <a:gd name="connsiteY6-36" fmla="*/ 611158 h 725828"/>
                  <a:gd name="connsiteX7-37" fmla="*/ 2297289 w 2297530"/>
                  <a:gd name="connsiteY7-38" fmla="*/ 446058 h 725828"/>
                  <a:gd name="connsiteX8-39" fmla="*/ 2094089 w 2297530"/>
                  <a:gd name="connsiteY8-40" fmla="*/ 280958 h 725828"/>
                  <a:gd name="connsiteX9-41" fmla="*/ 1357489 w 2297530"/>
                  <a:gd name="connsiteY9-42" fmla="*/ 103158 h 725828"/>
                  <a:gd name="connsiteX10-43" fmla="*/ 633589 w 2297530"/>
                  <a:gd name="connsiteY10-44" fmla="*/ 1558 h 725828"/>
                  <a:gd name="connsiteX11" fmla="*/ 125589 w 2297530"/>
                  <a:gd name="connsiteY11" fmla="*/ 179358 h 725828"/>
                  <a:gd name="connsiteX0-45" fmla="*/ 11289 w 2297530"/>
                  <a:gd name="connsiteY0-46" fmla="*/ 192058 h 617979"/>
                  <a:gd name="connsiteX1-47" fmla="*/ 112889 w 2297530"/>
                  <a:gd name="connsiteY1-48" fmla="*/ 458758 h 617979"/>
                  <a:gd name="connsiteX2-49" fmla="*/ 824089 w 2297530"/>
                  <a:gd name="connsiteY2-50" fmla="*/ 611158 h 617979"/>
                  <a:gd name="connsiteX3-51" fmla="*/ 1226732 w 2297530"/>
                  <a:gd name="connsiteY3-52" fmla="*/ 589698 h 617979"/>
                  <a:gd name="connsiteX4-53" fmla="*/ 1402591 w 2297530"/>
                  <a:gd name="connsiteY4-54" fmla="*/ 573201 h 617979"/>
                  <a:gd name="connsiteX5-55" fmla="*/ 1716261 w 2297530"/>
                  <a:gd name="connsiteY5-56" fmla="*/ 541374 h 617979"/>
                  <a:gd name="connsiteX6-57" fmla="*/ 2068689 w 2297530"/>
                  <a:gd name="connsiteY6-58" fmla="*/ 611158 h 617979"/>
                  <a:gd name="connsiteX7-59" fmla="*/ 2297289 w 2297530"/>
                  <a:gd name="connsiteY7-60" fmla="*/ 446058 h 617979"/>
                  <a:gd name="connsiteX8-61" fmla="*/ 2094089 w 2297530"/>
                  <a:gd name="connsiteY8-62" fmla="*/ 280958 h 617979"/>
                  <a:gd name="connsiteX9-63" fmla="*/ 1357489 w 2297530"/>
                  <a:gd name="connsiteY9-64" fmla="*/ 103158 h 617979"/>
                  <a:gd name="connsiteX10-65" fmla="*/ 633589 w 2297530"/>
                  <a:gd name="connsiteY10-66" fmla="*/ 1558 h 617979"/>
                  <a:gd name="connsiteX11-67" fmla="*/ 125589 w 2297530"/>
                  <a:gd name="connsiteY11-68" fmla="*/ 179358 h 617979"/>
                  <a:gd name="connsiteX0-69" fmla="*/ 11062 w 2297303"/>
                  <a:gd name="connsiteY0-70" fmla="*/ 192058 h 613255"/>
                  <a:gd name="connsiteX1-71" fmla="*/ 112662 w 2297303"/>
                  <a:gd name="connsiteY1-72" fmla="*/ 458758 h 613255"/>
                  <a:gd name="connsiteX2-73" fmla="*/ 817676 w 2297303"/>
                  <a:gd name="connsiteY2-74" fmla="*/ 520204 h 613255"/>
                  <a:gd name="connsiteX3-75" fmla="*/ 1226505 w 2297303"/>
                  <a:gd name="connsiteY3-76" fmla="*/ 589698 h 613255"/>
                  <a:gd name="connsiteX4-77" fmla="*/ 1402364 w 2297303"/>
                  <a:gd name="connsiteY4-78" fmla="*/ 573201 h 613255"/>
                  <a:gd name="connsiteX5-79" fmla="*/ 1716034 w 2297303"/>
                  <a:gd name="connsiteY5-80" fmla="*/ 541374 h 613255"/>
                  <a:gd name="connsiteX6-81" fmla="*/ 2068462 w 2297303"/>
                  <a:gd name="connsiteY6-82" fmla="*/ 611158 h 613255"/>
                  <a:gd name="connsiteX7-83" fmla="*/ 2297062 w 2297303"/>
                  <a:gd name="connsiteY7-84" fmla="*/ 446058 h 613255"/>
                  <a:gd name="connsiteX8-85" fmla="*/ 2093862 w 2297303"/>
                  <a:gd name="connsiteY8-86" fmla="*/ 280958 h 613255"/>
                  <a:gd name="connsiteX9-87" fmla="*/ 1357262 w 2297303"/>
                  <a:gd name="connsiteY9-88" fmla="*/ 103158 h 613255"/>
                  <a:gd name="connsiteX10-89" fmla="*/ 633362 w 2297303"/>
                  <a:gd name="connsiteY10-90" fmla="*/ 1558 h 613255"/>
                  <a:gd name="connsiteX11-91" fmla="*/ 125362 w 2297303"/>
                  <a:gd name="connsiteY11-92" fmla="*/ 179358 h 613255"/>
                  <a:gd name="connsiteX0-93" fmla="*/ 11062 w 2297303"/>
                  <a:gd name="connsiteY0-94" fmla="*/ 192058 h 613255"/>
                  <a:gd name="connsiteX1-95" fmla="*/ 112662 w 2297303"/>
                  <a:gd name="connsiteY1-96" fmla="*/ 458758 h 613255"/>
                  <a:gd name="connsiteX2-97" fmla="*/ 817676 w 2297303"/>
                  <a:gd name="connsiteY2-98" fmla="*/ 520204 h 613255"/>
                  <a:gd name="connsiteX3-99" fmla="*/ 1173633 w 2297303"/>
                  <a:gd name="connsiteY3-100" fmla="*/ 538000 h 613255"/>
                  <a:gd name="connsiteX4-101" fmla="*/ 1226505 w 2297303"/>
                  <a:gd name="connsiteY4-102" fmla="*/ 589698 h 613255"/>
                  <a:gd name="connsiteX5-103" fmla="*/ 1402364 w 2297303"/>
                  <a:gd name="connsiteY5-104" fmla="*/ 573201 h 613255"/>
                  <a:gd name="connsiteX6-105" fmla="*/ 1716034 w 2297303"/>
                  <a:gd name="connsiteY6-106" fmla="*/ 541374 h 613255"/>
                  <a:gd name="connsiteX7-107" fmla="*/ 2068462 w 2297303"/>
                  <a:gd name="connsiteY7-108" fmla="*/ 611158 h 613255"/>
                  <a:gd name="connsiteX8-109" fmla="*/ 2297062 w 2297303"/>
                  <a:gd name="connsiteY8-110" fmla="*/ 446058 h 613255"/>
                  <a:gd name="connsiteX9-111" fmla="*/ 2093862 w 2297303"/>
                  <a:gd name="connsiteY9-112" fmla="*/ 280958 h 613255"/>
                  <a:gd name="connsiteX10-113" fmla="*/ 1357262 w 2297303"/>
                  <a:gd name="connsiteY10-114" fmla="*/ 103158 h 613255"/>
                  <a:gd name="connsiteX11-115" fmla="*/ 633362 w 2297303"/>
                  <a:gd name="connsiteY11-116" fmla="*/ 1558 h 613255"/>
                  <a:gd name="connsiteX12" fmla="*/ 125362 w 2297303"/>
                  <a:gd name="connsiteY12" fmla="*/ 179358 h 613255"/>
                  <a:gd name="connsiteX0-117" fmla="*/ 11062 w 2297303"/>
                  <a:gd name="connsiteY0-118" fmla="*/ 192058 h 611441"/>
                  <a:gd name="connsiteX1-119" fmla="*/ 112662 w 2297303"/>
                  <a:gd name="connsiteY1-120" fmla="*/ 458758 h 611441"/>
                  <a:gd name="connsiteX2-121" fmla="*/ 817676 w 2297303"/>
                  <a:gd name="connsiteY2-122" fmla="*/ 520204 h 611441"/>
                  <a:gd name="connsiteX3-123" fmla="*/ 1173633 w 2297303"/>
                  <a:gd name="connsiteY3-124" fmla="*/ 538000 h 611441"/>
                  <a:gd name="connsiteX4-125" fmla="*/ 1226505 w 2297303"/>
                  <a:gd name="connsiteY4-126" fmla="*/ 589698 h 611441"/>
                  <a:gd name="connsiteX5-127" fmla="*/ 1402364 w 2297303"/>
                  <a:gd name="connsiteY5-128" fmla="*/ 573201 h 611441"/>
                  <a:gd name="connsiteX6-129" fmla="*/ 1716034 w 2297303"/>
                  <a:gd name="connsiteY6-130" fmla="*/ 541374 h 611441"/>
                  <a:gd name="connsiteX7-131" fmla="*/ 1907531 w 2297303"/>
                  <a:gd name="connsiteY7-132" fmla="*/ 487114 h 611441"/>
                  <a:gd name="connsiteX8-133" fmla="*/ 2068462 w 2297303"/>
                  <a:gd name="connsiteY8-134" fmla="*/ 611158 h 611441"/>
                  <a:gd name="connsiteX9-135" fmla="*/ 2297062 w 2297303"/>
                  <a:gd name="connsiteY9-136" fmla="*/ 446058 h 611441"/>
                  <a:gd name="connsiteX10-137" fmla="*/ 2093862 w 2297303"/>
                  <a:gd name="connsiteY10-138" fmla="*/ 280958 h 611441"/>
                  <a:gd name="connsiteX11-139" fmla="*/ 1357262 w 2297303"/>
                  <a:gd name="connsiteY11-140" fmla="*/ 103158 h 611441"/>
                  <a:gd name="connsiteX12-141" fmla="*/ 633362 w 2297303"/>
                  <a:gd name="connsiteY12-142" fmla="*/ 1558 h 611441"/>
                  <a:gd name="connsiteX13" fmla="*/ 125362 w 2297303"/>
                  <a:gd name="connsiteY13" fmla="*/ 179358 h 611441"/>
                  <a:gd name="connsiteX0-143" fmla="*/ 11062 w 2297458"/>
                  <a:gd name="connsiteY0-144" fmla="*/ 192058 h 595334"/>
                  <a:gd name="connsiteX1-145" fmla="*/ 112662 w 2297458"/>
                  <a:gd name="connsiteY1-146" fmla="*/ 458758 h 595334"/>
                  <a:gd name="connsiteX2-147" fmla="*/ 817676 w 2297458"/>
                  <a:gd name="connsiteY2-148" fmla="*/ 520204 h 595334"/>
                  <a:gd name="connsiteX3-149" fmla="*/ 1173633 w 2297458"/>
                  <a:gd name="connsiteY3-150" fmla="*/ 538000 h 595334"/>
                  <a:gd name="connsiteX4-151" fmla="*/ 1226505 w 2297458"/>
                  <a:gd name="connsiteY4-152" fmla="*/ 589698 h 595334"/>
                  <a:gd name="connsiteX5-153" fmla="*/ 1402364 w 2297458"/>
                  <a:gd name="connsiteY5-154" fmla="*/ 573201 h 595334"/>
                  <a:gd name="connsiteX6-155" fmla="*/ 1716034 w 2297458"/>
                  <a:gd name="connsiteY6-156" fmla="*/ 541374 h 595334"/>
                  <a:gd name="connsiteX7-157" fmla="*/ 1907531 w 2297458"/>
                  <a:gd name="connsiteY7-158" fmla="*/ 487114 h 595334"/>
                  <a:gd name="connsiteX8-159" fmla="*/ 2060532 w 2297458"/>
                  <a:gd name="connsiteY8-160" fmla="*/ 468606 h 595334"/>
                  <a:gd name="connsiteX9-161" fmla="*/ 2297062 w 2297458"/>
                  <a:gd name="connsiteY9-162" fmla="*/ 446058 h 595334"/>
                  <a:gd name="connsiteX10-163" fmla="*/ 2093862 w 2297458"/>
                  <a:gd name="connsiteY10-164" fmla="*/ 280958 h 595334"/>
                  <a:gd name="connsiteX11-165" fmla="*/ 1357262 w 2297458"/>
                  <a:gd name="connsiteY11-166" fmla="*/ 103158 h 595334"/>
                  <a:gd name="connsiteX12-167" fmla="*/ 633362 w 2297458"/>
                  <a:gd name="connsiteY12-168" fmla="*/ 1558 h 595334"/>
                  <a:gd name="connsiteX13-169" fmla="*/ 125362 w 2297458"/>
                  <a:gd name="connsiteY13-170" fmla="*/ 179358 h 595334"/>
                  <a:gd name="connsiteX0-171" fmla="*/ 11062 w 2298065"/>
                  <a:gd name="connsiteY0-172" fmla="*/ 192058 h 595334"/>
                  <a:gd name="connsiteX1-173" fmla="*/ 112662 w 2298065"/>
                  <a:gd name="connsiteY1-174" fmla="*/ 458758 h 595334"/>
                  <a:gd name="connsiteX2-175" fmla="*/ 817676 w 2298065"/>
                  <a:gd name="connsiteY2-176" fmla="*/ 520204 h 595334"/>
                  <a:gd name="connsiteX3-177" fmla="*/ 1173633 w 2298065"/>
                  <a:gd name="connsiteY3-178" fmla="*/ 538000 h 595334"/>
                  <a:gd name="connsiteX4-179" fmla="*/ 1226505 w 2298065"/>
                  <a:gd name="connsiteY4-180" fmla="*/ 589698 h 595334"/>
                  <a:gd name="connsiteX5-181" fmla="*/ 1402364 w 2298065"/>
                  <a:gd name="connsiteY5-182" fmla="*/ 573201 h 595334"/>
                  <a:gd name="connsiteX6-183" fmla="*/ 1716034 w 2298065"/>
                  <a:gd name="connsiteY6-184" fmla="*/ 541374 h 595334"/>
                  <a:gd name="connsiteX7-185" fmla="*/ 1907531 w 2298065"/>
                  <a:gd name="connsiteY7-186" fmla="*/ 487114 h 595334"/>
                  <a:gd name="connsiteX8-187" fmla="*/ 2060532 w 2298065"/>
                  <a:gd name="connsiteY8-188" fmla="*/ 468606 h 595334"/>
                  <a:gd name="connsiteX9-189" fmla="*/ 2297062 w 2298065"/>
                  <a:gd name="connsiteY9-190" fmla="*/ 446058 h 595334"/>
                  <a:gd name="connsiteX10-191" fmla="*/ 2143593 w 2298065"/>
                  <a:gd name="connsiteY10-192" fmla="*/ 370161 h 595334"/>
                  <a:gd name="connsiteX11-193" fmla="*/ 2093862 w 2298065"/>
                  <a:gd name="connsiteY11-194" fmla="*/ 280958 h 595334"/>
                  <a:gd name="connsiteX12-195" fmla="*/ 1357262 w 2298065"/>
                  <a:gd name="connsiteY12-196" fmla="*/ 103158 h 595334"/>
                  <a:gd name="connsiteX13-197" fmla="*/ 633362 w 2298065"/>
                  <a:gd name="connsiteY13-198" fmla="*/ 1558 h 595334"/>
                  <a:gd name="connsiteX14" fmla="*/ 125362 w 2298065"/>
                  <a:gd name="connsiteY14" fmla="*/ 179358 h 595334"/>
                  <a:gd name="connsiteX0-199" fmla="*/ 11062 w 2158289"/>
                  <a:gd name="connsiteY0-200" fmla="*/ 192058 h 595334"/>
                  <a:gd name="connsiteX1-201" fmla="*/ 112662 w 2158289"/>
                  <a:gd name="connsiteY1-202" fmla="*/ 458758 h 595334"/>
                  <a:gd name="connsiteX2-203" fmla="*/ 817676 w 2158289"/>
                  <a:gd name="connsiteY2-204" fmla="*/ 520204 h 595334"/>
                  <a:gd name="connsiteX3-205" fmla="*/ 1173633 w 2158289"/>
                  <a:gd name="connsiteY3-206" fmla="*/ 538000 h 595334"/>
                  <a:gd name="connsiteX4-207" fmla="*/ 1226505 w 2158289"/>
                  <a:gd name="connsiteY4-208" fmla="*/ 589698 h 595334"/>
                  <a:gd name="connsiteX5-209" fmla="*/ 1402364 w 2158289"/>
                  <a:gd name="connsiteY5-210" fmla="*/ 573201 h 595334"/>
                  <a:gd name="connsiteX6-211" fmla="*/ 1716034 w 2158289"/>
                  <a:gd name="connsiteY6-212" fmla="*/ 541374 h 595334"/>
                  <a:gd name="connsiteX7-213" fmla="*/ 1907531 w 2158289"/>
                  <a:gd name="connsiteY7-214" fmla="*/ 487114 h 595334"/>
                  <a:gd name="connsiteX8-215" fmla="*/ 2060532 w 2158289"/>
                  <a:gd name="connsiteY8-216" fmla="*/ 468606 h 595334"/>
                  <a:gd name="connsiteX9-217" fmla="*/ 2121264 w 2158289"/>
                  <a:gd name="connsiteY9-218" fmla="*/ 409160 h 595334"/>
                  <a:gd name="connsiteX10-219" fmla="*/ 2143593 w 2158289"/>
                  <a:gd name="connsiteY10-220" fmla="*/ 370161 h 595334"/>
                  <a:gd name="connsiteX11-221" fmla="*/ 2093862 w 2158289"/>
                  <a:gd name="connsiteY11-222" fmla="*/ 280958 h 595334"/>
                  <a:gd name="connsiteX12-223" fmla="*/ 1357262 w 2158289"/>
                  <a:gd name="connsiteY12-224" fmla="*/ 103158 h 595334"/>
                  <a:gd name="connsiteX13-225" fmla="*/ 633362 w 2158289"/>
                  <a:gd name="connsiteY13-226" fmla="*/ 1558 h 595334"/>
                  <a:gd name="connsiteX14-227" fmla="*/ 125362 w 2158289"/>
                  <a:gd name="connsiteY14-228" fmla="*/ 179358 h 595334"/>
                  <a:gd name="connsiteX0-229" fmla="*/ 4871 w 2152098"/>
                  <a:gd name="connsiteY0-230" fmla="*/ 192058 h 595334"/>
                  <a:gd name="connsiteX1-231" fmla="*/ 145104 w 2152098"/>
                  <a:gd name="connsiteY1-232" fmla="*/ 402827 h 595334"/>
                  <a:gd name="connsiteX2-233" fmla="*/ 811485 w 2152098"/>
                  <a:gd name="connsiteY2-234" fmla="*/ 520204 h 595334"/>
                  <a:gd name="connsiteX3-235" fmla="*/ 1167442 w 2152098"/>
                  <a:gd name="connsiteY3-236" fmla="*/ 538000 h 595334"/>
                  <a:gd name="connsiteX4-237" fmla="*/ 1220314 w 2152098"/>
                  <a:gd name="connsiteY4-238" fmla="*/ 589698 h 595334"/>
                  <a:gd name="connsiteX5-239" fmla="*/ 1396173 w 2152098"/>
                  <a:gd name="connsiteY5-240" fmla="*/ 573201 h 595334"/>
                  <a:gd name="connsiteX6-241" fmla="*/ 1709843 w 2152098"/>
                  <a:gd name="connsiteY6-242" fmla="*/ 541374 h 595334"/>
                  <a:gd name="connsiteX7-243" fmla="*/ 1901340 w 2152098"/>
                  <a:gd name="connsiteY7-244" fmla="*/ 487114 h 595334"/>
                  <a:gd name="connsiteX8-245" fmla="*/ 2054341 w 2152098"/>
                  <a:gd name="connsiteY8-246" fmla="*/ 468606 h 595334"/>
                  <a:gd name="connsiteX9-247" fmla="*/ 2115073 w 2152098"/>
                  <a:gd name="connsiteY9-248" fmla="*/ 409160 h 595334"/>
                  <a:gd name="connsiteX10-249" fmla="*/ 2137402 w 2152098"/>
                  <a:gd name="connsiteY10-250" fmla="*/ 370161 h 595334"/>
                  <a:gd name="connsiteX11-251" fmla="*/ 2087671 w 2152098"/>
                  <a:gd name="connsiteY11-252" fmla="*/ 280958 h 595334"/>
                  <a:gd name="connsiteX12-253" fmla="*/ 1351071 w 2152098"/>
                  <a:gd name="connsiteY12-254" fmla="*/ 103158 h 595334"/>
                  <a:gd name="connsiteX13-255" fmla="*/ 627171 w 2152098"/>
                  <a:gd name="connsiteY13-256" fmla="*/ 1558 h 595334"/>
                  <a:gd name="connsiteX14-257" fmla="*/ 119171 w 2152098"/>
                  <a:gd name="connsiteY14-258" fmla="*/ 179358 h 595334"/>
                  <a:gd name="connsiteX0-259" fmla="*/ 4871 w 2152098"/>
                  <a:gd name="connsiteY0-260" fmla="*/ 192058 h 615888"/>
                  <a:gd name="connsiteX1-261" fmla="*/ 145104 w 2152098"/>
                  <a:gd name="connsiteY1-262" fmla="*/ 402827 h 615888"/>
                  <a:gd name="connsiteX2-263" fmla="*/ 811485 w 2152098"/>
                  <a:gd name="connsiteY2-264" fmla="*/ 520204 h 615888"/>
                  <a:gd name="connsiteX3-265" fmla="*/ 1098286 w 2152098"/>
                  <a:gd name="connsiteY3-266" fmla="*/ 613141 h 615888"/>
                  <a:gd name="connsiteX4-267" fmla="*/ 1220314 w 2152098"/>
                  <a:gd name="connsiteY4-268" fmla="*/ 589698 h 615888"/>
                  <a:gd name="connsiteX5-269" fmla="*/ 1396173 w 2152098"/>
                  <a:gd name="connsiteY5-270" fmla="*/ 573201 h 615888"/>
                  <a:gd name="connsiteX6-271" fmla="*/ 1709843 w 2152098"/>
                  <a:gd name="connsiteY6-272" fmla="*/ 541374 h 615888"/>
                  <a:gd name="connsiteX7-273" fmla="*/ 1901340 w 2152098"/>
                  <a:gd name="connsiteY7-274" fmla="*/ 487114 h 615888"/>
                  <a:gd name="connsiteX8-275" fmla="*/ 2054341 w 2152098"/>
                  <a:gd name="connsiteY8-276" fmla="*/ 468606 h 615888"/>
                  <a:gd name="connsiteX9-277" fmla="*/ 2115073 w 2152098"/>
                  <a:gd name="connsiteY9-278" fmla="*/ 409160 h 615888"/>
                  <a:gd name="connsiteX10-279" fmla="*/ 2137402 w 2152098"/>
                  <a:gd name="connsiteY10-280" fmla="*/ 370161 h 615888"/>
                  <a:gd name="connsiteX11-281" fmla="*/ 2087671 w 2152098"/>
                  <a:gd name="connsiteY11-282" fmla="*/ 280958 h 615888"/>
                  <a:gd name="connsiteX12-283" fmla="*/ 1351071 w 2152098"/>
                  <a:gd name="connsiteY12-284" fmla="*/ 103158 h 615888"/>
                  <a:gd name="connsiteX13-285" fmla="*/ 627171 w 2152098"/>
                  <a:gd name="connsiteY13-286" fmla="*/ 1558 h 615888"/>
                  <a:gd name="connsiteX14-287" fmla="*/ 119171 w 2152098"/>
                  <a:gd name="connsiteY14-288" fmla="*/ 179358 h 615888"/>
                  <a:gd name="connsiteX0-289" fmla="*/ 4871 w 2152098"/>
                  <a:gd name="connsiteY0-290" fmla="*/ 192058 h 594396"/>
                  <a:gd name="connsiteX1-291" fmla="*/ 145104 w 2152098"/>
                  <a:gd name="connsiteY1-292" fmla="*/ 402827 h 594396"/>
                  <a:gd name="connsiteX2-293" fmla="*/ 811485 w 2152098"/>
                  <a:gd name="connsiteY2-294" fmla="*/ 520204 h 594396"/>
                  <a:gd name="connsiteX3-295" fmla="*/ 1085985 w 2152098"/>
                  <a:gd name="connsiteY3-296" fmla="*/ 551723 h 594396"/>
                  <a:gd name="connsiteX4-297" fmla="*/ 1220314 w 2152098"/>
                  <a:gd name="connsiteY4-298" fmla="*/ 589698 h 594396"/>
                  <a:gd name="connsiteX5-299" fmla="*/ 1396173 w 2152098"/>
                  <a:gd name="connsiteY5-300" fmla="*/ 573201 h 594396"/>
                  <a:gd name="connsiteX6-301" fmla="*/ 1709843 w 2152098"/>
                  <a:gd name="connsiteY6-302" fmla="*/ 541374 h 594396"/>
                  <a:gd name="connsiteX7-303" fmla="*/ 1901340 w 2152098"/>
                  <a:gd name="connsiteY7-304" fmla="*/ 487114 h 594396"/>
                  <a:gd name="connsiteX8-305" fmla="*/ 2054341 w 2152098"/>
                  <a:gd name="connsiteY8-306" fmla="*/ 468606 h 594396"/>
                  <a:gd name="connsiteX9-307" fmla="*/ 2115073 w 2152098"/>
                  <a:gd name="connsiteY9-308" fmla="*/ 409160 h 594396"/>
                  <a:gd name="connsiteX10-309" fmla="*/ 2137402 w 2152098"/>
                  <a:gd name="connsiteY10-310" fmla="*/ 370161 h 594396"/>
                  <a:gd name="connsiteX11-311" fmla="*/ 2087671 w 2152098"/>
                  <a:gd name="connsiteY11-312" fmla="*/ 280958 h 594396"/>
                  <a:gd name="connsiteX12-313" fmla="*/ 1351071 w 2152098"/>
                  <a:gd name="connsiteY12-314" fmla="*/ 103158 h 594396"/>
                  <a:gd name="connsiteX13-315" fmla="*/ 627171 w 2152098"/>
                  <a:gd name="connsiteY13-316" fmla="*/ 1558 h 594396"/>
                  <a:gd name="connsiteX14-317" fmla="*/ 119171 w 2152098"/>
                  <a:gd name="connsiteY14-318" fmla="*/ 179358 h 594396"/>
                  <a:gd name="connsiteX0-319" fmla="*/ 4871 w 2152098"/>
                  <a:gd name="connsiteY0-320" fmla="*/ 192058 h 583010"/>
                  <a:gd name="connsiteX1-321" fmla="*/ 145104 w 2152098"/>
                  <a:gd name="connsiteY1-322" fmla="*/ 402827 h 583010"/>
                  <a:gd name="connsiteX2-323" fmla="*/ 811485 w 2152098"/>
                  <a:gd name="connsiteY2-324" fmla="*/ 520204 h 583010"/>
                  <a:gd name="connsiteX3-325" fmla="*/ 1085985 w 2152098"/>
                  <a:gd name="connsiteY3-326" fmla="*/ 551723 h 583010"/>
                  <a:gd name="connsiteX4-327" fmla="*/ 1229186 w 2152098"/>
                  <a:gd name="connsiteY4-328" fmla="*/ 549534 h 583010"/>
                  <a:gd name="connsiteX5-329" fmla="*/ 1396173 w 2152098"/>
                  <a:gd name="connsiteY5-330" fmla="*/ 573201 h 583010"/>
                  <a:gd name="connsiteX6-331" fmla="*/ 1709843 w 2152098"/>
                  <a:gd name="connsiteY6-332" fmla="*/ 541374 h 583010"/>
                  <a:gd name="connsiteX7-333" fmla="*/ 1901340 w 2152098"/>
                  <a:gd name="connsiteY7-334" fmla="*/ 487114 h 583010"/>
                  <a:gd name="connsiteX8-335" fmla="*/ 2054341 w 2152098"/>
                  <a:gd name="connsiteY8-336" fmla="*/ 468606 h 583010"/>
                  <a:gd name="connsiteX9-337" fmla="*/ 2115073 w 2152098"/>
                  <a:gd name="connsiteY9-338" fmla="*/ 409160 h 583010"/>
                  <a:gd name="connsiteX10-339" fmla="*/ 2137402 w 2152098"/>
                  <a:gd name="connsiteY10-340" fmla="*/ 370161 h 583010"/>
                  <a:gd name="connsiteX11-341" fmla="*/ 2087671 w 2152098"/>
                  <a:gd name="connsiteY11-342" fmla="*/ 280958 h 583010"/>
                  <a:gd name="connsiteX12-343" fmla="*/ 1351071 w 2152098"/>
                  <a:gd name="connsiteY12-344" fmla="*/ 103158 h 583010"/>
                  <a:gd name="connsiteX13-345" fmla="*/ 627171 w 2152098"/>
                  <a:gd name="connsiteY13-346" fmla="*/ 1558 h 583010"/>
                  <a:gd name="connsiteX14-347" fmla="*/ 119171 w 2152098"/>
                  <a:gd name="connsiteY14-348" fmla="*/ 179358 h 583010"/>
                  <a:gd name="connsiteX0-349" fmla="*/ 4871 w 2152098"/>
                  <a:gd name="connsiteY0-350" fmla="*/ 192058 h 583010"/>
                  <a:gd name="connsiteX1-351" fmla="*/ 145104 w 2152098"/>
                  <a:gd name="connsiteY1-352" fmla="*/ 402827 h 583010"/>
                  <a:gd name="connsiteX2-353" fmla="*/ 811485 w 2152098"/>
                  <a:gd name="connsiteY2-354" fmla="*/ 520204 h 583010"/>
                  <a:gd name="connsiteX3-355" fmla="*/ 1085985 w 2152098"/>
                  <a:gd name="connsiteY3-356" fmla="*/ 551723 h 583010"/>
                  <a:gd name="connsiteX4-357" fmla="*/ 1229186 w 2152098"/>
                  <a:gd name="connsiteY4-358" fmla="*/ 549534 h 583010"/>
                  <a:gd name="connsiteX5-359" fmla="*/ 1396173 w 2152098"/>
                  <a:gd name="connsiteY5-360" fmla="*/ 573201 h 583010"/>
                  <a:gd name="connsiteX6-361" fmla="*/ 1698685 w 2152098"/>
                  <a:gd name="connsiteY6-362" fmla="*/ 513816 h 583010"/>
                  <a:gd name="connsiteX7-363" fmla="*/ 1901340 w 2152098"/>
                  <a:gd name="connsiteY7-364" fmla="*/ 487114 h 583010"/>
                  <a:gd name="connsiteX8-365" fmla="*/ 2054341 w 2152098"/>
                  <a:gd name="connsiteY8-366" fmla="*/ 468606 h 583010"/>
                  <a:gd name="connsiteX9-367" fmla="*/ 2115073 w 2152098"/>
                  <a:gd name="connsiteY9-368" fmla="*/ 409160 h 583010"/>
                  <a:gd name="connsiteX10-369" fmla="*/ 2137402 w 2152098"/>
                  <a:gd name="connsiteY10-370" fmla="*/ 370161 h 583010"/>
                  <a:gd name="connsiteX11-371" fmla="*/ 2087671 w 2152098"/>
                  <a:gd name="connsiteY11-372" fmla="*/ 280958 h 583010"/>
                  <a:gd name="connsiteX12-373" fmla="*/ 1351071 w 2152098"/>
                  <a:gd name="connsiteY12-374" fmla="*/ 103158 h 583010"/>
                  <a:gd name="connsiteX13-375" fmla="*/ 627171 w 2152098"/>
                  <a:gd name="connsiteY13-376" fmla="*/ 1558 h 583010"/>
                  <a:gd name="connsiteX14-377" fmla="*/ 119171 w 2152098"/>
                  <a:gd name="connsiteY14-378" fmla="*/ 179358 h 583010"/>
                  <a:gd name="connsiteX0-379" fmla="*/ 4871 w 2152098"/>
                  <a:gd name="connsiteY0-380" fmla="*/ 192058 h 562752"/>
                  <a:gd name="connsiteX1-381" fmla="*/ 145104 w 2152098"/>
                  <a:gd name="connsiteY1-382" fmla="*/ 402827 h 562752"/>
                  <a:gd name="connsiteX2-383" fmla="*/ 811485 w 2152098"/>
                  <a:gd name="connsiteY2-384" fmla="*/ 520204 h 562752"/>
                  <a:gd name="connsiteX3-385" fmla="*/ 1085985 w 2152098"/>
                  <a:gd name="connsiteY3-386" fmla="*/ 551723 h 562752"/>
                  <a:gd name="connsiteX4-387" fmla="*/ 1229186 w 2152098"/>
                  <a:gd name="connsiteY4-388" fmla="*/ 549534 h 562752"/>
                  <a:gd name="connsiteX5-389" fmla="*/ 1401496 w 2152098"/>
                  <a:gd name="connsiteY5-390" fmla="*/ 549102 h 562752"/>
                  <a:gd name="connsiteX6-391" fmla="*/ 1698685 w 2152098"/>
                  <a:gd name="connsiteY6-392" fmla="*/ 513816 h 562752"/>
                  <a:gd name="connsiteX7-393" fmla="*/ 1901340 w 2152098"/>
                  <a:gd name="connsiteY7-394" fmla="*/ 487114 h 562752"/>
                  <a:gd name="connsiteX8-395" fmla="*/ 2054341 w 2152098"/>
                  <a:gd name="connsiteY8-396" fmla="*/ 468606 h 562752"/>
                  <a:gd name="connsiteX9-397" fmla="*/ 2115073 w 2152098"/>
                  <a:gd name="connsiteY9-398" fmla="*/ 409160 h 562752"/>
                  <a:gd name="connsiteX10-399" fmla="*/ 2137402 w 2152098"/>
                  <a:gd name="connsiteY10-400" fmla="*/ 370161 h 562752"/>
                  <a:gd name="connsiteX11-401" fmla="*/ 2087671 w 2152098"/>
                  <a:gd name="connsiteY11-402" fmla="*/ 280958 h 562752"/>
                  <a:gd name="connsiteX12-403" fmla="*/ 1351071 w 2152098"/>
                  <a:gd name="connsiteY12-404" fmla="*/ 103158 h 562752"/>
                  <a:gd name="connsiteX13-405" fmla="*/ 627171 w 2152098"/>
                  <a:gd name="connsiteY13-406" fmla="*/ 1558 h 562752"/>
                  <a:gd name="connsiteX14-407" fmla="*/ 119171 w 2152098"/>
                  <a:gd name="connsiteY14-408" fmla="*/ 179358 h 562752"/>
                  <a:gd name="connsiteX0-409" fmla="*/ 4871 w 2152098"/>
                  <a:gd name="connsiteY0-410" fmla="*/ 192058 h 557723"/>
                  <a:gd name="connsiteX1-411" fmla="*/ 145104 w 2152098"/>
                  <a:gd name="connsiteY1-412" fmla="*/ 402827 h 557723"/>
                  <a:gd name="connsiteX2-413" fmla="*/ 811485 w 2152098"/>
                  <a:gd name="connsiteY2-414" fmla="*/ 520204 h 557723"/>
                  <a:gd name="connsiteX3-415" fmla="*/ 1085985 w 2152098"/>
                  <a:gd name="connsiteY3-416" fmla="*/ 551723 h 557723"/>
                  <a:gd name="connsiteX4-417" fmla="*/ 1229186 w 2152098"/>
                  <a:gd name="connsiteY4-418" fmla="*/ 549534 h 557723"/>
                  <a:gd name="connsiteX5-419" fmla="*/ 1400353 w 2152098"/>
                  <a:gd name="connsiteY5-420" fmla="*/ 515241 h 557723"/>
                  <a:gd name="connsiteX6-421" fmla="*/ 1698685 w 2152098"/>
                  <a:gd name="connsiteY6-422" fmla="*/ 513816 h 557723"/>
                  <a:gd name="connsiteX7-423" fmla="*/ 1901340 w 2152098"/>
                  <a:gd name="connsiteY7-424" fmla="*/ 487114 h 557723"/>
                  <a:gd name="connsiteX8-425" fmla="*/ 2054341 w 2152098"/>
                  <a:gd name="connsiteY8-426" fmla="*/ 468606 h 557723"/>
                  <a:gd name="connsiteX9-427" fmla="*/ 2115073 w 2152098"/>
                  <a:gd name="connsiteY9-428" fmla="*/ 409160 h 557723"/>
                  <a:gd name="connsiteX10-429" fmla="*/ 2137402 w 2152098"/>
                  <a:gd name="connsiteY10-430" fmla="*/ 370161 h 557723"/>
                  <a:gd name="connsiteX11-431" fmla="*/ 2087671 w 2152098"/>
                  <a:gd name="connsiteY11-432" fmla="*/ 280958 h 557723"/>
                  <a:gd name="connsiteX12-433" fmla="*/ 1351071 w 2152098"/>
                  <a:gd name="connsiteY12-434" fmla="*/ 103158 h 557723"/>
                  <a:gd name="connsiteX13-435" fmla="*/ 627171 w 2152098"/>
                  <a:gd name="connsiteY13-436" fmla="*/ 1558 h 557723"/>
                  <a:gd name="connsiteX14-437" fmla="*/ 119171 w 2152098"/>
                  <a:gd name="connsiteY14-438" fmla="*/ 179358 h 557723"/>
                  <a:gd name="connsiteX0-439" fmla="*/ 4871 w 2152098"/>
                  <a:gd name="connsiteY0-440" fmla="*/ 192058 h 557723"/>
                  <a:gd name="connsiteX1-441" fmla="*/ 145104 w 2152098"/>
                  <a:gd name="connsiteY1-442" fmla="*/ 402827 h 557723"/>
                  <a:gd name="connsiteX2-443" fmla="*/ 811485 w 2152098"/>
                  <a:gd name="connsiteY2-444" fmla="*/ 520204 h 557723"/>
                  <a:gd name="connsiteX3-445" fmla="*/ 1085985 w 2152098"/>
                  <a:gd name="connsiteY3-446" fmla="*/ 551723 h 557723"/>
                  <a:gd name="connsiteX4-447" fmla="*/ 1229186 w 2152098"/>
                  <a:gd name="connsiteY4-448" fmla="*/ 549534 h 557723"/>
                  <a:gd name="connsiteX5-449" fmla="*/ 1400353 w 2152098"/>
                  <a:gd name="connsiteY5-450" fmla="*/ 515241 h 557723"/>
                  <a:gd name="connsiteX6-451" fmla="*/ 1698685 w 2152098"/>
                  <a:gd name="connsiteY6-452" fmla="*/ 513816 h 557723"/>
                  <a:gd name="connsiteX7-453" fmla="*/ 1901340 w 2152098"/>
                  <a:gd name="connsiteY7-454" fmla="*/ 487114 h 557723"/>
                  <a:gd name="connsiteX8-455" fmla="*/ 2054341 w 2152098"/>
                  <a:gd name="connsiteY8-456" fmla="*/ 468606 h 557723"/>
                  <a:gd name="connsiteX9-457" fmla="*/ 2115073 w 2152098"/>
                  <a:gd name="connsiteY9-458" fmla="*/ 409160 h 557723"/>
                  <a:gd name="connsiteX10-459" fmla="*/ 2137402 w 2152098"/>
                  <a:gd name="connsiteY10-460" fmla="*/ 370161 h 557723"/>
                  <a:gd name="connsiteX11-461" fmla="*/ 2087671 w 2152098"/>
                  <a:gd name="connsiteY11-462" fmla="*/ 280958 h 557723"/>
                  <a:gd name="connsiteX12-463" fmla="*/ 1351071 w 2152098"/>
                  <a:gd name="connsiteY12-464" fmla="*/ 103158 h 557723"/>
                  <a:gd name="connsiteX13-465" fmla="*/ 627171 w 2152098"/>
                  <a:gd name="connsiteY13-466" fmla="*/ 1558 h 557723"/>
                  <a:gd name="connsiteX14-467" fmla="*/ 119171 w 2152098"/>
                  <a:gd name="connsiteY14-468" fmla="*/ 179358 h 557723"/>
                  <a:gd name="connsiteX0-469" fmla="*/ 4871 w 2152098"/>
                  <a:gd name="connsiteY0-470" fmla="*/ 192058 h 558022"/>
                  <a:gd name="connsiteX1-471" fmla="*/ 145104 w 2152098"/>
                  <a:gd name="connsiteY1-472" fmla="*/ 402827 h 558022"/>
                  <a:gd name="connsiteX2-473" fmla="*/ 811485 w 2152098"/>
                  <a:gd name="connsiteY2-474" fmla="*/ 520204 h 558022"/>
                  <a:gd name="connsiteX3-475" fmla="*/ 1085985 w 2152098"/>
                  <a:gd name="connsiteY3-476" fmla="*/ 551723 h 558022"/>
                  <a:gd name="connsiteX4-477" fmla="*/ 1229186 w 2152098"/>
                  <a:gd name="connsiteY4-478" fmla="*/ 549534 h 558022"/>
                  <a:gd name="connsiteX5-479" fmla="*/ 1411511 w 2152098"/>
                  <a:gd name="connsiteY5-480" fmla="*/ 542798 h 558022"/>
                  <a:gd name="connsiteX6-481" fmla="*/ 1698685 w 2152098"/>
                  <a:gd name="connsiteY6-482" fmla="*/ 513816 h 558022"/>
                  <a:gd name="connsiteX7-483" fmla="*/ 1901340 w 2152098"/>
                  <a:gd name="connsiteY7-484" fmla="*/ 487114 h 558022"/>
                  <a:gd name="connsiteX8-485" fmla="*/ 2054341 w 2152098"/>
                  <a:gd name="connsiteY8-486" fmla="*/ 468606 h 558022"/>
                  <a:gd name="connsiteX9-487" fmla="*/ 2115073 w 2152098"/>
                  <a:gd name="connsiteY9-488" fmla="*/ 409160 h 558022"/>
                  <a:gd name="connsiteX10-489" fmla="*/ 2137402 w 2152098"/>
                  <a:gd name="connsiteY10-490" fmla="*/ 370161 h 558022"/>
                  <a:gd name="connsiteX11-491" fmla="*/ 2087671 w 2152098"/>
                  <a:gd name="connsiteY11-492" fmla="*/ 280958 h 558022"/>
                  <a:gd name="connsiteX12-493" fmla="*/ 1351071 w 2152098"/>
                  <a:gd name="connsiteY12-494" fmla="*/ 103158 h 558022"/>
                  <a:gd name="connsiteX13-495" fmla="*/ 627171 w 2152098"/>
                  <a:gd name="connsiteY13-496" fmla="*/ 1558 h 558022"/>
                  <a:gd name="connsiteX14-497" fmla="*/ 119171 w 2152098"/>
                  <a:gd name="connsiteY14-498" fmla="*/ 179358 h 5580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67" y="connsiteY11-68"/>
                  </a:cxn>
                  <a:cxn ang="0">
                    <a:pos x="connsiteX12-141" y="connsiteY12-142"/>
                  </a:cxn>
                  <a:cxn ang="0">
                    <a:pos x="connsiteX13-169" y="connsiteY13-170"/>
                  </a:cxn>
                  <a:cxn ang="0">
                    <a:pos x="connsiteX14-227" y="connsiteY14-228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8" name="17 Grupo"/>
          <p:cNvGrpSpPr/>
          <p:nvPr/>
        </p:nvGrpSpPr>
        <p:grpSpPr bwMode="auto">
          <a:xfrm flipH="1">
            <a:off x="1847850" y="4023372"/>
            <a:ext cx="2447925" cy="1167107"/>
            <a:chOff x="6200738" y="4311195"/>
            <a:chExt cx="2214054" cy="1166437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11195"/>
              <a:ext cx="2186608" cy="1166437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0 CuadroTexto"/>
            <p:cNvSpPr txBox="1">
              <a:spLocks noChangeArrowheads="1"/>
            </p:cNvSpPr>
            <p:nvPr/>
          </p:nvSpPr>
          <p:spPr bwMode="auto">
            <a:xfrm>
              <a:off x="6200738" y="4580764"/>
              <a:ext cx="1884394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</a:t>
              </a:r>
            </a:p>
          </p:txBody>
        </p:sp>
      </p:grpSp>
      <p:grpSp>
        <p:nvGrpSpPr>
          <p:cNvPr id="27" name="26 Grupo"/>
          <p:cNvGrpSpPr/>
          <p:nvPr/>
        </p:nvGrpSpPr>
        <p:grpSpPr bwMode="auto">
          <a:xfrm flipH="1">
            <a:off x="1754188" y="2458927"/>
            <a:ext cx="2335212" cy="1127343"/>
            <a:chOff x="6228184" y="4331065"/>
            <a:chExt cx="2186608" cy="1126696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31065"/>
              <a:ext cx="2186608" cy="1126696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25 CuadroTexto"/>
            <p:cNvSpPr txBox="1">
              <a:spLocks noChangeArrowheads="1"/>
            </p:cNvSpPr>
            <p:nvPr/>
          </p:nvSpPr>
          <p:spPr bwMode="auto">
            <a:xfrm>
              <a:off x="6588224" y="4644425"/>
              <a:ext cx="1080120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the</a:t>
              </a:r>
            </a:p>
          </p:txBody>
        </p:sp>
      </p:grpSp>
      <p:grpSp>
        <p:nvGrpSpPr>
          <p:cNvPr id="30" name="29 Grupo"/>
          <p:cNvGrpSpPr/>
          <p:nvPr/>
        </p:nvGrpSpPr>
        <p:grpSpPr bwMode="auto">
          <a:xfrm>
            <a:off x="5284385" y="487685"/>
            <a:ext cx="2592864" cy="1619116"/>
            <a:chOff x="3760135" y="487087"/>
            <a:chExt cx="2593632" cy="1620388"/>
          </a:xfrm>
        </p:grpSpPr>
        <p:grpSp>
          <p:nvGrpSpPr>
            <p:cNvPr id="31" name="26 Grupo"/>
            <p:cNvGrpSpPr/>
            <p:nvPr/>
          </p:nvGrpSpPr>
          <p:grpSpPr bwMode="auto">
            <a:xfrm rot="19596929" flipH="1">
              <a:off x="3760135" y="979342"/>
              <a:ext cx="2335708" cy="1128133"/>
              <a:chOff x="6166936" y="4452547"/>
              <a:chExt cx="2186608" cy="1128133"/>
            </a:xfrm>
          </p:grpSpPr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66936" y="4452547"/>
                <a:ext cx="2186608" cy="1128133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381000">
                  <a:schemeClr val="accent6">
                    <a:lumMod val="50000"/>
                  </a:scheme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28 CuadroTexto"/>
              <p:cNvSpPr txBox="1">
                <a:spLocks noChangeArrowheads="1"/>
              </p:cNvSpPr>
              <p:nvPr/>
            </p:nvSpPr>
            <p:spPr bwMode="auto">
              <a:xfrm>
                <a:off x="6292551" y="4703105"/>
                <a:ext cx="1707943" cy="5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s-ES_tradnl" sz="3200" b="1" dirty="0" err="1">
                    <a:solidFill>
                      <a:srgbClr val="FFFFFF"/>
                    </a:solidFill>
                  </a:rPr>
                  <a:t>a</a:t>
                </a:r>
              </a:p>
            </p:txBody>
          </p:sp>
        </p:grpSp>
        <p:cxnSp>
          <p:nvCxnSpPr>
            <p:cNvPr id="32" name="31 Conector recto"/>
            <p:cNvCxnSpPr/>
            <p:nvPr/>
          </p:nvCxnSpPr>
          <p:spPr>
            <a:xfrm flipH="1">
              <a:off x="5796316" y="487087"/>
              <a:ext cx="557451" cy="4937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34 Grupo"/>
          <p:cNvGrpSpPr/>
          <p:nvPr/>
        </p:nvGrpSpPr>
        <p:grpSpPr bwMode="auto">
          <a:xfrm>
            <a:off x="7608168" y="487685"/>
            <a:ext cx="312738" cy="2581275"/>
            <a:chOff x="6175256" y="332656"/>
            <a:chExt cx="312890" cy="2582395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Flecha circular"/>
            <p:cNvSpPr/>
            <p:nvPr/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40" name="39 Llamada ovalada"/>
          <p:cNvSpPr/>
          <p:nvPr/>
        </p:nvSpPr>
        <p:spPr>
          <a:xfrm>
            <a:off x="9575800" y="195580"/>
            <a:ext cx="2234565" cy="1016635"/>
          </a:xfrm>
          <a:prstGeom prst="wedgeEllipseCallout">
            <a:avLst>
              <a:gd name="adj1" fmla="val -67276"/>
              <a:gd name="adj2" fmla="val 194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GREAT!</a:t>
            </a:r>
          </a:p>
        </p:txBody>
      </p:sp>
      <p:grpSp>
        <p:nvGrpSpPr>
          <p:cNvPr id="41" name="40 Grupo"/>
          <p:cNvGrpSpPr/>
          <p:nvPr/>
        </p:nvGrpSpPr>
        <p:grpSpPr bwMode="auto">
          <a:xfrm flipH="1">
            <a:off x="1903413" y="5455526"/>
            <a:ext cx="2449512" cy="1182522"/>
            <a:chOff x="6228184" y="4303491"/>
            <a:chExt cx="2186608" cy="1181843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03491"/>
              <a:ext cx="2186608" cy="1181843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22 CuadroTexto"/>
            <p:cNvSpPr txBox="1">
              <a:spLocks noChangeArrowheads="1"/>
            </p:cNvSpPr>
            <p:nvPr/>
          </p:nvSpPr>
          <p:spPr bwMode="auto">
            <a:xfrm>
              <a:off x="6444269" y="4581062"/>
              <a:ext cx="1368643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an</a:t>
              </a: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722630" y="179070"/>
            <a:ext cx="4630420" cy="1409700"/>
            <a:chOff x="-398562" y="486197"/>
            <a:chExt cx="3642360" cy="1409987"/>
          </a:xfrm>
        </p:grpSpPr>
        <p:sp>
          <p:nvSpPr>
            <p:cNvPr id="39" name="30 CuadroTexto"/>
            <p:cNvSpPr txBox="1">
              <a:spLocks noChangeArrowheads="1"/>
            </p:cNvSpPr>
            <p:nvPr/>
          </p:nvSpPr>
          <p:spPr bwMode="auto">
            <a:xfrm rot="21338512">
              <a:off x="-398562" y="486197"/>
              <a:ext cx="3642360" cy="9533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393700">
                <a:prstClr val="black">
                  <a:alpha val="30000"/>
                </a:prstClr>
              </a:inn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sz="2800" b="1"/>
                <a:t>I bought </a:t>
              </a:r>
              <a:r>
                <a:rPr lang="en-US" sz="2800" b="1"/>
                <a:t>.......</a:t>
              </a:r>
              <a:r>
                <a:rPr sz="2800" b="1"/>
                <a:t>new TV set yesterday.</a:t>
              </a:r>
            </a:p>
          </p:txBody>
        </p:sp>
        <p:pic>
          <p:nvPicPr>
            <p:cNvPr id="3074" name="Picture 2" descr="http://img.over-blog-kiwi.com/300x300/0/10/86/40/201304/ob_f15b81fd1ee4df0edb6b0ba0b549077c_andres-stangalini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9635" b="73973" l="17333" r="46333">
                          <a14:foregroundMark x1="25667" y1="25114" x2="31000" y2="52511"/>
                          <a14:foregroundMark x1="25333" y1="66210" x2="24333" y2="59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19199" r="56445" b="29588"/>
            <a:stretch>
              <a:fillRect/>
            </a:stretch>
          </p:blipFill>
          <p:spPr bwMode="auto">
            <a:xfrm rot="520502">
              <a:off x="2373859" y="1062401"/>
              <a:ext cx="488372" cy="83378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20 Grupo"/>
          <p:cNvGrpSpPr/>
          <p:nvPr/>
        </p:nvGrpSpPr>
        <p:grpSpPr bwMode="auto">
          <a:xfrm>
            <a:off x="7344619" y="3054400"/>
            <a:ext cx="2489313" cy="1201737"/>
            <a:chOff x="6246427" y="4437716"/>
            <a:chExt cx="2178372" cy="1202634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6427" y="4437716"/>
              <a:ext cx="2178372" cy="120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9 CuadroTexto"/>
            <p:cNvSpPr txBox="1">
              <a:spLocks noChangeArrowheads="1"/>
            </p:cNvSpPr>
            <p:nvPr/>
          </p:nvSpPr>
          <p:spPr bwMode="auto">
            <a:xfrm>
              <a:off x="6408368" y="4716749"/>
              <a:ext cx="1594239" cy="58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Ø</a:t>
              </a:r>
              <a:endParaRPr lang="en-US" altLang="es-ES" sz="320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lt"/>
                <a:sym typeface="+mn-ea"/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5478145" y="165798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798 -0.01111 0.01892 -0.02176 0.04045 -0.02176 C 0.06493 -0.02176 0.07361 -0.01111 0.08159 -2.22222E-6 C 0.09253 0.01343 0.10034 0.02616 0.12778 0.02616 C 0.15225 0.02616 0.16059 0.01343 0.17153 -2.22222E-6 C 0.17639 -0.01111 0.1875 -0.02176 0.21215 -0.02176 C 0.23333 -0.02176 0.24427 -0.01111 0.25295 -2.22222E-6 C 0.26093 0.01343 0.27187 0.02616 0.29618 0.02616 C 0.32066 0.02616 0.33941 -2.22222E-6 0.33941 0.0007 C 0.34757 -0.01111 0.3559 -0.02176 0.38003 -0.02176 C 0.40451 -0.02176 0.41302 -0.01111 0.42118 -2.22222E-6 C 0.43194 0.01343 0.43993 0.02616 0.46701 0.02616 C 0.49166 0.02616 0.5 0.01343 0.50764 -2.22222E-6 C 0.51857 -0.01111 0.52673 -0.02176 0.55139 -0.02176 C 0.57291 -0.02176 0.58368 -0.01111 0.59218 -2.22222E-6 C 0.60034 0.01343 0.61111 0.02616 0.63559 0.02616 C 0.66024 0.02616 0.66805 0.01343 0.67899 -2.22222E-6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07407E-6 C 0.00903 -0.00926 0.02031 -0.01828 0.04288 -0.01828 C 0.0684 -0.01828 0.07708 -0.00926 0.08576 -4.07407E-6 C 0.09722 0.01204 0.10538 0.02362 0.13403 0.02362 C 0.1592 0.02362 0.16788 0.01204 0.17934 -4.07407E-6 C 0.18489 -0.00926 0.196 -0.01828 0.2217 -0.01828 C 0.24427 -0.01828 0.25555 -0.00926 0.26423 -4.07407E-6 C 0.27274 0.01204 0.2842 0.02362 0.30955 0.02362 C 0.33507 0.02362 0.35503 -4.07407E-6 0.35503 0.0007 C 0.36337 -0.00926 0.37205 -0.01828 0.39705 -0.01828 C 0.42274 -0.01828 0.43142 -0.00926 0.4401 -4.07407E-6 C 0.45156 0.01204 0.45972 0.02362 0.48802 0.02362 C 0.51354 0.02362 0.52222 0.01204 0.53038 -4.07407E-6 C 0.54184 -0.00926 0.55017 -0.01828 0.57604 -0.01828 C 0.59861 -0.01828 0.60989 -0.00926 0.61857 -4.07407E-6 C 0.62708 0.01204 0.63854 0.02362 0.66389 0.02362 C 0.68941 0.02362 0.69774 0.01204 0.70937 -4.07407E-6 " pathEditMode="relative" rAng="0" ptsTypes="fffffffffffffffff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834 C 0.00798 0.01783 0.01892 0.02778 0.04062 0.02778 C 0.0651 0.02778 0.07361 0.01783 0.08177 0.00834 C 0.09253 -0.00347 0.10052 -0.01435 0.12795 -0.01435 C 0.15243 -0.01435 0.16059 -0.00347 0.17153 0.00834 C 0.17656 0.01783 0.1875 0.02778 0.21215 0.02778 C 0.2335 0.02778 0.24427 0.01783 0.25295 0.00834 C 0.26093 -0.00347 0.27187 -0.01435 0.29635 -0.01435 C 0.32066 -0.01435 0.33941 0.00834 0.33941 0.00787 C 0.34757 0.01783 0.35607 0.02778 0.38021 0.02778 C 0.40451 0.02778 0.41302 0.01783 0.42118 0.00834 C 0.43212 -0.00347 0.4401 -0.01435 0.46718 -0.01435 C 0.49184 -0.01435 0.5 -0.00347 0.50781 0.00834 C 0.51875 0.01783 0.52673 0.02778 0.55139 0.02778 C 0.57291 0.02778 0.58385 0.01783 0.59236 0.00834 C 0.60034 -0.00347 0.61111 -0.01435 0.63559 -0.01435 C 0.66024 -0.01435 0.66823 -0.00347 0.67899 0.00834 " pathEditMode="relative" rAng="0" ptsTypes="fffffffffffffffff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6014 0.0173159 C -0.00550376 0.00319488 -0.0164438 -0.0102351 -0.0379738 -0.0102351 C -0.0626237 -0.0102351 -0.0709537 0.00319488 -0.0792937 0.0173159 C -0.0902337 0.0353649 -0.0982128 0.0529649 -0.125643 0.0529649 C -0.149773 0.0529649 -0.158113 0.0353649 -0.169223 0.0173159 C -0.174603 0.00319488 -0.185363 -0.0102351 -0.210023 -0.0102351 C -0.231553 -0.0102351 -0.242483 0.00319488 -0.250823 0.0173159 C -0.258803 0.0353649 -0.269913 0.0529649 -0.294223 0.0529649 C -0.318873 0.0529649 -0.337973 0.0173159 -0.337973 0.0182449 C -0.346133 0.00319488 -0.354463 -0.0102351 -0.378593 -0.0102351 C -0.403073 -0.0102351 -0.411413 0.00319488 -0.419743 0.0173159 C -0.430853 0.0353649 -0.438663 0.0529649 -0.465753 0.0529649 C -0.490403 0.0529649 -0.498733 0.0353649 -0.506553 0.0173159 C -0.517663 0.00319488 -0.525643 -0.0102351 -0.550473 -0.0102351 C -0.572173 -0.0102351 -0.582933 0.00319488 -0.591273 0.0173159 C -0.599433 0.0353649 -0.610363 0.0529649 -0.634843 0.0529649 C -0.659323 0.0529649 -0.667483 0.0353649 -0.678423 0.0173159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0" grpId="0" bldLvl="0" animBg="1"/>
      <p:bldP spid="15" grpId="0"/>
      <p:bldP spid="1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ải xuố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8494"/>
            <a:ext cx="12192000" cy="492950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5875"/>
            <a:ext cx="12192000" cy="2037715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9019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3952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0296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 flipH="1">
            <a:off x="7686413" y="188640"/>
            <a:ext cx="2802075" cy="1797865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>
              <a:fillRect/>
            </a:stretch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433" b="100000" l="24013" r="92863">
                            <a14:foregroundMark x1="43409" y1="23433" x2="42653" y2="26567"/>
                            <a14:foregroundMark x1="46935" y1="30597" x2="46096" y2="33134"/>
                            <a14:foregroundMark x1="68514" y1="28507" x2="62301" y2="37761"/>
                            <a14:foregroundMark x1="88077" y1="8657" x2="89253" y2="8657"/>
                            <a14:foregroundMark x1="56821" y1="32911" x2="59668" y2="34810"/>
                            <a14:foregroundMark x1="57058" y1="47046" x2="58482" y2="44515"/>
                            <a14:foregroundMark x1="58837" y1="44726" x2="61566" y2="39241"/>
                            <a14:foregroundMark x1="72242" y1="22574" x2="75919" y2="16667"/>
                            <a14:foregroundMark x1="76987" y1="16034" x2="80546" y2="12236"/>
                            <a14:foregroundMark x1="81139" y1="11603" x2="84935" y2="9916"/>
                            <a14:foregroundMark x1="85172" y1="9916" x2="87544" y2="9072"/>
                            <a14:backgroundMark x1="37531" y1="74776" x2="37531" y2="74776"/>
                            <a14:backgroundMark x1="38119" y1="75224" x2="38035" y2="76119"/>
                            <a14:backgroundMark x1="48363" y1="82239" x2="48783" y2="841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>
                <a:fillRect/>
              </a:stretch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/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-1" fmla="*/ 11289 w 2297530"/>
                  <a:gd name="connsiteY0-2" fmla="*/ 192058 h 726581"/>
                  <a:gd name="connsiteX1-3" fmla="*/ 112889 w 2297530"/>
                  <a:gd name="connsiteY1-4" fmla="*/ 458758 h 726581"/>
                  <a:gd name="connsiteX2-5" fmla="*/ 824089 w 2297530"/>
                  <a:gd name="connsiteY2-6" fmla="*/ 611158 h 726581"/>
                  <a:gd name="connsiteX3-7" fmla="*/ 1446389 w 2297530"/>
                  <a:gd name="connsiteY3-8" fmla="*/ 725458 h 726581"/>
                  <a:gd name="connsiteX4-9" fmla="*/ 1716261 w 2297530"/>
                  <a:gd name="connsiteY4-10" fmla="*/ 541374 h 726581"/>
                  <a:gd name="connsiteX5-11" fmla="*/ 2068689 w 2297530"/>
                  <a:gd name="connsiteY5-12" fmla="*/ 611158 h 726581"/>
                  <a:gd name="connsiteX6-13" fmla="*/ 2297289 w 2297530"/>
                  <a:gd name="connsiteY6-14" fmla="*/ 446058 h 726581"/>
                  <a:gd name="connsiteX7-15" fmla="*/ 2094089 w 2297530"/>
                  <a:gd name="connsiteY7-16" fmla="*/ 280958 h 726581"/>
                  <a:gd name="connsiteX8-17" fmla="*/ 1357489 w 2297530"/>
                  <a:gd name="connsiteY8-18" fmla="*/ 103158 h 726581"/>
                  <a:gd name="connsiteX9-19" fmla="*/ 633589 w 2297530"/>
                  <a:gd name="connsiteY9-20" fmla="*/ 1558 h 726581"/>
                  <a:gd name="connsiteX10-21" fmla="*/ 125589 w 2297530"/>
                  <a:gd name="connsiteY10-22" fmla="*/ 179358 h 726581"/>
                  <a:gd name="connsiteX0-23" fmla="*/ 11289 w 2297530"/>
                  <a:gd name="connsiteY0-24" fmla="*/ 192058 h 725828"/>
                  <a:gd name="connsiteX1-25" fmla="*/ 112889 w 2297530"/>
                  <a:gd name="connsiteY1-26" fmla="*/ 458758 h 725828"/>
                  <a:gd name="connsiteX2-27" fmla="*/ 824089 w 2297530"/>
                  <a:gd name="connsiteY2-28" fmla="*/ 611158 h 725828"/>
                  <a:gd name="connsiteX3-29" fmla="*/ 1446389 w 2297530"/>
                  <a:gd name="connsiteY3-30" fmla="*/ 725458 h 725828"/>
                  <a:gd name="connsiteX4-31" fmla="*/ 1402591 w 2297530"/>
                  <a:gd name="connsiteY4-32" fmla="*/ 573201 h 725828"/>
                  <a:gd name="connsiteX5-33" fmla="*/ 1716261 w 2297530"/>
                  <a:gd name="connsiteY5-34" fmla="*/ 541374 h 725828"/>
                  <a:gd name="connsiteX6-35" fmla="*/ 2068689 w 2297530"/>
                  <a:gd name="connsiteY6-36" fmla="*/ 611158 h 725828"/>
                  <a:gd name="connsiteX7-37" fmla="*/ 2297289 w 2297530"/>
                  <a:gd name="connsiteY7-38" fmla="*/ 446058 h 725828"/>
                  <a:gd name="connsiteX8-39" fmla="*/ 2094089 w 2297530"/>
                  <a:gd name="connsiteY8-40" fmla="*/ 280958 h 725828"/>
                  <a:gd name="connsiteX9-41" fmla="*/ 1357489 w 2297530"/>
                  <a:gd name="connsiteY9-42" fmla="*/ 103158 h 725828"/>
                  <a:gd name="connsiteX10-43" fmla="*/ 633589 w 2297530"/>
                  <a:gd name="connsiteY10-44" fmla="*/ 1558 h 725828"/>
                  <a:gd name="connsiteX11" fmla="*/ 125589 w 2297530"/>
                  <a:gd name="connsiteY11" fmla="*/ 179358 h 725828"/>
                  <a:gd name="connsiteX0-45" fmla="*/ 11289 w 2297530"/>
                  <a:gd name="connsiteY0-46" fmla="*/ 192058 h 617979"/>
                  <a:gd name="connsiteX1-47" fmla="*/ 112889 w 2297530"/>
                  <a:gd name="connsiteY1-48" fmla="*/ 458758 h 617979"/>
                  <a:gd name="connsiteX2-49" fmla="*/ 824089 w 2297530"/>
                  <a:gd name="connsiteY2-50" fmla="*/ 611158 h 617979"/>
                  <a:gd name="connsiteX3-51" fmla="*/ 1226732 w 2297530"/>
                  <a:gd name="connsiteY3-52" fmla="*/ 589698 h 617979"/>
                  <a:gd name="connsiteX4-53" fmla="*/ 1402591 w 2297530"/>
                  <a:gd name="connsiteY4-54" fmla="*/ 573201 h 617979"/>
                  <a:gd name="connsiteX5-55" fmla="*/ 1716261 w 2297530"/>
                  <a:gd name="connsiteY5-56" fmla="*/ 541374 h 617979"/>
                  <a:gd name="connsiteX6-57" fmla="*/ 2068689 w 2297530"/>
                  <a:gd name="connsiteY6-58" fmla="*/ 611158 h 617979"/>
                  <a:gd name="connsiteX7-59" fmla="*/ 2297289 w 2297530"/>
                  <a:gd name="connsiteY7-60" fmla="*/ 446058 h 617979"/>
                  <a:gd name="connsiteX8-61" fmla="*/ 2094089 w 2297530"/>
                  <a:gd name="connsiteY8-62" fmla="*/ 280958 h 617979"/>
                  <a:gd name="connsiteX9-63" fmla="*/ 1357489 w 2297530"/>
                  <a:gd name="connsiteY9-64" fmla="*/ 103158 h 617979"/>
                  <a:gd name="connsiteX10-65" fmla="*/ 633589 w 2297530"/>
                  <a:gd name="connsiteY10-66" fmla="*/ 1558 h 617979"/>
                  <a:gd name="connsiteX11-67" fmla="*/ 125589 w 2297530"/>
                  <a:gd name="connsiteY11-68" fmla="*/ 179358 h 617979"/>
                  <a:gd name="connsiteX0-69" fmla="*/ 11062 w 2297303"/>
                  <a:gd name="connsiteY0-70" fmla="*/ 192058 h 613255"/>
                  <a:gd name="connsiteX1-71" fmla="*/ 112662 w 2297303"/>
                  <a:gd name="connsiteY1-72" fmla="*/ 458758 h 613255"/>
                  <a:gd name="connsiteX2-73" fmla="*/ 817676 w 2297303"/>
                  <a:gd name="connsiteY2-74" fmla="*/ 520204 h 613255"/>
                  <a:gd name="connsiteX3-75" fmla="*/ 1226505 w 2297303"/>
                  <a:gd name="connsiteY3-76" fmla="*/ 589698 h 613255"/>
                  <a:gd name="connsiteX4-77" fmla="*/ 1402364 w 2297303"/>
                  <a:gd name="connsiteY4-78" fmla="*/ 573201 h 613255"/>
                  <a:gd name="connsiteX5-79" fmla="*/ 1716034 w 2297303"/>
                  <a:gd name="connsiteY5-80" fmla="*/ 541374 h 613255"/>
                  <a:gd name="connsiteX6-81" fmla="*/ 2068462 w 2297303"/>
                  <a:gd name="connsiteY6-82" fmla="*/ 611158 h 613255"/>
                  <a:gd name="connsiteX7-83" fmla="*/ 2297062 w 2297303"/>
                  <a:gd name="connsiteY7-84" fmla="*/ 446058 h 613255"/>
                  <a:gd name="connsiteX8-85" fmla="*/ 2093862 w 2297303"/>
                  <a:gd name="connsiteY8-86" fmla="*/ 280958 h 613255"/>
                  <a:gd name="connsiteX9-87" fmla="*/ 1357262 w 2297303"/>
                  <a:gd name="connsiteY9-88" fmla="*/ 103158 h 613255"/>
                  <a:gd name="connsiteX10-89" fmla="*/ 633362 w 2297303"/>
                  <a:gd name="connsiteY10-90" fmla="*/ 1558 h 613255"/>
                  <a:gd name="connsiteX11-91" fmla="*/ 125362 w 2297303"/>
                  <a:gd name="connsiteY11-92" fmla="*/ 179358 h 613255"/>
                  <a:gd name="connsiteX0-93" fmla="*/ 11062 w 2297303"/>
                  <a:gd name="connsiteY0-94" fmla="*/ 192058 h 613255"/>
                  <a:gd name="connsiteX1-95" fmla="*/ 112662 w 2297303"/>
                  <a:gd name="connsiteY1-96" fmla="*/ 458758 h 613255"/>
                  <a:gd name="connsiteX2-97" fmla="*/ 817676 w 2297303"/>
                  <a:gd name="connsiteY2-98" fmla="*/ 520204 h 613255"/>
                  <a:gd name="connsiteX3-99" fmla="*/ 1173633 w 2297303"/>
                  <a:gd name="connsiteY3-100" fmla="*/ 538000 h 613255"/>
                  <a:gd name="connsiteX4-101" fmla="*/ 1226505 w 2297303"/>
                  <a:gd name="connsiteY4-102" fmla="*/ 589698 h 613255"/>
                  <a:gd name="connsiteX5-103" fmla="*/ 1402364 w 2297303"/>
                  <a:gd name="connsiteY5-104" fmla="*/ 573201 h 613255"/>
                  <a:gd name="connsiteX6-105" fmla="*/ 1716034 w 2297303"/>
                  <a:gd name="connsiteY6-106" fmla="*/ 541374 h 613255"/>
                  <a:gd name="connsiteX7-107" fmla="*/ 2068462 w 2297303"/>
                  <a:gd name="connsiteY7-108" fmla="*/ 611158 h 613255"/>
                  <a:gd name="connsiteX8-109" fmla="*/ 2297062 w 2297303"/>
                  <a:gd name="connsiteY8-110" fmla="*/ 446058 h 613255"/>
                  <a:gd name="connsiteX9-111" fmla="*/ 2093862 w 2297303"/>
                  <a:gd name="connsiteY9-112" fmla="*/ 280958 h 613255"/>
                  <a:gd name="connsiteX10-113" fmla="*/ 1357262 w 2297303"/>
                  <a:gd name="connsiteY10-114" fmla="*/ 103158 h 613255"/>
                  <a:gd name="connsiteX11-115" fmla="*/ 633362 w 2297303"/>
                  <a:gd name="connsiteY11-116" fmla="*/ 1558 h 613255"/>
                  <a:gd name="connsiteX12" fmla="*/ 125362 w 2297303"/>
                  <a:gd name="connsiteY12" fmla="*/ 179358 h 613255"/>
                  <a:gd name="connsiteX0-117" fmla="*/ 11062 w 2297303"/>
                  <a:gd name="connsiteY0-118" fmla="*/ 192058 h 611441"/>
                  <a:gd name="connsiteX1-119" fmla="*/ 112662 w 2297303"/>
                  <a:gd name="connsiteY1-120" fmla="*/ 458758 h 611441"/>
                  <a:gd name="connsiteX2-121" fmla="*/ 817676 w 2297303"/>
                  <a:gd name="connsiteY2-122" fmla="*/ 520204 h 611441"/>
                  <a:gd name="connsiteX3-123" fmla="*/ 1173633 w 2297303"/>
                  <a:gd name="connsiteY3-124" fmla="*/ 538000 h 611441"/>
                  <a:gd name="connsiteX4-125" fmla="*/ 1226505 w 2297303"/>
                  <a:gd name="connsiteY4-126" fmla="*/ 589698 h 611441"/>
                  <a:gd name="connsiteX5-127" fmla="*/ 1402364 w 2297303"/>
                  <a:gd name="connsiteY5-128" fmla="*/ 573201 h 611441"/>
                  <a:gd name="connsiteX6-129" fmla="*/ 1716034 w 2297303"/>
                  <a:gd name="connsiteY6-130" fmla="*/ 541374 h 611441"/>
                  <a:gd name="connsiteX7-131" fmla="*/ 1907531 w 2297303"/>
                  <a:gd name="connsiteY7-132" fmla="*/ 487114 h 611441"/>
                  <a:gd name="connsiteX8-133" fmla="*/ 2068462 w 2297303"/>
                  <a:gd name="connsiteY8-134" fmla="*/ 611158 h 611441"/>
                  <a:gd name="connsiteX9-135" fmla="*/ 2297062 w 2297303"/>
                  <a:gd name="connsiteY9-136" fmla="*/ 446058 h 611441"/>
                  <a:gd name="connsiteX10-137" fmla="*/ 2093862 w 2297303"/>
                  <a:gd name="connsiteY10-138" fmla="*/ 280958 h 611441"/>
                  <a:gd name="connsiteX11-139" fmla="*/ 1357262 w 2297303"/>
                  <a:gd name="connsiteY11-140" fmla="*/ 103158 h 611441"/>
                  <a:gd name="connsiteX12-141" fmla="*/ 633362 w 2297303"/>
                  <a:gd name="connsiteY12-142" fmla="*/ 1558 h 611441"/>
                  <a:gd name="connsiteX13" fmla="*/ 125362 w 2297303"/>
                  <a:gd name="connsiteY13" fmla="*/ 179358 h 611441"/>
                  <a:gd name="connsiteX0-143" fmla="*/ 11062 w 2297458"/>
                  <a:gd name="connsiteY0-144" fmla="*/ 192058 h 595334"/>
                  <a:gd name="connsiteX1-145" fmla="*/ 112662 w 2297458"/>
                  <a:gd name="connsiteY1-146" fmla="*/ 458758 h 595334"/>
                  <a:gd name="connsiteX2-147" fmla="*/ 817676 w 2297458"/>
                  <a:gd name="connsiteY2-148" fmla="*/ 520204 h 595334"/>
                  <a:gd name="connsiteX3-149" fmla="*/ 1173633 w 2297458"/>
                  <a:gd name="connsiteY3-150" fmla="*/ 538000 h 595334"/>
                  <a:gd name="connsiteX4-151" fmla="*/ 1226505 w 2297458"/>
                  <a:gd name="connsiteY4-152" fmla="*/ 589698 h 595334"/>
                  <a:gd name="connsiteX5-153" fmla="*/ 1402364 w 2297458"/>
                  <a:gd name="connsiteY5-154" fmla="*/ 573201 h 595334"/>
                  <a:gd name="connsiteX6-155" fmla="*/ 1716034 w 2297458"/>
                  <a:gd name="connsiteY6-156" fmla="*/ 541374 h 595334"/>
                  <a:gd name="connsiteX7-157" fmla="*/ 1907531 w 2297458"/>
                  <a:gd name="connsiteY7-158" fmla="*/ 487114 h 595334"/>
                  <a:gd name="connsiteX8-159" fmla="*/ 2060532 w 2297458"/>
                  <a:gd name="connsiteY8-160" fmla="*/ 468606 h 595334"/>
                  <a:gd name="connsiteX9-161" fmla="*/ 2297062 w 2297458"/>
                  <a:gd name="connsiteY9-162" fmla="*/ 446058 h 595334"/>
                  <a:gd name="connsiteX10-163" fmla="*/ 2093862 w 2297458"/>
                  <a:gd name="connsiteY10-164" fmla="*/ 280958 h 595334"/>
                  <a:gd name="connsiteX11-165" fmla="*/ 1357262 w 2297458"/>
                  <a:gd name="connsiteY11-166" fmla="*/ 103158 h 595334"/>
                  <a:gd name="connsiteX12-167" fmla="*/ 633362 w 2297458"/>
                  <a:gd name="connsiteY12-168" fmla="*/ 1558 h 595334"/>
                  <a:gd name="connsiteX13-169" fmla="*/ 125362 w 2297458"/>
                  <a:gd name="connsiteY13-170" fmla="*/ 179358 h 595334"/>
                  <a:gd name="connsiteX0-171" fmla="*/ 11062 w 2298065"/>
                  <a:gd name="connsiteY0-172" fmla="*/ 192058 h 595334"/>
                  <a:gd name="connsiteX1-173" fmla="*/ 112662 w 2298065"/>
                  <a:gd name="connsiteY1-174" fmla="*/ 458758 h 595334"/>
                  <a:gd name="connsiteX2-175" fmla="*/ 817676 w 2298065"/>
                  <a:gd name="connsiteY2-176" fmla="*/ 520204 h 595334"/>
                  <a:gd name="connsiteX3-177" fmla="*/ 1173633 w 2298065"/>
                  <a:gd name="connsiteY3-178" fmla="*/ 538000 h 595334"/>
                  <a:gd name="connsiteX4-179" fmla="*/ 1226505 w 2298065"/>
                  <a:gd name="connsiteY4-180" fmla="*/ 589698 h 595334"/>
                  <a:gd name="connsiteX5-181" fmla="*/ 1402364 w 2298065"/>
                  <a:gd name="connsiteY5-182" fmla="*/ 573201 h 595334"/>
                  <a:gd name="connsiteX6-183" fmla="*/ 1716034 w 2298065"/>
                  <a:gd name="connsiteY6-184" fmla="*/ 541374 h 595334"/>
                  <a:gd name="connsiteX7-185" fmla="*/ 1907531 w 2298065"/>
                  <a:gd name="connsiteY7-186" fmla="*/ 487114 h 595334"/>
                  <a:gd name="connsiteX8-187" fmla="*/ 2060532 w 2298065"/>
                  <a:gd name="connsiteY8-188" fmla="*/ 468606 h 595334"/>
                  <a:gd name="connsiteX9-189" fmla="*/ 2297062 w 2298065"/>
                  <a:gd name="connsiteY9-190" fmla="*/ 446058 h 595334"/>
                  <a:gd name="connsiteX10-191" fmla="*/ 2143593 w 2298065"/>
                  <a:gd name="connsiteY10-192" fmla="*/ 370161 h 595334"/>
                  <a:gd name="connsiteX11-193" fmla="*/ 2093862 w 2298065"/>
                  <a:gd name="connsiteY11-194" fmla="*/ 280958 h 595334"/>
                  <a:gd name="connsiteX12-195" fmla="*/ 1357262 w 2298065"/>
                  <a:gd name="connsiteY12-196" fmla="*/ 103158 h 595334"/>
                  <a:gd name="connsiteX13-197" fmla="*/ 633362 w 2298065"/>
                  <a:gd name="connsiteY13-198" fmla="*/ 1558 h 595334"/>
                  <a:gd name="connsiteX14" fmla="*/ 125362 w 2298065"/>
                  <a:gd name="connsiteY14" fmla="*/ 179358 h 595334"/>
                  <a:gd name="connsiteX0-199" fmla="*/ 11062 w 2158289"/>
                  <a:gd name="connsiteY0-200" fmla="*/ 192058 h 595334"/>
                  <a:gd name="connsiteX1-201" fmla="*/ 112662 w 2158289"/>
                  <a:gd name="connsiteY1-202" fmla="*/ 458758 h 595334"/>
                  <a:gd name="connsiteX2-203" fmla="*/ 817676 w 2158289"/>
                  <a:gd name="connsiteY2-204" fmla="*/ 520204 h 595334"/>
                  <a:gd name="connsiteX3-205" fmla="*/ 1173633 w 2158289"/>
                  <a:gd name="connsiteY3-206" fmla="*/ 538000 h 595334"/>
                  <a:gd name="connsiteX4-207" fmla="*/ 1226505 w 2158289"/>
                  <a:gd name="connsiteY4-208" fmla="*/ 589698 h 595334"/>
                  <a:gd name="connsiteX5-209" fmla="*/ 1402364 w 2158289"/>
                  <a:gd name="connsiteY5-210" fmla="*/ 573201 h 595334"/>
                  <a:gd name="connsiteX6-211" fmla="*/ 1716034 w 2158289"/>
                  <a:gd name="connsiteY6-212" fmla="*/ 541374 h 595334"/>
                  <a:gd name="connsiteX7-213" fmla="*/ 1907531 w 2158289"/>
                  <a:gd name="connsiteY7-214" fmla="*/ 487114 h 595334"/>
                  <a:gd name="connsiteX8-215" fmla="*/ 2060532 w 2158289"/>
                  <a:gd name="connsiteY8-216" fmla="*/ 468606 h 595334"/>
                  <a:gd name="connsiteX9-217" fmla="*/ 2121264 w 2158289"/>
                  <a:gd name="connsiteY9-218" fmla="*/ 409160 h 595334"/>
                  <a:gd name="connsiteX10-219" fmla="*/ 2143593 w 2158289"/>
                  <a:gd name="connsiteY10-220" fmla="*/ 370161 h 595334"/>
                  <a:gd name="connsiteX11-221" fmla="*/ 2093862 w 2158289"/>
                  <a:gd name="connsiteY11-222" fmla="*/ 280958 h 595334"/>
                  <a:gd name="connsiteX12-223" fmla="*/ 1357262 w 2158289"/>
                  <a:gd name="connsiteY12-224" fmla="*/ 103158 h 595334"/>
                  <a:gd name="connsiteX13-225" fmla="*/ 633362 w 2158289"/>
                  <a:gd name="connsiteY13-226" fmla="*/ 1558 h 595334"/>
                  <a:gd name="connsiteX14-227" fmla="*/ 125362 w 2158289"/>
                  <a:gd name="connsiteY14-228" fmla="*/ 179358 h 595334"/>
                  <a:gd name="connsiteX0-229" fmla="*/ 4871 w 2152098"/>
                  <a:gd name="connsiteY0-230" fmla="*/ 192058 h 595334"/>
                  <a:gd name="connsiteX1-231" fmla="*/ 145104 w 2152098"/>
                  <a:gd name="connsiteY1-232" fmla="*/ 402827 h 595334"/>
                  <a:gd name="connsiteX2-233" fmla="*/ 811485 w 2152098"/>
                  <a:gd name="connsiteY2-234" fmla="*/ 520204 h 595334"/>
                  <a:gd name="connsiteX3-235" fmla="*/ 1167442 w 2152098"/>
                  <a:gd name="connsiteY3-236" fmla="*/ 538000 h 595334"/>
                  <a:gd name="connsiteX4-237" fmla="*/ 1220314 w 2152098"/>
                  <a:gd name="connsiteY4-238" fmla="*/ 589698 h 595334"/>
                  <a:gd name="connsiteX5-239" fmla="*/ 1396173 w 2152098"/>
                  <a:gd name="connsiteY5-240" fmla="*/ 573201 h 595334"/>
                  <a:gd name="connsiteX6-241" fmla="*/ 1709843 w 2152098"/>
                  <a:gd name="connsiteY6-242" fmla="*/ 541374 h 595334"/>
                  <a:gd name="connsiteX7-243" fmla="*/ 1901340 w 2152098"/>
                  <a:gd name="connsiteY7-244" fmla="*/ 487114 h 595334"/>
                  <a:gd name="connsiteX8-245" fmla="*/ 2054341 w 2152098"/>
                  <a:gd name="connsiteY8-246" fmla="*/ 468606 h 595334"/>
                  <a:gd name="connsiteX9-247" fmla="*/ 2115073 w 2152098"/>
                  <a:gd name="connsiteY9-248" fmla="*/ 409160 h 595334"/>
                  <a:gd name="connsiteX10-249" fmla="*/ 2137402 w 2152098"/>
                  <a:gd name="connsiteY10-250" fmla="*/ 370161 h 595334"/>
                  <a:gd name="connsiteX11-251" fmla="*/ 2087671 w 2152098"/>
                  <a:gd name="connsiteY11-252" fmla="*/ 280958 h 595334"/>
                  <a:gd name="connsiteX12-253" fmla="*/ 1351071 w 2152098"/>
                  <a:gd name="connsiteY12-254" fmla="*/ 103158 h 595334"/>
                  <a:gd name="connsiteX13-255" fmla="*/ 627171 w 2152098"/>
                  <a:gd name="connsiteY13-256" fmla="*/ 1558 h 595334"/>
                  <a:gd name="connsiteX14-257" fmla="*/ 119171 w 2152098"/>
                  <a:gd name="connsiteY14-258" fmla="*/ 179358 h 595334"/>
                  <a:gd name="connsiteX0-259" fmla="*/ 4871 w 2152098"/>
                  <a:gd name="connsiteY0-260" fmla="*/ 192058 h 615888"/>
                  <a:gd name="connsiteX1-261" fmla="*/ 145104 w 2152098"/>
                  <a:gd name="connsiteY1-262" fmla="*/ 402827 h 615888"/>
                  <a:gd name="connsiteX2-263" fmla="*/ 811485 w 2152098"/>
                  <a:gd name="connsiteY2-264" fmla="*/ 520204 h 615888"/>
                  <a:gd name="connsiteX3-265" fmla="*/ 1098286 w 2152098"/>
                  <a:gd name="connsiteY3-266" fmla="*/ 613141 h 615888"/>
                  <a:gd name="connsiteX4-267" fmla="*/ 1220314 w 2152098"/>
                  <a:gd name="connsiteY4-268" fmla="*/ 589698 h 615888"/>
                  <a:gd name="connsiteX5-269" fmla="*/ 1396173 w 2152098"/>
                  <a:gd name="connsiteY5-270" fmla="*/ 573201 h 615888"/>
                  <a:gd name="connsiteX6-271" fmla="*/ 1709843 w 2152098"/>
                  <a:gd name="connsiteY6-272" fmla="*/ 541374 h 615888"/>
                  <a:gd name="connsiteX7-273" fmla="*/ 1901340 w 2152098"/>
                  <a:gd name="connsiteY7-274" fmla="*/ 487114 h 615888"/>
                  <a:gd name="connsiteX8-275" fmla="*/ 2054341 w 2152098"/>
                  <a:gd name="connsiteY8-276" fmla="*/ 468606 h 615888"/>
                  <a:gd name="connsiteX9-277" fmla="*/ 2115073 w 2152098"/>
                  <a:gd name="connsiteY9-278" fmla="*/ 409160 h 615888"/>
                  <a:gd name="connsiteX10-279" fmla="*/ 2137402 w 2152098"/>
                  <a:gd name="connsiteY10-280" fmla="*/ 370161 h 615888"/>
                  <a:gd name="connsiteX11-281" fmla="*/ 2087671 w 2152098"/>
                  <a:gd name="connsiteY11-282" fmla="*/ 280958 h 615888"/>
                  <a:gd name="connsiteX12-283" fmla="*/ 1351071 w 2152098"/>
                  <a:gd name="connsiteY12-284" fmla="*/ 103158 h 615888"/>
                  <a:gd name="connsiteX13-285" fmla="*/ 627171 w 2152098"/>
                  <a:gd name="connsiteY13-286" fmla="*/ 1558 h 615888"/>
                  <a:gd name="connsiteX14-287" fmla="*/ 119171 w 2152098"/>
                  <a:gd name="connsiteY14-288" fmla="*/ 179358 h 615888"/>
                  <a:gd name="connsiteX0-289" fmla="*/ 4871 w 2152098"/>
                  <a:gd name="connsiteY0-290" fmla="*/ 192058 h 594396"/>
                  <a:gd name="connsiteX1-291" fmla="*/ 145104 w 2152098"/>
                  <a:gd name="connsiteY1-292" fmla="*/ 402827 h 594396"/>
                  <a:gd name="connsiteX2-293" fmla="*/ 811485 w 2152098"/>
                  <a:gd name="connsiteY2-294" fmla="*/ 520204 h 594396"/>
                  <a:gd name="connsiteX3-295" fmla="*/ 1085985 w 2152098"/>
                  <a:gd name="connsiteY3-296" fmla="*/ 551723 h 594396"/>
                  <a:gd name="connsiteX4-297" fmla="*/ 1220314 w 2152098"/>
                  <a:gd name="connsiteY4-298" fmla="*/ 589698 h 594396"/>
                  <a:gd name="connsiteX5-299" fmla="*/ 1396173 w 2152098"/>
                  <a:gd name="connsiteY5-300" fmla="*/ 573201 h 594396"/>
                  <a:gd name="connsiteX6-301" fmla="*/ 1709843 w 2152098"/>
                  <a:gd name="connsiteY6-302" fmla="*/ 541374 h 594396"/>
                  <a:gd name="connsiteX7-303" fmla="*/ 1901340 w 2152098"/>
                  <a:gd name="connsiteY7-304" fmla="*/ 487114 h 594396"/>
                  <a:gd name="connsiteX8-305" fmla="*/ 2054341 w 2152098"/>
                  <a:gd name="connsiteY8-306" fmla="*/ 468606 h 594396"/>
                  <a:gd name="connsiteX9-307" fmla="*/ 2115073 w 2152098"/>
                  <a:gd name="connsiteY9-308" fmla="*/ 409160 h 594396"/>
                  <a:gd name="connsiteX10-309" fmla="*/ 2137402 w 2152098"/>
                  <a:gd name="connsiteY10-310" fmla="*/ 370161 h 594396"/>
                  <a:gd name="connsiteX11-311" fmla="*/ 2087671 w 2152098"/>
                  <a:gd name="connsiteY11-312" fmla="*/ 280958 h 594396"/>
                  <a:gd name="connsiteX12-313" fmla="*/ 1351071 w 2152098"/>
                  <a:gd name="connsiteY12-314" fmla="*/ 103158 h 594396"/>
                  <a:gd name="connsiteX13-315" fmla="*/ 627171 w 2152098"/>
                  <a:gd name="connsiteY13-316" fmla="*/ 1558 h 594396"/>
                  <a:gd name="connsiteX14-317" fmla="*/ 119171 w 2152098"/>
                  <a:gd name="connsiteY14-318" fmla="*/ 179358 h 594396"/>
                  <a:gd name="connsiteX0-319" fmla="*/ 4871 w 2152098"/>
                  <a:gd name="connsiteY0-320" fmla="*/ 192058 h 583010"/>
                  <a:gd name="connsiteX1-321" fmla="*/ 145104 w 2152098"/>
                  <a:gd name="connsiteY1-322" fmla="*/ 402827 h 583010"/>
                  <a:gd name="connsiteX2-323" fmla="*/ 811485 w 2152098"/>
                  <a:gd name="connsiteY2-324" fmla="*/ 520204 h 583010"/>
                  <a:gd name="connsiteX3-325" fmla="*/ 1085985 w 2152098"/>
                  <a:gd name="connsiteY3-326" fmla="*/ 551723 h 583010"/>
                  <a:gd name="connsiteX4-327" fmla="*/ 1229186 w 2152098"/>
                  <a:gd name="connsiteY4-328" fmla="*/ 549534 h 583010"/>
                  <a:gd name="connsiteX5-329" fmla="*/ 1396173 w 2152098"/>
                  <a:gd name="connsiteY5-330" fmla="*/ 573201 h 583010"/>
                  <a:gd name="connsiteX6-331" fmla="*/ 1709843 w 2152098"/>
                  <a:gd name="connsiteY6-332" fmla="*/ 541374 h 583010"/>
                  <a:gd name="connsiteX7-333" fmla="*/ 1901340 w 2152098"/>
                  <a:gd name="connsiteY7-334" fmla="*/ 487114 h 583010"/>
                  <a:gd name="connsiteX8-335" fmla="*/ 2054341 w 2152098"/>
                  <a:gd name="connsiteY8-336" fmla="*/ 468606 h 583010"/>
                  <a:gd name="connsiteX9-337" fmla="*/ 2115073 w 2152098"/>
                  <a:gd name="connsiteY9-338" fmla="*/ 409160 h 583010"/>
                  <a:gd name="connsiteX10-339" fmla="*/ 2137402 w 2152098"/>
                  <a:gd name="connsiteY10-340" fmla="*/ 370161 h 583010"/>
                  <a:gd name="connsiteX11-341" fmla="*/ 2087671 w 2152098"/>
                  <a:gd name="connsiteY11-342" fmla="*/ 280958 h 583010"/>
                  <a:gd name="connsiteX12-343" fmla="*/ 1351071 w 2152098"/>
                  <a:gd name="connsiteY12-344" fmla="*/ 103158 h 583010"/>
                  <a:gd name="connsiteX13-345" fmla="*/ 627171 w 2152098"/>
                  <a:gd name="connsiteY13-346" fmla="*/ 1558 h 583010"/>
                  <a:gd name="connsiteX14-347" fmla="*/ 119171 w 2152098"/>
                  <a:gd name="connsiteY14-348" fmla="*/ 179358 h 583010"/>
                  <a:gd name="connsiteX0-349" fmla="*/ 4871 w 2152098"/>
                  <a:gd name="connsiteY0-350" fmla="*/ 192058 h 583010"/>
                  <a:gd name="connsiteX1-351" fmla="*/ 145104 w 2152098"/>
                  <a:gd name="connsiteY1-352" fmla="*/ 402827 h 583010"/>
                  <a:gd name="connsiteX2-353" fmla="*/ 811485 w 2152098"/>
                  <a:gd name="connsiteY2-354" fmla="*/ 520204 h 583010"/>
                  <a:gd name="connsiteX3-355" fmla="*/ 1085985 w 2152098"/>
                  <a:gd name="connsiteY3-356" fmla="*/ 551723 h 583010"/>
                  <a:gd name="connsiteX4-357" fmla="*/ 1229186 w 2152098"/>
                  <a:gd name="connsiteY4-358" fmla="*/ 549534 h 583010"/>
                  <a:gd name="connsiteX5-359" fmla="*/ 1396173 w 2152098"/>
                  <a:gd name="connsiteY5-360" fmla="*/ 573201 h 583010"/>
                  <a:gd name="connsiteX6-361" fmla="*/ 1698685 w 2152098"/>
                  <a:gd name="connsiteY6-362" fmla="*/ 513816 h 583010"/>
                  <a:gd name="connsiteX7-363" fmla="*/ 1901340 w 2152098"/>
                  <a:gd name="connsiteY7-364" fmla="*/ 487114 h 583010"/>
                  <a:gd name="connsiteX8-365" fmla="*/ 2054341 w 2152098"/>
                  <a:gd name="connsiteY8-366" fmla="*/ 468606 h 583010"/>
                  <a:gd name="connsiteX9-367" fmla="*/ 2115073 w 2152098"/>
                  <a:gd name="connsiteY9-368" fmla="*/ 409160 h 583010"/>
                  <a:gd name="connsiteX10-369" fmla="*/ 2137402 w 2152098"/>
                  <a:gd name="connsiteY10-370" fmla="*/ 370161 h 583010"/>
                  <a:gd name="connsiteX11-371" fmla="*/ 2087671 w 2152098"/>
                  <a:gd name="connsiteY11-372" fmla="*/ 280958 h 583010"/>
                  <a:gd name="connsiteX12-373" fmla="*/ 1351071 w 2152098"/>
                  <a:gd name="connsiteY12-374" fmla="*/ 103158 h 583010"/>
                  <a:gd name="connsiteX13-375" fmla="*/ 627171 w 2152098"/>
                  <a:gd name="connsiteY13-376" fmla="*/ 1558 h 583010"/>
                  <a:gd name="connsiteX14-377" fmla="*/ 119171 w 2152098"/>
                  <a:gd name="connsiteY14-378" fmla="*/ 179358 h 583010"/>
                  <a:gd name="connsiteX0-379" fmla="*/ 4871 w 2152098"/>
                  <a:gd name="connsiteY0-380" fmla="*/ 192058 h 562752"/>
                  <a:gd name="connsiteX1-381" fmla="*/ 145104 w 2152098"/>
                  <a:gd name="connsiteY1-382" fmla="*/ 402827 h 562752"/>
                  <a:gd name="connsiteX2-383" fmla="*/ 811485 w 2152098"/>
                  <a:gd name="connsiteY2-384" fmla="*/ 520204 h 562752"/>
                  <a:gd name="connsiteX3-385" fmla="*/ 1085985 w 2152098"/>
                  <a:gd name="connsiteY3-386" fmla="*/ 551723 h 562752"/>
                  <a:gd name="connsiteX4-387" fmla="*/ 1229186 w 2152098"/>
                  <a:gd name="connsiteY4-388" fmla="*/ 549534 h 562752"/>
                  <a:gd name="connsiteX5-389" fmla="*/ 1401496 w 2152098"/>
                  <a:gd name="connsiteY5-390" fmla="*/ 549102 h 562752"/>
                  <a:gd name="connsiteX6-391" fmla="*/ 1698685 w 2152098"/>
                  <a:gd name="connsiteY6-392" fmla="*/ 513816 h 562752"/>
                  <a:gd name="connsiteX7-393" fmla="*/ 1901340 w 2152098"/>
                  <a:gd name="connsiteY7-394" fmla="*/ 487114 h 562752"/>
                  <a:gd name="connsiteX8-395" fmla="*/ 2054341 w 2152098"/>
                  <a:gd name="connsiteY8-396" fmla="*/ 468606 h 562752"/>
                  <a:gd name="connsiteX9-397" fmla="*/ 2115073 w 2152098"/>
                  <a:gd name="connsiteY9-398" fmla="*/ 409160 h 562752"/>
                  <a:gd name="connsiteX10-399" fmla="*/ 2137402 w 2152098"/>
                  <a:gd name="connsiteY10-400" fmla="*/ 370161 h 562752"/>
                  <a:gd name="connsiteX11-401" fmla="*/ 2087671 w 2152098"/>
                  <a:gd name="connsiteY11-402" fmla="*/ 280958 h 562752"/>
                  <a:gd name="connsiteX12-403" fmla="*/ 1351071 w 2152098"/>
                  <a:gd name="connsiteY12-404" fmla="*/ 103158 h 562752"/>
                  <a:gd name="connsiteX13-405" fmla="*/ 627171 w 2152098"/>
                  <a:gd name="connsiteY13-406" fmla="*/ 1558 h 562752"/>
                  <a:gd name="connsiteX14-407" fmla="*/ 119171 w 2152098"/>
                  <a:gd name="connsiteY14-408" fmla="*/ 179358 h 562752"/>
                  <a:gd name="connsiteX0-409" fmla="*/ 4871 w 2152098"/>
                  <a:gd name="connsiteY0-410" fmla="*/ 192058 h 557723"/>
                  <a:gd name="connsiteX1-411" fmla="*/ 145104 w 2152098"/>
                  <a:gd name="connsiteY1-412" fmla="*/ 402827 h 557723"/>
                  <a:gd name="connsiteX2-413" fmla="*/ 811485 w 2152098"/>
                  <a:gd name="connsiteY2-414" fmla="*/ 520204 h 557723"/>
                  <a:gd name="connsiteX3-415" fmla="*/ 1085985 w 2152098"/>
                  <a:gd name="connsiteY3-416" fmla="*/ 551723 h 557723"/>
                  <a:gd name="connsiteX4-417" fmla="*/ 1229186 w 2152098"/>
                  <a:gd name="connsiteY4-418" fmla="*/ 549534 h 557723"/>
                  <a:gd name="connsiteX5-419" fmla="*/ 1400353 w 2152098"/>
                  <a:gd name="connsiteY5-420" fmla="*/ 515241 h 557723"/>
                  <a:gd name="connsiteX6-421" fmla="*/ 1698685 w 2152098"/>
                  <a:gd name="connsiteY6-422" fmla="*/ 513816 h 557723"/>
                  <a:gd name="connsiteX7-423" fmla="*/ 1901340 w 2152098"/>
                  <a:gd name="connsiteY7-424" fmla="*/ 487114 h 557723"/>
                  <a:gd name="connsiteX8-425" fmla="*/ 2054341 w 2152098"/>
                  <a:gd name="connsiteY8-426" fmla="*/ 468606 h 557723"/>
                  <a:gd name="connsiteX9-427" fmla="*/ 2115073 w 2152098"/>
                  <a:gd name="connsiteY9-428" fmla="*/ 409160 h 557723"/>
                  <a:gd name="connsiteX10-429" fmla="*/ 2137402 w 2152098"/>
                  <a:gd name="connsiteY10-430" fmla="*/ 370161 h 557723"/>
                  <a:gd name="connsiteX11-431" fmla="*/ 2087671 w 2152098"/>
                  <a:gd name="connsiteY11-432" fmla="*/ 280958 h 557723"/>
                  <a:gd name="connsiteX12-433" fmla="*/ 1351071 w 2152098"/>
                  <a:gd name="connsiteY12-434" fmla="*/ 103158 h 557723"/>
                  <a:gd name="connsiteX13-435" fmla="*/ 627171 w 2152098"/>
                  <a:gd name="connsiteY13-436" fmla="*/ 1558 h 557723"/>
                  <a:gd name="connsiteX14-437" fmla="*/ 119171 w 2152098"/>
                  <a:gd name="connsiteY14-438" fmla="*/ 179358 h 557723"/>
                  <a:gd name="connsiteX0-439" fmla="*/ 4871 w 2152098"/>
                  <a:gd name="connsiteY0-440" fmla="*/ 192058 h 557723"/>
                  <a:gd name="connsiteX1-441" fmla="*/ 145104 w 2152098"/>
                  <a:gd name="connsiteY1-442" fmla="*/ 402827 h 557723"/>
                  <a:gd name="connsiteX2-443" fmla="*/ 811485 w 2152098"/>
                  <a:gd name="connsiteY2-444" fmla="*/ 520204 h 557723"/>
                  <a:gd name="connsiteX3-445" fmla="*/ 1085985 w 2152098"/>
                  <a:gd name="connsiteY3-446" fmla="*/ 551723 h 557723"/>
                  <a:gd name="connsiteX4-447" fmla="*/ 1229186 w 2152098"/>
                  <a:gd name="connsiteY4-448" fmla="*/ 549534 h 557723"/>
                  <a:gd name="connsiteX5-449" fmla="*/ 1400353 w 2152098"/>
                  <a:gd name="connsiteY5-450" fmla="*/ 515241 h 557723"/>
                  <a:gd name="connsiteX6-451" fmla="*/ 1698685 w 2152098"/>
                  <a:gd name="connsiteY6-452" fmla="*/ 513816 h 557723"/>
                  <a:gd name="connsiteX7-453" fmla="*/ 1901340 w 2152098"/>
                  <a:gd name="connsiteY7-454" fmla="*/ 487114 h 557723"/>
                  <a:gd name="connsiteX8-455" fmla="*/ 2054341 w 2152098"/>
                  <a:gd name="connsiteY8-456" fmla="*/ 468606 h 557723"/>
                  <a:gd name="connsiteX9-457" fmla="*/ 2115073 w 2152098"/>
                  <a:gd name="connsiteY9-458" fmla="*/ 409160 h 557723"/>
                  <a:gd name="connsiteX10-459" fmla="*/ 2137402 w 2152098"/>
                  <a:gd name="connsiteY10-460" fmla="*/ 370161 h 557723"/>
                  <a:gd name="connsiteX11-461" fmla="*/ 2087671 w 2152098"/>
                  <a:gd name="connsiteY11-462" fmla="*/ 280958 h 557723"/>
                  <a:gd name="connsiteX12-463" fmla="*/ 1351071 w 2152098"/>
                  <a:gd name="connsiteY12-464" fmla="*/ 103158 h 557723"/>
                  <a:gd name="connsiteX13-465" fmla="*/ 627171 w 2152098"/>
                  <a:gd name="connsiteY13-466" fmla="*/ 1558 h 557723"/>
                  <a:gd name="connsiteX14-467" fmla="*/ 119171 w 2152098"/>
                  <a:gd name="connsiteY14-468" fmla="*/ 179358 h 557723"/>
                  <a:gd name="connsiteX0-469" fmla="*/ 4871 w 2152098"/>
                  <a:gd name="connsiteY0-470" fmla="*/ 192058 h 558022"/>
                  <a:gd name="connsiteX1-471" fmla="*/ 145104 w 2152098"/>
                  <a:gd name="connsiteY1-472" fmla="*/ 402827 h 558022"/>
                  <a:gd name="connsiteX2-473" fmla="*/ 811485 w 2152098"/>
                  <a:gd name="connsiteY2-474" fmla="*/ 520204 h 558022"/>
                  <a:gd name="connsiteX3-475" fmla="*/ 1085985 w 2152098"/>
                  <a:gd name="connsiteY3-476" fmla="*/ 551723 h 558022"/>
                  <a:gd name="connsiteX4-477" fmla="*/ 1229186 w 2152098"/>
                  <a:gd name="connsiteY4-478" fmla="*/ 549534 h 558022"/>
                  <a:gd name="connsiteX5-479" fmla="*/ 1411511 w 2152098"/>
                  <a:gd name="connsiteY5-480" fmla="*/ 542798 h 558022"/>
                  <a:gd name="connsiteX6-481" fmla="*/ 1698685 w 2152098"/>
                  <a:gd name="connsiteY6-482" fmla="*/ 513816 h 558022"/>
                  <a:gd name="connsiteX7-483" fmla="*/ 1901340 w 2152098"/>
                  <a:gd name="connsiteY7-484" fmla="*/ 487114 h 558022"/>
                  <a:gd name="connsiteX8-485" fmla="*/ 2054341 w 2152098"/>
                  <a:gd name="connsiteY8-486" fmla="*/ 468606 h 558022"/>
                  <a:gd name="connsiteX9-487" fmla="*/ 2115073 w 2152098"/>
                  <a:gd name="connsiteY9-488" fmla="*/ 409160 h 558022"/>
                  <a:gd name="connsiteX10-489" fmla="*/ 2137402 w 2152098"/>
                  <a:gd name="connsiteY10-490" fmla="*/ 370161 h 558022"/>
                  <a:gd name="connsiteX11-491" fmla="*/ 2087671 w 2152098"/>
                  <a:gd name="connsiteY11-492" fmla="*/ 280958 h 558022"/>
                  <a:gd name="connsiteX12-493" fmla="*/ 1351071 w 2152098"/>
                  <a:gd name="connsiteY12-494" fmla="*/ 103158 h 558022"/>
                  <a:gd name="connsiteX13-495" fmla="*/ 627171 w 2152098"/>
                  <a:gd name="connsiteY13-496" fmla="*/ 1558 h 558022"/>
                  <a:gd name="connsiteX14-497" fmla="*/ 119171 w 2152098"/>
                  <a:gd name="connsiteY14-498" fmla="*/ 179358 h 5580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67" y="connsiteY11-68"/>
                  </a:cxn>
                  <a:cxn ang="0">
                    <a:pos x="connsiteX12-141" y="connsiteY12-142"/>
                  </a:cxn>
                  <a:cxn ang="0">
                    <a:pos x="connsiteX13-169" y="connsiteY13-170"/>
                  </a:cxn>
                  <a:cxn ang="0">
                    <a:pos x="connsiteX14-227" y="connsiteY14-228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8" name="17 Grupo"/>
          <p:cNvGrpSpPr/>
          <p:nvPr/>
        </p:nvGrpSpPr>
        <p:grpSpPr bwMode="auto">
          <a:xfrm flipH="1">
            <a:off x="1847850" y="4023372"/>
            <a:ext cx="2447925" cy="1167107"/>
            <a:chOff x="6200738" y="4311195"/>
            <a:chExt cx="2214054" cy="1166437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11195"/>
              <a:ext cx="2186608" cy="1166437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0 CuadroTexto"/>
            <p:cNvSpPr txBox="1">
              <a:spLocks noChangeArrowheads="1"/>
            </p:cNvSpPr>
            <p:nvPr/>
          </p:nvSpPr>
          <p:spPr bwMode="auto">
            <a:xfrm>
              <a:off x="6200738" y="4580764"/>
              <a:ext cx="1884394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Ø</a:t>
              </a:r>
              <a:endParaRPr lang="en-US" altLang="es-ES_tradnl" sz="3200" b="1" dirty="0" err="1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26 Grupo"/>
          <p:cNvGrpSpPr/>
          <p:nvPr/>
        </p:nvGrpSpPr>
        <p:grpSpPr bwMode="auto">
          <a:xfrm flipH="1">
            <a:off x="1754188" y="2458927"/>
            <a:ext cx="2335212" cy="1127343"/>
            <a:chOff x="6228184" y="4331065"/>
            <a:chExt cx="2186608" cy="1126696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31065"/>
              <a:ext cx="2186608" cy="1126696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25 CuadroTexto"/>
            <p:cNvSpPr txBox="1">
              <a:spLocks noChangeArrowheads="1"/>
            </p:cNvSpPr>
            <p:nvPr/>
          </p:nvSpPr>
          <p:spPr bwMode="auto">
            <a:xfrm>
              <a:off x="6588224" y="4644425"/>
              <a:ext cx="1080120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the</a:t>
              </a:r>
            </a:p>
          </p:txBody>
        </p:sp>
      </p:grpSp>
      <p:grpSp>
        <p:nvGrpSpPr>
          <p:cNvPr id="30" name="29 Grupo"/>
          <p:cNvGrpSpPr/>
          <p:nvPr/>
        </p:nvGrpSpPr>
        <p:grpSpPr bwMode="auto">
          <a:xfrm>
            <a:off x="5284385" y="487685"/>
            <a:ext cx="2592864" cy="1619116"/>
            <a:chOff x="3760135" y="487087"/>
            <a:chExt cx="2593632" cy="1620388"/>
          </a:xfrm>
        </p:grpSpPr>
        <p:grpSp>
          <p:nvGrpSpPr>
            <p:cNvPr id="31" name="26 Grupo"/>
            <p:cNvGrpSpPr/>
            <p:nvPr/>
          </p:nvGrpSpPr>
          <p:grpSpPr bwMode="auto">
            <a:xfrm rot="19596929" flipH="1">
              <a:off x="3760135" y="979342"/>
              <a:ext cx="2335708" cy="1128133"/>
              <a:chOff x="6166936" y="4452547"/>
              <a:chExt cx="2186608" cy="1128133"/>
            </a:xfrm>
          </p:grpSpPr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66936" y="4452547"/>
                <a:ext cx="2186608" cy="1128133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381000">
                  <a:schemeClr val="accent6">
                    <a:lumMod val="50000"/>
                  </a:scheme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28 CuadroTexto"/>
              <p:cNvSpPr txBox="1">
                <a:spLocks noChangeArrowheads="1"/>
              </p:cNvSpPr>
              <p:nvPr/>
            </p:nvSpPr>
            <p:spPr bwMode="auto">
              <a:xfrm>
                <a:off x="6292551" y="4703105"/>
                <a:ext cx="1707943" cy="5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sz="32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cs typeface="+mn-lt"/>
                    <a:sym typeface="+mn-ea"/>
                  </a:rPr>
                  <a:t>Ø</a:t>
                </a:r>
                <a:endParaRPr lang="en-US" altLang="es-ES_tradnl" sz="3200" b="1" dirty="0" err="1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32" name="31 Conector recto"/>
            <p:cNvCxnSpPr/>
            <p:nvPr/>
          </p:nvCxnSpPr>
          <p:spPr>
            <a:xfrm flipH="1">
              <a:off x="5796316" y="487087"/>
              <a:ext cx="557451" cy="4937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34 Grupo"/>
          <p:cNvGrpSpPr/>
          <p:nvPr/>
        </p:nvGrpSpPr>
        <p:grpSpPr bwMode="auto">
          <a:xfrm>
            <a:off x="7608168" y="487685"/>
            <a:ext cx="312738" cy="2581275"/>
            <a:chOff x="6175256" y="332656"/>
            <a:chExt cx="312890" cy="2582395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Flecha circular"/>
            <p:cNvSpPr/>
            <p:nvPr/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40" name="39 Llamada ovalada"/>
          <p:cNvSpPr/>
          <p:nvPr/>
        </p:nvSpPr>
        <p:spPr>
          <a:xfrm>
            <a:off x="9575800" y="195580"/>
            <a:ext cx="2234565" cy="1016635"/>
          </a:xfrm>
          <a:prstGeom prst="wedgeEllipseCallout">
            <a:avLst>
              <a:gd name="adj1" fmla="val -67276"/>
              <a:gd name="adj2" fmla="val 194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GREAT!</a:t>
            </a:r>
          </a:p>
        </p:txBody>
      </p:sp>
      <p:grpSp>
        <p:nvGrpSpPr>
          <p:cNvPr id="41" name="40 Grupo"/>
          <p:cNvGrpSpPr/>
          <p:nvPr/>
        </p:nvGrpSpPr>
        <p:grpSpPr bwMode="auto">
          <a:xfrm flipH="1">
            <a:off x="1903413" y="5455526"/>
            <a:ext cx="2449512" cy="1182522"/>
            <a:chOff x="6228184" y="4303491"/>
            <a:chExt cx="2186608" cy="1181843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03491"/>
              <a:ext cx="2186608" cy="1181843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22 CuadroTexto"/>
            <p:cNvSpPr txBox="1">
              <a:spLocks noChangeArrowheads="1"/>
            </p:cNvSpPr>
            <p:nvPr/>
          </p:nvSpPr>
          <p:spPr bwMode="auto">
            <a:xfrm>
              <a:off x="6444269" y="4581062"/>
              <a:ext cx="1368643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an</a:t>
              </a: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722630" y="179070"/>
            <a:ext cx="4630420" cy="1409700"/>
            <a:chOff x="-398562" y="486197"/>
            <a:chExt cx="3642360" cy="1409987"/>
          </a:xfrm>
        </p:grpSpPr>
        <p:sp>
          <p:nvSpPr>
            <p:cNvPr id="39" name="30 CuadroTexto"/>
            <p:cNvSpPr txBox="1">
              <a:spLocks noChangeArrowheads="1"/>
            </p:cNvSpPr>
            <p:nvPr/>
          </p:nvSpPr>
          <p:spPr bwMode="auto">
            <a:xfrm rot="21338512">
              <a:off x="-398562" y="486197"/>
              <a:ext cx="3642360" cy="9533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393700">
                <a:prstClr val="black">
                  <a:alpha val="30000"/>
                </a:prstClr>
              </a:inn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sz="2800" b="1">
                  <a:sym typeface="+mn-ea"/>
                </a:rPr>
                <a:t>He thinks that </a:t>
              </a:r>
              <a:r>
                <a:rPr lang="en-US" sz="2800" b="1">
                  <a:sym typeface="+mn-ea"/>
                </a:rPr>
                <a:t>...............</a:t>
              </a:r>
              <a:r>
                <a:rPr sz="2800" b="1">
                  <a:sym typeface="+mn-ea"/>
                </a:rPr>
                <a:t> love is what will save us all</a:t>
              </a:r>
              <a:endParaRPr sz="2800" b="1"/>
            </a:p>
          </p:txBody>
        </p:sp>
        <p:pic>
          <p:nvPicPr>
            <p:cNvPr id="3074" name="Picture 2" descr="http://img.over-blog-kiwi.com/300x300/0/10/86/40/201304/ob_f15b81fd1ee4df0edb6b0ba0b549077c_andres-stangalini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9635" b="73973" l="17333" r="46333">
                          <a14:foregroundMark x1="25667" y1="25114" x2="31000" y2="52511"/>
                          <a14:foregroundMark x1="25333" y1="66210" x2="24333" y2="59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19199" r="56445" b="29588"/>
            <a:stretch>
              <a:fillRect/>
            </a:stretch>
          </p:blipFill>
          <p:spPr bwMode="auto">
            <a:xfrm rot="520502">
              <a:off x="2373859" y="1062401"/>
              <a:ext cx="488372" cy="83378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20 Grupo"/>
          <p:cNvGrpSpPr/>
          <p:nvPr/>
        </p:nvGrpSpPr>
        <p:grpSpPr bwMode="auto">
          <a:xfrm>
            <a:off x="7344619" y="3054400"/>
            <a:ext cx="2489313" cy="1201737"/>
            <a:chOff x="6246427" y="4437716"/>
            <a:chExt cx="2178372" cy="1202634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6427" y="4437716"/>
              <a:ext cx="2178372" cy="120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9 CuadroTexto"/>
            <p:cNvSpPr txBox="1">
              <a:spLocks noChangeArrowheads="1"/>
            </p:cNvSpPr>
            <p:nvPr/>
          </p:nvSpPr>
          <p:spPr bwMode="auto">
            <a:xfrm>
              <a:off x="6408368" y="4716749"/>
              <a:ext cx="1594239" cy="58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a</a:t>
              </a:r>
              <a:endParaRPr lang="en-US" altLang="es-ES" sz="320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lt"/>
                <a:sym typeface="+mn-ea"/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5478145" y="165798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798 -0.01111 0.01892 -0.02176 0.04045 -0.02176 C 0.06493 -0.02176 0.07361 -0.01111 0.08159 -2.22222E-6 C 0.09253 0.01343 0.10034 0.02616 0.12778 0.02616 C 0.15225 0.02616 0.16059 0.01343 0.17153 -2.22222E-6 C 0.17639 -0.01111 0.1875 -0.02176 0.21215 -0.02176 C 0.23333 -0.02176 0.24427 -0.01111 0.25295 -2.22222E-6 C 0.26093 0.01343 0.27187 0.02616 0.29618 0.02616 C 0.32066 0.02616 0.33941 -2.22222E-6 0.33941 0.0007 C 0.34757 -0.01111 0.3559 -0.02176 0.38003 -0.02176 C 0.40451 -0.02176 0.41302 -0.01111 0.42118 -2.22222E-6 C 0.43194 0.01343 0.43993 0.02616 0.46701 0.02616 C 0.49166 0.02616 0.5 0.01343 0.50764 -2.22222E-6 C 0.51857 -0.01111 0.52673 -0.02176 0.55139 -0.02176 C 0.57291 -0.02176 0.58368 -0.01111 0.59218 -2.22222E-6 C 0.60034 0.01343 0.61111 0.02616 0.63559 0.02616 C 0.66024 0.02616 0.66805 0.01343 0.67899 -2.22222E-6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07407E-6 C 0.00903 -0.00926 0.02031 -0.01828 0.04288 -0.01828 C 0.0684 -0.01828 0.07708 -0.00926 0.08576 -4.07407E-6 C 0.09722 0.01204 0.10538 0.02362 0.13403 0.02362 C 0.1592 0.02362 0.16788 0.01204 0.17934 -4.07407E-6 C 0.18489 -0.00926 0.196 -0.01828 0.2217 -0.01828 C 0.24427 -0.01828 0.25555 -0.00926 0.26423 -4.07407E-6 C 0.27274 0.01204 0.2842 0.02362 0.30955 0.02362 C 0.33507 0.02362 0.35503 -4.07407E-6 0.35503 0.0007 C 0.36337 -0.00926 0.37205 -0.01828 0.39705 -0.01828 C 0.42274 -0.01828 0.43142 -0.00926 0.4401 -4.07407E-6 C 0.45156 0.01204 0.45972 0.02362 0.48802 0.02362 C 0.51354 0.02362 0.52222 0.01204 0.53038 -4.07407E-6 C 0.54184 -0.00926 0.55017 -0.01828 0.57604 -0.01828 C 0.59861 -0.01828 0.60989 -0.00926 0.61857 -4.07407E-6 C 0.62708 0.01204 0.63854 0.02362 0.66389 0.02362 C 0.68941 0.02362 0.69774 0.01204 0.70937 -4.07407E-6 " pathEditMode="relative" rAng="0" ptsTypes="fffffffffffffffff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834 C 0.00798 0.01783 0.01892 0.02778 0.04062 0.02778 C 0.0651 0.02778 0.07361 0.01783 0.08177 0.00834 C 0.09253 -0.00347 0.10052 -0.01435 0.12795 -0.01435 C 0.15243 -0.01435 0.16059 -0.00347 0.17153 0.00834 C 0.17656 0.01783 0.1875 0.02778 0.21215 0.02778 C 0.2335 0.02778 0.24427 0.01783 0.25295 0.00834 C 0.26093 -0.00347 0.27187 -0.01435 0.29635 -0.01435 C 0.32066 -0.01435 0.33941 0.00834 0.33941 0.00787 C 0.34757 0.01783 0.35607 0.02778 0.38021 0.02778 C 0.40451 0.02778 0.41302 0.01783 0.42118 0.00834 C 0.43212 -0.00347 0.4401 -0.01435 0.46718 -0.01435 C 0.49184 -0.01435 0.5 -0.00347 0.50781 0.00834 C 0.51875 0.01783 0.52673 0.02778 0.55139 0.02778 C 0.57291 0.02778 0.58385 0.01783 0.59236 0.00834 C 0.60034 -0.00347 0.61111 -0.01435 0.63559 -0.01435 C 0.66024 -0.01435 0.66823 -0.00347 0.67899 0.00834 " pathEditMode="relative" rAng="0" ptsTypes="fffffffffffffffff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6014 0.0173159 C -0.00550376 0.00319488 -0.0164438 -0.0102351 -0.0379738 -0.0102351 C -0.0626237 -0.0102351 -0.0709537 0.00319488 -0.0792937 0.0173159 C -0.0902337 0.0353649 -0.0982128 0.0529649 -0.125643 0.0529649 C -0.149773 0.0529649 -0.158113 0.0353649 -0.169223 0.0173159 C -0.174603 0.00319488 -0.185363 -0.0102351 -0.210023 -0.0102351 C -0.231553 -0.0102351 -0.242483 0.00319488 -0.250823 0.0173159 C -0.258803 0.0353649 -0.269913 0.0529649 -0.294223 0.0529649 C -0.318873 0.0529649 -0.337973 0.0173159 -0.337973 0.0182449 C -0.346133 0.00319488 -0.354463 -0.0102351 -0.378593 -0.0102351 C -0.403073 -0.0102351 -0.411413 0.00319488 -0.419743 0.0173159 C -0.430853 0.0353649 -0.438663 0.0529649 -0.465753 0.0529649 C -0.490403 0.0529649 -0.498733 0.0353649 -0.506553 0.0173159 C -0.517663 0.00319488 -0.525643 -0.0102351 -0.550473 -0.0102351 C -0.572173 -0.0102351 -0.582933 0.00319488 -0.591273 0.0173159 C -0.599433 0.0353649 -0.610363 0.0529649 -0.634843 0.0529649 C -0.659323 0.0529649 -0.667483 0.0353649 -0.678423 0.0173159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0" grpId="0" bldLvl="0" animBg="1"/>
      <p:bldP spid="15" grpId="0"/>
      <p:bldP spid="1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ải xuố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8495"/>
            <a:ext cx="12192000" cy="494330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5875"/>
            <a:ext cx="12192000" cy="2037715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9019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3952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0296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 flipH="1">
            <a:off x="7686413" y="188640"/>
            <a:ext cx="2802075" cy="1797865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>
              <a:fillRect/>
            </a:stretch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433" b="100000" l="24013" r="92863">
                            <a14:foregroundMark x1="43409" y1="23433" x2="42653" y2="26567"/>
                            <a14:foregroundMark x1="46935" y1="30597" x2="46096" y2="33134"/>
                            <a14:foregroundMark x1="68514" y1="28507" x2="62301" y2="37761"/>
                            <a14:foregroundMark x1="88077" y1="8657" x2="89253" y2="8657"/>
                            <a14:foregroundMark x1="56821" y1="32911" x2="59668" y2="34810"/>
                            <a14:foregroundMark x1="57058" y1="47046" x2="58482" y2="44515"/>
                            <a14:foregroundMark x1="58837" y1="44726" x2="61566" y2="39241"/>
                            <a14:foregroundMark x1="72242" y1="22574" x2="75919" y2="16667"/>
                            <a14:foregroundMark x1="76987" y1="16034" x2="80546" y2="12236"/>
                            <a14:foregroundMark x1="81139" y1="11603" x2="84935" y2="9916"/>
                            <a14:foregroundMark x1="85172" y1="9916" x2="87544" y2="9072"/>
                            <a14:backgroundMark x1="37531" y1="74776" x2="37531" y2="74776"/>
                            <a14:backgroundMark x1="38119" y1="75224" x2="38035" y2="76119"/>
                            <a14:backgroundMark x1="48363" y1="82239" x2="48783" y2="841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>
                <a:fillRect/>
              </a:stretch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/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-1" fmla="*/ 11289 w 2297530"/>
                  <a:gd name="connsiteY0-2" fmla="*/ 192058 h 726581"/>
                  <a:gd name="connsiteX1-3" fmla="*/ 112889 w 2297530"/>
                  <a:gd name="connsiteY1-4" fmla="*/ 458758 h 726581"/>
                  <a:gd name="connsiteX2-5" fmla="*/ 824089 w 2297530"/>
                  <a:gd name="connsiteY2-6" fmla="*/ 611158 h 726581"/>
                  <a:gd name="connsiteX3-7" fmla="*/ 1446389 w 2297530"/>
                  <a:gd name="connsiteY3-8" fmla="*/ 725458 h 726581"/>
                  <a:gd name="connsiteX4-9" fmla="*/ 1716261 w 2297530"/>
                  <a:gd name="connsiteY4-10" fmla="*/ 541374 h 726581"/>
                  <a:gd name="connsiteX5-11" fmla="*/ 2068689 w 2297530"/>
                  <a:gd name="connsiteY5-12" fmla="*/ 611158 h 726581"/>
                  <a:gd name="connsiteX6-13" fmla="*/ 2297289 w 2297530"/>
                  <a:gd name="connsiteY6-14" fmla="*/ 446058 h 726581"/>
                  <a:gd name="connsiteX7-15" fmla="*/ 2094089 w 2297530"/>
                  <a:gd name="connsiteY7-16" fmla="*/ 280958 h 726581"/>
                  <a:gd name="connsiteX8-17" fmla="*/ 1357489 w 2297530"/>
                  <a:gd name="connsiteY8-18" fmla="*/ 103158 h 726581"/>
                  <a:gd name="connsiteX9-19" fmla="*/ 633589 w 2297530"/>
                  <a:gd name="connsiteY9-20" fmla="*/ 1558 h 726581"/>
                  <a:gd name="connsiteX10-21" fmla="*/ 125589 w 2297530"/>
                  <a:gd name="connsiteY10-22" fmla="*/ 179358 h 726581"/>
                  <a:gd name="connsiteX0-23" fmla="*/ 11289 w 2297530"/>
                  <a:gd name="connsiteY0-24" fmla="*/ 192058 h 725828"/>
                  <a:gd name="connsiteX1-25" fmla="*/ 112889 w 2297530"/>
                  <a:gd name="connsiteY1-26" fmla="*/ 458758 h 725828"/>
                  <a:gd name="connsiteX2-27" fmla="*/ 824089 w 2297530"/>
                  <a:gd name="connsiteY2-28" fmla="*/ 611158 h 725828"/>
                  <a:gd name="connsiteX3-29" fmla="*/ 1446389 w 2297530"/>
                  <a:gd name="connsiteY3-30" fmla="*/ 725458 h 725828"/>
                  <a:gd name="connsiteX4-31" fmla="*/ 1402591 w 2297530"/>
                  <a:gd name="connsiteY4-32" fmla="*/ 573201 h 725828"/>
                  <a:gd name="connsiteX5-33" fmla="*/ 1716261 w 2297530"/>
                  <a:gd name="connsiteY5-34" fmla="*/ 541374 h 725828"/>
                  <a:gd name="connsiteX6-35" fmla="*/ 2068689 w 2297530"/>
                  <a:gd name="connsiteY6-36" fmla="*/ 611158 h 725828"/>
                  <a:gd name="connsiteX7-37" fmla="*/ 2297289 w 2297530"/>
                  <a:gd name="connsiteY7-38" fmla="*/ 446058 h 725828"/>
                  <a:gd name="connsiteX8-39" fmla="*/ 2094089 w 2297530"/>
                  <a:gd name="connsiteY8-40" fmla="*/ 280958 h 725828"/>
                  <a:gd name="connsiteX9-41" fmla="*/ 1357489 w 2297530"/>
                  <a:gd name="connsiteY9-42" fmla="*/ 103158 h 725828"/>
                  <a:gd name="connsiteX10-43" fmla="*/ 633589 w 2297530"/>
                  <a:gd name="connsiteY10-44" fmla="*/ 1558 h 725828"/>
                  <a:gd name="connsiteX11" fmla="*/ 125589 w 2297530"/>
                  <a:gd name="connsiteY11" fmla="*/ 179358 h 725828"/>
                  <a:gd name="connsiteX0-45" fmla="*/ 11289 w 2297530"/>
                  <a:gd name="connsiteY0-46" fmla="*/ 192058 h 617979"/>
                  <a:gd name="connsiteX1-47" fmla="*/ 112889 w 2297530"/>
                  <a:gd name="connsiteY1-48" fmla="*/ 458758 h 617979"/>
                  <a:gd name="connsiteX2-49" fmla="*/ 824089 w 2297530"/>
                  <a:gd name="connsiteY2-50" fmla="*/ 611158 h 617979"/>
                  <a:gd name="connsiteX3-51" fmla="*/ 1226732 w 2297530"/>
                  <a:gd name="connsiteY3-52" fmla="*/ 589698 h 617979"/>
                  <a:gd name="connsiteX4-53" fmla="*/ 1402591 w 2297530"/>
                  <a:gd name="connsiteY4-54" fmla="*/ 573201 h 617979"/>
                  <a:gd name="connsiteX5-55" fmla="*/ 1716261 w 2297530"/>
                  <a:gd name="connsiteY5-56" fmla="*/ 541374 h 617979"/>
                  <a:gd name="connsiteX6-57" fmla="*/ 2068689 w 2297530"/>
                  <a:gd name="connsiteY6-58" fmla="*/ 611158 h 617979"/>
                  <a:gd name="connsiteX7-59" fmla="*/ 2297289 w 2297530"/>
                  <a:gd name="connsiteY7-60" fmla="*/ 446058 h 617979"/>
                  <a:gd name="connsiteX8-61" fmla="*/ 2094089 w 2297530"/>
                  <a:gd name="connsiteY8-62" fmla="*/ 280958 h 617979"/>
                  <a:gd name="connsiteX9-63" fmla="*/ 1357489 w 2297530"/>
                  <a:gd name="connsiteY9-64" fmla="*/ 103158 h 617979"/>
                  <a:gd name="connsiteX10-65" fmla="*/ 633589 w 2297530"/>
                  <a:gd name="connsiteY10-66" fmla="*/ 1558 h 617979"/>
                  <a:gd name="connsiteX11-67" fmla="*/ 125589 w 2297530"/>
                  <a:gd name="connsiteY11-68" fmla="*/ 179358 h 617979"/>
                  <a:gd name="connsiteX0-69" fmla="*/ 11062 w 2297303"/>
                  <a:gd name="connsiteY0-70" fmla="*/ 192058 h 613255"/>
                  <a:gd name="connsiteX1-71" fmla="*/ 112662 w 2297303"/>
                  <a:gd name="connsiteY1-72" fmla="*/ 458758 h 613255"/>
                  <a:gd name="connsiteX2-73" fmla="*/ 817676 w 2297303"/>
                  <a:gd name="connsiteY2-74" fmla="*/ 520204 h 613255"/>
                  <a:gd name="connsiteX3-75" fmla="*/ 1226505 w 2297303"/>
                  <a:gd name="connsiteY3-76" fmla="*/ 589698 h 613255"/>
                  <a:gd name="connsiteX4-77" fmla="*/ 1402364 w 2297303"/>
                  <a:gd name="connsiteY4-78" fmla="*/ 573201 h 613255"/>
                  <a:gd name="connsiteX5-79" fmla="*/ 1716034 w 2297303"/>
                  <a:gd name="connsiteY5-80" fmla="*/ 541374 h 613255"/>
                  <a:gd name="connsiteX6-81" fmla="*/ 2068462 w 2297303"/>
                  <a:gd name="connsiteY6-82" fmla="*/ 611158 h 613255"/>
                  <a:gd name="connsiteX7-83" fmla="*/ 2297062 w 2297303"/>
                  <a:gd name="connsiteY7-84" fmla="*/ 446058 h 613255"/>
                  <a:gd name="connsiteX8-85" fmla="*/ 2093862 w 2297303"/>
                  <a:gd name="connsiteY8-86" fmla="*/ 280958 h 613255"/>
                  <a:gd name="connsiteX9-87" fmla="*/ 1357262 w 2297303"/>
                  <a:gd name="connsiteY9-88" fmla="*/ 103158 h 613255"/>
                  <a:gd name="connsiteX10-89" fmla="*/ 633362 w 2297303"/>
                  <a:gd name="connsiteY10-90" fmla="*/ 1558 h 613255"/>
                  <a:gd name="connsiteX11-91" fmla="*/ 125362 w 2297303"/>
                  <a:gd name="connsiteY11-92" fmla="*/ 179358 h 613255"/>
                  <a:gd name="connsiteX0-93" fmla="*/ 11062 w 2297303"/>
                  <a:gd name="connsiteY0-94" fmla="*/ 192058 h 613255"/>
                  <a:gd name="connsiteX1-95" fmla="*/ 112662 w 2297303"/>
                  <a:gd name="connsiteY1-96" fmla="*/ 458758 h 613255"/>
                  <a:gd name="connsiteX2-97" fmla="*/ 817676 w 2297303"/>
                  <a:gd name="connsiteY2-98" fmla="*/ 520204 h 613255"/>
                  <a:gd name="connsiteX3-99" fmla="*/ 1173633 w 2297303"/>
                  <a:gd name="connsiteY3-100" fmla="*/ 538000 h 613255"/>
                  <a:gd name="connsiteX4-101" fmla="*/ 1226505 w 2297303"/>
                  <a:gd name="connsiteY4-102" fmla="*/ 589698 h 613255"/>
                  <a:gd name="connsiteX5-103" fmla="*/ 1402364 w 2297303"/>
                  <a:gd name="connsiteY5-104" fmla="*/ 573201 h 613255"/>
                  <a:gd name="connsiteX6-105" fmla="*/ 1716034 w 2297303"/>
                  <a:gd name="connsiteY6-106" fmla="*/ 541374 h 613255"/>
                  <a:gd name="connsiteX7-107" fmla="*/ 2068462 w 2297303"/>
                  <a:gd name="connsiteY7-108" fmla="*/ 611158 h 613255"/>
                  <a:gd name="connsiteX8-109" fmla="*/ 2297062 w 2297303"/>
                  <a:gd name="connsiteY8-110" fmla="*/ 446058 h 613255"/>
                  <a:gd name="connsiteX9-111" fmla="*/ 2093862 w 2297303"/>
                  <a:gd name="connsiteY9-112" fmla="*/ 280958 h 613255"/>
                  <a:gd name="connsiteX10-113" fmla="*/ 1357262 w 2297303"/>
                  <a:gd name="connsiteY10-114" fmla="*/ 103158 h 613255"/>
                  <a:gd name="connsiteX11-115" fmla="*/ 633362 w 2297303"/>
                  <a:gd name="connsiteY11-116" fmla="*/ 1558 h 613255"/>
                  <a:gd name="connsiteX12" fmla="*/ 125362 w 2297303"/>
                  <a:gd name="connsiteY12" fmla="*/ 179358 h 613255"/>
                  <a:gd name="connsiteX0-117" fmla="*/ 11062 w 2297303"/>
                  <a:gd name="connsiteY0-118" fmla="*/ 192058 h 611441"/>
                  <a:gd name="connsiteX1-119" fmla="*/ 112662 w 2297303"/>
                  <a:gd name="connsiteY1-120" fmla="*/ 458758 h 611441"/>
                  <a:gd name="connsiteX2-121" fmla="*/ 817676 w 2297303"/>
                  <a:gd name="connsiteY2-122" fmla="*/ 520204 h 611441"/>
                  <a:gd name="connsiteX3-123" fmla="*/ 1173633 w 2297303"/>
                  <a:gd name="connsiteY3-124" fmla="*/ 538000 h 611441"/>
                  <a:gd name="connsiteX4-125" fmla="*/ 1226505 w 2297303"/>
                  <a:gd name="connsiteY4-126" fmla="*/ 589698 h 611441"/>
                  <a:gd name="connsiteX5-127" fmla="*/ 1402364 w 2297303"/>
                  <a:gd name="connsiteY5-128" fmla="*/ 573201 h 611441"/>
                  <a:gd name="connsiteX6-129" fmla="*/ 1716034 w 2297303"/>
                  <a:gd name="connsiteY6-130" fmla="*/ 541374 h 611441"/>
                  <a:gd name="connsiteX7-131" fmla="*/ 1907531 w 2297303"/>
                  <a:gd name="connsiteY7-132" fmla="*/ 487114 h 611441"/>
                  <a:gd name="connsiteX8-133" fmla="*/ 2068462 w 2297303"/>
                  <a:gd name="connsiteY8-134" fmla="*/ 611158 h 611441"/>
                  <a:gd name="connsiteX9-135" fmla="*/ 2297062 w 2297303"/>
                  <a:gd name="connsiteY9-136" fmla="*/ 446058 h 611441"/>
                  <a:gd name="connsiteX10-137" fmla="*/ 2093862 w 2297303"/>
                  <a:gd name="connsiteY10-138" fmla="*/ 280958 h 611441"/>
                  <a:gd name="connsiteX11-139" fmla="*/ 1357262 w 2297303"/>
                  <a:gd name="connsiteY11-140" fmla="*/ 103158 h 611441"/>
                  <a:gd name="connsiteX12-141" fmla="*/ 633362 w 2297303"/>
                  <a:gd name="connsiteY12-142" fmla="*/ 1558 h 611441"/>
                  <a:gd name="connsiteX13" fmla="*/ 125362 w 2297303"/>
                  <a:gd name="connsiteY13" fmla="*/ 179358 h 611441"/>
                  <a:gd name="connsiteX0-143" fmla="*/ 11062 w 2297458"/>
                  <a:gd name="connsiteY0-144" fmla="*/ 192058 h 595334"/>
                  <a:gd name="connsiteX1-145" fmla="*/ 112662 w 2297458"/>
                  <a:gd name="connsiteY1-146" fmla="*/ 458758 h 595334"/>
                  <a:gd name="connsiteX2-147" fmla="*/ 817676 w 2297458"/>
                  <a:gd name="connsiteY2-148" fmla="*/ 520204 h 595334"/>
                  <a:gd name="connsiteX3-149" fmla="*/ 1173633 w 2297458"/>
                  <a:gd name="connsiteY3-150" fmla="*/ 538000 h 595334"/>
                  <a:gd name="connsiteX4-151" fmla="*/ 1226505 w 2297458"/>
                  <a:gd name="connsiteY4-152" fmla="*/ 589698 h 595334"/>
                  <a:gd name="connsiteX5-153" fmla="*/ 1402364 w 2297458"/>
                  <a:gd name="connsiteY5-154" fmla="*/ 573201 h 595334"/>
                  <a:gd name="connsiteX6-155" fmla="*/ 1716034 w 2297458"/>
                  <a:gd name="connsiteY6-156" fmla="*/ 541374 h 595334"/>
                  <a:gd name="connsiteX7-157" fmla="*/ 1907531 w 2297458"/>
                  <a:gd name="connsiteY7-158" fmla="*/ 487114 h 595334"/>
                  <a:gd name="connsiteX8-159" fmla="*/ 2060532 w 2297458"/>
                  <a:gd name="connsiteY8-160" fmla="*/ 468606 h 595334"/>
                  <a:gd name="connsiteX9-161" fmla="*/ 2297062 w 2297458"/>
                  <a:gd name="connsiteY9-162" fmla="*/ 446058 h 595334"/>
                  <a:gd name="connsiteX10-163" fmla="*/ 2093862 w 2297458"/>
                  <a:gd name="connsiteY10-164" fmla="*/ 280958 h 595334"/>
                  <a:gd name="connsiteX11-165" fmla="*/ 1357262 w 2297458"/>
                  <a:gd name="connsiteY11-166" fmla="*/ 103158 h 595334"/>
                  <a:gd name="connsiteX12-167" fmla="*/ 633362 w 2297458"/>
                  <a:gd name="connsiteY12-168" fmla="*/ 1558 h 595334"/>
                  <a:gd name="connsiteX13-169" fmla="*/ 125362 w 2297458"/>
                  <a:gd name="connsiteY13-170" fmla="*/ 179358 h 595334"/>
                  <a:gd name="connsiteX0-171" fmla="*/ 11062 w 2298065"/>
                  <a:gd name="connsiteY0-172" fmla="*/ 192058 h 595334"/>
                  <a:gd name="connsiteX1-173" fmla="*/ 112662 w 2298065"/>
                  <a:gd name="connsiteY1-174" fmla="*/ 458758 h 595334"/>
                  <a:gd name="connsiteX2-175" fmla="*/ 817676 w 2298065"/>
                  <a:gd name="connsiteY2-176" fmla="*/ 520204 h 595334"/>
                  <a:gd name="connsiteX3-177" fmla="*/ 1173633 w 2298065"/>
                  <a:gd name="connsiteY3-178" fmla="*/ 538000 h 595334"/>
                  <a:gd name="connsiteX4-179" fmla="*/ 1226505 w 2298065"/>
                  <a:gd name="connsiteY4-180" fmla="*/ 589698 h 595334"/>
                  <a:gd name="connsiteX5-181" fmla="*/ 1402364 w 2298065"/>
                  <a:gd name="connsiteY5-182" fmla="*/ 573201 h 595334"/>
                  <a:gd name="connsiteX6-183" fmla="*/ 1716034 w 2298065"/>
                  <a:gd name="connsiteY6-184" fmla="*/ 541374 h 595334"/>
                  <a:gd name="connsiteX7-185" fmla="*/ 1907531 w 2298065"/>
                  <a:gd name="connsiteY7-186" fmla="*/ 487114 h 595334"/>
                  <a:gd name="connsiteX8-187" fmla="*/ 2060532 w 2298065"/>
                  <a:gd name="connsiteY8-188" fmla="*/ 468606 h 595334"/>
                  <a:gd name="connsiteX9-189" fmla="*/ 2297062 w 2298065"/>
                  <a:gd name="connsiteY9-190" fmla="*/ 446058 h 595334"/>
                  <a:gd name="connsiteX10-191" fmla="*/ 2143593 w 2298065"/>
                  <a:gd name="connsiteY10-192" fmla="*/ 370161 h 595334"/>
                  <a:gd name="connsiteX11-193" fmla="*/ 2093862 w 2298065"/>
                  <a:gd name="connsiteY11-194" fmla="*/ 280958 h 595334"/>
                  <a:gd name="connsiteX12-195" fmla="*/ 1357262 w 2298065"/>
                  <a:gd name="connsiteY12-196" fmla="*/ 103158 h 595334"/>
                  <a:gd name="connsiteX13-197" fmla="*/ 633362 w 2298065"/>
                  <a:gd name="connsiteY13-198" fmla="*/ 1558 h 595334"/>
                  <a:gd name="connsiteX14" fmla="*/ 125362 w 2298065"/>
                  <a:gd name="connsiteY14" fmla="*/ 179358 h 595334"/>
                  <a:gd name="connsiteX0-199" fmla="*/ 11062 w 2158289"/>
                  <a:gd name="connsiteY0-200" fmla="*/ 192058 h 595334"/>
                  <a:gd name="connsiteX1-201" fmla="*/ 112662 w 2158289"/>
                  <a:gd name="connsiteY1-202" fmla="*/ 458758 h 595334"/>
                  <a:gd name="connsiteX2-203" fmla="*/ 817676 w 2158289"/>
                  <a:gd name="connsiteY2-204" fmla="*/ 520204 h 595334"/>
                  <a:gd name="connsiteX3-205" fmla="*/ 1173633 w 2158289"/>
                  <a:gd name="connsiteY3-206" fmla="*/ 538000 h 595334"/>
                  <a:gd name="connsiteX4-207" fmla="*/ 1226505 w 2158289"/>
                  <a:gd name="connsiteY4-208" fmla="*/ 589698 h 595334"/>
                  <a:gd name="connsiteX5-209" fmla="*/ 1402364 w 2158289"/>
                  <a:gd name="connsiteY5-210" fmla="*/ 573201 h 595334"/>
                  <a:gd name="connsiteX6-211" fmla="*/ 1716034 w 2158289"/>
                  <a:gd name="connsiteY6-212" fmla="*/ 541374 h 595334"/>
                  <a:gd name="connsiteX7-213" fmla="*/ 1907531 w 2158289"/>
                  <a:gd name="connsiteY7-214" fmla="*/ 487114 h 595334"/>
                  <a:gd name="connsiteX8-215" fmla="*/ 2060532 w 2158289"/>
                  <a:gd name="connsiteY8-216" fmla="*/ 468606 h 595334"/>
                  <a:gd name="connsiteX9-217" fmla="*/ 2121264 w 2158289"/>
                  <a:gd name="connsiteY9-218" fmla="*/ 409160 h 595334"/>
                  <a:gd name="connsiteX10-219" fmla="*/ 2143593 w 2158289"/>
                  <a:gd name="connsiteY10-220" fmla="*/ 370161 h 595334"/>
                  <a:gd name="connsiteX11-221" fmla="*/ 2093862 w 2158289"/>
                  <a:gd name="connsiteY11-222" fmla="*/ 280958 h 595334"/>
                  <a:gd name="connsiteX12-223" fmla="*/ 1357262 w 2158289"/>
                  <a:gd name="connsiteY12-224" fmla="*/ 103158 h 595334"/>
                  <a:gd name="connsiteX13-225" fmla="*/ 633362 w 2158289"/>
                  <a:gd name="connsiteY13-226" fmla="*/ 1558 h 595334"/>
                  <a:gd name="connsiteX14-227" fmla="*/ 125362 w 2158289"/>
                  <a:gd name="connsiteY14-228" fmla="*/ 179358 h 595334"/>
                  <a:gd name="connsiteX0-229" fmla="*/ 4871 w 2152098"/>
                  <a:gd name="connsiteY0-230" fmla="*/ 192058 h 595334"/>
                  <a:gd name="connsiteX1-231" fmla="*/ 145104 w 2152098"/>
                  <a:gd name="connsiteY1-232" fmla="*/ 402827 h 595334"/>
                  <a:gd name="connsiteX2-233" fmla="*/ 811485 w 2152098"/>
                  <a:gd name="connsiteY2-234" fmla="*/ 520204 h 595334"/>
                  <a:gd name="connsiteX3-235" fmla="*/ 1167442 w 2152098"/>
                  <a:gd name="connsiteY3-236" fmla="*/ 538000 h 595334"/>
                  <a:gd name="connsiteX4-237" fmla="*/ 1220314 w 2152098"/>
                  <a:gd name="connsiteY4-238" fmla="*/ 589698 h 595334"/>
                  <a:gd name="connsiteX5-239" fmla="*/ 1396173 w 2152098"/>
                  <a:gd name="connsiteY5-240" fmla="*/ 573201 h 595334"/>
                  <a:gd name="connsiteX6-241" fmla="*/ 1709843 w 2152098"/>
                  <a:gd name="connsiteY6-242" fmla="*/ 541374 h 595334"/>
                  <a:gd name="connsiteX7-243" fmla="*/ 1901340 w 2152098"/>
                  <a:gd name="connsiteY7-244" fmla="*/ 487114 h 595334"/>
                  <a:gd name="connsiteX8-245" fmla="*/ 2054341 w 2152098"/>
                  <a:gd name="connsiteY8-246" fmla="*/ 468606 h 595334"/>
                  <a:gd name="connsiteX9-247" fmla="*/ 2115073 w 2152098"/>
                  <a:gd name="connsiteY9-248" fmla="*/ 409160 h 595334"/>
                  <a:gd name="connsiteX10-249" fmla="*/ 2137402 w 2152098"/>
                  <a:gd name="connsiteY10-250" fmla="*/ 370161 h 595334"/>
                  <a:gd name="connsiteX11-251" fmla="*/ 2087671 w 2152098"/>
                  <a:gd name="connsiteY11-252" fmla="*/ 280958 h 595334"/>
                  <a:gd name="connsiteX12-253" fmla="*/ 1351071 w 2152098"/>
                  <a:gd name="connsiteY12-254" fmla="*/ 103158 h 595334"/>
                  <a:gd name="connsiteX13-255" fmla="*/ 627171 w 2152098"/>
                  <a:gd name="connsiteY13-256" fmla="*/ 1558 h 595334"/>
                  <a:gd name="connsiteX14-257" fmla="*/ 119171 w 2152098"/>
                  <a:gd name="connsiteY14-258" fmla="*/ 179358 h 595334"/>
                  <a:gd name="connsiteX0-259" fmla="*/ 4871 w 2152098"/>
                  <a:gd name="connsiteY0-260" fmla="*/ 192058 h 615888"/>
                  <a:gd name="connsiteX1-261" fmla="*/ 145104 w 2152098"/>
                  <a:gd name="connsiteY1-262" fmla="*/ 402827 h 615888"/>
                  <a:gd name="connsiteX2-263" fmla="*/ 811485 w 2152098"/>
                  <a:gd name="connsiteY2-264" fmla="*/ 520204 h 615888"/>
                  <a:gd name="connsiteX3-265" fmla="*/ 1098286 w 2152098"/>
                  <a:gd name="connsiteY3-266" fmla="*/ 613141 h 615888"/>
                  <a:gd name="connsiteX4-267" fmla="*/ 1220314 w 2152098"/>
                  <a:gd name="connsiteY4-268" fmla="*/ 589698 h 615888"/>
                  <a:gd name="connsiteX5-269" fmla="*/ 1396173 w 2152098"/>
                  <a:gd name="connsiteY5-270" fmla="*/ 573201 h 615888"/>
                  <a:gd name="connsiteX6-271" fmla="*/ 1709843 w 2152098"/>
                  <a:gd name="connsiteY6-272" fmla="*/ 541374 h 615888"/>
                  <a:gd name="connsiteX7-273" fmla="*/ 1901340 w 2152098"/>
                  <a:gd name="connsiteY7-274" fmla="*/ 487114 h 615888"/>
                  <a:gd name="connsiteX8-275" fmla="*/ 2054341 w 2152098"/>
                  <a:gd name="connsiteY8-276" fmla="*/ 468606 h 615888"/>
                  <a:gd name="connsiteX9-277" fmla="*/ 2115073 w 2152098"/>
                  <a:gd name="connsiteY9-278" fmla="*/ 409160 h 615888"/>
                  <a:gd name="connsiteX10-279" fmla="*/ 2137402 w 2152098"/>
                  <a:gd name="connsiteY10-280" fmla="*/ 370161 h 615888"/>
                  <a:gd name="connsiteX11-281" fmla="*/ 2087671 w 2152098"/>
                  <a:gd name="connsiteY11-282" fmla="*/ 280958 h 615888"/>
                  <a:gd name="connsiteX12-283" fmla="*/ 1351071 w 2152098"/>
                  <a:gd name="connsiteY12-284" fmla="*/ 103158 h 615888"/>
                  <a:gd name="connsiteX13-285" fmla="*/ 627171 w 2152098"/>
                  <a:gd name="connsiteY13-286" fmla="*/ 1558 h 615888"/>
                  <a:gd name="connsiteX14-287" fmla="*/ 119171 w 2152098"/>
                  <a:gd name="connsiteY14-288" fmla="*/ 179358 h 615888"/>
                  <a:gd name="connsiteX0-289" fmla="*/ 4871 w 2152098"/>
                  <a:gd name="connsiteY0-290" fmla="*/ 192058 h 594396"/>
                  <a:gd name="connsiteX1-291" fmla="*/ 145104 w 2152098"/>
                  <a:gd name="connsiteY1-292" fmla="*/ 402827 h 594396"/>
                  <a:gd name="connsiteX2-293" fmla="*/ 811485 w 2152098"/>
                  <a:gd name="connsiteY2-294" fmla="*/ 520204 h 594396"/>
                  <a:gd name="connsiteX3-295" fmla="*/ 1085985 w 2152098"/>
                  <a:gd name="connsiteY3-296" fmla="*/ 551723 h 594396"/>
                  <a:gd name="connsiteX4-297" fmla="*/ 1220314 w 2152098"/>
                  <a:gd name="connsiteY4-298" fmla="*/ 589698 h 594396"/>
                  <a:gd name="connsiteX5-299" fmla="*/ 1396173 w 2152098"/>
                  <a:gd name="connsiteY5-300" fmla="*/ 573201 h 594396"/>
                  <a:gd name="connsiteX6-301" fmla="*/ 1709843 w 2152098"/>
                  <a:gd name="connsiteY6-302" fmla="*/ 541374 h 594396"/>
                  <a:gd name="connsiteX7-303" fmla="*/ 1901340 w 2152098"/>
                  <a:gd name="connsiteY7-304" fmla="*/ 487114 h 594396"/>
                  <a:gd name="connsiteX8-305" fmla="*/ 2054341 w 2152098"/>
                  <a:gd name="connsiteY8-306" fmla="*/ 468606 h 594396"/>
                  <a:gd name="connsiteX9-307" fmla="*/ 2115073 w 2152098"/>
                  <a:gd name="connsiteY9-308" fmla="*/ 409160 h 594396"/>
                  <a:gd name="connsiteX10-309" fmla="*/ 2137402 w 2152098"/>
                  <a:gd name="connsiteY10-310" fmla="*/ 370161 h 594396"/>
                  <a:gd name="connsiteX11-311" fmla="*/ 2087671 w 2152098"/>
                  <a:gd name="connsiteY11-312" fmla="*/ 280958 h 594396"/>
                  <a:gd name="connsiteX12-313" fmla="*/ 1351071 w 2152098"/>
                  <a:gd name="connsiteY12-314" fmla="*/ 103158 h 594396"/>
                  <a:gd name="connsiteX13-315" fmla="*/ 627171 w 2152098"/>
                  <a:gd name="connsiteY13-316" fmla="*/ 1558 h 594396"/>
                  <a:gd name="connsiteX14-317" fmla="*/ 119171 w 2152098"/>
                  <a:gd name="connsiteY14-318" fmla="*/ 179358 h 594396"/>
                  <a:gd name="connsiteX0-319" fmla="*/ 4871 w 2152098"/>
                  <a:gd name="connsiteY0-320" fmla="*/ 192058 h 583010"/>
                  <a:gd name="connsiteX1-321" fmla="*/ 145104 w 2152098"/>
                  <a:gd name="connsiteY1-322" fmla="*/ 402827 h 583010"/>
                  <a:gd name="connsiteX2-323" fmla="*/ 811485 w 2152098"/>
                  <a:gd name="connsiteY2-324" fmla="*/ 520204 h 583010"/>
                  <a:gd name="connsiteX3-325" fmla="*/ 1085985 w 2152098"/>
                  <a:gd name="connsiteY3-326" fmla="*/ 551723 h 583010"/>
                  <a:gd name="connsiteX4-327" fmla="*/ 1229186 w 2152098"/>
                  <a:gd name="connsiteY4-328" fmla="*/ 549534 h 583010"/>
                  <a:gd name="connsiteX5-329" fmla="*/ 1396173 w 2152098"/>
                  <a:gd name="connsiteY5-330" fmla="*/ 573201 h 583010"/>
                  <a:gd name="connsiteX6-331" fmla="*/ 1709843 w 2152098"/>
                  <a:gd name="connsiteY6-332" fmla="*/ 541374 h 583010"/>
                  <a:gd name="connsiteX7-333" fmla="*/ 1901340 w 2152098"/>
                  <a:gd name="connsiteY7-334" fmla="*/ 487114 h 583010"/>
                  <a:gd name="connsiteX8-335" fmla="*/ 2054341 w 2152098"/>
                  <a:gd name="connsiteY8-336" fmla="*/ 468606 h 583010"/>
                  <a:gd name="connsiteX9-337" fmla="*/ 2115073 w 2152098"/>
                  <a:gd name="connsiteY9-338" fmla="*/ 409160 h 583010"/>
                  <a:gd name="connsiteX10-339" fmla="*/ 2137402 w 2152098"/>
                  <a:gd name="connsiteY10-340" fmla="*/ 370161 h 583010"/>
                  <a:gd name="connsiteX11-341" fmla="*/ 2087671 w 2152098"/>
                  <a:gd name="connsiteY11-342" fmla="*/ 280958 h 583010"/>
                  <a:gd name="connsiteX12-343" fmla="*/ 1351071 w 2152098"/>
                  <a:gd name="connsiteY12-344" fmla="*/ 103158 h 583010"/>
                  <a:gd name="connsiteX13-345" fmla="*/ 627171 w 2152098"/>
                  <a:gd name="connsiteY13-346" fmla="*/ 1558 h 583010"/>
                  <a:gd name="connsiteX14-347" fmla="*/ 119171 w 2152098"/>
                  <a:gd name="connsiteY14-348" fmla="*/ 179358 h 583010"/>
                  <a:gd name="connsiteX0-349" fmla="*/ 4871 w 2152098"/>
                  <a:gd name="connsiteY0-350" fmla="*/ 192058 h 583010"/>
                  <a:gd name="connsiteX1-351" fmla="*/ 145104 w 2152098"/>
                  <a:gd name="connsiteY1-352" fmla="*/ 402827 h 583010"/>
                  <a:gd name="connsiteX2-353" fmla="*/ 811485 w 2152098"/>
                  <a:gd name="connsiteY2-354" fmla="*/ 520204 h 583010"/>
                  <a:gd name="connsiteX3-355" fmla="*/ 1085985 w 2152098"/>
                  <a:gd name="connsiteY3-356" fmla="*/ 551723 h 583010"/>
                  <a:gd name="connsiteX4-357" fmla="*/ 1229186 w 2152098"/>
                  <a:gd name="connsiteY4-358" fmla="*/ 549534 h 583010"/>
                  <a:gd name="connsiteX5-359" fmla="*/ 1396173 w 2152098"/>
                  <a:gd name="connsiteY5-360" fmla="*/ 573201 h 583010"/>
                  <a:gd name="connsiteX6-361" fmla="*/ 1698685 w 2152098"/>
                  <a:gd name="connsiteY6-362" fmla="*/ 513816 h 583010"/>
                  <a:gd name="connsiteX7-363" fmla="*/ 1901340 w 2152098"/>
                  <a:gd name="connsiteY7-364" fmla="*/ 487114 h 583010"/>
                  <a:gd name="connsiteX8-365" fmla="*/ 2054341 w 2152098"/>
                  <a:gd name="connsiteY8-366" fmla="*/ 468606 h 583010"/>
                  <a:gd name="connsiteX9-367" fmla="*/ 2115073 w 2152098"/>
                  <a:gd name="connsiteY9-368" fmla="*/ 409160 h 583010"/>
                  <a:gd name="connsiteX10-369" fmla="*/ 2137402 w 2152098"/>
                  <a:gd name="connsiteY10-370" fmla="*/ 370161 h 583010"/>
                  <a:gd name="connsiteX11-371" fmla="*/ 2087671 w 2152098"/>
                  <a:gd name="connsiteY11-372" fmla="*/ 280958 h 583010"/>
                  <a:gd name="connsiteX12-373" fmla="*/ 1351071 w 2152098"/>
                  <a:gd name="connsiteY12-374" fmla="*/ 103158 h 583010"/>
                  <a:gd name="connsiteX13-375" fmla="*/ 627171 w 2152098"/>
                  <a:gd name="connsiteY13-376" fmla="*/ 1558 h 583010"/>
                  <a:gd name="connsiteX14-377" fmla="*/ 119171 w 2152098"/>
                  <a:gd name="connsiteY14-378" fmla="*/ 179358 h 583010"/>
                  <a:gd name="connsiteX0-379" fmla="*/ 4871 w 2152098"/>
                  <a:gd name="connsiteY0-380" fmla="*/ 192058 h 562752"/>
                  <a:gd name="connsiteX1-381" fmla="*/ 145104 w 2152098"/>
                  <a:gd name="connsiteY1-382" fmla="*/ 402827 h 562752"/>
                  <a:gd name="connsiteX2-383" fmla="*/ 811485 w 2152098"/>
                  <a:gd name="connsiteY2-384" fmla="*/ 520204 h 562752"/>
                  <a:gd name="connsiteX3-385" fmla="*/ 1085985 w 2152098"/>
                  <a:gd name="connsiteY3-386" fmla="*/ 551723 h 562752"/>
                  <a:gd name="connsiteX4-387" fmla="*/ 1229186 w 2152098"/>
                  <a:gd name="connsiteY4-388" fmla="*/ 549534 h 562752"/>
                  <a:gd name="connsiteX5-389" fmla="*/ 1401496 w 2152098"/>
                  <a:gd name="connsiteY5-390" fmla="*/ 549102 h 562752"/>
                  <a:gd name="connsiteX6-391" fmla="*/ 1698685 w 2152098"/>
                  <a:gd name="connsiteY6-392" fmla="*/ 513816 h 562752"/>
                  <a:gd name="connsiteX7-393" fmla="*/ 1901340 w 2152098"/>
                  <a:gd name="connsiteY7-394" fmla="*/ 487114 h 562752"/>
                  <a:gd name="connsiteX8-395" fmla="*/ 2054341 w 2152098"/>
                  <a:gd name="connsiteY8-396" fmla="*/ 468606 h 562752"/>
                  <a:gd name="connsiteX9-397" fmla="*/ 2115073 w 2152098"/>
                  <a:gd name="connsiteY9-398" fmla="*/ 409160 h 562752"/>
                  <a:gd name="connsiteX10-399" fmla="*/ 2137402 w 2152098"/>
                  <a:gd name="connsiteY10-400" fmla="*/ 370161 h 562752"/>
                  <a:gd name="connsiteX11-401" fmla="*/ 2087671 w 2152098"/>
                  <a:gd name="connsiteY11-402" fmla="*/ 280958 h 562752"/>
                  <a:gd name="connsiteX12-403" fmla="*/ 1351071 w 2152098"/>
                  <a:gd name="connsiteY12-404" fmla="*/ 103158 h 562752"/>
                  <a:gd name="connsiteX13-405" fmla="*/ 627171 w 2152098"/>
                  <a:gd name="connsiteY13-406" fmla="*/ 1558 h 562752"/>
                  <a:gd name="connsiteX14-407" fmla="*/ 119171 w 2152098"/>
                  <a:gd name="connsiteY14-408" fmla="*/ 179358 h 562752"/>
                  <a:gd name="connsiteX0-409" fmla="*/ 4871 w 2152098"/>
                  <a:gd name="connsiteY0-410" fmla="*/ 192058 h 557723"/>
                  <a:gd name="connsiteX1-411" fmla="*/ 145104 w 2152098"/>
                  <a:gd name="connsiteY1-412" fmla="*/ 402827 h 557723"/>
                  <a:gd name="connsiteX2-413" fmla="*/ 811485 w 2152098"/>
                  <a:gd name="connsiteY2-414" fmla="*/ 520204 h 557723"/>
                  <a:gd name="connsiteX3-415" fmla="*/ 1085985 w 2152098"/>
                  <a:gd name="connsiteY3-416" fmla="*/ 551723 h 557723"/>
                  <a:gd name="connsiteX4-417" fmla="*/ 1229186 w 2152098"/>
                  <a:gd name="connsiteY4-418" fmla="*/ 549534 h 557723"/>
                  <a:gd name="connsiteX5-419" fmla="*/ 1400353 w 2152098"/>
                  <a:gd name="connsiteY5-420" fmla="*/ 515241 h 557723"/>
                  <a:gd name="connsiteX6-421" fmla="*/ 1698685 w 2152098"/>
                  <a:gd name="connsiteY6-422" fmla="*/ 513816 h 557723"/>
                  <a:gd name="connsiteX7-423" fmla="*/ 1901340 w 2152098"/>
                  <a:gd name="connsiteY7-424" fmla="*/ 487114 h 557723"/>
                  <a:gd name="connsiteX8-425" fmla="*/ 2054341 w 2152098"/>
                  <a:gd name="connsiteY8-426" fmla="*/ 468606 h 557723"/>
                  <a:gd name="connsiteX9-427" fmla="*/ 2115073 w 2152098"/>
                  <a:gd name="connsiteY9-428" fmla="*/ 409160 h 557723"/>
                  <a:gd name="connsiteX10-429" fmla="*/ 2137402 w 2152098"/>
                  <a:gd name="connsiteY10-430" fmla="*/ 370161 h 557723"/>
                  <a:gd name="connsiteX11-431" fmla="*/ 2087671 w 2152098"/>
                  <a:gd name="connsiteY11-432" fmla="*/ 280958 h 557723"/>
                  <a:gd name="connsiteX12-433" fmla="*/ 1351071 w 2152098"/>
                  <a:gd name="connsiteY12-434" fmla="*/ 103158 h 557723"/>
                  <a:gd name="connsiteX13-435" fmla="*/ 627171 w 2152098"/>
                  <a:gd name="connsiteY13-436" fmla="*/ 1558 h 557723"/>
                  <a:gd name="connsiteX14-437" fmla="*/ 119171 w 2152098"/>
                  <a:gd name="connsiteY14-438" fmla="*/ 179358 h 557723"/>
                  <a:gd name="connsiteX0-439" fmla="*/ 4871 w 2152098"/>
                  <a:gd name="connsiteY0-440" fmla="*/ 192058 h 557723"/>
                  <a:gd name="connsiteX1-441" fmla="*/ 145104 w 2152098"/>
                  <a:gd name="connsiteY1-442" fmla="*/ 402827 h 557723"/>
                  <a:gd name="connsiteX2-443" fmla="*/ 811485 w 2152098"/>
                  <a:gd name="connsiteY2-444" fmla="*/ 520204 h 557723"/>
                  <a:gd name="connsiteX3-445" fmla="*/ 1085985 w 2152098"/>
                  <a:gd name="connsiteY3-446" fmla="*/ 551723 h 557723"/>
                  <a:gd name="connsiteX4-447" fmla="*/ 1229186 w 2152098"/>
                  <a:gd name="connsiteY4-448" fmla="*/ 549534 h 557723"/>
                  <a:gd name="connsiteX5-449" fmla="*/ 1400353 w 2152098"/>
                  <a:gd name="connsiteY5-450" fmla="*/ 515241 h 557723"/>
                  <a:gd name="connsiteX6-451" fmla="*/ 1698685 w 2152098"/>
                  <a:gd name="connsiteY6-452" fmla="*/ 513816 h 557723"/>
                  <a:gd name="connsiteX7-453" fmla="*/ 1901340 w 2152098"/>
                  <a:gd name="connsiteY7-454" fmla="*/ 487114 h 557723"/>
                  <a:gd name="connsiteX8-455" fmla="*/ 2054341 w 2152098"/>
                  <a:gd name="connsiteY8-456" fmla="*/ 468606 h 557723"/>
                  <a:gd name="connsiteX9-457" fmla="*/ 2115073 w 2152098"/>
                  <a:gd name="connsiteY9-458" fmla="*/ 409160 h 557723"/>
                  <a:gd name="connsiteX10-459" fmla="*/ 2137402 w 2152098"/>
                  <a:gd name="connsiteY10-460" fmla="*/ 370161 h 557723"/>
                  <a:gd name="connsiteX11-461" fmla="*/ 2087671 w 2152098"/>
                  <a:gd name="connsiteY11-462" fmla="*/ 280958 h 557723"/>
                  <a:gd name="connsiteX12-463" fmla="*/ 1351071 w 2152098"/>
                  <a:gd name="connsiteY12-464" fmla="*/ 103158 h 557723"/>
                  <a:gd name="connsiteX13-465" fmla="*/ 627171 w 2152098"/>
                  <a:gd name="connsiteY13-466" fmla="*/ 1558 h 557723"/>
                  <a:gd name="connsiteX14-467" fmla="*/ 119171 w 2152098"/>
                  <a:gd name="connsiteY14-468" fmla="*/ 179358 h 557723"/>
                  <a:gd name="connsiteX0-469" fmla="*/ 4871 w 2152098"/>
                  <a:gd name="connsiteY0-470" fmla="*/ 192058 h 558022"/>
                  <a:gd name="connsiteX1-471" fmla="*/ 145104 w 2152098"/>
                  <a:gd name="connsiteY1-472" fmla="*/ 402827 h 558022"/>
                  <a:gd name="connsiteX2-473" fmla="*/ 811485 w 2152098"/>
                  <a:gd name="connsiteY2-474" fmla="*/ 520204 h 558022"/>
                  <a:gd name="connsiteX3-475" fmla="*/ 1085985 w 2152098"/>
                  <a:gd name="connsiteY3-476" fmla="*/ 551723 h 558022"/>
                  <a:gd name="connsiteX4-477" fmla="*/ 1229186 w 2152098"/>
                  <a:gd name="connsiteY4-478" fmla="*/ 549534 h 558022"/>
                  <a:gd name="connsiteX5-479" fmla="*/ 1411511 w 2152098"/>
                  <a:gd name="connsiteY5-480" fmla="*/ 542798 h 558022"/>
                  <a:gd name="connsiteX6-481" fmla="*/ 1698685 w 2152098"/>
                  <a:gd name="connsiteY6-482" fmla="*/ 513816 h 558022"/>
                  <a:gd name="connsiteX7-483" fmla="*/ 1901340 w 2152098"/>
                  <a:gd name="connsiteY7-484" fmla="*/ 487114 h 558022"/>
                  <a:gd name="connsiteX8-485" fmla="*/ 2054341 w 2152098"/>
                  <a:gd name="connsiteY8-486" fmla="*/ 468606 h 558022"/>
                  <a:gd name="connsiteX9-487" fmla="*/ 2115073 w 2152098"/>
                  <a:gd name="connsiteY9-488" fmla="*/ 409160 h 558022"/>
                  <a:gd name="connsiteX10-489" fmla="*/ 2137402 w 2152098"/>
                  <a:gd name="connsiteY10-490" fmla="*/ 370161 h 558022"/>
                  <a:gd name="connsiteX11-491" fmla="*/ 2087671 w 2152098"/>
                  <a:gd name="connsiteY11-492" fmla="*/ 280958 h 558022"/>
                  <a:gd name="connsiteX12-493" fmla="*/ 1351071 w 2152098"/>
                  <a:gd name="connsiteY12-494" fmla="*/ 103158 h 558022"/>
                  <a:gd name="connsiteX13-495" fmla="*/ 627171 w 2152098"/>
                  <a:gd name="connsiteY13-496" fmla="*/ 1558 h 558022"/>
                  <a:gd name="connsiteX14-497" fmla="*/ 119171 w 2152098"/>
                  <a:gd name="connsiteY14-498" fmla="*/ 179358 h 5580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67" y="connsiteY11-68"/>
                  </a:cxn>
                  <a:cxn ang="0">
                    <a:pos x="connsiteX12-141" y="connsiteY12-142"/>
                  </a:cxn>
                  <a:cxn ang="0">
                    <a:pos x="connsiteX13-169" y="connsiteY13-170"/>
                  </a:cxn>
                  <a:cxn ang="0">
                    <a:pos x="connsiteX14-227" y="connsiteY14-228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8" name="17 Grupo"/>
          <p:cNvGrpSpPr/>
          <p:nvPr/>
        </p:nvGrpSpPr>
        <p:grpSpPr bwMode="auto">
          <a:xfrm flipH="1">
            <a:off x="1847850" y="4023372"/>
            <a:ext cx="2447925" cy="1346049"/>
            <a:chOff x="6200738" y="4311195"/>
            <a:chExt cx="2214054" cy="1345276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11195"/>
              <a:ext cx="2186608" cy="1166437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0 CuadroTexto"/>
            <p:cNvSpPr txBox="1">
              <a:spLocks noChangeArrowheads="1"/>
            </p:cNvSpPr>
            <p:nvPr/>
          </p:nvSpPr>
          <p:spPr bwMode="auto">
            <a:xfrm>
              <a:off x="6200738" y="4580764"/>
              <a:ext cx="1884394" cy="107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  <a:sym typeface="+mn-ea"/>
                </a:rPr>
                <a:t>an</a:t>
              </a:r>
              <a:endParaRPr lang="en-US" altLang="es-ES_tradnl" sz="3200" b="1" dirty="0" err="1">
                <a:solidFill>
                  <a:srgbClr val="FFFFFF"/>
                </a:solidFill>
              </a:endParaRPr>
            </a:p>
            <a:p>
              <a:pPr algn="ctr" eaLnBrk="1" hangingPunct="1"/>
              <a:endParaRPr lang="en-US" altLang="es-ES_tradnl" sz="3200" b="1" dirty="0" err="1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26 Grupo"/>
          <p:cNvGrpSpPr/>
          <p:nvPr/>
        </p:nvGrpSpPr>
        <p:grpSpPr bwMode="auto">
          <a:xfrm flipH="1">
            <a:off x="1754188" y="2458927"/>
            <a:ext cx="2335212" cy="1127343"/>
            <a:chOff x="6228184" y="4331065"/>
            <a:chExt cx="2186608" cy="1126696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31065"/>
              <a:ext cx="2186608" cy="1126696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25 CuadroTexto"/>
            <p:cNvSpPr txBox="1">
              <a:spLocks noChangeArrowheads="1"/>
            </p:cNvSpPr>
            <p:nvPr/>
          </p:nvSpPr>
          <p:spPr bwMode="auto">
            <a:xfrm>
              <a:off x="6588224" y="4644425"/>
              <a:ext cx="1080120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the</a:t>
              </a:r>
            </a:p>
          </p:txBody>
        </p:sp>
      </p:grpSp>
      <p:grpSp>
        <p:nvGrpSpPr>
          <p:cNvPr id="30" name="29 Grupo"/>
          <p:cNvGrpSpPr/>
          <p:nvPr/>
        </p:nvGrpSpPr>
        <p:grpSpPr bwMode="auto">
          <a:xfrm>
            <a:off x="5284385" y="487685"/>
            <a:ext cx="2592864" cy="1619116"/>
            <a:chOff x="3760135" y="487087"/>
            <a:chExt cx="2593632" cy="1620388"/>
          </a:xfrm>
        </p:grpSpPr>
        <p:grpSp>
          <p:nvGrpSpPr>
            <p:cNvPr id="31" name="26 Grupo"/>
            <p:cNvGrpSpPr/>
            <p:nvPr/>
          </p:nvGrpSpPr>
          <p:grpSpPr bwMode="auto">
            <a:xfrm rot="19596929" flipH="1">
              <a:off x="3760135" y="979342"/>
              <a:ext cx="2335708" cy="1128133"/>
              <a:chOff x="6166936" y="4452547"/>
              <a:chExt cx="2186608" cy="1128133"/>
            </a:xfrm>
          </p:grpSpPr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66936" y="4452547"/>
                <a:ext cx="2186608" cy="1128133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381000">
                  <a:schemeClr val="accent6">
                    <a:lumMod val="50000"/>
                  </a:scheme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28 CuadroTexto"/>
              <p:cNvSpPr txBox="1">
                <a:spLocks noChangeArrowheads="1"/>
              </p:cNvSpPr>
              <p:nvPr/>
            </p:nvSpPr>
            <p:spPr bwMode="auto">
              <a:xfrm>
                <a:off x="6292551" y="4703105"/>
                <a:ext cx="1707943" cy="5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s-ES_tradnl" sz="3200" b="1" dirty="0" err="1">
                    <a:solidFill>
                      <a:srgbClr val="FFFFFF"/>
                    </a:solidFill>
                  </a:rPr>
                  <a:t>an</a:t>
                </a:r>
              </a:p>
            </p:txBody>
          </p:sp>
        </p:grpSp>
        <p:cxnSp>
          <p:nvCxnSpPr>
            <p:cNvPr id="32" name="31 Conector recto"/>
            <p:cNvCxnSpPr/>
            <p:nvPr/>
          </p:nvCxnSpPr>
          <p:spPr>
            <a:xfrm flipH="1">
              <a:off x="5796316" y="487087"/>
              <a:ext cx="557451" cy="4937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34 Grupo"/>
          <p:cNvGrpSpPr/>
          <p:nvPr/>
        </p:nvGrpSpPr>
        <p:grpSpPr bwMode="auto">
          <a:xfrm>
            <a:off x="7608168" y="487685"/>
            <a:ext cx="312738" cy="2581275"/>
            <a:chOff x="6175256" y="332656"/>
            <a:chExt cx="312890" cy="2582395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Flecha circular"/>
            <p:cNvSpPr/>
            <p:nvPr/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40" name="39 Llamada ovalada"/>
          <p:cNvSpPr/>
          <p:nvPr/>
        </p:nvSpPr>
        <p:spPr>
          <a:xfrm>
            <a:off x="9575800" y="195580"/>
            <a:ext cx="2234565" cy="1016635"/>
          </a:xfrm>
          <a:prstGeom prst="wedgeEllipseCallout">
            <a:avLst>
              <a:gd name="adj1" fmla="val -67276"/>
              <a:gd name="adj2" fmla="val 194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GREAT!</a:t>
            </a:r>
          </a:p>
        </p:txBody>
      </p:sp>
      <p:grpSp>
        <p:nvGrpSpPr>
          <p:cNvPr id="41" name="40 Grupo"/>
          <p:cNvGrpSpPr/>
          <p:nvPr/>
        </p:nvGrpSpPr>
        <p:grpSpPr bwMode="auto">
          <a:xfrm flipH="1">
            <a:off x="1903413" y="5455526"/>
            <a:ext cx="2449512" cy="1182522"/>
            <a:chOff x="6228184" y="4303491"/>
            <a:chExt cx="2186608" cy="1181843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03491"/>
              <a:ext cx="2186608" cy="1181843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22 CuadroTexto"/>
            <p:cNvSpPr txBox="1">
              <a:spLocks noChangeArrowheads="1"/>
            </p:cNvSpPr>
            <p:nvPr/>
          </p:nvSpPr>
          <p:spPr bwMode="auto">
            <a:xfrm>
              <a:off x="6444269" y="4581062"/>
              <a:ext cx="1368643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Ø</a:t>
              </a:r>
              <a:endParaRPr lang="en-US" altLang="es-ES_tradnl" sz="3200" b="1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lt"/>
                <a:sym typeface="+mn-ea"/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722630" y="179070"/>
            <a:ext cx="4630420" cy="1409700"/>
            <a:chOff x="-398562" y="486197"/>
            <a:chExt cx="3642360" cy="1409987"/>
          </a:xfrm>
        </p:grpSpPr>
        <p:sp>
          <p:nvSpPr>
            <p:cNvPr id="39" name="30 CuadroTexto"/>
            <p:cNvSpPr txBox="1">
              <a:spLocks noChangeArrowheads="1"/>
            </p:cNvSpPr>
            <p:nvPr/>
          </p:nvSpPr>
          <p:spPr bwMode="auto">
            <a:xfrm rot="21338512">
              <a:off x="-398562" y="486197"/>
              <a:ext cx="3642360" cy="9533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393700">
                <a:prstClr val="black">
                  <a:alpha val="30000"/>
                </a:prstClr>
              </a:inn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sz="2800" b="1"/>
                <a:t>She was wearing </a:t>
              </a:r>
              <a:r>
                <a:rPr lang="en-US" sz="2800" b="1"/>
                <a:t>......</a:t>
              </a:r>
              <a:r>
                <a:rPr sz="2800" b="1"/>
                <a:t> ugly dress when she met him.</a:t>
              </a:r>
            </a:p>
          </p:txBody>
        </p:sp>
        <p:pic>
          <p:nvPicPr>
            <p:cNvPr id="3074" name="Picture 2" descr="http://img.over-blog-kiwi.com/300x300/0/10/86/40/201304/ob_f15b81fd1ee4df0edb6b0ba0b549077c_andres-stangalini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9635" b="73973" l="17333" r="46333">
                          <a14:foregroundMark x1="25667" y1="25114" x2="31000" y2="52511"/>
                          <a14:foregroundMark x1="25333" y1="66210" x2="24333" y2="59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19199" r="56445" b="29588"/>
            <a:stretch>
              <a:fillRect/>
            </a:stretch>
          </p:blipFill>
          <p:spPr bwMode="auto">
            <a:xfrm rot="520502">
              <a:off x="2373859" y="1062401"/>
              <a:ext cx="488372" cy="83378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20 Grupo"/>
          <p:cNvGrpSpPr/>
          <p:nvPr/>
        </p:nvGrpSpPr>
        <p:grpSpPr bwMode="auto">
          <a:xfrm>
            <a:off x="7344619" y="3054400"/>
            <a:ext cx="2489313" cy="1201737"/>
            <a:chOff x="6246427" y="4437716"/>
            <a:chExt cx="2178372" cy="1202634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6427" y="4437716"/>
              <a:ext cx="2178372" cy="120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9 CuadroTexto"/>
            <p:cNvSpPr txBox="1">
              <a:spLocks noChangeArrowheads="1"/>
            </p:cNvSpPr>
            <p:nvPr/>
          </p:nvSpPr>
          <p:spPr bwMode="auto">
            <a:xfrm>
              <a:off x="6408368" y="4716749"/>
              <a:ext cx="1594239" cy="58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  <a:sym typeface="+mn-ea"/>
                </a:rPr>
                <a:t>a</a:t>
              </a:r>
              <a:endParaRPr lang="en-US" altLang="es-ES" sz="3200" b="1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bg1"/>
                  </a:glow>
                </a:effectLst>
                <a:latin typeface="+mn-lt"/>
                <a:cs typeface="+mn-lt"/>
                <a:sym typeface="+mn-ea"/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5478145" y="165798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798 -0.01111 0.01892 -0.02176 0.04045 -0.02176 C 0.06493 -0.02176 0.07361 -0.01111 0.08159 -2.22222E-6 C 0.09253 0.01343 0.10034 0.02616 0.12778 0.02616 C 0.15225 0.02616 0.16059 0.01343 0.17153 -2.22222E-6 C 0.17639 -0.01111 0.1875 -0.02176 0.21215 -0.02176 C 0.23333 -0.02176 0.24427 -0.01111 0.25295 -2.22222E-6 C 0.26093 0.01343 0.27187 0.02616 0.29618 0.02616 C 0.32066 0.02616 0.33941 -2.22222E-6 0.33941 0.0007 C 0.34757 -0.01111 0.3559 -0.02176 0.38003 -0.02176 C 0.40451 -0.02176 0.41302 -0.01111 0.42118 -2.22222E-6 C 0.43194 0.01343 0.43993 0.02616 0.46701 0.02616 C 0.49166 0.02616 0.5 0.01343 0.50764 -2.22222E-6 C 0.51857 -0.01111 0.52673 -0.02176 0.55139 -0.02176 C 0.57291 -0.02176 0.58368 -0.01111 0.59218 -2.22222E-6 C 0.60034 0.01343 0.61111 0.02616 0.63559 0.02616 C 0.66024 0.02616 0.66805 0.01343 0.67899 -2.22222E-6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07407E-6 C 0.00903 -0.00926 0.02031 -0.01828 0.04288 -0.01828 C 0.0684 -0.01828 0.07708 -0.00926 0.08576 -4.07407E-6 C 0.09722 0.01204 0.10538 0.02362 0.13403 0.02362 C 0.1592 0.02362 0.16788 0.01204 0.17934 -4.07407E-6 C 0.18489 -0.00926 0.196 -0.01828 0.2217 -0.01828 C 0.24427 -0.01828 0.25555 -0.00926 0.26423 -4.07407E-6 C 0.27274 0.01204 0.2842 0.02362 0.30955 0.02362 C 0.33507 0.02362 0.35503 -4.07407E-6 0.35503 0.0007 C 0.36337 -0.00926 0.37205 -0.01828 0.39705 -0.01828 C 0.42274 -0.01828 0.43142 -0.00926 0.4401 -4.07407E-6 C 0.45156 0.01204 0.45972 0.02362 0.48802 0.02362 C 0.51354 0.02362 0.52222 0.01204 0.53038 -4.07407E-6 C 0.54184 -0.00926 0.55017 -0.01828 0.57604 -0.01828 C 0.59861 -0.01828 0.60989 -0.00926 0.61857 -4.07407E-6 C 0.62708 0.01204 0.63854 0.02362 0.66389 0.02362 C 0.68941 0.02362 0.69774 0.01204 0.70937 -4.07407E-6 " pathEditMode="relative" rAng="0" ptsTypes="fffffffffffffffff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1528 0.0272289 C 0.0132925 0.0367189 0.0242325 0.0466689 0.0459325 0.0466689 C 0.0704125 0.0466689 0.0789225 0.0367189 0.0870825 0.0272289 C 0.0978425 0.0154189 0.105832 0.00453891 0.133262 0.00453891 C 0.157742 0.00453891 0.165902 0.0154189 0.176842 0.0272289 C 0.181872 0.0367189 0.192812 0.0466689 0.217462 0.0466689 C 0.238812 0.0466689 0.249582 0.0367189 0.258262 0.0272289 C 0.266242 0.0154189 0.277182 0.00453891 0.301662 0.00453891 C 0.325972 0.00453891 0.344722 0.0272289 0.344722 0.0267589 C 0.352882 0.0367189 0.361382 0.0466689 0.385522 0.0466689 C 0.409822 0.0466689 0.418332 0.0367189 0.426492 0.0272289 C 0.437432 0.0154189 0.445412 0.00453891 0.472492 0.00453891 C 0.497152 0.00453891 0.505312 0.0154189 0.513122 0.0272289 C 0.524062 0.0367189 0.532042 0.0466689 0.556702 0.0466689 C 0.578222 0.0466689 0.589162 0.0367189 0.597672 0.0272289 C 0.605652 0.0154189 0.616422 0.00453891 0.640902 0.00453891 C 0.665552 0.00453891 0.673542 0.0154189 0.684302 0.0272289 " pathEditMode="relative" rAng="0" ptsTypes="fffffffffffffffff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C -0.00816 -0.01412 -0.0191 -0.02755 -0.04063 -0.02755 C -0.06528 -0.02755 -0.07361 -0.01412 -0.08195 7.40741E-7 C -0.09289 0.01805 -0.10087 0.03565 -0.1283 0.03565 C -0.15243 0.03565 -0.16077 0.01805 -0.17188 7.40741E-7 C -0.17726 -0.01412 -0.18802 -0.02755 -0.21268 -0.02755 C -0.23421 -0.02755 -0.24514 -0.01412 -0.25348 7.40741E-7 C -0.26146 0.01805 -0.27257 0.03565 -0.29688 0.03565 C -0.32153 0.03565 -0.34063 7.40741E-7 -0.34063 0.00093 C -0.34879 -0.01412 -0.35712 -0.02755 -0.38125 -0.02755 C -0.40573 -0.02755 -0.41407 -0.01412 -0.4224 7.40741E-7 C -0.43351 0.01805 -0.44132 0.03565 -0.46841 0.03565 C -0.49306 0.03565 -0.50139 0.01805 -0.50921 7.40741E-7 C -0.52032 -0.01412 -0.5283 -0.02755 -0.55313 -0.02755 C -0.57483 -0.02755 -0.58559 -0.01412 -0.59393 7.40741E-7 C -0.60209 0.01805 -0.61302 0.03565 -0.6375 0.03565 C -0.66198 0.03565 -0.67014 0.01805 -0.68108 7.40741E-7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6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0" grpId="0" bldLvl="0" animBg="1"/>
      <p:bldP spid="15" grpId="0"/>
      <p:bldP spid="1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331913"/>
            <a:ext cx="17778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198" y="2266130"/>
            <a:ext cx="7747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Make </a:t>
            </a:r>
            <a:r>
              <a:rPr lang="en-US" sz="3200"/>
              <a:t>5 </a:t>
            </a:r>
            <a:r>
              <a:rPr lang="en-US" sz="3200" smtClean="0"/>
              <a:t>sentences using </a:t>
            </a:r>
            <a:r>
              <a:rPr lang="en-US" sz="3200"/>
              <a:t>articles</a:t>
            </a:r>
            <a:r>
              <a:rPr lang="en-US" sz="320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Do exercises in the workbook.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96" y="3131412"/>
            <a:ext cx="3330648" cy="333064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4816" y="132667"/>
            <a:ext cx="480520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478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90" y="40818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81979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Option 1: </a:t>
            </a:r>
            <a:r>
              <a:rPr lang="en-US" smtClean="0">
                <a:solidFill>
                  <a:schemeClr val="tx1"/>
                </a:solidFill>
              </a:rPr>
              <a:t>Call out the words</a:t>
            </a:r>
            <a:endParaRPr lang="en-US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Option </a:t>
            </a:r>
            <a:r>
              <a:rPr lang="en-US">
                <a:solidFill>
                  <a:schemeClr val="tx1"/>
                </a:solidFill>
              </a:rPr>
              <a:t>2: </a:t>
            </a:r>
            <a:r>
              <a:rPr lang="en-US">
                <a:solidFill>
                  <a:schemeClr val="tx1"/>
                </a:solidFill>
              </a:rPr>
              <a:t>W</a:t>
            </a:r>
            <a:r>
              <a:rPr lang="en-US" smtClean="0">
                <a:solidFill>
                  <a:schemeClr val="tx1"/>
                </a:solidFill>
              </a:rPr>
              <a:t>atch </a:t>
            </a:r>
            <a:r>
              <a:rPr lang="en-US">
                <a:solidFill>
                  <a:schemeClr val="tx1"/>
                </a:solidFill>
              </a:rPr>
              <a:t>a video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92877" y="2060713"/>
            <a:ext cx="5834102" cy="67885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Review: Articles </a:t>
            </a:r>
            <a:r>
              <a:rPr lang="en-GB" i="1" smtClean="0">
                <a:solidFill>
                  <a:schemeClr val="tx1"/>
                </a:solidFill>
              </a:rPr>
              <a:t>a, an, the</a:t>
            </a:r>
          </a:p>
          <a:p>
            <a:r>
              <a:rPr lang="en-US">
                <a:solidFill>
                  <a:schemeClr val="tx1"/>
                </a:solidFill>
              </a:rPr>
              <a:t>Introduction of zero article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877" y="5785449"/>
            <a:ext cx="581979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92315" y="1194030"/>
            <a:ext cx="1962546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349433" y="2142865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27102" y="3684471"/>
            <a:ext cx="1962546" cy="60617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cxnSpLocks/>
            <a:stCxn id="37" idx="3"/>
            <a:endCxn id="38" idx="0"/>
          </p:cNvCxnSpPr>
          <p:nvPr/>
        </p:nvCxnSpPr>
        <p:spPr>
          <a:xfrm>
            <a:off x="2554861" y="1500133"/>
            <a:ext cx="1712529" cy="64273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cxnSpLocks/>
            <a:stCxn id="38" idx="1"/>
            <a:endCxn id="39" idx="0"/>
          </p:cNvCxnSpPr>
          <p:nvPr/>
        </p:nvCxnSpPr>
        <p:spPr>
          <a:xfrm rot="10800000" flipV="1">
            <a:off x="1508375" y="2451669"/>
            <a:ext cx="1841058" cy="123280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cxnSpLocks/>
            <a:stCxn id="39" idx="3"/>
            <a:endCxn id="16" idx="0"/>
          </p:cNvCxnSpPr>
          <p:nvPr/>
        </p:nvCxnSpPr>
        <p:spPr>
          <a:xfrm>
            <a:off x="2489648" y="3987559"/>
            <a:ext cx="1497261" cy="94852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527102" y="5785449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33751C-91F6-D04D-827A-768779375B43}"/>
              </a:ext>
            </a:extLst>
          </p:cNvPr>
          <p:cNvSpPr/>
          <p:nvPr/>
        </p:nvSpPr>
        <p:spPr>
          <a:xfrm>
            <a:off x="5992877" y="2970125"/>
            <a:ext cx="5834102" cy="167221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Choose the correct option in each sentence below. </a:t>
            </a:r>
          </a:p>
          <a:p>
            <a:r>
              <a:rPr lang="en-US">
                <a:solidFill>
                  <a:schemeClr val="tx1"/>
                </a:solidFill>
              </a:rPr>
              <a:t>Task 2: Which of the underlined parts in each question is incorrect? Find and correct it. </a:t>
            </a:r>
          </a:p>
          <a:p>
            <a:r>
              <a:rPr lang="en-US">
                <a:solidFill>
                  <a:schemeClr val="tx1"/>
                </a:solidFill>
              </a:rPr>
              <a:t>Task 3: Complete the sentences with </a:t>
            </a:r>
            <a:r>
              <a:rPr lang="en-US" i="1">
                <a:solidFill>
                  <a:schemeClr val="tx1"/>
                </a:solidFill>
              </a:rPr>
              <a:t>a, an, the</a:t>
            </a:r>
            <a:r>
              <a:rPr lang="en-US">
                <a:solidFill>
                  <a:schemeClr val="tx1"/>
                </a:solidFill>
              </a:rPr>
              <a:t>, or </a:t>
            </a:r>
            <a:r>
              <a:rPr lang="en-US" i="1" smtClean="0">
                <a:solidFill>
                  <a:schemeClr val="tx1"/>
                </a:solidFill>
              </a:rPr>
              <a:t>Ø.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4: Complete the text with </a:t>
            </a:r>
            <a:r>
              <a:rPr lang="en-US" i="1">
                <a:solidFill>
                  <a:schemeClr val="tx1"/>
                </a:solidFill>
              </a:rPr>
              <a:t>the</a:t>
            </a:r>
            <a:r>
              <a:rPr lang="en-US">
                <a:solidFill>
                  <a:schemeClr val="tx1"/>
                </a:solidFill>
              </a:rPr>
              <a:t> or </a:t>
            </a:r>
            <a:r>
              <a:rPr lang="en-US" i="1" smtClean="0">
                <a:solidFill>
                  <a:schemeClr val="tx1"/>
                </a:solidFill>
              </a:rPr>
              <a:t>Ø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05636" y="4936080"/>
            <a:ext cx="1962546" cy="60617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FURTHER PRACTICE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7" name="Curved Connector 16"/>
          <p:cNvCxnSpPr>
            <a:cxnSpLocks/>
            <a:stCxn id="16" idx="1"/>
            <a:endCxn id="48" idx="0"/>
          </p:cNvCxnSpPr>
          <p:nvPr/>
        </p:nvCxnSpPr>
        <p:spPr>
          <a:xfrm rot="10800000" flipV="1">
            <a:off x="1445060" y="5239167"/>
            <a:ext cx="1560577" cy="54628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992877" y="4921788"/>
            <a:ext cx="581979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5: </a:t>
            </a:r>
            <a:r>
              <a:rPr lang="en-US" smtClean="0">
                <a:solidFill>
                  <a:schemeClr val="tx1"/>
                </a:solidFill>
              </a:rPr>
              <a:t>Game – Bingo!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87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1032095" y="2771993"/>
            <a:ext cx="105653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7200" b="1" smtClean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CALL OUT THE PHRASES!</a:t>
            </a:r>
            <a:endParaRPr lang="en-US" sz="7200" b="1" dirty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7765998" y="81867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Option 1</a:t>
            </a:r>
            <a:endParaRPr lang="en-US" sz="3600" b="1" dirty="0"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561468" y="5680879"/>
            <a:ext cx="7945339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wedding ceremony</a:t>
            </a:r>
          </a:p>
        </p:txBody>
      </p:sp>
      <p:pic>
        <p:nvPicPr>
          <p:cNvPr id="3" name="Content Placeholder 2" descr="50_1057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40025" y="1282065"/>
            <a:ext cx="6711950" cy="447421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485931" y="5545504"/>
            <a:ext cx="685512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whale worship</a:t>
            </a:r>
          </a:p>
        </p:txBody>
      </p:sp>
      <p:pic>
        <p:nvPicPr>
          <p:cNvPr id="4" name="Content Placeholder 3" descr="whale-festival-in-vietnam-culture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074670" y="1209040"/>
            <a:ext cx="6506845" cy="433768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27mam-co-cung-cho-ngay-mung-2-tet-phunutodayvn-1400-phunutoday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78505" y="1103630"/>
            <a:ext cx="6065520" cy="452183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234791" y="5538981"/>
            <a:ext cx="685512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food offerings</a:t>
            </a:r>
            <a:endParaRPr lang="en-US" sz="6000" b="1" dirty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489985" y="5761671"/>
            <a:ext cx="685512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family reunion</a:t>
            </a:r>
            <a:endParaRPr lang="en-US" sz="6000" b="1" dirty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" name="Content Placeholder 2" descr="family-in-the-tet-journey-vietnam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35580" y="1144270"/>
            <a:ext cx="7088505" cy="472567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92417" y="1949254"/>
            <a:ext cx="1180084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5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1.We held </a:t>
            </a:r>
            <a:r>
              <a:rPr lang="en-US" sz="5400" u="sng" dirty="0">
                <a:solidFill>
                  <a:srgbClr val="FF0000"/>
                </a:solidFill>
                <a:latin typeface="Calibri (Body)"/>
                <a:ea typeface="Times New Roman" panose="02020603050405020304" pitchFamily="18" charset="0"/>
              </a:rPr>
              <a:t>a</a:t>
            </a:r>
            <a:r>
              <a:rPr lang="en-US" sz="5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 family reunion last week.</a:t>
            </a:r>
          </a:p>
        </p:txBody>
      </p:sp>
      <p:sp>
        <p:nvSpPr>
          <p:cNvPr id="5" name="Rectangle 30"/>
          <p:cNvSpPr/>
          <p:nvPr/>
        </p:nvSpPr>
        <p:spPr>
          <a:xfrm>
            <a:off x="336867" y="3267270"/>
            <a:ext cx="1143571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5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2. </a:t>
            </a:r>
            <a:r>
              <a:rPr lang="en-US" sz="540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My </a:t>
            </a:r>
            <a:r>
              <a:rPr lang="en-US" sz="54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mum </a:t>
            </a:r>
            <a:r>
              <a:rPr lang="en-US" sz="5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prepares food offerings at Tet.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5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</TotalTime>
  <Words>774</Words>
  <Application>Microsoft Office PowerPoint</Application>
  <PresentationFormat>Widescreen</PresentationFormat>
  <Paragraphs>219</Paragraphs>
  <Slides>29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Adobe Gothic Std B</vt:lpstr>
      <vt:lpstr>Calibri (Body)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180</cp:revision>
  <dcterms:created xsi:type="dcterms:W3CDTF">2020-12-09T02:04:00Z</dcterms:created>
  <dcterms:modified xsi:type="dcterms:W3CDTF">2023-06-19T04:11:22Z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F0307D44DFBF446DB36105F5F9210A83</vt:lpwstr>
  </property>
  <property fmtid="{D5CDD505-2E9C-101B-9397-08002B2CF9AE}" pid="3" name="KSOProductBuildVer">
    <vt:lpwstr>1033-11.2.0.11380</vt:lpwstr>
  </property>
</Properties>
</file>