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3" r:id="rId2"/>
    <p:sldId id="256" r:id="rId3"/>
    <p:sldId id="356" r:id="rId4"/>
    <p:sldId id="279" r:id="rId5"/>
    <p:sldId id="316" r:id="rId6"/>
    <p:sldId id="347" r:id="rId7"/>
    <p:sldId id="348" r:id="rId8"/>
    <p:sldId id="349" r:id="rId9"/>
    <p:sldId id="283" r:id="rId10"/>
    <p:sldId id="276" r:id="rId11"/>
    <p:sldId id="298" r:id="rId12"/>
    <p:sldId id="351" r:id="rId13"/>
    <p:sldId id="327" r:id="rId14"/>
    <p:sldId id="314" r:id="rId15"/>
    <p:sldId id="354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2FF"/>
    <a:srgbClr val="F7931D"/>
    <a:srgbClr val="7192A9"/>
    <a:srgbClr val="EF4B66"/>
    <a:srgbClr val="3B87CD"/>
    <a:srgbClr val="D36113"/>
    <a:srgbClr val="AD4F0F"/>
    <a:srgbClr val="E0702A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>
                  <a:extLst>
                    <a:ext uri="{9D8B030D-6E8A-4147-A177-3AD203B41FA5}">
                      <a16:colId xmlns:a16="http://schemas.microsoft.com/office/drawing/2014/main" val="132839171"/>
                    </a:ext>
                  </a:extLst>
                </a:gridCol>
                <a:gridCol w="984003">
                  <a:extLst>
                    <a:ext uri="{9D8B030D-6E8A-4147-A177-3AD203B41FA5}">
                      <a16:colId xmlns:a16="http://schemas.microsoft.com/office/drawing/2014/main" val="3671550594"/>
                    </a:ext>
                  </a:extLst>
                </a:gridCol>
                <a:gridCol w="908836">
                  <a:extLst>
                    <a:ext uri="{9D8B030D-6E8A-4147-A177-3AD203B41FA5}">
                      <a16:colId xmlns:a16="http://schemas.microsoft.com/office/drawing/2014/main" val="2410351782"/>
                    </a:ext>
                  </a:extLst>
                </a:gridCol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51643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16367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3184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0517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5392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4912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14838" y="325735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331" y="115847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1" y="1139201"/>
            <a:ext cx="11646875" cy="5393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BD31B-ECD9-BF30-C34D-CE5640144833}"/>
              </a:ext>
            </a:extLst>
          </p:cNvPr>
          <p:cNvSpPr txBox="1"/>
          <p:nvPr/>
        </p:nvSpPr>
        <p:spPr>
          <a:xfrm>
            <a:off x="6459793" y="1111054"/>
            <a:ext cx="5368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-Phu An</a:t>
            </a:r>
          </a:p>
          <a:p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</a:rPr>
              <a:t>- In Hoai </a:t>
            </a:r>
            <a:r>
              <a:rPr lang="en-US" sz="2800" dirty="0" err="1">
                <a:highlight>
                  <a:srgbClr val="FFFF00"/>
                </a:highlight>
              </a:rPr>
              <a:t>huong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hoai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nhon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00FF00"/>
                </a:highlight>
              </a:rPr>
              <a:t>- traditional markets, pagodas</a:t>
            </a:r>
          </a:p>
          <a:p>
            <a:endParaRPr lang="en-US" sz="2800" dirty="0">
              <a:highlight>
                <a:srgbClr val="00FFFF"/>
              </a:highlight>
            </a:endParaRPr>
          </a:p>
          <a:p>
            <a:r>
              <a:rPr lang="en-US" sz="2800" dirty="0">
                <a:highlight>
                  <a:srgbClr val="00FFFF"/>
                </a:highlight>
              </a:rPr>
              <a:t>-Catch fish and grow rice</a:t>
            </a:r>
          </a:p>
          <a:p>
            <a:r>
              <a:rPr lang="en-US" sz="2800" dirty="0">
                <a:highlight>
                  <a:srgbClr val="F7931D"/>
                </a:highlight>
              </a:rPr>
              <a:t>- children go to school and help parents after class </a:t>
            </a:r>
          </a:p>
          <a:p>
            <a:endParaRPr lang="en-US" sz="2800" dirty="0"/>
          </a:p>
          <a:p>
            <a:r>
              <a:rPr lang="en-US" sz="2800" dirty="0">
                <a:highlight>
                  <a:srgbClr val="00FF00"/>
                </a:highlight>
              </a:rPr>
              <a:t>- get on well together</a:t>
            </a:r>
          </a:p>
          <a:p>
            <a:endParaRPr lang="en-US" sz="2800" dirty="0"/>
          </a:p>
          <a:p>
            <a:r>
              <a:rPr lang="en-US" sz="2800" dirty="0">
                <a:highlight>
                  <a:srgbClr val="5DD2FF"/>
                </a:highlight>
              </a:rPr>
              <a:t>- Peaceful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E7A640CB-267C-9F81-74A2-F7DE3D085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742272" y="2864362"/>
            <a:ext cx="633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en-US" sz="36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Duong Lam. It’s an old village outside Hanoi. It has ...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9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id="{2C619E08-5276-F03B-D480-D29C659E4649}"/>
              </a:ext>
            </a:extLst>
          </p:cNvPr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98738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Look at the picture and discuss 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tick T (True) or F (False) for each sentence.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village or town where you live or which you know. Use the information in 4.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5" y="3074640"/>
            <a:ext cx="1340209" cy="14240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99462"/>
            <a:ext cx="1290341" cy="11593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DFD619-BEDA-5AFB-95CB-52F9B5091B1D}"/>
              </a:ext>
            </a:extLst>
          </p:cNvPr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09D34B2-45C5-CB02-A395-E4C019D511F5}"/>
              </a:ext>
            </a:extLst>
          </p:cNvPr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7EA181C1-3EDB-BA05-88D8-F4258026A307}"/>
              </a:ext>
            </a:extLst>
          </p:cNvPr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1764308"/>
            <a:ext cx="6848287" cy="4010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782" y="5943600"/>
            <a:ext cx="6143486" cy="9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stretch</a:t>
            </a:r>
            <a:r>
              <a:rPr lang="en-US" sz="6000" b="1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DA5BA68-6B73-DE19-E037-2C93C613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18529"/>
              </p:ext>
            </p:extLst>
          </p:nvPr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805693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631083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3900</TotalTime>
  <Words>544</Words>
  <Application>Microsoft Office PowerPoint</Application>
  <PresentationFormat>Widescreen</PresentationFormat>
  <Paragraphs>111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</cp:lastModifiedBy>
  <cp:revision>225</cp:revision>
  <dcterms:created xsi:type="dcterms:W3CDTF">2020-12-09T02:04:09Z</dcterms:created>
  <dcterms:modified xsi:type="dcterms:W3CDTF">2024-10-03T14:50:41Z</dcterms:modified>
</cp:coreProperties>
</file>