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271" r:id="rId4"/>
    <p:sldId id="269" r:id="rId5"/>
    <p:sldId id="270" r:id="rId6"/>
    <p:sldId id="257" r:id="rId7"/>
    <p:sldId id="259" r:id="rId8"/>
    <p:sldId id="268" r:id="rId9"/>
    <p:sldId id="260" r:id="rId10"/>
    <p:sldId id="261" r:id="rId11"/>
    <p:sldId id="262" r:id="rId12"/>
    <p:sldId id="263" r:id="rId13"/>
    <p:sldId id="264" r:id="rId14"/>
    <p:sldId id="272" r:id="rId15"/>
    <p:sldId id="279" r:id="rId16"/>
    <p:sldId id="280" r:id="rId17"/>
    <p:sldId id="265" r:id="rId18"/>
    <p:sldId id="266" r:id="rId19"/>
    <p:sldId id="267" r:id="rId20"/>
    <p:sldId id="275" r:id="rId21"/>
    <p:sldId id="273" r:id="rId22"/>
    <p:sldId id="274" r:id="rId23"/>
    <p:sldId id="276" r:id="rId24"/>
    <p:sldId id="277" r:id="rId25"/>
    <p:sldId id="281" r:id="rId26"/>
  </p:sldIdLst>
  <p:sldSz cx="9144000" cy="5143500" type="screen16x9"/>
  <p:notesSz cx="6858000" cy="9144000"/>
  <p:defaultTextStyle>
    <a:defPPr>
      <a:defRPr lang="en-US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6F0"/>
    <a:srgbClr val="BC5908"/>
    <a:srgbClr val="5C2C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705" autoAdjust="0"/>
  </p:normalViewPr>
  <p:slideViewPr>
    <p:cSldViewPr>
      <p:cViewPr varScale="1">
        <p:scale>
          <a:sx n="98" d="100"/>
          <a:sy n="98" d="100"/>
        </p:scale>
        <p:origin x="368" y="6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86FE67-193E-4D37-B0FC-C04E8992A4AA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72D17ED-CF9E-4CDC-801F-86457E2BFD60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1D54E85D-BFCB-4839-BD5D-BC18C4806F23}" type="parTrans" cxnId="{A19DA82C-401E-456C-A20B-CEFD82E70F25}">
      <dgm:prSet/>
      <dgm:spPr/>
      <dgm:t>
        <a:bodyPr/>
        <a:lstStyle/>
        <a:p>
          <a:endParaRPr lang="en-US"/>
        </a:p>
      </dgm:t>
    </dgm:pt>
    <dgm:pt modelId="{DC0716AD-F2CC-4B26-8A50-6206069FED25}" type="sibTrans" cxnId="{A19DA82C-401E-456C-A20B-CEFD82E70F25}">
      <dgm:prSet/>
      <dgm:spPr/>
      <dgm:t>
        <a:bodyPr/>
        <a:lstStyle/>
        <a:p>
          <a:endParaRPr lang="en-US"/>
        </a:p>
      </dgm:t>
    </dgm:pt>
    <dgm:pt modelId="{B878CFDF-CDDA-4385-A0D4-E47FD7BDD467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D40CEC3A-E1A3-4290-B7ED-0E43E7B815E0}" type="parTrans" cxnId="{A2DCE835-DB82-411A-83CC-1524E3F2F02B}">
      <dgm:prSet/>
      <dgm:spPr/>
      <dgm:t>
        <a:bodyPr/>
        <a:lstStyle/>
        <a:p>
          <a:endParaRPr lang="en-US"/>
        </a:p>
      </dgm:t>
    </dgm:pt>
    <dgm:pt modelId="{9328DD07-0262-4C9C-BE93-D7BB6FC6E7F7}" type="sibTrans" cxnId="{A2DCE835-DB82-411A-83CC-1524E3F2F02B}">
      <dgm:prSet/>
      <dgm:spPr/>
      <dgm:t>
        <a:bodyPr/>
        <a:lstStyle/>
        <a:p>
          <a:endParaRPr lang="en-US"/>
        </a:p>
      </dgm:t>
    </dgm:pt>
    <dgm:pt modelId="{0759D592-DC31-4005-B3EA-602CA267F4F8}">
      <dgm:prSet phldrT="[Text]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dirty="0" err="1">
              <a:latin typeface="Times New Roman" pitchFamily="18" charset="0"/>
              <a:cs typeface="Times New Roman" pitchFamily="18" charset="0"/>
            </a:rPr>
            <a:t>Vận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dụng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ki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̃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thuật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gắn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vo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̉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trứng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đê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̉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trang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trí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các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sản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phẩm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mĩ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thuật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khác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trong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cuộc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sống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.</a:t>
          </a:r>
        </a:p>
      </dgm:t>
    </dgm:pt>
    <dgm:pt modelId="{7A060540-3B41-4210-9AB1-1102C17C6E42}" type="parTrans" cxnId="{3BF29EC1-2326-4A05-81EE-7AC8CDD2DEE1}">
      <dgm:prSet/>
      <dgm:spPr/>
      <dgm:t>
        <a:bodyPr/>
        <a:lstStyle/>
        <a:p>
          <a:endParaRPr lang="en-US"/>
        </a:p>
      </dgm:t>
    </dgm:pt>
    <dgm:pt modelId="{9E5D1FB1-C8AD-4BDB-B06F-68E72DA7DF9C}" type="sibTrans" cxnId="{3BF29EC1-2326-4A05-81EE-7AC8CDD2DEE1}">
      <dgm:prSet/>
      <dgm:spPr/>
      <dgm:t>
        <a:bodyPr/>
        <a:lstStyle/>
        <a:p>
          <a:endParaRPr lang="en-US"/>
        </a:p>
      </dgm:t>
    </dgm:pt>
    <dgm:pt modelId="{7EF3B03E-3005-462D-8557-94820393FE15}">
      <dgm:prSet phldrT="[Text]"/>
      <dgm:spPr/>
      <dgm:t>
        <a:bodyPr/>
        <a:lstStyle/>
        <a:p>
          <a:r>
            <a:rPr lang="en-US" dirty="0"/>
            <a:t>4</a:t>
          </a:r>
        </a:p>
      </dgm:t>
    </dgm:pt>
    <dgm:pt modelId="{C5D585E8-C554-4B38-8A3A-8249B3B9BBC2}" type="sibTrans" cxnId="{191A75AA-73DF-4806-AEF2-7D916B911723}">
      <dgm:prSet/>
      <dgm:spPr/>
      <dgm:t>
        <a:bodyPr/>
        <a:lstStyle/>
        <a:p>
          <a:endParaRPr lang="en-US"/>
        </a:p>
      </dgm:t>
    </dgm:pt>
    <dgm:pt modelId="{703BD17C-C6ED-40A8-8000-D565AD081183}" type="parTrans" cxnId="{191A75AA-73DF-4806-AEF2-7D916B911723}">
      <dgm:prSet/>
      <dgm:spPr/>
      <dgm:t>
        <a:bodyPr/>
        <a:lstStyle/>
        <a:p>
          <a:endParaRPr lang="en-US"/>
        </a:p>
      </dgm:t>
    </dgm:pt>
    <dgm:pt modelId="{03E1ECB4-9FB9-4AE7-BD19-72B4B9484FFB}">
      <dgm:prSet phldrT="[Text]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dirty="0" err="1">
              <a:latin typeface="Times New Roman" pitchFamily="18" charset="0"/>
              <a:cs typeface="Times New Roman" pitchFamily="18" charset="0"/>
            </a:rPr>
            <a:t>Xác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định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trách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nhiệm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trong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học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tập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sáng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tạo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va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̀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phát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huy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gia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́ trị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văn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hóa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nghê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̣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thuật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của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dân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tộc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trong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cuộc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sống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.</a:t>
          </a:r>
        </a:p>
      </dgm:t>
    </dgm:pt>
    <dgm:pt modelId="{647A5A0E-8636-4357-92B9-84C38E9A23DC}" type="sibTrans" cxnId="{20EFE1A5-DC9A-49BE-897C-34B566C47363}">
      <dgm:prSet/>
      <dgm:spPr/>
      <dgm:t>
        <a:bodyPr/>
        <a:lstStyle/>
        <a:p>
          <a:endParaRPr lang="en-US"/>
        </a:p>
      </dgm:t>
    </dgm:pt>
    <dgm:pt modelId="{74AB924F-AA64-47F8-80AA-1A037B4D175E}" type="parTrans" cxnId="{20EFE1A5-DC9A-49BE-897C-34B566C47363}">
      <dgm:prSet/>
      <dgm:spPr/>
      <dgm:t>
        <a:bodyPr/>
        <a:lstStyle/>
        <a:p>
          <a:endParaRPr lang="en-US"/>
        </a:p>
      </dgm:t>
    </dgm:pt>
    <dgm:pt modelId="{A584CB25-FD5A-4BCE-A333-F9DA43A5F3FB}">
      <dgm:prSet/>
      <dgm:spPr/>
      <dgm:t>
        <a:bodyPr/>
        <a:lstStyle/>
        <a:p>
          <a:r>
            <a:rPr lang="en-US" dirty="0"/>
            <a:t>2</a:t>
          </a:r>
        </a:p>
      </dgm:t>
    </dgm:pt>
    <dgm:pt modelId="{05AFC92D-4140-4AA7-BB6C-BE85F72817B6}" type="parTrans" cxnId="{4A2793AA-9068-42C9-8F0E-59831E7EDB6E}">
      <dgm:prSet/>
      <dgm:spPr/>
      <dgm:t>
        <a:bodyPr/>
        <a:lstStyle/>
        <a:p>
          <a:endParaRPr lang="en-US"/>
        </a:p>
      </dgm:t>
    </dgm:pt>
    <dgm:pt modelId="{5AAF582E-888A-42B5-8CE4-99B3C6E34EF8}" type="sibTrans" cxnId="{4A2793AA-9068-42C9-8F0E-59831E7EDB6E}">
      <dgm:prSet/>
      <dgm:spPr/>
      <dgm:t>
        <a:bodyPr/>
        <a:lstStyle/>
        <a:p>
          <a:endParaRPr lang="en-US"/>
        </a:p>
      </dgm:t>
    </dgm:pt>
    <dgm:pt modelId="{3C36394C-5693-4488-A1D9-F5FD07752A6F}">
      <dgm:prSet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dirty="0" err="1">
              <a:latin typeface="Times New Roman" pitchFamily="18" charset="0"/>
              <a:cs typeface="Times New Roman" pitchFamily="18" charset="0"/>
            </a:rPr>
            <a:t>Tạo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được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bức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tranh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có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sư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̉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dụng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vo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̉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trứng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đê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̉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tạo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hình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màu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va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̀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chất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cảm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.</a:t>
          </a:r>
        </a:p>
      </dgm:t>
    </dgm:pt>
    <dgm:pt modelId="{C2ACC3BE-C4A7-416D-9C88-677D1D30B86B}" type="parTrans" cxnId="{F2BBDF47-FF70-4C8B-8E24-8A8629FC072F}">
      <dgm:prSet/>
      <dgm:spPr/>
      <dgm:t>
        <a:bodyPr/>
        <a:lstStyle/>
        <a:p>
          <a:endParaRPr lang="en-US"/>
        </a:p>
      </dgm:t>
    </dgm:pt>
    <dgm:pt modelId="{8EBBB9EE-8D62-4FA8-A86F-2123EAB90FF1}" type="sibTrans" cxnId="{F2BBDF47-FF70-4C8B-8E24-8A8629FC072F}">
      <dgm:prSet/>
      <dgm:spPr/>
      <dgm:t>
        <a:bodyPr/>
        <a:lstStyle/>
        <a:p>
          <a:endParaRPr lang="en-US"/>
        </a:p>
      </dgm:t>
    </dgm:pt>
    <dgm:pt modelId="{5D0227CA-E3BA-4CC6-8B5C-9C7A449E26B4}">
      <dgm:prSet phldrT="[Text]"/>
      <dgm:spPr>
        <a:solidFill>
          <a:schemeClr val="accent6">
            <a:lumMod val="20000"/>
            <a:lumOff val="80000"/>
            <a:alpha val="89804"/>
          </a:schemeClr>
        </a:solidFill>
      </dgm:spPr>
      <dgm:t>
        <a:bodyPr/>
        <a:lstStyle/>
        <a:p>
          <a:pPr algn="just">
            <a:lnSpc>
              <a:spcPct val="100000"/>
            </a:lnSpc>
          </a:pPr>
          <a:r>
            <a:rPr lang="en-US" dirty="0"/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Nêu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được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khái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quát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vê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̀̀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nghê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̣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thuật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tranh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sơn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mài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Việt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Nam.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Tóm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tắt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được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khái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quát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cuộc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đời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sư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̣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nghiệp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va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̀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đóng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góp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của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họa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si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̃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Nguyễn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Gia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Trí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cho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nghê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̣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thuật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tranh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sơn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mài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. Chỉ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ra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va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̀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phân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tích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được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cách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sư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̉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dụng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vo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̉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trứng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đê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̉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tạo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hình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màu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va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̀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chất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cảm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trong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tranh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.</a:t>
          </a:r>
        </a:p>
      </dgm:t>
    </dgm:pt>
    <dgm:pt modelId="{78AF0E0A-F3C6-4AC1-BCA1-6820E34769D7}" type="sibTrans" cxnId="{21217B94-E999-4B24-A212-12BAE357F3B0}">
      <dgm:prSet/>
      <dgm:spPr/>
      <dgm:t>
        <a:bodyPr/>
        <a:lstStyle/>
        <a:p>
          <a:endParaRPr lang="en-US"/>
        </a:p>
      </dgm:t>
    </dgm:pt>
    <dgm:pt modelId="{C63C906D-4638-48B7-815E-11C9FC283AD0}" type="parTrans" cxnId="{21217B94-E999-4B24-A212-12BAE357F3B0}">
      <dgm:prSet/>
      <dgm:spPr/>
      <dgm:t>
        <a:bodyPr/>
        <a:lstStyle/>
        <a:p>
          <a:endParaRPr lang="en-US"/>
        </a:p>
      </dgm:t>
    </dgm:pt>
    <dgm:pt modelId="{72EEF937-C9E2-4BC3-8AB6-F6FAABACBA31}" type="pres">
      <dgm:prSet presAssocID="{8A86FE67-193E-4D37-B0FC-C04E8992A4AA}" presName="linearFlow" presStyleCnt="0">
        <dgm:presLayoutVars>
          <dgm:dir/>
          <dgm:animLvl val="lvl"/>
          <dgm:resizeHandles val="exact"/>
        </dgm:presLayoutVars>
      </dgm:prSet>
      <dgm:spPr/>
    </dgm:pt>
    <dgm:pt modelId="{03CE2FF7-5C4C-4FF6-96FF-930D6A59AFE8}" type="pres">
      <dgm:prSet presAssocID="{F72D17ED-CF9E-4CDC-801F-86457E2BFD60}" presName="composite" presStyleCnt="0"/>
      <dgm:spPr/>
    </dgm:pt>
    <dgm:pt modelId="{938EE1E8-7F89-46A0-AC95-66056E34D21A}" type="pres">
      <dgm:prSet presAssocID="{F72D17ED-CF9E-4CDC-801F-86457E2BFD60}" presName="parentText" presStyleLbl="alignNode1" presStyleIdx="0" presStyleCnt="4" custScaleY="121323">
        <dgm:presLayoutVars>
          <dgm:chMax val="1"/>
          <dgm:bulletEnabled val="1"/>
        </dgm:presLayoutVars>
      </dgm:prSet>
      <dgm:spPr/>
    </dgm:pt>
    <dgm:pt modelId="{CAD027B6-6B18-466C-84CF-37899A940797}" type="pres">
      <dgm:prSet presAssocID="{F72D17ED-CF9E-4CDC-801F-86457E2BFD60}" presName="descendantText" presStyleLbl="alignAcc1" presStyleIdx="0" presStyleCnt="4" custScaleY="135516" custLinFactNeighborX="414" custLinFactNeighborY="-28105">
        <dgm:presLayoutVars>
          <dgm:bulletEnabled val="1"/>
        </dgm:presLayoutVars>
      </dgm:prSet>
      <dgm:spPr/>
    </dgm:pt>
    <dgm:pt modelId="{A52E0792-6F8F-4532-94F0-8565279D9787}" type="pres">
      <dgm:prSet presAssocID="{DC0716AD-F2CC-4B26-8A50-6206069FED25}" presName="sp" presStyleCnt="0"/>
      <dgm:spPr/>
    </dgm:pt>
    <dgm:pt modelId="{E666FBC6-ACFB-4593-B104-8131C65329EF}" type="pres">
      <dgm:prSet presAssocID="{A584CB25-FD5A-4BCE-A333-F9DA43A5F3FB}" presName="composite" presStyleCnt="0"/>
      <dgm:spPr/>
    </dgm:pt>
    <dgm:pt modelId="{90D53E90-1A09-4C41-97BC-B0963659E438}" type="pres">
      <dgm:prSet presAssocID="{A584CB25-FD5A-4BCE-A333-F9DA43A5F3FB}" presName="parentText" presStyleLbl="alignNode1" presStyleIdx="1" presStyleCnt="4" custScaleX="99605" custLinFactNeighborX="0" custLinFactNeighborY="2166">
        <dgm:presLayoutVars>
          <dgm:chMax val="1"/>
          <dgm:bulletEnabled val="1"/>
        </dgm:presLayoutVars>
      </dgm:prSet>
      <dgm:spPr/>
    </dgm:pt>
    <dgm:pt modelId="{902D21C2-9633-4834-8FEA-3E5E3C4779B7}" type="pres">
      <dgm:prSet presAssocID="{A584CB25-FD5A-4BCE-A333-F9DA43A5F3FB}" presName="descendantText" presStyleLbl="alignAcc1" presStyleIdx="1" presStyleCnt="4" custScaleX="98899" custScaleY="100000" custLinFactNeighborX="-376" custLinFactNeighborY="5067">
        <dgm:presLayoutVars>
          <dgm:bulletEnabled val="1"/>
        </dgm:presLayoutVars>
      </dgm:prSet>
      <dgm:spPr/>
    </dgm:pt>
    <dgm:pt modelId="{485A4249-BD83-4F8B-B790-78A8F58781B2}" type="pres">
      <dgm:prSet presAssocID="{5AAF582E-888A-42B5-8CE4-99B3C6E34EF8}" presName="sp" presStyleCnt="0"/>
      <dgm:spPr/>
    </dgm:pt>
    <dgm:pt modelId="{BFAED194-AC9B-4427-8891-967D3A1978FC}" type="pres">
      <dgm:prSet presAssocID="{B878CFDF-CDDA-4385-A0D4-E47FD7BDD467}" presName="composite" presStyleCnt="0"/>
      <dgm:spPr/>
    </dgm:pt>
    <dgm:pt modelId="{D7F112E4-C8DD-4637-8710-E2323ED2127A}" type="pres">
      <dgm:prSet presAssocID="{B878CFDF-CDDA-4385-A0D4-E47FD7BDD467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6CF553AA-5447-4538-8F88-E6046AFEE4AB}" type="pres">
      <dgm:prSet presAssocID="{B878CFDF-CDDA-4385-A0D4-E47FD7BDD467}" presName="descendantText" presStyleLbl="alignAcc1" presStyleIdx="2" presStyleCnt="4">
        <dgm:presLayoutVars>
          <dgm:bulletEnabled val="1"/>
        </dgm:presLayoutVars>
      </dgm:prSet>
      <dgm:spPr/>
    </dgm:pt>
    <dgm:pt modelId="{3423102A-4771-4380-A86F-7CCB2F9C435D}" type="pres">
      <dgm:prSet presAssocID="{9328DD07-0262-4C9C-BE93-D7BB6FC6E7F7}" presName="sp" presStyleCnt="0"/>
      <dgm:spPr/>
    </dgm:pt>
    <dgm:pt modelId="{5E2EB04A-0D7C-479D-B899-796442349FE6}" type="pres">
      <dgm:prSet presAssocID="{7EF3B03E-3005-462D-8557-94820393FE15}" presName="composite" presStyleCnt="0"/>
      <dgm:spPr/>
    </dgm:pt>
    <dgm:pt modelId="{E2701573-195C-42F3-B283-C837A6EE3D21}" type="pres">
      <dgm:prSet presAssocID="{7EF3B03E-3005-462D-8557-94820393FE15}" presName="parentText" presStyleLbl="alignNode1" presStyleIdx="3" presStyleCnt="4" custLinFactNeighborY="79564">
        <dgm:presLayoutVars>
          <dgm:chMax val="1"/>
          <dgm:bulletEnabled val="1"/>
        </dgm:presLayoutVars>
      </dgm:prSet>
      <dgm:spPr/>
    </dgm:pt>
    <dgm:pt modelId="{90850FF7-0C64-444D-8439-C084E696B466}" type="pres">
      <dgm:prSet presAssocID="{7EF3B03E-3005-462D-8557-94820393FE15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8156AE08-AC8E-4DC1-9641-B57254F75DD6}" type="presOf" srcId="{F72D17ED-CF9E-4CDC-801F-86457E2BFD60}" destId="{938EE1E8-7F89-46A0-AC95-66056E34D21A}" srcOrd="0" destOrd="0" presId="urn:microsoft.com/office/officeart/2005/8/layout/chevron2"/>
    <dgm:cxn modelId="{ECA0F008-3963-451C-8DCD-314D51E9F077}" type="presOf" srcId="{8A86FE67-193E-4D37-B0FC-C04E8992A4AA}" destId="{72EEF937-C9E2-4BC3-8AB6-F6FAABACBA31}" srcOrd="0" destOrd="0" presId="urn:microsoft.com/office/officeart/2005/8/layout/chevron2"/>
    <dgm:cxn modelId="{91AA0A12-A381-4618-939B-E1AAB2900CDB}" type="presOf" srcId="{3C36394C-5693-4488-A1D9-F5FD07752A6F}" destId="{902D21C2-9633-4834-8FEA-3E5E3C4779B7}" srcOrd="0" destOrd="0" presId="urn:microsoft.com/office/officeart/2005/8/layout/chevron2"/>
    <dgm:cxn modelId="{33E0121A-E714-4527-8BDC-9A2ED810967C}" type="presOf" srcId="{7EF3B03E-3005-462D-8557-94820393FE15}" destId="{E2701573-195C-42F3-B283-C837A6EE3D21}" srcOrd="0" destOrd="0" presId="urn:microsoft.com/office/officeart/2005/8/layout/chevron2"/>
    <dgm:cxn modelId="{A19DA82C-401E-456C-A20B-CEFD82E70F25}" srcId="{8A86FE67-193E-4D37-B0FC-C04E8992A4AA}" destId="{F72D17ED-CF9E-4CDC-801F-86457E2BFD60}" srcOrd="0" destOrd="0" parTransId="{1D54E85D-BFCB-4839-BD5D-BC18C4806F23}" sibTransId="{DC0716AD-F2CC-4B26-8A50-6206069FED25}"/>
    <dgm:cxn modelId="{A2DCE835-DB82-411A-83CC-1524E3F2F02B}" srcId="{8A86FE67-193E-4D37-B0FC-C04E8992A4AA}" destId="{B878CFDF-CDDA-4385-A0D4-E47FD7BDD467}" srcOrd="2" destOrd="0" parTransId="{D40CEC3A-E1A3-4290-B7ED-0E43E7B815E0}" sibTransId="{9328DD07-0262-4C9C-BE93-D7BB6FC6E7F7}"/>
    <dgm:cxn modelId="{F2BBDF47-FF70-4C8B-8E24-8A8629FC072F}" srcId="{A584CB25-FD5A-4BCE-A333-F9DA43A5F3FB}" destId="{3C36394C-5693-4488-A1D9-F5FD07752A6F}" srcOrd="0" destOrd="0" parTransId="{C2ACC3BE-C4A7-416D-9C88-677D1D30B86B}" sibTransId="{8EBBB9EE-8D62-4FA8-A86F-2123EAB90FF1}"/>
    <dgm:cxn modelId="{33B29B7A-A1CB-4409-8806-48C399AB6452}" type="presOf" srcId="{A584CB25-FD5A-4BCE-A333-F9DA43A5F3FB}" destId="{90D53E90-1A09-4C41-97BC-B0963659E438}" srcOrd="0" destOrd="0" presId="urn:microsoft.com/office/officeart/2005/8/layout/chevron2"/>
    <dgm:cxn modelId="{60CD8884-877D-49CA-9AE6-4CA80799EDF6}" type="presOf" srcId="{5D0227CA-E3BA-4CC6-8B5C-9C7A449E26B4}" destId="{CAD027B6-6B18-466C-84CF-37899A940797}" srcOrd="0" destOrd="0" presId="urn:microsoft.com/office/officeart/2005/8/layout/chevron2"/>
    <dgm:cxn modelId="{21217B94-E999-4B24-A212-12BAE357F3B0}" srcId="{F72D17ED-CF9E-4CDC-801F-86457E2BFD60}" destId="{5D0227CA-E3BA-4CC6-8B5C-9C7A449E26B4}" srcOrd="0" destOrd="0" parTransId="{C63C906D-4638-48B7-815E-11C9FC283AD0}" sibTransId="{78AF0E0A-F3C6-4AC1-BCA1-6820E34769D7}"/>
    <dgm:cxn modelId="{20EFE1A5-DC9A-49BE-897C-34B566C47363}" srcId="{7EF3B03E-3005-462D-8557-94820393FE15}" destId="{03E1ECB4-9FB9-4AE7-BD19-72B4B9484FFB}" srcOrd="0" destOrd="0" parTransId="{74AB924F-AA64-47F8-80AA-1A037B4D175E}" sibTransId="{647A5A0E-8636-4357-92B9-84C38E9A23DC}"/>
    <dgm:cxn modelId="{191A75AA-73DF-4806-AEF2-7D916B911723}" srcId="{8A86FE67-193E-4D37-B0FC-C04E8992A4AA}" destId="{7EF3B03E-3005-462D-8557-94820393FE15}" srcOrd="3" destOrd="0" parTransId="{703BD17C-C6ED-40A8-8000-D565AD081183}" sibTransId="{C5D585E8-C554-4B38-8A3A-8249B3B9BBC2}"/>
    <dgm:cxn modelId="{4A2793AA-9068-42C9-8F0E-59831E7EDB6E}" srcId="{8A86FE67-193E-4D37-B0FC-C04E8992A4AA}" destId="{A584CB25-FD5A-4BCE-A333-F9DA43A5F3FB}" srcOrd="1" destOrd="0" parTransId="{05AFC92D-4140-4AA7-BB6C-BE85F72817B6}" sibTransId="{5AAF582E-888A-42B5-8CE4-99B3C6E34EF8}"/>
    <dgm:cxn modelId="{DB9B64AB-77BC-4EBA-9E44-3C2722EF5A55}" type="presOf" srcId="{03E1ECB4-9FB9-4AE7-BD19-72B4B9484FFB}" destId="{90850FF7-0C64-444D-8439-C084E696B466}" srcOrd="0" destOrd="0" presId="urn:microsoft.com/office/officeart/2005/8/layout/chevron2"/>
    <dgm:cxn modelId="{938043C1-D434-4D6E-822D-F8DA2CDAF8D7}" type="presOf" srcId="{B878CFDF-CDDA-4385-A0D4-E47FD7BDD467}" destId="{D7F112E4-C8DD-4637-8710-E2323ED2127A}" srcOrd="0" destOrd="0" presId="urn:microsoft.com/office/officeart/2005/8/layout/chevron2"/>
    <dgm:cxn modelId="{3BF29EC1-2326-4A05-81EE-7AC8CDD2DEE1}" srcId="{B878CFDF-CDDA-4385-A0D4-E47FD7BDD467}" destId="{0759D592-DC31-4005-B3EA-602CA267F4F8}" srcOrd="0" destOrd="0" parTransId="{7A060540-3B41-4210-9AB1-1102C17C6E42}" sibTransId="{9E5D1FB1-C8AD-4BDB-B06F-68E72DA7DF9C}"/>
    <dgm:cxn modelId="{2D3707C4-6954-4C9B-9A77-67C77DA300C0}" type="presOf" srcId="{0759D592-DC31-4005-B3EA-602CA267F4F8}" destId="{6CF553AA-5447-4538-8F88-E6046AFEE4AB}" srcOrd="0" destOrd="0" presId="urn:microsoft.com/office/officeart/2005/8/layout/chevron2"/>
    <dgm:cxn modelId="{A6E9FFEF-10CB-41B5-8E9B-DCA8548676DE}" type="presParOf" srcId="{72EEF937-C9E2-4BC3-8AB6-F6FAABACBA31}" destId="{03CE2FF7-5C4C-4FF6-96FF-930D6A59AFE8}" srcOrd="0" destOrd="0" presId="urn:microsoft.com/office/officeart/2005/8/layout/chevron2"/>
    <dgm:cxn modelId="{834DA128-E21F-4680-86A9-0536012496E9}" type="presParOf" srcId="{03CE2FF7-5C4C-4FF6-96FF-930D6A59AFE8}" destId="{938EE1E8-7F89-46A0-AC95-66056E34D21A}" srcOrd="0" destOrd="0" presId="urn:microsoft.com/office/officeart/2005/8/layout/chevron2"/>
    <dgm:cxn modelId="{94EC4104-5725-4E41-92C6-1C67737B3C32}" type="presParOf" srcId="{03CE2FF7-5C4C-4FF6-96FF-930D6A59AFE8}" destId="{CAD027B6-6B18-466C-84CF-37899A940797}" srcOrd="1" destOrd="0" presId="urn:microsoft.com/office/officeart/2005/8/layout/chevron2"/>
    <dgm:cxn modelId="{4EAA7126-2FCE-4309-AB67-1C9E82059158}" type="presParOf" srcId="{72EEF937-C9E2-4BC3-8AB6-F6FAABACBA31}" destId="{A52E0792-6F8F-4532-94F0-8565279D9787}" srcOrd="1" destOrd="0" presId="urn:microsoft.com/office/officeart/2005/8/layout/chevron2"/>
    <dgm:cxn modelId="{513692FA-18A9-4F9C-89FB-09EFEA832E58}" type="presParOf" srcId="{72EEF937-C9E2-4BC3-8AB6-F6FAABACBA31}" destId="{E666FBC6-ACFB-4593-B104-8131C65329EF}" srcOrd="2" destOrd="0" presId="urn:microsoft.com/office/officeart/2005/8/layout/chevron2"/>
    <dgm:cxn modelId="{17F68983-E1EF-4DE2-9A98-97727F42C125}" type="presParOf" srcId="{E666FBC6-ACFB-4593-B104-8131C65329EF}" destId="{90D53E90-1A09-4C41-97BC-B0963659E438}" srcOrd="0" destOrd="0" presId="urn:microsoft.com/office/officeart/2005/8/layout/chevron2"/>
    <dgm:cxn modelId="{0AC6F307-EE91-4629-BFFD-4246B6443B6C}" type="presParOf" srcId="{E666FBC6-ACFB-4593-B104-8131C65329EF}" destId="{902D21C2-9633-4834-8FEA-3E5E3C4779B7}" srcOrd="1" destOrd="0" presId="urn:microsoft.com/office/officeart/2005/8/layout/chevron2"/>
    <dgm:cxn modelId="{E03A14BE-6422-4D2E-8321-913351DC3629}" type="presParOf" srcId="{72EEF937-C9E2-4BC3-8AB6-F6FAABACBA31}" destId="{485A4249-BD83-4F8B-B790-78A8F58781B2}" srcOrd="3" destOrd="0" presId="urn:microsoft.com/office/officeart/2005/8/layout/chevron2"/>
    <dgm:cxn modelId="{A51B1437-6A18-4B9F-A135-E49DE498EC74}" type="presParOf" srcId="{72EEF937-C9E2-4BC3-8AB6-F6FAABACBA31}" destId="{BFAED194-AC9B-4427-8891-967D3A1978FC}" srcOrd="4" destOrd="0" presId="urn:microsoft.com/office/officeart/2005/8/layout/chevron2"/>
    <dgm:cxn modelId="{FC0D5737-0FBE-4D7D-84A4-CA8DA24BFEA6}" type="presParOf" srcId="{BFAED194-AC9B-4427-8891-967D3A1978FC}" destId="{D7F112E4-C8DD-4637-8710-E2323ED2127A}" srcOrd="0" destOrd="0" presId="urn:microsoft.com/office/officeart/2005/8/layout/chevron2"/>
    <dgm:cxn modelId="{DF8B9999-3B67-417B-A703-9A401C1F0647}" type="presParOf" srcId="{BFAED194-AC9B-4427-8891-967D3A1978FC}" destId="{6CF553AA-5447-4538-8F88-E6046AFEE4AB}" srcOrd="1" destOrd="0" presId="urn:microsoft.com/office/officeart/2005/8/layout/chevron2"/>
    <dgm:cxn modelId="{60F61E37-57E8-4D27-A8CD-2EE22DE67D96}" type="presParOf" srcId="{72EEF937-C9E2-4BC3-8AB6-F6FAABACBA31}" destId="{3423102A-4771-4380-A86F-7CCB2F9C435D}" srcOrd="5" destOrd="0" presId="urn:microsoft.com/office/officeart/2005/8/layout/chevron2"/>
    <dgm:cxn modelId="{469E6F1B-ABEF-48BC-B839-7241D9108AA1}" type="presParOf" srcId="{72EEF937-C9E2-4BC3-8AB6-F6FAABACBA31}" destId="{5E2EB04A-0D7C-479D-B899-796442349FE6}" srcOrd="6" destOrd="0" presId="urn:microsoft.com/office/officeart/2005/8/layout/chevron2"/>
    <dgm:cxn modelId="{A417E832-11D9-41D4-AB5A-3B013C018012}" type="presParOf" srcId="{5E2EB04A-0D7C-479D-B899-796442349FE6}" destId="{E2701573-195C-42F3-B283-C837A6EE3D21}" srcOrd="0" destOrd="0" presId="urn:microsoft.com/office/officeart/2005/8/layout/chevron2"/>
    <dgm:cxn modelId="{1832F709-4EDD-460B-BCA0-17D6C16CEAC8}" type="presParOf" srcId="{5E2EB04A-0D7C-479D-B899-796442349FE6}" destId="{90850FF7-0C64-444D-8439-C084E696B46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8EE1E8-7F89-46A0-AC95-66056E34D21A}">
      <dsp:nvSpPr>
        <dsp:cNvPr id="0" name=""/>
        <dsp:cNvSpPr/>
      </dsp:nvSpPr>
      <dsp:spPr>
        <a:xfrm rot="5400000">
          <a:off x="-282906" y="294862"/>
          <a:ext cx="1323299" cy="75748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1</a:t>
          </a:r>
        </a:p>
      </dsp:txBody>
      <dsp:txXfrm rot="-5400000">
        <a:off x="1" y="390700"/>
        <a:ext cx="757487" cy="565812"/>
      </dsp:txXfrm>
    </dsp:sp>
    <dsp:sp modelId="{CAD027B6-6B18-466C-84CF-37899A940797}">
      <dsp:nvSpPr>
        <dsp:cNvPr id="0" name=""/>
        <dsp:cNvSpPr/>
      </dsp:nvSpPr>
      <dsp:spPr>
        <a:xfrm rot="5400000">
          <a:off x="4011119" y="-3253632"/>
          <a:ext cx="964847" cy="7472112"/>
        </a:xfrm>
        <a:prstGeom prst="round2SameRect">
          <a:avLst/>
        </a:prstGeom>
        <a:solidFill>
          <a:schemeClr val="accent6">
            <a:lumMod val="20000"/>
            <a:lumOff val="80000"/>
            <a:alpha val="89804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Nêu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được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khái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quát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vê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̀̀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nghê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̣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thuật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tranh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sơn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mài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Việt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Nam.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Tóm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tắt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được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khái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quát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cuộc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đời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sư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̣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nghiệp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va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̀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đóng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góp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của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họa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si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̃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Nguyễn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Gia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Trí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cho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nghê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̣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thuật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tranh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sơn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mài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. Chỉ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ra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va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̀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phân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tích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được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cách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sư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̉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dụng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vo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̉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trứng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đê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̉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tạo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hình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màu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va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̀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chất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cảm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tranh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.</a:t>
          </a:r>
        </a:p>
      </dsp:txBody>
      <dsp:txXfrm rot="-5400000">
        <a:off x="757487" y="47100"/>
        <a:ext cx="7425012" cy="870647"/>
      </dsp:txXfrm>
    </dsp:sp>
    <dsp:sp modelId="{90D53E90-1A09-4C41-97BC-B0963659E438}">
      <dsp:nvSpPr>
        <dsp:cNvPr id="0" name=""/>
        <dsp:cNvSpPr/>
      </dsp:nvSpPr>
      <dsp:spPr>
        <a:xfrm rot="5400000">
          <a:off x="-168114" y="1387582"/>
          <a:ext cx="1090724" cy="754495"/>
        </a:xfrm>
        <a:prstGeom prst="chevron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2</a:t>
          </a:r>
        </a:p>
      </dsp:txBody>
      <dsp:txXfrm rot="-5400000">
        <a:off x="1" y="1596716"/>
        <a:ext cx="754495" cy="336229"/>
      </dsp:txXfrm>
    </dsp:sp>
    <dsp:sp modelId="{902D21C2-9633-4834-8FEA-3E5E3C4779B7}">
      <dsp:nvSpPr>
        <dsp:cNvPr id="0" name=""/>
        <dsp:cNvSpPr/>
      </dsp:nvSpPr>
      <dsp:spPr>
        <a:xfrm rot="5400000">
          <a:off x="4109458" y="-2107013"/>
          <a:ext cx="711980" cy="7389844"/>
        </a:xfrm>
        <a:prstGeom prst="round2Same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Tạo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được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bức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tranh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có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sư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̉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dụng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vo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̉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trứng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đê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̉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tạo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hình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màu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va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̀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chất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cảm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.</a:t>
          </a:r>
        </a:p>
      </dsp:txBody>
      <dsp:txXfrm rot="-5400000">
        <a:off x="770526" y="1266675"/>
        <a:ext cx="7355088" cy="642468"/>
      </dsp:txXfrm>
    </dsp:sp>
    <dsp:sp modelId="{D7F112E4-C8DD-4637-8710-E2323ED2127A}">
      <dsp:nvSpPr>
        <dsp:cNvPr id="0" name=""/>
        <dsp:cNvSpPr/>
      </dsp:nvSpPr>
      <dsp:spPr>
        <a:xfrm rot="5400000">
          <a:off x="-166618" y="2313772"/>
          <a:ext cx="1090724" cy="757487"/>
        </a:xfrm>
        <a:prstGeom prst="chevron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3</a:t>
          </a:r>
        </a:p>
      </dsp:txBody>
      <dsp:txXfrm rot="-5400000">
        <a:off x="1" y="2525898"/>
        <a:ext cx="757487" cy="333237"/>
      </dsp:txXfrm>
    </dsp:sp>
    <dsp:sp modelId="{6CF553AA-5447-4538-8F88-E6046AFEE4AB}">
      <dsp:nvSpPr>
        <dsp:cNvPr id="0" name=""/>
        <dsp:cNvSpPr/>
      </dsp:nvSpPr>
      <dsp:spPr>
        <a:xfrm rot="5400000">
          <a:off x="4137553" y="-1232912"/>
          <a:ext cx="711980" cy="7472112"/>
        </a:xfrm>
        <a:prstGeom prst="round2Same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Vận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dụng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ki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̃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thuật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gắn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vo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̉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trứng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đê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̉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trang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trí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các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sản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phẩm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mĩ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thuật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khác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cuộc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sống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.</a:t>
          </a:r>
        </a:p>
      </dsp:txBody>
      <dsp:txXfrm rot="-5400000">
        <a:off x="757487" y="2181910"/>
        <a:ext cx="7437356" cy="642468"/>
      </dsp:txXfrm>
    </dsp:sp>
    <dsp:sp modelId="{E2701573-195C-42F3-B283-C837A6EE3D21}">
      <dsp:nvSpPr>
        <dsp:cNvPr id="0" name=""/>
        <dsp:cNvSpPr/>
      </dsp:nvSpPr>
      <dsp:spPr>
        <a:xfrm rot="5400000">
          <a:off x="-166618" y="3266894"/>
          <a:ext cx="1090724" cy="757487"/>
        </a:xfrm>
        <a:prstGeom prst="chevron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4</a:t>
          </a:r>
        </a:p>
      </dsp:txBody>
      <dsp:txXfrm rot="-5400000">
        <a:off x="1" y="3479020"/>
        <a:ext cx="757487" cy="333237"/>
      </dsp:txXfrm>
    </dsp:sp>
    <dsp:sp modelId="{90850FF7-0C64-444D-8439-C084E696B466}">
      <dsp:nvSpPr>
        <dsp:cNvPr id="0" name=""/>
        <dsp:cNvSpPr/>
      </dsp:nvSpPr>
      <dsp:spPr>
        <a:xfrm rot="5400000">
          <a:off x="4137553" y="-281600"/>
          <a:ext cx="711980" cy="7472112"/>
        </a:xfrm>
        <a:prstGeom prst="round2Same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Xác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định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trách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nhiệm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học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tập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sáng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tạo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va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̀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phát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huy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gia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́ trị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văn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hóa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nghê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̣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thuật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của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dân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tộc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cuộc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sống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.</a:t>
          </a:r>
        </a:p>
      </dsp:txBody>
      <dsp:txXfrm rot="-5400000">
        <a:off x="757487" y="3133222"/>
        <a:ext cx="7437356" cy="6424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1D764F-0883-44C0-BD3C-9D53ACAE1B91}" type="datetimeFigureOut">
              <a:rPr lang="en-US" smtClean="0"/>
              <a:t>21/7/2023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833D5-1165-437F-BFED-6463AC12F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843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EC0E7-A629-451B-A8AF-02F55F40B630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689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5B187-33EC-4FA1-B7AC-751C7C47DD12}" type="datetimeFigureOut">
              <a:rPr lang="en-US" smtClean="0"/>
              <a:t>21/7/2023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E121D-455F-4265-ADC6-7E7778F3B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94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5B187-33EC-4FA1-B7AC-751C7C47DD12}" type="datetimeFigureOut">
              <a:rPr lang="en-US" smtClean="0"/>
              <a:t>21/7/2023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E121D-455F-4265-ADC6-7E7778F3B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97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5B187-33EC-4FA1-B7AC-751C7C47DD12}" type="datetimeFigureOut">
              <a:rPr lang="en-US" smtClean="0"/>
              <a:t>21/7/2023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E121D-455F-4265-ADC6-7E7778F3B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44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28263-E8C7-26B7-0008-C86A387C5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2A9DA1-52C9-0075-8CB2-6DF88047F1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D7FA6-91C7-F697-7CA0-2594582A7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94B57-A90E-1E7D-F741-42BABAD8B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DB04B-8D27-6BA5-0F68-496277674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5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44875-F419-F56F-5F03-3D4392009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2C687-F4F6-C439-5567-BC6749D4A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28426-9846-0612-6CDC-9EC2A3A50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13D94-D332-1BAF-85D2-C5EB5424B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22C4A-77D5-B5B6-724A-3EEED038E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114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01260-4E7D-0F56-CB5F-D94B1B237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A27DFF-9851-1A9C-2E13-9644F3EC6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77A3D-C178-B266-B5EA-F85BADAD1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50EFD-5D28-B5E2-D75D-9340CC4C7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56FD8D-0992-8D62-5ABE-37B0ACD7F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740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A4561-0FF5-0DC1-E6B1-22FDA6AF1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A5D6F-574A-0A7D-718F-DD190EFD5D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4FEADD-6A82-BE7B-08C6-FB78221276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8551B1-DD21-769B-70EC-FA6D7F704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4837DE-63B2-BF23-F144-32CE7CC2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3D76D5-BBE1-0220-EC2B-6C271DBE4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443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BE402-0D8C-24C3-666D-25518F0F3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240F01-FFD9-4064-E863-4DD68BC25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DA618B-96BE-35F4-9229-0A8534882D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752FD9-9674-AE90-01A4-30152E06F4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11EE39-485D-D693-C2A8-C4642C43EF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6C1C47-F2CD-E8D9-FDD5-2833D0BC0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FB85DD-4FCA-512B-DC1B-4889965E8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2A9BE6-665E-5B46-19B0-2B44F61AC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665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1D98D-862E-4BF0-189F-3D905DD4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F2CDC6-2339-80BE-F8FA-EA5498B48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C191FB-DC3B-8425-FA0D-B46200FB6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E25C61-4487-3646-DB70-4A89556D2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272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2EB1C4-C056-2C05-C59B-D8D62105E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AB6159-25B2-8AB9-B62C-FCF22FC56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9D5F20-FB2F-3A0D-0201-2EDDFDD47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023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E4EDB-B371-8CAB-08BE-A51995E38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51618-DE50-871E-0ACA-4F997B853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6A3EC-7017-41CE-D285-C6EDF4F99B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52506D-3084-176A-9874-33768C2D5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BD8771-4658-DFE4-B0BE-09DA6FE45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3FCD4-6417-2DAA-5B51-FEB55A4BC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27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5B187-33EC-4FA1-B7AC-751C7C47DD12}" type="datetimeFigureOut">
              <a:rPr lang="en-US" smtClean="0"/>
              <a:t>21/7/2023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E121D-455F-4265-ADC6-7E7778F3B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021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C5223-8784-B9B8-6AC7-74FFAF59B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8DA745-FB49-776A-5E60-66E6D13969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BFB1BE-8198-870B-FDAE-C25495EE4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FB5BF8-42C8-8596-70F3-A128517D5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C16FA-1474-D057-4EA3-6DD0F361A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A66502-02D8-FEE0-DD9C-6B32A7F24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108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B9BDA-DA99-1BFB-B602-949A74370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D741CE-EFF0-5972-37E1-EE3BBA9ED3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DBE1F-CE8D-8379-832A-AA6C4B969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1E173-8A39-D425-0999-1B094DCA2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BFB55-E2B4-5C85-907F-4F76D1014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4092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0A2AF4-DCA3-65DD-6167-9FBC503944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E4CA4D-20C1-B991-68B9-21EA83C0C2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3E09F-2034-DF20-04CF-04B67628C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B7B81-D301-3FA1-395B-957ED7C88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D5149-DC5F-07A3-D82D-382E44FC8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486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5B187-33EC-4FA1-B7AC-751C7C47DD12}" type="datetimeFigureOut">
              <a:rPr lang="en-US" smtClean="0"/>
              <a:t>21/7/2023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E121D-455F-4265-ADC6-7E7778F3B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834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5B187-33EC-4FA1-B7AC-751C7C47DD12}" type="datetimeFigureOut">
              <a:rPr lang="en-US" smtClean="0"/>
              <a:t>21/7/2023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E121D-455F-4265-ADC6-7E7778F3B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48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5B187-33EC-4FA1-B7AC-751C7C47DD12}" type="datetimeFigureOut">
              <a:rPr lang="en-US" smtClean="0"/>
              <a:t>21/7/2023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E121D-455F-4265-ADC6-7E7778F3B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306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5B187-33EC-4FA1-B7AC-751C7C47DD12}" type="datetimeFigureOut">
              <a:rPr lang="en-US" smtClean="0"/>
              <a:t>21/7/2023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E121D-455F-4265-ADC6-7E7778F3B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16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5B187-33EC-4FA1-B7AC-751C7C47DD12}" type="datetimeFigureOut">
              <a:rPr lang="en-US" smtClean="0"/>
              <a:t>21/7/2023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E121D-455F-4265-ADC6-7E7778F3B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16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5B187-33EC-4FA1-B7AC-751C7C47DD12}" type="datetimeFigureOut">
              <a:rPr lang="en-US" smtClean="0"/>
              <a:t>21/7/2023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E121D-455F-4265-ADC6-7E7778F3B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20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5B187-33EC-4FA1-B7AC-751C7C47DD12}" type="datetimeFigureOut">
              <a:rPr lang="en-US" smtClean="0"/>
              <a:t>21/7/2023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E121D-455F-4265-ADC6-7E7778F3B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2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7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5B187-33EC-4FA1-B7AC-751C7C47DD12}" type="datetimeFigureOut">
              <a:rPr lang="en-US" smtClean="0"/>
              <a:t>21/7/2023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E121D-455F-4265-ADC6-7E7778F3B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52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D34715-7A68-B942-2E4E-59B77E50E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76819D-BDEA-367F-530F-A81CB3605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ACF4F-795C-23E3-3EC8-AF7A584297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21/7/2023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C04B6-9B88-1DC3-1B1C-228D7D608F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90569-D1ED-1C78-240D-F6EE8E48A4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9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9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ebm"/><Relationship Id="rId1" Type="http://schemas.microsoft.com/office/2007/relationships/media" Target="../media/media2.webm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209550"/>
            <a:ext cx="6248400" cy="1066800"/>
          </a:xfrm>
        </p:spPr>
        <p:txBody>
          <a:bodyPr>
            <a:noAutofit/>
          </a:bodyPr>
          <a:lstStyle/>
          <a:p>
            <a:r>
              <a:rPr lang="en-US" sz="2800" b="1" dirty="0">
                <a:ln w="1905"/>
                <a:solidFill>
                  <a:srgbClr val="BC5908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CHỦ ĐỀ: </a:t>
            </a:r>
            <a:br>
              <a:rPr lang="vi-VN" sz="2800" b="1" dirty="0">
                <a:ln w="1905"/>
                <a:solidFill>
                  <a:srgbClr val="BC5908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ln w="1905"/>
                <a:solidFill>
                  <a:srgbClr val="BC5908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NGHỆ THUẬT HIỆN </a:t>
            </a:r>
            <a:r>
              <a:rPr lang="vi-VN" sz="2400" b="1" dirty="0">
                <a:ln w="1905"/>
                <a:solidFill>
                  <a:srgbClr val="BC5908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n w="1905"/>
                <a:solidFill>
                  <a:srgbClr val="BC5908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ĐẠI VIỆT NAM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962150"/>
            <a:ext cx="8077200" cy="2038350"/>
          </a:xfrm>
        </p:spPr>
        <p:txBody>
          <a:bodyPr>
            <a:prstTxWarp prst="textPlain">
              <a:avLst/>
            </a:prstTxWarp>
            <a:normAutofit fontScale="92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4: NÉT ĐẶC TRƯNG TRONG TRANH SƠN MÀI VIỆT NAM</a:t>
            </a:r>
          </a:p>
        </p:txBody>
      </p:sp>
    </p:spTree>
    <p:extLst>
      <p:ext uri="{BB962C8B-B14F-4D97-AF65-F5344CB8AC3E}">
        <p14:creationId xmlns:p14="http://schemas.microsoft.com/office/powerpoint/2010/main" val="150374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5980"/>
            <a:ext cx="8686800" cy="384571"/>
          </a:xfrm>
        </p:spPr>
        <p:txBody>
          <a:bodyPr>
            <a:no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khảo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có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dụng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vật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liệu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trứng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85" y="742950"/>
            <a:ext cx="827734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67740" y="4629151"/>
            <a:ext cx="7162800" cy="36933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Nguyễn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Trí,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Bình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cảnh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1939,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mài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159cm x 400cm</a:t>
            </a:r>
          </a:p>
        </p:txBody>
      </p:sp>
    </p:spTree>
    <p:extLst>
      <p:ext uri="{BB962C8B-B14F-4D97-AF65-F5344CB8AC3E}">
        <p14:creationId xmlns:p14="http://schemas.microsoft.com/office/powerpoint/2010/main" val="271891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384571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khảo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có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dụng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vật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liệu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trứng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" y="742950"/>
            <a:ext cx="7391400" cy="391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67740" y="4701540"/>
            <a:ext cx="7315200" cy="38100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Phạm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Hậu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mùa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hạ, 1940,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mài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67,7cm x 149cm</a:t>
            </a:r>
          </a:p>
        </p:txBody>
      </p:sp>
    </p:spTree>
    <p:extLst>
      <p:ext uri="{BB962C8B-B14F-4D97-AF65-F5344CB8AC3E}">
        <p14:creationId xmlns:p14="http://schemas.microsoft.com/office/powerpoint/2010/main" val="335160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1" y="133351"/>
            <a:ext cx="7238999" cy="536971"/>
          </a:xfr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Sản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phẩm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20" y="1085847"/>
            <a:ext cx="2288381" cy="3839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085848"/>
            <a:ext cx="2481263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085847"/>
            <a:ext cx="3350740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8900" y="4598543"/>
            <a:ext cx="6477000" cy="461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3. Mỹ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Hòa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Thừa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Huê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́),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Tĩnh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vật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trứng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màu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gouache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bìa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8900" y="3638550"/>
            <a:ext cx="6096000" cy="5078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Hà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Nghê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̣ An),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vo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trứng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̀ gouache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bìa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95928" y="4133672"/>
            <a:ext cx="6178514" cy="50782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Thu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(Hà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Nội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nấm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vo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trứng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màu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gouache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bìa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495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91566"/>
            <a:ext cx="3962400" cy="28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03456" y="4153584"/>
            <a:ext cx="3356688" cy="646331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Tảo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nguồn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báo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Động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06376"/>
            <a:ext cx="8229600" cy="536575"/>
          </a:xfr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 b="1" dirty="0" err="1"/>
              <a:t>Sản</a:t>
            </a:r>
            <a:r>
              <a:rPr lang="en-US" sz="3600" b="1" dirty="0"/>
              <a:t> </a:t>
            </a:r>
            <a:r>
              <a:rPr lang="en-US" sz="3600" b="1" dirty="0" err="1"/>
              <a:t>phẩm</a:t>
            </a:r>
            <a:r>
              <a:rPr lang="en-US" sz="3600" b="1" dirty="0"/>
              <a:t> </a:t>
            </a:r>
            <a:r>
              <a:rPr lang="en-US" sz="3600" b="1" dirty="0" err="1"/>
              <a:t>của</a:t>
            </a:r>
            <a:r>
              <a:rPr lang="en-US" sz="3600" b="1" dirty="0"/>
              <a:t> </a:t>
            </a:r>
            <a:r>
              <a:rPr lang="en-US" sz="3600" b="1" dirty="0" err="1"/>
              <a:t>học</a:t>
            </a:r>
            <a:r>
              <a:rPr lang="en-US" sz="3600" b="1" dirty="0"/>
              <a:t> </a:t>
            </a:r>
            <a:r>
              <a:rPr lang="en-US" sz="3600" b="1" dirty="0" err="1"/>
              <a:t>sinh</a:t>
            </a:r>
            <a:endParaRPr lang="en-US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22" y="1091566"/>
            <a:ext cx="3894156" cy="2920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7240" y="4153584"/>
            <a:ext cx="2989921" cy="64633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Hoạt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động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nhóm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sinh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nguồn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tầm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internet)</a:t>
            </a:r>
          </a:p>
        </p:txBody>
      </p:sp>
    </p:spTree>
    <p:extLst>
      <p:ext uri="{BB962C8B-B14F-4D97-AF65-F5344CB8AC3E}">
        <p14:creationId xmlns:p14="http://schemas.microsoft.com/office/powerpoint/2010/main" val="115637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205979"/>
            <a:ext cx="4800600" cy="857250"/>
          </a:xfr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Sản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phẩm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sáng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tạo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biến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trứng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thành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sản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phẩm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lịch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3856"/>
            <a:ext cx="3050478" cy="466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581150"/>
            <a:ext cx="4876800" cy="276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24400" y="4494015"/>
            <a:ext cx="3352800" cy="36933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Trích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nguồn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báo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Động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39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1733"/>
            <a:ext cx="8021176" cy="772774"/>
          </a:xfr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Sản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phẩm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sáng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tạo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biến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vo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trứng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thành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sản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phẩm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lịch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3" y="2800350"/>
            <a:ext cx="3678237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2800350"/>
            <a:ext cx="3429001" cy="1780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80810"/>
            <a:ext cx="3677776" cy="174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44147" y="4776193"/>
            <a:ext cx="2698175" cy="369332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lvl="0" algn="ctr"/>
            <a:r>
              <a:rPr lang="en-US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Trích</a:t>
            </a: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nguồn</a:t>
            </a: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báo</a:t>
            </a: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Động</a:t>
            </a:r>
            <a:endParaRPr lang="en-US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80810"/>
            <a:ext cx="3429000" cy="170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21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1"/>
            <a:ext cx="8229600" cy="689371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 TRƯNG BÀY SẢN PHẨM VÀ CHIA SẺ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19150"/>
            <a:ext cx="8763000" cy="4191000"/>
          </a:xfr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cảm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tích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̀: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Bức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thích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hòa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sắc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+ Kĩ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thuật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gắn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trứng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tạo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màu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chất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cảm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+ Ý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tưởng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điều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chỉnh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bức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hoàn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thiện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bức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mài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mà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biết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895350"/>
            <a:ext cx="2222560" cy="1761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799" y="3105150"/>
            <a:ext cx="1752601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03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6670"/>
            <a:ext cx="8915400" cy="716280"/>
          </a:xfrm>
        </p:spPr>
        <p:txBody>
          <a:bodyPr>
            <a:no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5. GIỚI THIỆU TÁC PHẨM VÀ TÁC GIẢ NGUYỄN GIA TRÍ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87929"/>
            <a:ext cx="1981200" cy="3007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0" y="901276"/>
            <a:ext cx="6629400" cy="38318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Họa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sĩ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Nguyễn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Gia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trí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(1908-1993)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quê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tại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huyện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Chương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Mỹ,Hà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Nội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tốt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nghiệp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Trường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Mi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̃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thuật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Đông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Dương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khóa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VII (1931-1936).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Ông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là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những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họa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sĩ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tiên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phong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chuyển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thể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sơn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ta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thành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chất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liệu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sáng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tác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hội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họa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đặc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biệt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đã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thành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công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việc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sử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dụng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vỏ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trứng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để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tạo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màu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đậm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nhạt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chất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tranh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sơn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mài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Họa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si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̃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đa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̃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đê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̉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lại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một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di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sản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gia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́ trị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cho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nghê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̣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thuật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tạo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hình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hiện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đại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Việt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Nam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như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Thiếu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nư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̃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bên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cây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phu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̀ dung,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Thiếu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nư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̃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bên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bơ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̀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suối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Vườn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xuân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Trung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Nam,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Bắc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Bình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phong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Thiếu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nư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̃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vườn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–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Phong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cảnh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;…</a:t>
            </a:r>
            <a:endParaRPr lang="en-US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182608"/>
            <a:ext cx="2057400" cy="58477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Họa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Nguyễn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Trí </a:t>
            </a:r>
          </a:p>
          <a:p>
            <a:pPr algn="ctr"/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(1906-1993)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24200" y="4629151"/>
            <a:ext cx="914400" cy="36933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86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9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285750"/>
            <a:ext cx="7000580" cy="4063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2600" y="4476751"/>
            <a:ext cx="5791200" cy="36933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dirty="0" err="1"/>
              <a:t>Nguyễn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Trí,</a:t>
            </a:r>
            <a:r>
              <a:rPr lang="en-US" dirty="0" err="1"/>
              <a:t>Vườn</a:t>
            </a:r>
            <a:r>
              <a:rPr lang="en-US" dirty="0"/>
              <a:t> </a:t>
            </a:r>
            <a:r>
              <a:rPr lang="en-US" dirty="0" err="1"/>
              <a:t>xuân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Nam </a:t>
            </a:r>
            <a:r>
              <a:rPr lang="en-US" dirty="0" err="1"/>
              <a:t>Bắc</a:t>
            </a:r>
            <a:r>
              <a:rPr lang="en-US" dirty="0"/>
              <a:t>, </a:t>
            </a:r>
            <a:r>
              <a:rPr lang="en-US" dirty="0" err="1"/>
              <a:t>sơn</a:t>
            </a:r>
            <a:r>
              <a:rPr lang="en-US" dirty="0"/>
              <a:t> </a:t>
            </a:r>
            <a:r>
              <a:rPr lang="en-US" dirty="0" err="1"/>
              <a:t>mài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41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885439"/>
            <a:ext cx="8839200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Câu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1: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Hãy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cho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biết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năm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sinh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của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họa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̃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Nguyễn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Gia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Trí?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1504950"/>
            <a:ext cx="4495800" cy="36933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75360" y="1276351"/>
            <a:ext cx="4495800" cy="36933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61060" y="1338858"/>
            <a:ext cx="4495800" cy="36933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38200" y="2472214"/>
            <a:ext cx="4495800" cy="36933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83920" y="1790463"/>
            <a:ext cx="4495800" cy="36933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24000" y="1743672"/>
            <a:ext cx="1927860" cy="52322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A.   1909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95800" y="4695171"/>
            <a:ext cx="4495800" cy="36933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38" tIns="45719" rIns="91438" bIns="45719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524000" y="2579937"/>
            <a:ext cx="1927860" cy="52322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B.   1910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24000" y="3398521"/>
            <a:ext cx="1927860" cy="52322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    1908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24000" y="4171951"/>
            <a:ext cx="1927860" cy="52322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D.   1907</a:t>
            </a:r>
          </a:p>
        </p:txBody>
      </p:sp>
      <p:sp>
        <p:nvSpPr>
          <p:cNvPr id="22" name="Oval 21"/>
          <p:cNvSpPr/>
          <p:nvPr/>
        </p:nvSpPr>
        <p:spPr>
          <a:xfrm>
            <a:off x="1562100" y="3460879"/>
            <a:ext cx="373380" cy="398502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1" y="1"/>
            <a:ext cx="6218237" cy="986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518" y="1874282"/>
            <a:ext cx="2306243" cy="28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Am-thanh-tra-loi-dung-chinh-xac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2" time="2885.1412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3758" y="46046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7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7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5" grpId="0" animBg="1"/>
      <p:bldP spid="14" grpId="0" animBg="1"/>
      <p:bldP spid="16" grpId="0" animBg="1"/>
      <p:bldP spid="17" grpId="0" animBg="1"/>
      <p:bldP spid="18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1"/>
            <a:ext cx="8229600" cy="536971"/>
          </a:xfrm>
        </p:spPr>
        <p:txBody>
          <a:bodyPr>
            <a:noAutofit/>
          </a:bodyPr>
          <a:lstStyle/>
          <a:p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cầu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cần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đạt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5758917"/>
              </p:ext>
            </p:extLst>
          </p:nvPr>
        </p:nvGraphicFramePr>
        <p:xfrm>
          <a:off x="381000" y="742950"/>
          <a:ext cx="8229600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9531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1809751"/>
            <a:ext cx="609600" cy="36933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292954"/>
            <a:ext cx="8763000" cy="107721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sz="3200" b="1" dirty="0" err="1"/>
              <a:t>Câu</a:t>
            </a:r>
            <a:r>
              <a:rPr lang="en-US" sz="3200" b="1" dirty="0"/>
              <a:t> 2: </a:t>
            </a:r>
            <a:r>
              <a:rPr lang="en-US" sz="3200" b="1" dirty="0" err="1"/>
              <a:t>Tác</a:t>
            </a:r>
            <a:r>
              <a:rPr lang="en-US" sz="3200" b="1" dirty="0"/>
              <a:t> </a:t>
            </a:r>
            <a:r>
              <a:rPr lang="en-US" sz="3200" b="1" dirty="0" err="1"/>
              <a:t>phẩm</a:t>
            </a:r>
            <a:r>
              <a:rPr lang="en-US" sz="3200" b="1" dirty="0"/>
              <a:t> </a:t>
            </a:r>
            <a:r>
              <a:rPr lang="en-US" sz="3200" b="1" dirty="0" err="1"/>
              <a:t>Kết</a:t>
            </a:r>
            <a:r>
              <a:rPr lang="en-US" sz="3200" b="1" dirty="0"/>
              <a:t> </a:t>
            </a:r>
            <a:r>
              <a:rPr lang="en-US" sz="3200" b="1" dirty="0" err="1"/>
              <a:t>nạp</a:t>
            </a:r>
            <a:r>
              <a:rPr lang="en-US" sz="3200" b="1" dirty="0"/>
              <a:t> </a:t>
            </a:r>
            <a:r>
              <a:rPr lang="en-US" sz="3200" b="1" dirty="0" err="1"/>
              <a:t>Đảng</a:t>
            </a:r>
            <a:r>
              <a:rPr lang="en-US" sz="3200" b="1" dirty="0"/>
              <a:t> </a:t>
            </a:r>
            <a:r>
              <a:rPr lang="en-US" sz="3200" b="1" dirty="0" err="1"/>
              <a:t>của</a:t>
            </a:r>
            <a:r>
              <a:rPr lang="en-US" sz="3200" b="1" dirty="0"/>
              <a:t> </a:t>
            </a:r>
            <a:r>
              <a:rPr lang="en-US" sz="3200" b="1" dirty="0" err="1"/>
              <a:t>họa</a:t>
            </a:r>
            <a:r>
              <a:rPr lang="en-US" sz="3200" b="1" dirty="0"/>
              <a:t> </a:t>
            </a:r>
            <a:r>
              <a:rPr lang="en-US" sz="3200" b="1" dirty="0" err="1"/>
              <a:t>si</a:t>
            </a:r>
            <a:r>
              <a:rPr lang="en-US" sz="3200" b="1" dirty="0"/>
              <a:t>̃ </a:t>
            </a:r>
            <a:r>
              <a:rPr lang="en-US" sz="3200" b="1" dirty="0" err="1"/>
              <a:t>Nguyễn</a:t>
            </a:r>
            <a:r>
              <a:rPr lang="en-US" sz="3200" b="1" dirty="0"/>
              <a:t> </a:t>
            </a:r>
            <a:r>
              <a:rPr lang="en-US" sz="3200" b="1" dirty="0" err="1"/>
              <a:t>Sáng</a:t>
            </a:r>
            <a:r>
              <a:rPr lang="en-US" sz="3200" b="1" dirty="0"/>
              <a:t> </a:t>
            </a:r>
            <a:r>
              <a:rPr lang="en-US" sz="3200" b="1" dirty="0" err="1"/>
              <a:t>được</a:t>
            </a:r>
            <a:r>
              <a:rPr lang="en-US" sz="3200" b="1" dirty="0"/>
              <a:t> </a:t>
            </a:r>
            <a:r>
              <a:rPr lang="en-US" sz="3200" b="1" dirty="0" err="1"/>
              <a:t>thực</a:t>
            </a:r>
            <a:r>
              <a:rPr lang="en-US" sz="3200" b="1" dirty="0"/>
              <a:t> </a:t>
            </a:r>
            <a:r>
              <a:rPr lang="en-US" sz="3200" b="1" dirty="0" err="1"/>
              <a:t>hiện</a:t>
            </a:r>
            <a:r>
              <a:rPr lang="en-US" sz="3200" b="1" dirty="0"/>
              <a:t> </a:t>
            </a:r>
            <a:r>
              <a:rPr lang="en-US" sz="3200" b="1" dirty="0" err="1"/>
              <a:t>trên</a:t>
            </a:r>
            <a:r>
              <a:rPr lang="en-US" sz="3200" b="1" dirty="0"/>
              <a:t> </a:t>
            </a:r>
            <a:r>
              <a:rPr lang="en-US" sz="3200" b="1" dirty="0" err="1"/>
              <a:t>chất</a:t>
            </a:r>
            <a:r>
              <a:rPr lang="en-US" sz="3200" b="1" dirty="0"/>
              <a:t> </a:t>
            </a:r>
            <a:r>
              <a:rPr lang="en-US" sz="3200" b="1" dirty="0" err="1"/>
              <a:t>liệu</a:t>
            </a:r>
            <a:r>
              <a:rPr lang="en-US" sz="3200" b="1" dirty="0"/>
              <a:t> </a:t>
            </a:r>
            <a:r>
              <a:rPr lang="vi-VN" sz="3200" b="1" dirty="0"/>
              <a:t>gì</a:t>
            </a:r>
            <a:r>
              <a:rPr lang="en-US" sz="3200" b="1" dirty="0"/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1732807"/>
            <a:ext cx="3398520" cy="52322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A.  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Chất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liệu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lụa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2050" y="2724151"/>
            <a:ext cx="3360420" cy="52322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B  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Chất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liệu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sơn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mài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000" y="3790951"/>
            <a:ext cx="3398520" cy="52322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C.  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Chất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liệu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sơn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dầu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53490" y="2758738"/>
            <a:ext cx="388620" cy="45404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837967"/>
            <a:ext cx="3505200" cy="229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Am-thanh-tra-loi-dung-chinh-xac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6158" y="45529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04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209551"/>
            <a:ext cx="8305800" cy="107721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Câu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3: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Tác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phẩm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Bình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phong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Phong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cảnh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của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họa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̃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Nguyễn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Gia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Trí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sáng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tác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vào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năm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nào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" y="1581151"/>
            <a:ext cx="2476500" cy="52322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A.  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Năm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1938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8700" y="2495551"/>
            <a:ext cx="2438400" cy="52322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B   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Năm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1939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0600" y="3333751"/>
            <a:ext cx="2476500" cy="52322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C.  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Năm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1940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0600" y="4248151"/>
            <a:ext cx="2476500" cy="52322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D.  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Năm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1941</a:t>
            </a:r>
          </a:p>
        </p:txBody>
      </p:sp>
      <p:sp>
        <p:nvSpPr>
          <p:cNvPr id="9" name="Donut 8"/>
          <p:cNvSpPr/>
          <p:nvPr/>
        </p:nvSpPr>
        <p:spPr>
          <a:xfrm>
            <a:off x="1135380" y="2547610"/>
            <a:ext cx="381000" cy="419100"/>
          </a:xfrm>
          <a:prstGeom prst="donut">
            <a:avLst>
              <a:gd name="adj" fmla="val 0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476" y="2104370"/>
            <a:ext cx="4487709" cy="2022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Am-thanh-tra-loi-dung-chinh-xac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5186" y="45529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0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604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5300" y="1428751"/>
            <a:ext cx="83058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pPr marL="228594" indent="-228594"/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1   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Xác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định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bô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́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cục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va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̀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ve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̃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hình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;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Bôi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keo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,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gắn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vo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̉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trứng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tạo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mảng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hình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;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Ve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̃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màu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cho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các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mảng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hình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;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Ve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̃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màu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nền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,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hoàn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thiện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2343150"/>
            <a:ext cx="83058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 marL="228594" indent="-228594"/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2.  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Bôi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keo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,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gắn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vo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̉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trứng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tạo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mảng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hình.Ve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̃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màu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cho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các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mảng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hình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;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Ve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̃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màu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nền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,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hoàn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thiện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Xác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định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bô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́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cục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va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̀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ve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̃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hình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3257551"/>
            <a:ext cx="83058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 marL="228594" indent="-228594"/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3.  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Ve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̃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màu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nền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,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hoàn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thiện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Xác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định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bô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́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cục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va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̀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ve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̃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hình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;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Bôi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keo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,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gắn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vo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̉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trứng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tạo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mảng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hình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;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Ve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̃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màu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cho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các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mảng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hình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4095751"/>
            <a:ext cx="83058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 marL="228594" indent="-228594"/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4.  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Ve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̃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màu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cho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các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mảng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hình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;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Ve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̃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màu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nền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,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hoàn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thiện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Xác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định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bô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́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cục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va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̀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ve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̃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hình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;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Bôi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keo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,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gắn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vo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̉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trứng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tạo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mảng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hình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133351"/>
            <a:ext cx="8610600" cy="95410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Câu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 4: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hãy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cho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biết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trình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tư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̣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các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bước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tạo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tranh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tư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̀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ki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̃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thuật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gắn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vo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̉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trứng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.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495300" y="1428750"/>
            <a:ext cx="342900" cy="3810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pic>
        <p:nvPicPr>
          <p:cNvPr id="11" name="Am-thanh-tra-loi-dung-chinh-xac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19319" y="47119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8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4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7000"/>
            <a:lum/>
          </a:blip>
          <a:srcRect/>
          <a:stretch>
            <a:fillRect l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Dặn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dò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200151"/>
            <a:ext cx="7543800" cy="339447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/>
              <a:t>Xem</a:t>
            </a:r>
            <a:r>
              <a:rPr lang="en-US" sz="3600" b="1" dirty="0"/>
              <a:t> </a:t>
            </a:r>
            <a:r>
              <a:rPr lang="en-US" sz="3600" b="1" dirty="0" err="1"/>
              <a:t>trước</a:t>
            </a:r>
            <a:r>
              <a:rPr lang="en-US" sz="3600" b="1" dirty="0"/>
              <a:t> </a:t>
            </a:r>
            <a:r>
              <a:rPr lang="en-US" sz="3600" b="1" dirty="0" err="1"/>
              <a:t>bài</a:t>
            </a:r>
            <a:r>
              <a:rPr lang="en-US" sz="3600" dirty="0"/>
              <a:t>: </a:t>
            </a:r>
            <a:r>
              <a:rPr lang="en-US" sz="3600" i="1" dirty="0" err="1"/>
              <a:t>Nét</a:t>
            </a:r>
            <a:r>
              <a:rPr lang="en-US" sz="3600" i="1" dirty="0"/>
              <a:t> </a:t>
            </a:r>
            <a:r>
              <a:rPr lang="en-US" sz="3600" i="1" dirty="0" err="1"/>
              <a:t>đẹp</a:t>
            </a:r>
            <a:r>
              <a:rPr lang="en-US" sz="3600" i="1" dirty="0"/>
              <a:t> </a:t>
            </a:r>
            <a:r>
              <a:rPr lang="en-US" sz="3600" i="1" dirty="0" err="1"/>
              <a:t>trong</a:t>
            </a:r>
            <a:r>
              <a:rPr lang="en-US" sz="3600" i="1" dirty="0"/>
              <a:t> </a:t>
            </a:r>
            <a:r>
              <a:rPr lang="en-US" sz="3600" i="1" dirty="0" err="1"/>
              <a:t>tranh</a:t>
            </a:r>
            <a:r>
              <a:rPr lang="en-US" sz="3600" i="1" dirty="0"/>
              <a:t> </a:t>
            </a:r>
            <a:r>
              <a:rPr lang="en-US" sz="3600" i="1" dirty="0" err="1"/>
              <a:t>lụa</a:t>
            </a:r>
            <a:r>
              <a:rPr lang="en-US" sz="3600" i="1" dirty="0"/>
              <a:t> </a:t>
            </a:r>
            <a:r>
              <a:rPr lang="en-US" sz="3600" i="1" dirty="0" err="1"/>
              <a:t>của</a:t>
            </a:r>
            <a:r>
              <a:rPr lang="en-US" sz="3600" i="1" dirty="0"/>
              <a:t> </a:t>
            </a:r>
            <a:r>
              <a:rPr lang="en-US" sz="3600" i="1" dirty="0" err="1"/>
              <a:t>họa</a:t>
            </a:r>
            <a:r>
              <a:rPr lang="en-US" sz="3600" i="1" dirty="0"/>
              <a:t> </a:t>
            </a:r>
            <a:r>
              <a:rPr lang="en-US" sz="3600" i="1" dirty="0" err="1"/>
              <a:t>si</a:t>
            </a:r>
            <a:r>
              <a:rPr lang="en-US" sz="3600" i="1" dirty="0"/>
              <a:t>̃ </a:t>
            </a:r>
            <a:r>
              <a:rPr lang="en-US" sz="3600" i="1" dirty="0" err="1"/>
              <a:t>Nguyễn</a:t>
            </a:r>
            <a:r>
              <a:rPr lang="en-US" sz="3600" i="1" dirty="0"/>
              <a:t> </a:t>
            </a:r>
            <a:r>
              <a:rPr lang="en-US" sz="3600" i="1" dirty="0" err="1"/>
              <a:t>Phan</a:t>
            </a:r>
            <a:r>
              <a:rPr lang="en-US" sz="3600" i="1" dirty="0"/>
              <a:t> </a:t>
            </a:r>
            <a:r>
              <a:rPr lang="en-US" sz="3600" i="1" dirty="0" err="1"/>
              <a:t>Chánh</a:t>
            </a:r>
            <a:endParaRPr lang="en-US" sz="3600" i="1" dirty="0"/>
          </a:p>
          <a:p>
            <a:pPr>
              <a:lnSpc>
                <a:spcPct val="150000"/>
              </a:lnSpc>
            </a:pPr>
            <a:r>
              <a:rPr lang="en-US" sz="3600" b="1" dirty="0" err="1"/>
              <a:t>Chuẩn</a:t>
            </a:r>
            <a:r>
              <a:rPr lang="en-US" sz="3600" b="1" dirty="0"/>
              <a:t> bị</a:t>
            </a:r>
            <a:r>
              <a:rPr lang="en-US" sz="3600" dirty="0"/>
              <a:t>: </a:t>
            </a:r>
            <a:r>
              <a:rPr lang="en-US" sz="3600" i="1" dirty="0" err="1"/>
              <a:t>Tranh</a:t>
            </a:r>
            <a:r>
              <a:rPr lang="en-US" sz="3600" i="1" dirty="0"/>
              <a:t> </a:t>
            </a:r>
            <a:r>
              <a:rPr lang="en-US" sz="3600" i="1" dirty="0" err="1"/>
              <a:t>mẫu</a:t>
            </a:r>
            <a:r>
              <a:rPr lang="en-US" sz="3600" i="1" dirty="0"/>
              <a:t>, </a:t>
            </a:r>
            <a:r>
              <a:rPr lang="en-US" sz="3600" i="1" dirty="0" err="1"/>
              <a:t>giấy</a:t>
            </a:r>
            <a:r>
              <a:rPr lang="en-US" sz="3600" i="1" dirty="0"/>
              <a:t> </a:t>
            </a:r>
            <a:r>
              <a:rPr lang="en-US" sz="3600" i="1" dirty="0" err="1"/>
              <a:t>ve</a:t>
            </a:r>
            <a:r>
              <a:rPr lang="en-US" sz="3600" i="1" dirty="0"/>
              <a:t>̃, </a:t>
            </a:r>
            <a:r>
              <a:rPr lang="en-US" sz="3600" i="1" dirty="0" err="1"/>
              <a:t>bút</a:t>
            </a:r>
            <a:r>
              <a:rPr lang="en-US" sz="3600" i="1" dirty="0"/>
              <a:t> chì, </a:t>
            </a:r>
            <a:r>
              <a:rPr lang="en-US" sz="3600" i="1" dirty="0" err="1"/>
              <a:t>tẩy</a:t>
            </a:r>
            <a:r>
              <a:rPr lang="en-US" sz="3600" i="1" dirty="0"/>
              <a:t>, </a:t>
            </a:r>
            <a:r>
              <a:rPr lang="en-US" sz="3600" i="1" dirty="0" err="1"/>
              <a:t>màu</a:t>
            </a:r>
            <a:r>
              <a:rPr lang="en-US" sz="3600" i="1" dirty="0"/>
              <a:t> </a:t>
            </a:r>
            <a:r>
              <a:rPr lang="en-US" sz="3600" i="1" dirty="0" err="1"/>
              <a:t>nước</a:t>
            </a:r>
            <a:r>
              <a:rPr lang="en-US" sz="3600" i="1" dirty="0"/>
              <a:t>, </a:t>
            </a:r>
            <a:r>
              <a:rPr lang="en-US" sz="3600" i="1" dirty="0" err="1"/>
              <a:t>bút</a:t>
            </a:r>
            <a:r>
              <a:rPr lang="en-US" sz="3600" i="1" dirty="0"/>
              <a:t> </a:t>
            </a:r>
            <a:r>
              <a:rPr lang="en-US" sz="3600" i="1" dirty="0" err="1"/>
              <a:t>lông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414319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327" y="457200"/>
            <a:ext cx="6664815" cy="9906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KẾT THÚC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/>
          </a:p>
        </p:txBody>
      </p:sp>
      <p:sp>
        <p:nvSpPr>
          <p:cNvPr id="6" name="Rectangle 5"/>
          <p:cNvSpPr/>
          <p:nvPr/>
        </p:nvSpPr>
        <p:spPr>
          <a:xfrm>
            <a:off x="885210" y="1809750"/>
            <a:ext cx="6664816" cy="2704563"/>
          </a:xfrm>
          <a:prstGeom prst="rect">
            <a:avLst/>
          </a:prstGeom>
          <a:noFill/>
        </p:spPr>
        <p:txBody>
          <a:bodyPr wrap="none" lIns="68579" tIns="34289" rIns="68579" bIns="34289">
            <a:prstTxWarp prst="textArchUp">
              <a:avLst>
                <a:gd name="adj" fmla="val 10774773"/>
              </a:avLst>
            </a:prstTxWarp>
            <a:spAutoFit/>
          </a:bodyPr>
          <a:lstStyle/>
          <a:p>
            <a:pPr algn="ctr" defTabSz="685783"/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hoàn thành tốt bài tập !</a:t>
            </a: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1775" y="2724150"/>
            <a:ext cx="3959916" cy="208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5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 t="-68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57250"/>
          </a:xfrm>
        </p:spPr>
        <p:txBody>
          <a:bodyPr/>
          <a:lstStyle/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Chuẩn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bị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656" y="325187"/>
            <a:ext cx="1915776" cy="247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047751"/>
            <a:ext cx="2971800" cy="1978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280" y="2419350"/>
            <a:ext cx="17145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297330"/>
            <a:ext cx="3210008" cy="167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281" y="200343"/>
            <a:ext cx="166370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8CE8681B-F3EA-05A1-7DF4-BAEF8C09E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010" y="1691957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0939" y="2459475"/>
            <a:ext cx="1893467" cy="46166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Bìa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tông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18526" y="4499373"/>
            <a:ext cx="1330814" cy="52322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Màu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84066" y="2571751"/>
            <a:ext cx="1587294" cy="52322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Vỏ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trứng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15110" y="4620280"/>
            <a:ext cx="1425390" cy="52322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sữa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33351"/>
            <a:ext cx="8229600" cy="308371"/>
          </a:xfrm>
        </p:spPr>
        <p:txBody>
          <a:bodyPr>
            <a:noAutofit/>
          </a:bodyPr>
          <a:lstStyle/>
          <a:p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4075042750749763216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8338" y="609600"/>
            <a:ext cx="7850187" cy="4533900"/>
          </a:xfrm>
        </p:spPr>
      </p:pic>
    </p:spTree>
    <p:extLst>
      <p:ext uri="{BB962C8B-B14F-4D97-AF65-F5344CB8AC3E}">
        <p14:creationId xmlns:p14="http://schemas.microsoft.com/office/powerpoint/2010/main" val="220704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09551"/>
            <a:ext cx="8915400" cy="765572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QUAN SÁT-NHẬN THỨC VỀ NÉT ĐẶC TRƯNG CỦA TRANH SƠN MÀI VIỆT NAM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" y="1101091"/>
            <a:ext cx="6256020" cy="695324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112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1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b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1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1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1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b="1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1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b="1" dirty="0" err="1">
                <a:latin typeface="Times New Roman" pitchFamily="18" charset="0"/>
                <a:cs typeface="Times New Roman" pitchFamily="18" charset="0"/>
              </a:rPr>
              <a:t>mài</a:t>
            </a:r>
            <a:r>
              <a:rPr lang="en-US" sz="1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11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Char char="-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1114425"/>
            <a:ext cx="2464761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298" y="3181348"/>
            <a:ext cx="2438566" cy="1599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62600" y="2790826"/>
            <a:ext cx="3505200" cy="27699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Nguyễn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Điệu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múa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̉, 1970,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mài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2600" y="4781047"/>
            <a:ext cx="3581400" cy="27699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Nguyễn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Sáng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Kết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nạp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Đảng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ở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Điện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Phu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̉,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mài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5780" y="4019551"/>
            <a:ext cx="4648200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38" tIns="45719" rIns="91438" bIns="45719">
            <a:spAutoFit/>
          </a:bodyPr>
          <a:lstStyle/>
          <a:p>
            <a:pPr marL="342892" indent="-342892">
              <a:spcBef>
                <a:spcPct val="20000"/>
              </a:spcBef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5780" y="2083833"/>
            <a:ext cx="4648200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38" tIns="45719" rIns="91438" bIns="45719" rtlCol="0">
            <a:spAutoFit/>
          </a:bodyPr>
          <a:lstStyle/>
          <a:p>
            <a:pPr marL="342892" indent="-342892">
              <a:lnSpc>
                <a:spcPct val="150000"/>
              </a:lnSpc>
              <a:spcBef>
                <a:spcPct val="20000"/>
              </a:spcBef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5780" y="3067825"/>
            <a:ext cx="4648200" cy="75469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38" tIns="45719" rIns="91438" bIns="45719" rtlCol="0">
            <a:spAutoFit/>
          </a:bodyPr>
          <a:lstStyle/>
          <a:p>
            <a:pPr marL="342892" indent="-342892">
              <a:lnSpc>
                <a:spcPct val="150000"/>
              </a:lnSpc>
              <a:spcBef>
                <a:spcPct val="20000"/>
              </a:spcBef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613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9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57150"/>
            <a:ext cx="6096000" cy="5029200"/>
          </a:xfr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ghệ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mài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mài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son, then,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tòi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mài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mài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Tát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chiêm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An),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nạp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),…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361950"/>
            <a:ext cx="2700337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2647951"/>
            <a:ext cx="2700337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6216" y="2205634"/>
            <a:ext cx="2514602" cy="43857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lvl="0" algn="ctr"/>
            <a:r>
              <a:rPr lang="en-US" sz="1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Nguyễn</a:t>
            </a:r>
            <a:r>
              <a:rPr lang="en-US" sz="1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1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1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Điệu</a:t>
            </a:r>
            <a:r>
              <a:rPr lang="en-US" sz="1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múa</a:t>
            </a:r>
            <a:r>
              <a:rPr lang="en-US" sz="1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1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̉, 1970, </a:t>
            </a:r>
            <a:r>
              <a:rPr lang="en-US" sz="1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1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mài</a:t>
            </a:r>
            <a:endParaRPr lang="en-US" sz="1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048" y="4476751"/>
            <a:ext cx="2945038" cy="43857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lvl="0" algn="ctr"/>
            <a:r>
              <a:rPr lang="en-US" sz="1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Nguyễn</a:t>
            </a:r>
            <a:r>
              <a:rPr lang="en-US" sz="1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Sáng</a:t>
            </a:r>
            <a:r>
              <a:rPr lang="en-US" sz="1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Kết</a:t>
            </a:r>
            <a:r>
              <a:rPr lang="en-US" sz="1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nạp</a:t>
            </a:r>
            <a:r>
              <a:rPr lang="en-US" sz="1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Đảng</a:t>
            </a:r>
            <a:r>
              <a:rPr lang="en-US" sz="1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ở </a:t>
            </a:r>
            <a:r>
              <a:rPr lang="en-US" sz="1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Điện</a:t>
            </a:r>
            <a:r>
              <a:rPr lang="en-US" sz="1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1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Phu</a:t>
            </a:r>
            <a:r>
              <a:rPr lang="en-US" sz="1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̉, </a:t>
            </a:r>
            <a:r>
              <a:rPr lang="en-US" sz="1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1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mài</a:t>
            </a:r>
            <a:endParaRPr lang="en-US" sz="1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19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ác bước làm tranh sơn mài.web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666750"/>
            <a:ext cx="8534400" cy="3927475"/>
          </a:xfrm>
        </p:spPr>
      </p:pic>
      <p:sp>
        <p:nvSpPr>
          <p:cNvPr id="3" name="Rectangle 2"/>
          <p:cNvSpPr/>
          <p:nvPr/>
        </p:nvSpPr>
        <p:spPr>
          <a:xfrm>
            <a:off x="152400" y="57151"/>
            <a:ext cx="9067800" cy="46166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2. CÁCH TẠO TRANH KẾT HỢP KĨ THUẬT GẮN VỎ TRỨNG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21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33350"/>
            <a:ext cx="8610600" cy="561478"/>
          </a:xfrm>
        </p:spPr>
        <p:txBody>
          <a:bodyPr>
            <a:no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CÁC BƯỚC THỰC HÀNH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360" y="948601"/>
            <a:ext cx="1677834" cy="223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50" y="819151"/>
            <a:ext cx="1764787" cy="2034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934">
            <a:off x="4540482" y="1853987"/>
            <a:ext cx="1821110" cy="220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066034"/>
            <a:ext cx="2028281" cy="2295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3839" y="3180627"/>
            <a:ext cx="1853289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b="1" dirty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Xác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định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cục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cần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hiện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4600" y="3365824"/>
            <a:ext cx="1620684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b="1" dirty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Bôi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gắn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trứng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tạo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màu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60436" y="4242987"/>
            <a:ext cx="1864164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màu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mãng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khác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1801" y="3486151"/>
            <a:ext cx="2028281" cy="9233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b="1" dirty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màu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nền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hoàn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thiện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sản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phẩm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47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3351"/>
            <a:ext cx="9144000" cy="613171"/>
          </a:xfrm>
        </p:spPr>
        <p:txBody>
          <a:bodyPr>
            <a:no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TẠO BỨC TRANH KẾT HỢP GẮN VỎ TRỨNG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07169" y="2495550"/>
            <a:ext cx="1524001" cy="13716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accent1">
                <a:satMod val="175000"/>
                <a:alpha val="40000"/>
              </a:schemeClr>
            </a:glow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lvl="0" algn="ctr"/>
            <a:r>
              <a:rPr lang="en-US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Bôi</a:t>
            </a:r>
            <a:r>
              <a:rPr lang="en-US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mảng</a:t>
            </a:r>
            <a:r>
              <a:rPr lang="en-US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cần</a:t>
            </a:r>
            <a:r>
              <a:rPr lang="en-US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dán</a:t>
            </a:r>
            <a:r>
              <a:rPr lang="en-US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vo</a:t>
            </a:r>
            <a:r>
              <a:rPr lang="en-US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trứng</a:t>
            </a:r>
            <a:endParaRPr lang="en-US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362201" y="2506980"/>
            <a:ext cx="1502569" cy="13716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accent1">
                <a:satMod val="175000"/>
                <a:alpha val="40000"/>
              </a:schemeClr>
            </a:glow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Đặt</a:t>
            </a:r>
            <a:r>
              <a:rPr lang="en-US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vo</a:t>
            </a:r>
            <a:r>
              <a:rPr lang="en-US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trứng</a:t>
            </a:r>
            <a:r>
              <a:rPr lang="en-US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mảng</a:t>
            </a:r>
            <a:r>
              <a:rPr lang="en-US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bôi</a:t>
            </a:r>
            <a:r>
              <a:rPr lang="en-US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endParaRPr lang="en-US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576762" y="2506980"/>
            <a:ext cx="1905000" cy="13716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accent1">
                <a:satMod val="175000"/>
                <a:alpha val="40000"/>
              </a:schemeClr>
            </a:glow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Dùng</a:t>
            </a:r>
            <a:r>
              <a:rPr lang="en-US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ngón</a:t>
            </a:r>
            <a:r>
              <a:rPr lang="en-US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ấn</a:t>
            </a:r>
            <a:r>
              <a:rPr lang="en-US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nhe</a:t>
            </a:r>
            <a:r>
              <a:rPr lang="en-US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vo</a:t>
            </a:r>
            <a:r>
              <a:rPr lang="en-US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trứng</a:t>
            </a:r>
            <a:r>
              <a:rPr lang="en-US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dính</a:t>
            </a:r>
            <a:r>
              <a:rPr lang="en-US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đều</a:t>
            </a:r>
            <a:r>
              <a:rPr lang="en-US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xuống</a:t>
            </a:r>
            <a:r>
              <a:rPr lang="en-US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mảng</a:t>
            </a:r>
            <a:r>
              <a:rPr lang="en-US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endParaRPr lang="en-US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162801" y="2495550"/>
            <a:ext cx="1731170" cy="13716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accent1">
                <a:satMod val="175000"/>
                <a:alpha val="40000"/>
              </a:schemeClr>
            </a:glow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Dùng</a:t>
            </a:r>
            <a:r>
              <a:rPr lang="en-US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vo</a:t>
            </a:r>
            <a:r>
              <a:rPr lang="en-US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̉ chai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lăn</a:t>
            </a:r>
            <a:r>
              <a:rPr lang="en-US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đều</a:t>
            </a:r>
            <a:r>
              <a:rPr lang="en-US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phần</a:t>
            </a:r>
            <a:r>
              <a:rPr lang="en-US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gắn</a:t>
            </a:r>
            <a:r>
              <a:rPr lang="en-US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vo</a:t>
            </a:r>
            <a:r>
              <a:rPr lang="en-US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trứng</a:t>
            </a:r>
            <a:endParaRPr lang="en-US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1905001" y="3108960"/>
            <a:ext cx="307181" cy="15240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4038600" y="3105150"/>
            <a:ext cx="304800" cy="15240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6643687" y="3105150"/>
            <a:ext cx="304800" cy="15240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09562" y="971551"/>
            <a:ext cx="8534400" cy="95410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Xác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sẽ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hiện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hiện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hướng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dẫn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Gợi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ý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cách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gắn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́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ng......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92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4" grpId="0" animBg="1"/>
      <p:bldP spid="5" grpId="0" animBg="1"/>
      <p:bldP spid="6" grpId="0" animBg="1"/>
      <p:bldP spid="16" grpId="0" animBg="1"/>
      <p:bldP spid="17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1491</TotalTime>
  <Words>1302</Words>
  <Application>Microsoft Office PowerPoint</Application>
  <PresentationFormat>On-screen Show (16:9)</PresentationFormat>
  <Paragraphs>93</Paragraphs>
  <Slides>24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Office Theme</vt:lpstr>
      <vt:lpstr>1_Office Theme</vt:lpstr>
      <vt:lpstr>CHỦ ĐỀ:  NGHỆ THUẬT HIỆN  ĐẠI VIỆT NAM</vt:lpstr>
      <vt:lpstr>Yêu cầu cần đạt</vt:lpstr>
      <vt:lpstr>Chuẩn bị</vt:lpstr>
      <vt:lpstr>PowerPoint Presentation</vt:lpstr>
      <vt:lpstr>1. QUAN SÁT-NHẬN THỨC VỀ NÉT ĐẶC TRƯNG CỦA TRANH SƠN MÀI VIỆT NAM</vt:lpstr>
      <vt:lpstr>PowerPoint Presentation</vt:lpstr>
      <vt:lpstr>PowerPoint Presentation</vt:lpstr>
      <vt:lpstr>CÁC BƯỚC THỰC HÀNH</vt:lpstr>
      <vt:lpstr>3. TẠO BỨC TRANH KẾT HỢP GẮN VỎ TRỨNG</vt:lpstr>
      <vt:lpstr>Hình tham khảo: tranh có sử dụng vật liệu vỏ trứng</vt:lpstr>
      <vt:lpstr>Hình tham khảo: tranh có sử dụng vật liệu vỏ trứng</vt:lpstr>
      <vt:lpstr>Sản phẩm của học sinh</vt:lpstr>
      <vt:lpstr>Sản phẩm của học sinh</vt:lpstr>
      <vt:lpstr>Sản phẩm sáng tạo biến vỏ trứng thành sản phẩm du lịch</vt:lpstr>
      <vt:lpstr>Sản phẩm sáng tạo biến vỏ trứng thành sản phẩm du lịch</vt:lpstr>
      <vt:lpstr>4. TRƯNG BÀY SẢN PHẨM VÀ CHIA SẺ</vt:lpstr>
      <vt:lpstr>5. GIỚI THIỆU TÁC PHẨM VÀ TÁC GIẢ NGUYỄN GIA TRÍ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Dặn dò</vt:lpstr>
      <vt:lpstr>BÀI HỌC KẾT THÚC </vt:lpstr>
    </vt:vector>
  </TitlesOfParts>
  <Company>Sky123.Org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100</cp:revision>
  <dcterms:created xsi:type="dcterms:W3CDTF">2023-04-12T09:33:13Z</dcterms:created>
  <dcterms:modified xsi:type="dcterms:W3CDTF">2023-07-21T03:21:48Z</dcterms:modified>
  <cp:contentStatus/>
</cp:coreProperties>
</file>