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19" r:id="rId4"/>
    <p:sldMasterId id="2147483733" r:id="rId5"/>
    <p:sldMasterId id="2147483745" r:id="rId6"/>
  </p:sldMasterIdLst>
  <p:notesMasterIdLst>
    <p:notesMasterId r:id="rId30"/>
  </p:notesMasterIdLst>
  <p:sldIdLst>
    <p:sldId id="257" r:id="rId7"/>
    <p:sldId id="310" r:id="rId8"/>
    <p:sldId id="309" r:id="rId9"/>
    <p:sldId id="347" r:id="rId10"/>
    <p:sldId id="349" r:id="rId11"/>
    <p:sldId id="369" r:id="rId12"/>
    <p:sldId id="360" r:id="rId13"/>
    <p:sldId id="370" r:id="rId14"/>
    <p:sldId id="371" r:id="rId15"/>
    <p:sldId id="372" r:id="rId16"/>
    <p:sldId id="361" r:id="rId17"/>
    <p:sldId id="373" r:id="rId18"/>
    <p:sldId id="364" r:id="rId19"/>
    <p:sldId id="363" r:id="rId20"/>
    <p:sldId id="365" r:id="rId21"/>
    <p:sldId id="367" r:id="rId22"/>
    <p:sldId id="366" r:id="rId23"/>
    <p:sldId id="368" r:id="rId24"/>
    <p:sldId id="354" r:id="rId25"/>
    <p:sldId id="358" r:id="rId26"/>
    <p:sldId id="374" r:id="rId27"/>
    <p:sldId id="342" r:id="rId28"/>
    <p:sldId id="34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ễn Thu" initials="NT" lastIdx="1" clrIdx="0">
    <p:extLst>
      <p:ext uri="{19B8F6BF-5375-455C-9EA6-DF929625EA0E}">
        <p15:presenceInfo xmlns="" xmlns:p15="http://schemas.microsoft.com/office/powerpoint/2012/main" userId="62a294b10e3cce44" providerId="Windows Live"/>
      </p:ext>
    </p:extLst>
  </p:cmAuthor>
  <p:cmAuthor id="2" name="Tống Linh" initials="TL"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353F7"/>
    <a:srgbClr val="FC0C1D"/>
    <a:srgbClr val="B5C070"/>
    <a:srgbClr val="B2B2B2"/>
    <a:srgbClr val="808080"/>
    <a:srgbClr val="FF3300"/>
    <a:srgbClr val="E3F53B"/>
    <a:srgbClr val="FCFCFC"/>
    <a:srgbClr val="DCE5F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41" autoAdjust="0"/>
    <p:restoredTop sz="94399" autoAdjust="0"/>
  </p:normalViewPr>
  <p:slideViewPr>
    <p:cSldViewPr snapToGrid="0">
      <p:cViewPr>
        <p:scale>
          <a:sx n="76" d="100"/>
          <a:sy n="76" d="100"/>
        </p:scale>
        <p:origin x="-282" y="-3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A4C31-109F-4392-97A9-62FC1641BAC3}" type="datetimeFigureOut">
              <a:rPr lang="en-US" smtClean="0"/>
              <a:pPr/>
              <a:t>27/11/2022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A48D4-7D0E-4E1F-BF92-4960C72A25D3}" type="slidenum">
              <a:rPr lang="en-US" smtClean="0"/>
              <a:pPr/>
              <a:t>‹#›</a:t>
            </a:fld>
            <a:endParaRPr lang="en-US"/>
          </a:p>
        </p:txBody>
      </p:sp>
    </p:spTree>
    <p:extLst>
      <p:ext uri="{BB962C8B-B14F-4D97-AF65-F5344CB8AC3E}">
        <p14:creationId xmlns="" xmlns:p14="http://schemas.microsoft.com/office/powerpoint/2010/main" val="979977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 </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pPr/>
              <a:t>1</a:t>
            </a:fld>
            <a:endParaRPr lang="en-US"/>
          </a:p>
        </p:txBody>
      </p:sp>
    </p:spTree>
    <p:extLst>
      <p:ext uri="{BB962C8B-B14F-4D97-AF65-F5344CB8AC3E}">
        <p14:creationId xmlns="" xmlns:p14="http://schemas.microsoft.com/office/powerpoint/2010/main" val="77956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66711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 </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48A48D4-7D0E-4E1F-BF92-4960C72A25D3}" type="slidenum">
              <a:rPr lang="en-US" smtClean="0">
                <a:solidFill>
                  <a:prstClr val="black"/>
                </a:solidFill>
              </a:rPr>
              <a:pPr/>
              <a:t>23</a:t>
            </a:fld>
            <a:endParaRPr lang="en-US">
              <a:solidFill>
                <a:prstClr val="black"/>
              </a:solidFill>
            </a:endParaRPr>
          </a:p>
        </p:txBody>
      </p:sp>
    </p:spTree>
    <p:extLst>
      <p:ext uri="{BB962C8B-B14F-4D97-AF65-F5344CB8AC3E}">
        <p14:creationId xmlns="" xmlns:p14="http://schemas.microsoft.com/office/powerpoint/2010/main" val="78793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EC91C7-17DD-498D-AD12-307A60148D20}" type="datetimeFigureOut">
              <a:rPr lang="en-US" smtClean="0"/>
              <a:pPr/>
              <a:t>27/11/2022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CA237-EE02-46EB-8324-FF98189C918D}" type="slidenum">
              <a:rPr lang="en-US" smtClean="0"/>
              <a:pPr/>
              <a:t>‹#›</a:t>
            </a:fld>
            <a:endParaRPr lang="en-US"/>
          </a:p>
        </p:txBody>
      </p:sp>
    </p:spTree>
    <p:extLst>
      <p:ext uri="{BB962C8B-B14F-4D97-AF65-F5344CB8AC3E}">
        <p14:creationId xmlns="" xmlns:p14="http://schemas.microsoft.com/office/powerpoint/2010/main" val="169700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C91C7-17DD-498D-AD12-307A60148D20}" type="datetimeFigureOut">
              <a:rPr lang="en-US" smtClean="0"/>
              <a:pPr/>
              <a:t>27/11/2022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CA237-EE02-46EB-8324-FF98189C918D}" type="slidenum">
              <a:rPr lang="en-US" smtClean="0"/>
              <a:pPr/>
              <a:t>‹#›</a:t>
            </a:fld>
            <a:endParaRPr lang="en-US"/>
          </a:p>
        </p:txBody>
      </p:sp>
    </p:spTree>
    <p:extLst>
      <p:ext uri="{BB962C8B-B14F-4D97-AF65-F5344CB8AC3E}">
        <p14:creationId xmlns="" xmlns:p14="http://schemas.microsoft.com/office/powerpoint/2010/main" val="385847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C91C7-17DD-498D-AD12-307A60148D20}" type="datetimeFigureOut">
              <a:rPr lang="en-US" smtClean="0"/>
              <a:pPr/>
              <a:t>27/11/2022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CA237-EE02-46EB-8324-FF98189C918D}" type="slidenum">
              <a:rPr lang="en-US" smtClean="0"/>
              <a:pPr/>
              <a:t>‹#›</a:t>
            </a:fld>
            <a:endParaRPr lang="en-US"/>
          </a:p>
        </p:txBody>
      </p:sp>
    </p:spTree>
    <p:extLst>
      <p:ext uri="{BB962C8B-B14F-4D97-AF65-F5344CB8AC3E}">
        <p14:creationId xmlns="" xmlns:p14="http://schemas.microsoft.com/office/powerpoint/2010/main" val="2337128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360D74-E893-4C89-8AB6-6ABB074640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8408692-9659-4CC9-A008-4193E7F34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1313029-B389-4F72-9B67-758183A50A93}"/>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A7038CA-302A-4079-AD03-A971710032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75E6CA0-3C4E-444B-B7A5-73384C86646B}"/>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14461540"/>
      </p:ext>
    </p:extLst>
  </p:cSld>
  <p:clrMapOvr>
    <a:masterClrMapping/>
  </p:clrMapOvr>
  <p:extLst>
    <p:ext uri="{DCECCB84-F9BA-43D5-87BE-67443E8EF086}">
      <p15:sldGuideLst xmlns=""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62FEFE-E03D-4639-B953-4B41B8FC7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4EDA159-D36F-4241-8D49-B1319B831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7A65205-8E92-4DC9-9064-78350950F0DB}"/>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ADA059F-2E3B-489E-9DD6-7C72CEDF5AB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E7AE230-09E5-470C-9F55-E1EB49BD9DD4}"/>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46858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C62548-4AE9-424D-B6EC-293CD4AE3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5DB216F-FFB7-417B-A349-4DC3961AD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AC20F18-6BC9-4540-8258-08F9D927D29E}"/>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258837D-B161-4F5C-8C96-6C02A07C97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49ADFDC-1026-4FEB-8DEC-BE92356F5254}"/>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47763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A703DD-AE29-49D2-B9C2-899132854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2ECFA57-701A-479C-B5A5-B70019F37A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D3A912A-1CA5-4ED2-BC3F-CB9A26280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13C041C-BE80-4541-A7F9-1109E2F98558}"/>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27/11/2022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ADCE014-C75F-4630-9A89-B4B59B1E301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1C6693A-48B2-4956-8661-63960D73301B}"/>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82428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D1456F-E221-4314-891E-4DCC5292D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EA7B618-AE1E-4FEB-946C-485CD7125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355CAB8-8F0E-411B-B1C2-96B74F4AE3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113477A-5800-4F4E-A8F4-9D77D7F59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DA2AFFB-65FD-46BF-B273-37398E0BE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1DB2F6A-274C-42AE-82A8-E75AFF799310}"/>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27/11/2022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0118E466-4819-4C08-B49C-8AD35D92D76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2CB2C92C-6E1F-4FAA-98EE-5DEAE8F4861A}"/>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8027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47DBDD-2D46-4CD6-AA87-E79E7491D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B9175F8-399F-438B-8B33-9AE67BDDE9EC}"/>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27/11/2022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A78A58F-859C-45F9-9A20-9A5685BA285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BAF6C233-4D00-4CE1-9162-1827026D8BE4}"/>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132451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B5D1008-996D-45C6-ABA4-A9EC3162B86F}"/>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27/11/2022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BE20EE8-F048-47CA-8F4F-0285DACB1B5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7A3C9425-7191-4C83-8646-D5A75AFE7860}"/>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12609164"/>
      </p:ext>
    </p:extLst>
  </p:cSld>
  <p:clrMapOvr>
    <a:masterClrMapping/>
  </p:clrMapOvr>
  <p:extLst>
    <p:ext uri="{DCECCB84-F9BA-43D5-87BE-67443E8EF086}">
      <p15:sldGuideLst xmlns=""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19048A-1D58-4DB0-A9F2-A6DA36F9C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62F3B85-398C-4973-BA09-18C053E23B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D55F9F0-7DC6-4104-BF3F-6C36A6B60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535E34A-EF01-41A5-889D-FA74AEB4BA4A}"/>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27/11/2022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87C1EC5-441E-4223-9F19-666A334D2A2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9CA6780-C0F4-4190-985B-6A087ED58EDB}"/>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0730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C91C7-17DD-498D-AD12-307A60148D20}" type="datetimeFigureOut">
              <a:rPr lang="en-US" smtClean="0"/>
              <a:pPr/>
              <a:t>27/11/2022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CA237-EE02-46EB-8324-FF98189C918D}" type="slidenum">
              <a:rPr lang="en-US" smtClean="0"/>
              <a:pPr/>
              <a:t>‹#›</a:t>
            </a:fld>
            <a:endParaRPr lang="en-US"/>
          </a:p>
        </p:txBody>
      </p:sp>
    </p:spTree>
    <p:extLst>
      <p:ext uri="{BB962C8B-B14F-4D97-AF65-F5344CB8AC3E}">
        <p14:creationId xmlns="" xmlns:p14="http://schemas.microsoft.com/office/powerpoint/2010/main" val="4055659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285A3D-CA0E-4110-832F-B31C85006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BE63488-7939-4632-9E5E-9A22DE5788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E1DAF57-4DA7-4C7D-8BE9-4E8328959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D3016B7-1322-4EFB-8AB7-12F66596EE82}"/>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27/11/2022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08590A4-A5B4-4AF9-8318-414A5FF4DA4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F8C2A8C-600C-440E-81BD-EF83D73DC786}"/>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66750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3F3C40-DE10-4E12-A051-0564757FF7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C60606B-C4DB-4FC0-9E15-02BCF7E9B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B390871-85AA-451A-886B-54A317D54C4F}"/>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BE3E90A-3586-4722-A65D-7C862A4DA5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0240CA1-4873-4E15-8D5F-765F058C550D}"/>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85394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18FE08B-C4CB-45A7-B952-75A0A46B01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E4BCD1F-A53F-4A77-8ECC-A3A742EDC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938FDCC-ADD3-4C1E-96DD-A5C9B10474E9}"/>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6BDB11D-9841-4925-B7FC-485A79DF52B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7EED16A-3529-49C4-BFE2-8EDF8408892A}"/>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90397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dirty="0">
                <a:solidFill>
                  <a:srgbClr val="9D0F00"/>
                </a:solidFill>
              </a:endParaRPr>
            </a:p>
          </p:txBody>
        </p:sp>
        <p:sp>
          <p:nvSpPr>
            <p:cNvPr id="40" name="Freeform: Shape 39">
              <a:extLst>
                <a:ext uri="{FF2B5EF4-FFF2-40B4-BE49-F238E27FC236}">
                  <a16:creationId xmlns=""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dirty="0">
                <a:solidFill>
                  <a:srgbClr val="9D0F00"/>
                </a:solidFill>
              </a:endParaRPr>
            </a:p>
          </p:txBody>
        </p:sp>
        <p:sp>
          <p:nvSpPr>
            <p:cNvPr id="41" name="Freeform: Shape 40">
              <a:extLst>
                <a:ext uri="{FF2B5EF4-FFF2-40B4-BE49-F238E27FC236}">
                  <a16:creationId xmlns=""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dirty="0">
                <a:solidFill>
                  <a:srgbClr val="9D0F00"/>
                </a:solidFill>
              </a:endParaRPr>
            </a:p>
          </p:txBody>
        </p:sp>
        <p:sp>
          <p:nvSpPr>
            <p:cNvPr id="36" name="Freeform: Shape 35">
              <a:extLst>
                <a:ext uri="{FF2B5EF4-FFF2-40B4-BE49-F238E27FC236}">
                  <a16:creationId xmlns=""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dirty="0">
                <a:solidFill>
                  <a:srgbClr val="9D0F00"/>
                </a:solidFill>
              </a:endParaRPr>
            </a:p>
          </p:txBody>
        </p:sp>
        <p:sp>
          <p:nvSpPr>
            <p:cNvPr id="37" name="Freeform: Shape 36">
              <a:extLst>
                <a:ext uri="{FF2B5EF4-FFF2-40B4-BE49-F238E27FC236}">
                  <a16:creationId xmlns=""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dirty="0">
                <a:solidFill>
                  <a:srgbClr val="9D0F00"/>
                </a:solidFill>
              </a:endParaRPr>
            </a:p>
          </p:txBody>
        </p:sp>
        <p:sp>
          <p:nvSpPr>
            <p:cNvPr id="39" name="Freeform: Shape 38">
              <a:extLst>
                <a:ext uri="{FF2B5EF4-FFF2-40B4-BE49-F238E27FC236}">
                  <a16:creationId xmlns=""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dirty="0">
                <a:solidFill>
                  <a:srgbClr val="9D0F00"/>
                </a:solidFill>
              </a:endParaRPr>
            </a:p>
          </p:txBody>
        </p:sp>
        <p:sp>
          <p:nvSpPr>
            <p:cNvPr id="26" name="Freeform: Shape 25">
              <a:extLst>
                <a:ext uri="{FF2B5EF4-FFF2-40B4-BE49-F238E27FC236}">
                  <a16:creationId xmlns=""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dirty="0">
                <a:solidFill>
                  <a:srgbClr val="9D0F00"/>
                </a:solidFill>
              </a:endParaRPr>
            </a:p>
          </p:txBody>
        </p:sp>
        <p:sp>
          <p:nvSpPr>
            <p:cNvPr id="27" name="Freeform: Shape 26">
              <a:extLst>
                <a:ext uri="{FF2B5EF4-FFF2-40B4-BE49-F238E27FC236}">
                  <a16:creationId xmlns=""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dirty="0">
                <a:solidFill>
                  <a:srgbClr val="9D0F00"/>
                </a:solidFill>
              </a:endParaRPr>
            </a:p>
          </p:txBody>
        </p:sp>
        <p:sp>
          <p:nvSpPr>
            <p:cNvPr id="31" name="Freeform: Shape 30">
              <a:extLst>
                <a:ext uri="{FF2B5EF4-FFF2-40B4-BE49-F238E27FC236}">
                  <a16:creationId xmlns=""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dirty="0">
                <a:solidFill>
                  <a:srgbClr val="9D0F00"/>
                </a:solidFill>
              </a:endParaRPr>
            </a:p>
          </p:txBody>
        </p:sp>
        <p:sp>
          <p:nvSpPr>
            <p:cNvPr id="32" name="Freeform: Shape 31">
              <a:extLst>
                <a:ext uri="{FF2B5EF4-FFF2-40B4-BE49-F238E27FC236}">
                  <a16:creationId xmlns=""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dirty="0">
                <a:solidFill>
                  <a:srgbClr val="9D0F00"/>
                </a:solidFill>
              </a:endParaRPr>
            </a:p>
          </p:txBody>
        </p:sp>
        <p:sp>
          <p:nvSpPr>
            <p:cNvPr id="35" name="Freeform: Shape 34">
              <a:extLst>
                <a:ext uri="{FF2B5EF4-FFF2-40B4-BE49-F238E27FC236}">
                  <a16:creationId xmlns=""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dirty="0">
                <a:solidFill>
                  <a:srgbClr val="9D0F00"/>
                </a:solidFill>
              </a:endParaRPr>
            </a:p>
          </p:txBody>
        </p:sp>
      </p:grpSp>
      <p:sp>
        <p:nvSpPr>
          <p:cNvPr id="3" name="Subtitle 2">
            <a:extLst>
              <a:ext uri="{FF2B5EF4-FFF2-40B4-BE49-F238E27FC236}">
                <a16:creationId xmlns=""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 xmlns:p14="http://schemas.microsoft.com/office/powerpoint/2010/main" val="2825833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dirty="0">
                <a:solidFill>
                  <a:srgbClr val="9D0F00"/>
                </a:solidFill>
              </a:endParaRPr>
            </a:p>
          </p:txBody>
        </p:sp>
        <p:sp>
          <p:nvSpPr>
            <p:cNvPr id="13" name="Freeform: Shape 12">
              <a:extLst>
                <a:ext uri="{FF2B5EF4-FFF2-40B4-BE49-F238E27FC236}">
                  <a16:creationId xmlns=""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dirty="0">
                <a:solidFill>
                  <a:srgbClr val="9D0F00"/>
                </a:solidFill>
              </a:endParaRPr>
            </a:p>
          </p:txBody>
        </p:sp>
        <p:sp>
          <p:nvSpPr>
            <p:cNvPr id="14" name="Freeform: Shape 13">
              <a:extLst>
                <a:ext uri="{FF2B5EF4-FFF2-40B4-BE49-F238E27FC236}">
                  <a16:creationId xmlns=""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dirty="0">
                <a:solidFill>
                  <a:srgbClr val="9D0F00"/>
                </a:solidFill>
              </a:endParaRPr>
            </a:p>
          </p:txBody>
        </p:sp>
      </p:grpSp>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16" name="Picture Placeholder 15">
            <a:extLst>
              <a:ext uri="{FF2B5EF4-FFF2-40B4-BE49-F238E27FC236}">
                <a16:creationId xmlns=""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dirty="0">
                <a:solidFill>
                  <a:srgbClr val="C07400"/>
                </a:solidFill>
              </a:rPr>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8" name="Graphic 6">
            <a:extLst>
              <a:ext uri="{FF2B5EF4-FFF2-40B4-BE49-F238E27FC236}">
                <a16:creationId xmlns=""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sp>
        <p:nvSpPr>
          <p:cNvPr id="2" name="Title 1">
            <a:extLst>
              <a:ext uri="{FF2B5EF4-FFF2-40B4-BE49-F238E27FC236}">
                <a16:creationId xmlns=""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dirty="0">
                <a:solidFill>
                  <a:srgbClr val="9D0F00"/>
                </a:solidFill>
              </a:endParaRPr>
            </a:p>
          </p:txBody>
        </p:sp>
      </p:grpSp>
    </p:spTree>
    <p:extLst>
      <p:ext uri="{BB962C8B-B14F-4D97-AF65-F5344CB8AC3E}">
        <p14:creationId xmlns="" xmlns:p14="http://schemas.microsoft.com/office/powerpoint/2010/main" val="2085769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9" name="Freeform: Shape 8">
              <a:extLst>
                <a:ext uri="{FF2B5EF4-FFF2-40B4-BE49-F238E27FC236}">
                  <a16:creationId xmlns=""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3" name="Text Placeholder 2">
            <a:extLst>
              <a:ext uri="{FF2B5EF4-FFF2-40B4-BE49-F238E27FC236}">
                <a16:creationId xmlns=""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 xmlns:a16="http://schemas.microsoft.com/office/drawing/2014/main" id="{4DBF8466-F90A-4774-B172-0061F1A7985F}"/>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5" name="Footer Placeholder 4">
            <a:extLst>
              <a:ext uri="{FF2B5EF4-FFF2-40B4-BE49-F238E27FC236}">
                <a16:creationId xmlns="" xmlns:a16="http://schemas.microsoft.com/office/drawing/2014/main" id="{7BC76C28-113A-459C-BD12-125E112B10B7}"/>
              </a:ext>
            </a:extLst>
          </p:cNvPr>
          <p:cNvSpPr>
            <a:spLocks noGrp="1"/>
          </p:cNvSpPr>
          <p:nvPr>
            <p:ph type="ftr" sz="quarter" idx="11"/>
          </p:nvPr>
        </p:nvSpPr>
        <p:spPr/>
        <p:txBody>
          <a:bodyPr lIns="0"/>
          <a:lstStyle/>
          <a:p>
            <a:r>
              <a:rPr lang="en-US" dirty="0">
                <a:solidFill>
                  <a:srgbClr val="C07400"/>
                </a:solidFill>
              </a:rPr>
              <a:t>ADD A FOOTER</a:t>
            </a:r>
          </a:p>
        </p:txBody>
      </p:sp>
      <p:sp>
        <p:nvSpPr>
          <p:cNvPr id="6" name="Slide Number Placeholder 5">
            <a:extLst>
              <a:ext uri="{FF2B5EF4-FFF2-40B4-BE49-F238E27FC236}">
                <a16:creationId xmlns=""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10" name="Graphic 23">
            <a:extLst>
              <a:ext uri="{FF2B5EF4-FFF2-40B4-BE49-F238E27FC236}">
                <a16:creationId xmlns=""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11" name="Graphic 6">
            <a:extLst>
              <a:ext uri="{FF2B5EF4-FFF2-40B4-BE49-F238E27FC236}">
                <a16:creationId xmlns=""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sp>
        <p:nvSpPr>
          <p:cNvPr id="13" name="Title 1">
            <a:extLst>
              <a:ext uri="{FF2B5EF4-FFF2-40B4-BE49-F238E27FC236}">
                <a16:creationId xmlns=""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dirty="0">
                <a:solidFill>
                  <a:srgbClr val="9D0F00"/>
                </a:solidFill>
              </a:endParaRPr>
            </a:p>
          </p:txBody>
        </p:sp>
        <p:sp>
          <p:nvSpPr>
            <p:cNvPr id="21" name="Freeform: Shape 20">
              <a:extLst>
                <a:ext uri="{FF2B5EF4-FFF2-40B4-BE49-F238E27FC236}">
                  <a16:creationId xmlns=""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dirty="0">
                <a:solidFill>
                  <a:srgbClr val="9D0F00"/>
                </a:solidFill>
              </a:endParaRPr>
            </a:p>
          </p:txBody>
        </p:sp>
        <p:sp>
          <p:nvSpPr>
            <p:cNvPr id="22" name="Freeform: Shape 21">
              <a:extLst>
                <a:ext uri="{FF2B5EF4-FFF2-40B4-BE49-F238E27FC236}">
                  <a16:creationId xmlns=""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dirty="0">
                <a:solidFill>
                  <a:srgbClr val="9D0F00"/>
                </a:solidFill>
              </a:endParaRPr>
            </a:p>
          </p:txBody>
        </p:sp>
      </p:grpSp>
      <p:sp>
        <p:nvSpPr>
          <p:cNvPr id="24" name="Picture Placeholder 23">
            <a:extLst>
              <a:ext uri="{FF2B5EF4-FFF2-40B4-BE49-F238E27FC236}">
                <a16:creationId xmlns=""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 xmlns:p14="http://schemas.microsoft.com/office/powerpoint/2010/main" val="2330437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10" name="Freeform: Shape 9">
              <a:extLst>
                <a:ext uri="{FF2B5EF4-FFF2-40B4-BE49-F238E27FC236}">
                  <a16:creationId xmlns=""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5" name="Date Placeholder 4">
            <a:extLst>
              <a:ext uri="{FF2B5EF4-FFF2-40B4-BE49-F238E27FC236}">
                <a16:creationId xmlns="" xmlns:a16="http://schemas.microsoft.com/office/drawing/2014/main" id="{BC7C1B33-ECEC-4E34-B218-27830F70B24F}"/>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6" name="Footer Placeholder 5">
            <a:extLst>
              <a:ext uri="{FF2B5EF4-FFF2-40B4-BE49-F238E27FC236}">
                <a16:creationId xmlns="" xmlns:a16="http://schemas.microsoft.com/office/drawing/2014/main" id="{2D31CE7A-B999-4982-BCDD-EEC4E9A23247}"/>
              </a:ext>
            </a:extLst>
          </p:cNvPr>
          <p:cNvSpPr>
            <a:spLocks noGrp="1"/>
          </p:cNvSpPr>
          <p:nvPr>
            <p:ph type="ftr" sz="quarter" idx="11"/>
          </p:nvPr>
        </p:nvSpPr>
        <p:spPr/>
        <p:txBody>
          <a:bodyPr/>
          <a:lstStyle/>
          <a:p>
            <a:r>
              <a:rPr lang="en-US" dirty="0">
                <a:solidFill>
                  <a:srgbClr val="C07400"/>
                </a:solidFill>
              </a:rPr>
              <a:t>ADD A FOOTER</a:t>
            </a:r>
          </a:p>
        </p:txBody>
      </p:sp>
      <p:sp>
        <p:nvSpPr>
          <p:cNvPr id="7" name="Slide Number Placeholder 6">
            <a:extLst>
              <a:ext uri="{FF2B5EF4-FFF2-40B4-BE49-F238E27FC236}">
                <a16:creationId xmlns=""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grpSp>
        <p:nvGrpSpPr>
          <p:cNvPr id="13" name="Group 12">
            <a:extLst>
              <a:ext uri="{FF2B5EF4-FFF2-40B4-BE49-F238E27FC236}">
                <a16:creationId xmlns=""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12" name="Graphic 6">
              <a:extLst>
                <a:ext uri="{FF2B5EF4-FFF2-40B4-BE49-F238E27FC236}">
                  <a16:creationId xmlns=""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grpSp>
      <p:sp>
        <p:nvSpPr>
          <p:cNvPr id="16" name="Title 1">
            <a:extLst>
              <a:ext uri="{FF2B5EF4-FFF2-40B4-BE49-F238E27FC236}">
                <a16:creationId xmlns=""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dirty="0">
                <a:solidFill>
                  <a:srgbClr val="9D0F00"/>
                </a:solidFill>
              </a:endParaRPr>
            </a:p>
          </p:txBody>
        </p:sp>
        <p:sp>
          <p:nvSpPr>
            <p:cNvPr id="24" name="Freeform: Shape 23">
              <a:extLst>
                <a:ext uri="{FF2B5EF4-FFF2-40B4-BE49-F238E27FC236}">
                  <a16:creationId xmlns=""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dirty="0">
                <a:solidFill>
                  <a:srgbClr val="9D0F00"/>
                </a:solidFill>
              </a:endParaRPr>
            </a:p>
          </p:txBody>
        </p:sp>
        <p:sp>
          <p:nvSpPr>
            <p:cNvPr id="25" name="Freeform: Shape 24">
              <a:extLst>
                <a:ext uri="{FF2B5EF4-FFF2-40B4-BE49-F238E27FC236}">
                  <a16:creationId xmlns=""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dirty="0">
                <a:solidFill>
                  <a:srgbClr val="9D0F00"/>
                </a:solidFill>
              </a:endParaRPr>
            </a:p>
          </p:txBody>
        </p:sp>
      </p:grpSp>
      <p:sp>
        <p:nvSpPr>
          <p:cNvPr id="27" name="Picture Placeholder 26">
            <a:extLst>
              <a:ext uri="{FF2B5EF4-FFF2-40B4-BE49-F238E27FC236}">
                <a16:creationId xmlns=""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 xmlns:p14="http://schemas.microsoft.com/office/powerpoint/2010/main" val="2642621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20" name="Freeform: Shape 19">
              <a:extLst>
                <a:ext uri="{FF2B5EF4-FFF2-40B4-BE49-F238E27FC236}">
                  <a16:creationId xmlns=""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3" name="Text Placeholder 2">
            <a:extLst>
              <a:ext uri="{FF2B5EF4-FFF2-40B4-BE49-F238E27FC236}">
                <a16:creationId xmlns=""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 xmlns:a16="http://schemas.microsoft.com/office/drawing/2014/main" id="{701F359F-D118-4F66-A9AB-3A95DC285386}"/>
              </a:ext>
            </a:extLst>
          </p:cNvPr>
          <p:cNvSpPr>
            <a:spLocks noGrp="1"/>
          </p:cNvSpPr>
          <p:nvPr>
            <p:ph type="ftr" sz="quarter" idx="11"/>
          </p:nvPr>
        </p:nvSpPr>
        <p:spPr/>
        <p:txBody>
          <a:bodyPr/>
          <a:lstStyle/>
          <a:p>
            <a:r>
              <a:rPr lang="en-US" dirty="0">
                <a:solidFill>
                  <a:srgbClr val="C07400"/>
                </a:solidFill>
              </a:rPr>
              <a:t>ADD A FOOTER</a:t>
            </a:r>
          </a:p>
        </p:txBody>
      </p:sp>
      <p:sp>
        <p:nvSpPr>
          <p:cNvPr id="9" name="Slide Number Placeholder 8">
            <a:extLst>
              <a:ext uri="{FF2B5EF4-FFF2-40B4-BE49-F238E27FC236}">
                <a16:creationId xmlns=""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10" name="Graphic 23">
            <a:extLst>
              <a:ext uri="{FF2B5EF4-FFF2-40B4-BE49-F238E27FC236}">
                <a16:creationId xmlns=""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11" name="Graphic 6">
            <a:extLst>
              <a:ext uri="{FF2B5EF4-FFF2-40B4-BE49-F238E27FC236}">
                <a16:creationId xmlns=""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sp>
        <p:nvSpPr>
          <p:cNvPr id="13" name="Title 1">
            <a:extLst>
              <a:ext uri="{FF2B5EF4-FFF2-40B4-BE49-F238E27FC236}">
                <a16:creationId xmlns=""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dirty="0">
              <a:solidFill>
                <a:srgbClr val="9D0F00"/>
              </a:solidFill>
            </a:endParaRPr>
          </a:p>
        </p:txBody>
      </p:sp>
      <p:sp>
        <p:nvSpPr>
          <p:cNvPr id="23" name="Freeform: Shape 22">
            <a:extLst>
              <a:ext uri="{FF2B5EF4-FFF2-40B4-BE49-F238E27FC236}">
                <a16:creationId xmlns=""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dirty="0">
              <a:solidFill>
                <a:srgbClr val="9D0F00"/>
              </a:solidFill>
            </a:endParaRPr>
          </a:p>
        </p:txBody>
      </p:sp>
    </p:spTree>
    <p:extLst>
      <p:ext uri="{BB962C8B-B14F-4D97-AF65-F5344CB8AC3E}">
        <p14:creationId xmlns="" xmlns:p14="http://schemas.microsoft.com/office/powerpoint/2010/main" val="2975639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13" name="Freeform: Shape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4" name="Footer Placeholder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a:lstStyle/>
          <a:p>
            <a:r>
              <a:rPr lang="en-US" dirty="0">
                <a:solidFill>
                  <a:srgbClr val="C07400"/>
                </a:solidFill>
              </a:rPr>
              <a:t>ADD A FOOTER</a:t>
            </a:r>
          </a:p>
        </p:txBody>
      </p:sp>
      <p:sp>
        <p:nvSpPr>
          <p:cNvPr id="5" name="Slide Number Placeholder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6" name="Graphic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7" name="Graphic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sp>
        <p:nvSpPr>
          <p:cNvPr id="9" name="Title 1">
            <a:extLst>
              <a:ext uri="{FF2B5EF4-FFF2-40B4-BE49-F238E27FC236}">
                <a16:creationId xmlns=""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dirty="0">
              <a:solidFill>
                <a:srgbClr val="9D0F00"/>
              </a:solidFill>
            </a:endParaRPr>
          </a:p>
        </p:txBody>
      </p:sp>
    </p:spTree>
    <p:extLst>
      <p:ext uri="{BB962C8B-B14F-4D97-AF65-F5344CB8AC3E}">
        <p14:creationId xmlns="" xmlns:p14="http://schemas.microsoft.com/office/powerpoint/2010/main" val="753390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13" name="Freeform: Shape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4" name="Footer Placeholder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a:lstStyle/>
          <a:p>
            <a:r>
              <a:rPr lang="en-US" dirty="0">
                <a:solidFill>
                  <a:srgbClr val="C07400"/>
                </a:solidFill>
              </a:rPr>
              <a:t>ADD A FOOTER</a:t>
            </a:r>
          </a:p>
        </p:txBody>
      </p:sp>
      <p:sp>
        <p:nvSpPr>
          <p:cNvPr id="5" name="Slide Number Placeholder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6" name="Graphic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7" name="Graphic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sp>
        <p:nvSpPr>
          <p:cNvPr id="9" name="Title 1">
            <a:extLst>
              <a:ext uri="{FF2B5EF4-FFF2-40B4-BE49-F238E27FC236}">
                <a16:creationId xmlns=""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dirty="0">
              <a:solidFill>
                <a:srgbClr val="9D0F00"/>
              </a:solidFill>
            </a:endParaRPr>
          </a:p>
        </p:txBody>
      </p:sp>
      <p:sp>
        <p:nvSpPr>
          <p:cNvPr id="18" name="Freeform: Shape 17">
            <a:extLst>
              <a:ext uri="{FF2B5EF4-FFF2-40B4-BE49-F238E27FC236}">
                <a16:creationId xmlns=""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dirty="0">
              <a:solidFill>
                <a:srgbClr val="9D0F00"/>
              </a:solidFill>
            </a:endParaRPr>
          </a:p>
        </p:txBody>
      </p:sp>
    </p:spTree>
    <p:extLst>
      <p:ext uri="{BB962C8B-B14F-4D97-AF65-F5344CB8AC3E}">
        <p14:creationId xmlns="" xmlns:p14="http://schemas.microsoft.com/office/powerpoint/2010/main" val="285148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EC91C7-17DD-498D-AD12-307A60148D20}" type="datetimeFigureOut">
              <a:rPr lang="en-US" smtClean="0"/>
              <a:pPr/>
              <a:t>27/11/2022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CA237-EE02-46EB-8324-FF98189C918D}" type="slidenum">
              <a:rPr lang="en-US" smtClean="0"/>
              <a:pPr/>
              <a:t>‹#›</a:t>
            </a:fld>
            <a:endParaRPr lang="en-US"/>
          </a:p>
        </p:txBody>
      </p:sp>
    </p:spTree>
    <p:extLst>
      <p:ext uri="{BB962C8B-B14F-4D97-AF65-F5344CB8AC3E}">
        <p14:creationId xmlns="" xmlns:p14="http://schemas.microsoft.com/office/powerpoint/2010/main" val="650736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8" name="Freeform: Shape 7">
              <a:extLst>
                <a:ext uri="{FF2B5EF4-FFF2-40B4-BE49-F238E27FC236}">
                  <a16:creationId xmlns=""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3" name="Footer Placeholder 2">
            <a:extLst>
              <a:ext uri="{FF2B5EF4-FFF2-40B4-BE49-F238E27FC236}">
                <a16:creationId xmlns="" xmlns:a16="http://schemas.microsoft.com/office/drawing/2014/main" id="{4C97017C-1C1C-4B7D-A1F6-792FC58C89C0}"/>
              </a:ext>
            </a:extLst>
          </p:cNvPr>
          <p:cNvSpPr>
            <a:spLocks noGrp="1"/>
          </p:cNvSpPr>
          <p:nvPr>
            <p:ph type="ftr" sz="quarter" idx="11"/>
          </p:nvPr>
        </p:nvSpPr>
        <p:spPr/>
        <p:txBody>
          <a:bodyPr/>
          <a:lstStyle/>
          <a:p>
            <a:r>
              <a:rPr lang="en-US" dirty="0">
                <a:solidFill>
                  <a:srgbClr val="C07400"/>
                </a:solidFill>
              </a:rPr>
              <a:t>ADD A FOOTER</a:t>
            </a:r>
          </a:p>
        </p:txBody>
      </p:sp>
      <p:sp>
        <p:nvSpPr>
          <p:cNvPr id="4" name="Slide Number Placeholder 3">
            <a:extLst>
              <a:ext uri="{FF2B5EF4-FFF2-40B4-BE49-F238E27FC236}">
                <a16:creationId xmlns=""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grpSp>
        <p:nvGrpSpPr>
          <p:cNvPr id="9" name="Graphic 4">
            <a:extLst>
              <a:ext uri="{FF2B5EF4-FFF2-40B4-BE49-F238E27FC236}">
                <a16:creationId xmlns=""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dirty="0">
                <a:solidFill>
                  <a:srgbClr val="9D0F00"/>
                </a:solidFill>
              </a:endParaRPr>
            </a:p>
          </p:txBody>
        </p:sp>
        <p:sp>
          <p:nvSpPr>
            <p:cNvPr id="11" name="Freeform: Shape 10">
              <a:extLst>
                <a:ext uri="{FF2B5EF4-FFF2-40B4-BE49-F238E27FC236}">
                  <a16:creationId xmlns=""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dirty="0">
                <a:solidFill>
                  <a:srgbClr val="9D0F00"/>
                </a:solidFill>
              </a:endParaRPr>
            </a:p>
          </p:txBody>
        </p:sp>
        <p:sp>
          <p:nvSpPr>
            <p:cNvPr id="13" name="Freeform: Shape 12">
              <a:extLst>
                <a:ext uri="{FF2B5EF4-FFF2-40B4-BE49-F238E27FC236}">
                  <a16:creationId xmlns=""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dirty="0">
                <a:solidFill>
                  <a:srgbClr val="9D0F00"/>
                </a:solidFill>
              </a:endParaRPr>
            </a:p>
          </p:txBody>
        </p:sp>
      </p:grpSp>
      <p:sp>
        <p:nvSpPr>
          <p:cNvPr id="16" name="Text Placeholder 3">
            <a:extLst>
              <a:ext uri="{FF2B5EF4-FFF2-40B4-BE49-F238E27FC236}">
                <a16:creationId xmlns=""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 xmlns:p14="http://schemas.microsoft.com/office/powerpoint/2010/main" val="1312572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11" name="Freeform: Shape 10">
              <a:extLst>
                <a:ext uri="{FF2B5EF4-FFF2-40B4-BE49-F238E27FC236}">
                  <a16:creationId xmlns=""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2" name="Title 1">
            <a:extLst>
              <a:ext uri="{FF2B5EF4-FFF2-40B4-BE49-F238E27FC236}">
                <a16:creationId xmlns=""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 xmlns:a16="http://schemas.microsoft.com/office/drawing/2014/main" id="{0B13FE47-714B-440C-B0F1-CF020E287A09}"/>
              </a:ext>
            </a:extLst>
          </p:cNvPr>
          <p:cNvSpPr>
            <a:spLocks noGrp="1"/>
          </p:cNvSpPr>
          <p:nvPr>
            <p:ph type="ftr" sz="quarter" idx="11"/>
          </p:nvPr>
        </p:nvSpPr>
        <p:spPr/>
        <p:txBody>
          <a:bodyPr/>
          <a:lstStyle/>
          <a:p>
            <a:r>
              <a:rPr lang="en-US" dirty="0">
                <a:solidFill>
                  <a:srgbClr val="C07400"/>
                </a:solidFill>
              </a:rPr>
              <a:t>ADD A FOOTER</a:t>
            </a:r>
          </a:p>
        </p:txBody>
      </p:sp>
      <p:sp>
        <p:nvSpPr>
          <p:cNvPr id="7" name="Slide Number Placeholder 6">
            <a:extLst>
              <a:ext uri="{FF2B5EF4-FFF2-40B4-BE49-F238E27FC236}">
                <a16:creationId xmlns=""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13" name="Media Placeholder 12">
            <a:extLst>
              <a:ext uri="{FF2B5EF4-FFF2-40B4-BE49-F238E27FC236}">
                <a16:creationId xmlns=""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dirty="0">
              <a:solidFill>
                <a:srgbClr val="9D0F00"/>
              </a:solidFill>
            </a:endParaRPr>
          </a:p>
        </p:txBody>
      </p:sp>
      <p:sp>
        <p:nvSpPr>
          <p:cNvPr id="16" name="Freeform: Shape 15">
            <a:extLst>
              <a:ext uri="{FF2B5EF4-FFF2-40B4-BE49-F238E27FC236}">
                <a16:creationId xmlns=""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dirty="0">
                <a:solidFill>
                  <a:srgbClr val="9D0F00"/>
                </a:solidFill>
              </a:rPr>
              <a:t> </a:t>
            </a:r>
          </a:p>
        </p:txBody>
      </p:sp>
      <p:sp>
        <p:nvSpPr>
          <p:cNvPr id="19" name="Freeform: Shape 18">
            <a:extLst>
              <a:ext uri="{FF2B5EF4-FFF2-40B4-BE49-F238E27FC236}">
                <a16:creationId xmlns=""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dirty="0">
              <a:solidFill>
                <a:srgbClr val="9D0F00"/>
              </a:solidFill>
            </a:endParaRPr>
          </a:p>
        </p:txBody>
      </p:sp>
      <p:sp>
        <p:nvSpPr>
          <p:cNvPr id="18" name="Freeform: Shape 17">
            <a:extLst>
              <a:ext uri="{FF2B5EF4-FFF2-40B4-BE49-F238E27FC236}">
                <a16:creationId xmlns=""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dirty="0">
              <a:solidFill>
                <a:srgbClr val="9D0F00"/>
              </a:solidFill>
            </a:endParaRPr>
          </a:p>
        </p:txBody>
      </p:sp>
    </p:spTree>
    <p:extLst>
      <p:ext uri="{BB962C8B-B14F-4D97-AF65-F5344CB8AC3E}">
        <p14:creationId xmlns="" xmlns:p14="http://schemas.microsoft.com/office/powerpoint/2010/main" val="1254247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dirty="0">
                <a:solidFill>
                  <a:srgbClr val="9D0F00"/>
                </a:solidFill>
              </a:endParaRPr>
            </a:p>
          </p:txBody>
        </p:sp>
        <p:sp>
          <p:nvSpPr>
            <p:cNvPr id="41" name="Freeform: Shape 40">
              <a:extLst>
                <a:ext uri="{FF2B5EF4-FFF2-40B4-BE49-F238E27FC236}">
                  <a16:creationId xmlns=""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dirty="0">
                <a:solidFill>
                  <a:srgbClr val="9D0F00"/>
                </a:solidFill>
              </a:endParaRPr>
            </a:p>
          </p:txBody>
        </p:sp>
      </p:grpSp>
      <p:sp>
        <p:nvSpPr>
          <p:cNvPr id="14" name="Freeform: Shape 13">
            <a:extLst>
              <a:ext uri="{FF2B5EF4-FFF2-40B4-BE49-F238E27FC236}">
                <a16:creationId xmlns=""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dirty="0">
              <a:solidFill>
                <a:srgbClr val="9D0F00"/>
              </a:solidFill>
            </a:endParaRPr>
          </a:p>
        </p:txBody>
      </p:sp>
      <p:sp>
        <p:nvSpPr>
          <p:cNvPr id="10" name="Freeform: Shape 9">
            <a:extLst>
              <a:ext uri="{FF2B5EF4-FFF2-40B4-BE49-F238E27FC236}">
                <a16:creationId xmlns=""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dirty="0">
              <a:solidFill>
                <a:srgbClr val="9D0F00"/>
              </a:solidFill>
            </a:endParaRPr>
          </a:p>
        </p:txBody>
      </p:sp>
      <p:sp>
        <p:nvSpPr>
          <p:cNvPr id="12" name="Freeform: Shape 11">
            <a:extLst>
              <a:ext uri="{FF2B5EF4-FFF2-40B4-BE49-F238E27FC236}">
                <a16:creationId xmlns=""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dirty="0">
              <a:solidFill>
                <a:srgbClr val="9D0F00"/>
              </a:solidFill>
            </a:endParaRPr>
          </a:p>
        </p:txBody>
      </p:sp>
      <p:sp>
        <p:nvSpPr>
          <p:cNvPr id="16" name="Freeform: Shape 15">
            <a:extLst>
              <a:ext uri="{FF2B5EF4-FFF2-40B4-BE49-F238E27FC236}">
                <a16:creationId xmlns=""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dirty="0">
              <a:solidFill>
                <a:srgbClr val="9D0F00"/>
              </a:solidFill>
            </a:endParaRPr>
          </a:p>
        </p:txBody>
      </p:sp>
      <p:sp>
        <p:nvSpPr>
          <p:cNvPr id="9" name="Freeform: Shape 8">
            <a:extLst>
              <a:ext uri="{FF2B5EF4-FFF2-40B4-BE49-F238E27FC236}">
                <a16:creationId xmlns=""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dirty="0">
              <a:solidFill>
                <a:srgbClr val="9D0F00"/>
              </a:solidFill>
            </a:endParaRPr>
          </a:p>
        </p:txBody>
      </p:sp>
      <p:sp>
        <p:nvSpPr>
          <p:cNvPr id="11" name="Freeform: Shape 10">
            <a:extLst>
              <a:ext uri="{FF2B5EF4-FFF2-40B4-BE49-F238E27FC236}">
                <a16:creationId xmlns=""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dirty="0">
              <a:solidFill>
                <a:srgbClr val="9D0F00"/>
              </a:solidFill>
            </a:endParaRPr>
          </a:p>
        </p:txBody>
      </p:sp>
      <p:sp>
        <p:nvSpPr>
          <p:cNvPr id="13" name="Freeform: Shape 12">
            <a:extLst>
              <a:ext uri="{FF2B5EF4-FFF2-40B4-BE49-F238E27FC236}">
                <a16:creationId xmlns=""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dirty="0">
              <a:solidFill>
                <a:srgbClr val="9D0F00"/>
              </a:solidFill>
            </a:endParaRPr>
          </a:p>
        </p:txBody>
      </p:sp>
      <p:sp>
        <p:nvSpPr>
          <p:cNvPr id="15" name="Freeform: Shape 14">
            <a:extLst>
              <a:ext uri="{FF2B5EF4-FFF2-40B4-BE49-F238E27FC236}">
                <a16:creationId xmlns=""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dirty="0">
              <a:solidFill>
                <a:srgbClr val="9D0F00"/>
              </a:solidFill>
            </a:endParaRPr>
          </a:p>
        </p:txBody>
      </p:sp>
      <p:sp>
        <p:nvSpPr>
          <p:cNvPr id="21" name="Title 1">
            <a:extLst>
              <a:ext uri="{FF2B5EF4-FFF2-40B4-BE49-F238E27FC236}">
                <a16:creationId xmlns=""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dirty="0">
                <a:solidFill>
                  <a:srgbClr val="9D0F00"/>
                </a:solidFill>
              </a:endParaRPr>
            </a:p>
          </p:txBody>
        </p:sp>
        <p:sp>
          <p:nvSpPr>
            <p:cNvPr id="25" name="Freeform: Shape 24">
              <a:extLst>
                <a:ext uri="{FF2B5EF4-FFF2-40B4-BE49-F238E27FC236}">
                  <a16:creationId xmlns=""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dirty="0">
                <a:solidFill>
                  <a:srgbClr val="9D0F00"/>
                </a:solidFill>
              </a:endParaRPr>
            </a:p>
          </p:txBody>
        </p:sp>
        <p:sp>
          <p:nvSpPr>
            <p:cNvPr id="27" name="Freeform: Shape 26">
              <a:extLst>
                <a:ext uri="{FF2B5EF4-FFF2-40B4-BE49-F238E27FC236}">
                  <a16:creationId xmlns=""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dirty="0">
                <a:solidFill>
                  <a:srgbClr val="9D0F00"/>
                </a:solidFill>
              </a:endParaRPr>
            </a:p>
          </p:txBody>
        </p:sp>
      </p:grpSp>
      <p:sp>
        <p:nvSpPr>
          <p:cNvPr id="30" name="Picture Placeholder 28">
            <a:extLst>
              <a:ext uri="{FF2B5EF4-FFF2-40B4-BE49-F238E27FC236}">
                <a16:creationId xmlns=""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 xmlns:p14="http://schemas.microsoft.com/office/powerpoint/2010/main" val="980516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dirty="0">
                <a:solidFill>
                  <a:srgbClr val="9D0F00"/>
                </a:solidFill>
              </a:endParaRPr>
            </a:p>
          </p:txBody>
        </p:sp>
        <p:sp>
          <p:nvSpPr>
            <p:cNvPr id="40" name="Freeform: Shape 39">
              <a:extLst>
                <a:ext uri="{FF2B5EF4-FFF2-40B4-BE49-F238E27FC236}">
                  <a16:creationId xmlns=""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dirty="0">
                <a:solidFill>
                  <a:srgbClr val="9D0F00"/>
                </a:solidFill>
              </a:endParaRPr>
            </a:p>
          </p:txBody>
        </p:sp>
        <p:sp>
          <p:nvSpPr>
            <p:cNvPr id="41" name="Freeform: Shape 40">
              <a:extLst>
                <a:ext uri="{FF2B5EF4-FFF2-40B4-BE49-F238E27FC236}">
                  <a16:creationId xmlns=""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dirty="0">
                <a:solidFill>
                  <a:srgbClr val="9D0F00"/>
                </a:solidFill>
              </a:endParaRPr>
            </a:p>
          </p:txBody>
        </p:sp>
        <p:sp>
          <p:nvSpPr>
            <p:cNvPr id="36" name="Freeform: Shape 35">
              <a:extLst>
                <a:ext uri="{FF2B5EF4-FFF2-40B4-BE49-F238E27FC236}">
                  <a16:creationId xmlns=""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dirty="0">
                <a:solidFill>
                  <a:srgbClr val="9D0F00"/>
                </a:solidFill>
              </a:endParaRPr>
            </a:p>
          </p:txBody>
        </p:sp>
        <p:sp>
          <p:nvSpPr>
            <p:cNvPr id="37" name="Freeform: Shape 36">
              <a:extLst>
                <a:ext uri="{FF2B5EF4-FFF2-40B4-BE49-F238E27FC236}">
                  <a16:creationId xmlns=""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dirty="0">
                <a:solidFill>
                  <a:srgbClr val="9D0F00"/>
                </a:solidFill>
              </a:endParaRPr>
            </a:p>
          </p:txBody>
        </p:sp>
        <p:sp>
          <p:nvSpPr>
            <p:cNvPr id="39" name="Freeform: Shape 38">
              <a:extLst>
                <a:ext uri="{FF2B5EF4-FFF2-40B4-BE49-F238E27FC236}">
                  <a16:creationId xmlns=""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dirty="0">
                <a:solidFill>
                  <a:srgbClr val="9D0F00"/>
                </a:solidFill>
              </a:endParaRPr>
            </a:p>
          </p:txBody>
        </p:sp>
        <p:sp>
          <p:nvSpPr>
            <p:cNvPr id="26" name="Freeform: Shape 25">
              <a:extLst>
                <a:ext uri="{FF2B5EF4-FFF2-40B4-BE49-F238E27FC236}">
                  <a16:creationId xmlns=""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dirty="0">
                <a:solidFill>
                  <a:srgbClr val="9D0F00"/>
                </a:solidFill>
              </a:endParaRPr>
            </a:p>
          </p:txBody>
        </p:sp>
        <p:sp>
          <p:nvSpPr>
            <p:cNvPr id="27" name="Freeform: Shape 26">
              <a:extLst>
                <a:ext uri="{FF2B5EF4-FFF2-40B4-BE49-F238E27FC236}">
                  <a16:creationId xmlns=""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dirty="0">
                <a:solidFill>
                  <a:srgbClr val="9D0F00"/>
                </a:solidFill>
              </a:endParaRPr>
            </a:p>
          </p:txBody>
        </p:sp>
        <p:sp>
          <p:nvSpPr>
            <p:cNvPr id="31" name="Freeform: Shape 30">
              <a:extLst>
                <a:ext uri="{FF2B5EF4-FFF2-40B4-BE49-F238E27FC236}">
                  <a16:creationId xmlns=""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dirty="0">
                <a:solidFill>
                  <a:srgbClr val="9D0F00"/>
                </a:solidFill>
              </a:endParaRPr>
            </a:p>
          </p:txBody>
        </p:sp>
        <p:sp>
          <p:nvSpPr>
            <p:cNvPr id="32" name="Freeform: Shape 31">
              <a:extLst>
                <a:ext uri="{FF2B5EF4-FFF2-40B4-BE49-F238E27FC236}">
                  <a16:creationId xmlns=""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dirty="0">
                <a:solidFill>
                  <a:srgbClr val="9D0F00"/>
                </a:solidFill>
              </a:endParaRPr>
            </a:p>
          </p:txBody>
        </p:sp>
        <p:sp>
          <p:nvSpPr>
            <p:cNvPr id="35" name="Freeform: Shape 34">
              <a:extLst>
                <a:ext uri="{FF2B5EF4-FFF2-40B4-BE49-F238E27FC236}">
                  <a16:creationId xmlns=""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dirty="0">
                <a:solidFill>
                  <a:srgbClr val="9D0F00"/>
                </a:solidFill>
              </a:endParaRPr>
            </a:p>
          </p:txBody>
        </p:sp>
      </p:grpSp>
      <p:sp>
        <p:nvSpPr>
          <p:cNvPr id="2" name="Title 1">
            <a:extLst>
              <a:ext uri="{FF2B5EF4-FFF2-40B4-BE49-F238E27FC236}">
                <a16:creationId xmlns=""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 xmlns:p14="http://schemas.microsoft.com/office/powerpoint/2010/main" val="3739856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dirty="0">
                <a:solidFill>
                  <a:srgbClr val="9D0F00"/>
                </a:solidFill>
              </a:endParaRPr>
            </a:p>
          </p:txBody>
        </p:sp>
        <p:sp>
          <p:nvSpPr>
            <p:cNvPr id="13" name="Freeform: Shape 12">
              <a:extLst>
                <a:ext uri="{FF2B5EF4-FFF2-40B4-BE49-F238E27FC236}">
                  <a16:creationId xmlns=""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dirty="0">
                <a:solidFill>
                  <a:srgbClr val="9D0F00"/>
                </a:solidFill>
              </a:endParaRPr>
            </a:p>
          </p:txBody>
        </p:sp>
        <p:sp>
          <p:nvSpPr>
            <p:cNvPr id="14" name="Freeform: Shape 13">
              <a:extLst>
                <a:ext uri="{FF2B5EF4-FFF2-40B4-BE49-F238E27FC236}">
                  <a16:creationId xmlns=""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dirty="0">
                <a:solidFill>
                  <a:srgbClr val="9D0F00"/>
                </a:solidFill>
              </a:endParaRPr>
            </a:p>
          </p:txBody>
        </p:sp>
      </p:grpSp>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dirty="0">
                <a:solidFill>
                  <a:srgbClr val="C07400"/>
                </a:solidFill>
              </a:rPr>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8" name="Graphic 6">
            <a:extLst>
              <a:ext uri="{FF2B5EF4-FFF2-40B4-BE49-F238E27FC236}">
                <a16:creationId xmlns=""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sp>
        <p:nvSpPr>
          <p:cNvPr id="2" name="Title 1">
            <a:extLst>
              <a:ext uri="{FF2B5EF4-FFF2-40B4-BE49-F238E27FC236}">
                <a16:creationId xmlns=""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dirty="0">
                <a:solidFill>
                  <a:srgbClr val="9D0F00"/>
                </a:solidFill>
              </a:endParaRPr>
            </a:p>
          </p:txBody>
        </p:sp>
      </p:grpSp>
      <p:sp>
        <p:nvSpPr>
          <p:cNvPr id="21" name="Text Placeholder 2">
            <a:extLst>
              <a:ext uri="{FF2B5EF4-FFF2-40B4-BE49-F238E27FC236}">
                <a16:creationId xmlns=""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 xmlns:p14="http://schemas.microsoft.com/office/powerpoint/2010/main" val="3132489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dirty="0">
                <a:solidFill>
                  <a:srgbClr val="C07400"/>
                </a:solidFill>
              </a:rPr>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dirty="0">
                <a:solidFill>
                  <a:srgbClr val="9D0F00"/>
                </a:solidFill>
              </a:endParaRPr>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 xmlns:p14="http://schemas.microsoft.com/office/powerpoint/2010/main" val="3882746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dirty="0">
                <a:solidFill>
                  <a:srgbClr val="C07400"/>
                </a:solidFill>
              </a:rPr>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dirty="0">
                <a:solidFill>
                  <a:srgbClr val="9D0F00"/>
                </a:solidFill>
              </a:endParaRPr>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 xmlns:p14="http://schemas.microsoft.com/office/powerpoint/2010/main" val="1550002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dirty="0">
                <a:solidFill>
                  <a:srgbClr val="C07400"/>
                </a:solidFill>
              </a:rPr>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dirty="0">
                <a:solidFill>
                  <a:srgbClr val="9D0F00"/>
                </a:solidFill>
              </a:endParaRPr>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 xmlns:p14="http://schemas.microsoft.com/office/powerpoint/2010/main" val="1323491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13" name="Freeform: Shape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4" name="Footer Placeholder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a:lstStyle/>
          <a:p>
            <a:r>
              <a:rPr lang="en-US" dirty="0">
                <a:solidFill>
                  <a:srgbClr val="C07400"/>
                </a:solidFill>
              </a:rPr>
              <a:t>ADD A FOOTER</a:t>
            </a:r>
          </a:p>
        </p:txBody>
      </p:sp>
      <p:sp>
        <p:nvSpPr>
          <p:cNvPr id="5" name="Slide Number Placeholder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6" name="Graphic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7" name="Graphic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sp>
        <p:nvSpPr>
          <p:cNvPr id="27" name="Freeform: Shape 26">
            <a:extLst>
              <a:ext uri="{FF2B5EF4-FFF2-40B4-BE49-F238E27FC236}">
                <a16:creationId xmlns=""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dirty="0">
              <a:solidFill>
                <a:srgbClr val="9D0F00"/>
              </a:solidFill>
            </a:endParaRPr>
          </a:p>
        </p:txBody>
      </p:sp>
      <p:sp>
        <p:nvSpPr>
          <p:cNvPr id="16" name="Content Placeholder 2">
            <a:extLst>
              <a:ext uri="{FF2B5EF4-FFF2-40B4-BE49-F238E27FC236}">
                <a16:creationId xmlns=""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 xmlns:p14="http://schemas.microsoft.com/office/powerpoint/2010/main" val="173316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13" name="Freeform: Shape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4" name="Footer Placeholder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a:lstStyle/>
          <a:p>
            <a:r>
              <a:rPr lang="en-US" dirty="0">
                <a:solidFill>
                  <a:srgbClr val="C07400"/>
                </a:solidFill>
              </a:rPr>
              <a:t>ADD A FOOTER</a:t>
            </a:r>
          </a:p>
        </p:txBody>
      </p:sp>
      <p:sp>
        <p:nvSpPr>
          <p:cNvPr id="5" name="Slide Number Placeholder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6" name="Graphic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7" name="Graphic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sp>
        <p:nvSpPr>
          <p:cNvPr id="27" name="Freeform: Shape 26">
            <a:extLst>
              <a:ext uri="{FF2B5EF4-FFF2-40B4-BE49-F238E27FC236}">
                <a16:creationId xmlns=""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dirty="0">
              <a:solidFill>
                <a:srgbClr val="9D0F00"/>
              </a:solidFill>
            </a:endParaRPr>
          </a:p>
        </p:txBody>
      </p:sp>
      <p:sp>
        <p:nvSpPr>
          <p:cNvPr id="17" name="Picture Placeholder 2">
            <a:extLst>
              <a:ext uri="{FF2B5EF4-FFF2-40B4-BE49-F238E27FC236}">
                <a16:creationId xmlns=""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 xmlns:p14="http://schemas.microsoft.com/office/powerpoint/2010/main" val="2245889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EC91C7-17DD-498D-AD12-307A60148D20}" type="datetimeFigureOut">
              <a:rPr lang="en-US" smtClean="0"/>
              <a:pPr/>
              <a:t>27/11/2022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CA237-EE02-46EB-8324-FF98189C918D}" type="slidenum">
              <a:rPr lang="en-US" smtClean="0"/>
              <a:pPr/>
              <a:t>‹#›</a:t>
            </a:fld>
            <a:endParaRPr lang="en-US"/>
          </a:p>
        </p:txBody>
      </p:sp>
    </p:spTree>
    <p:extLst>
      <p:ext uri="{BB962C8B-B14F-4D97-AF65-F5344CB8AC3E}">
        <p14:creationId xmlns="" xmlns:p14="http://schemas.microsoft.com/office/powerpoint/2010/main" val="3449156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dirty="0">
                <a:solidFill>
                  <a:srgbClr val="C07400"/>
                </a:solidFill>
              </a:rPr>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dirty="0">
                <a:solidFill>
                  <a:srgbClr val="9D0F00"/>
                </a:solidFill>
              </a:endParaRPr>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 xmlns:p14="http://schemas.microsoft.com/office/powerpoint/2010/main" val="3634176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dirty="0">
                <a:solidFill>
                  <a:srgbClr val="C07400"/>
                </a:solidFill>
              </a:rPr>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dirty="0">
                <a:solidFill>
                  <a:srgbClr val="9D0F00"/>
                </a:solidFill>
              </a:endParaRPr>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 xmlns:p14="http://schemas.microsoft.com/office/powerpoint/2010/main" val="261582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dirty="0">
                <a:solidFill>
                  <a:srgbClr val="C07400"/>
                </a:solidFill>
              </a:rPr>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dirty="0">
                <a:solidFill>
                  <a:srgbClr val="9D0F00"/>
                </a:solidFill>
              </a:endParaRPr>
            </a:p>
          </p:txBody>
        </p:sp>
      </p:grpSp>
    </p:spTree>
    <p:extLst>
      <p:ext uri="{BB962C8B-B14F-4D97-AF65-F5344CB8AC3E}">
        <p14:creationId xmlns="" xmlns:p14="http://schemas.microsoft.com/office/powerpoint/2010/main" val="17502218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dirty="0">
              <a:solidFill>
                <a:srgbClr val="9D0F00"/>
              </a:solidFill>
            </a:endParaRPr>
          </a:p>
        </p:txBody>
      </p:sp>
      <p:sp>
        <p:nvSpPr>
          <p:cNvPr id="23" name="Text Placeholder 21">
            <a:extLst>
              <a:ext uri="{FF2B5EF4-FFF2-40B4-BE49-F238E27FC236}">
                <a16:creationId xmlns=""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 xmlns:p14="http://schemas.microsoft.com/office/powerpoint/2010/main" val="24508362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solidFill>
                  <a:srgbClr val="9D0F00">
                    <a:tint val="75000"/>
                  </a:srgbClr>
                </a:solidFill>
              </a:rPr>
              <a:pPr/>
              <a:t>27/11/2022</a:t>
            </a:fld>
            <a:endParaRPr lang="en-US">
              <a:solidFill>
                <a:srgbClr val="9D0F00">
                  <a:tint val="75000"/>
                </a:srgbClr>
              </a:solidFill>
            </a:endParaRPr>
          </a:p>
        </p:txBody>
      </p:sp>
      <p:sp>
        <p:nvSpPr>
          <p:cNvPr id="3" name="Footer Placeholder 2">
            <a:extLst>
              <a:ext uri="{FF2B5EF4-FFF2-40B4-BE49-F238E27FC236}">
                <a16:creationId xmlns="" xmlns:a16="http://schemas.microsoft.com/office/drawing/2014/main" id="{D9A89BAB-B41F-4760-996E-A658ABD611E5}"/>
              </a:ext>
            </a:extLst>
          </p:cNvPr>
          <p:cNvSpPr>
            <a:spLocks noGrp="1"/>
          </p:cNvSpPr>
          <p:nvPr>
            <p:ph type="ftr" sz="quarter" idx="11"/>
          </p:nvPr>
        </p:nvSpPr>
        <p:spPr/>
        <p:txBody>
          <a:bodyPr/>
          <a:lstStyle/>
          <a:p>
            <a:endParaRPr lang="en-US">
              <a:solidFill>
                <a:srgbClr val="C07400"/>
              </a:solidFill>
            </a:endParaRPr>
          </a:p>
        </p:txBody>
      </p:sp>
      <p:sp>
        <p:nvSpPr>
          <p:cNvPr id="4" name="Slide Number Placeholder 3">
            <a:extLst>
              <a:ext uri="{FF2B5EF4-FFF2-40B4-BE49-F238E27FC236}">
                <a16:creationId xmlns=""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solidFill>
                  <a:prstClr val="white"/>
                </a:solidFill>
              </a:rPr>
              <a:pPr/>
              <a:t>‹#›</a:t>
            </a:fld>
            <a:endParaRPr lang="en-US">
              <a:solidFill>
                <a:prstClr val="white"/>
              </a:solidFill>
            </a:endParaRPr>
          </a:p>
        </p:txBody>
      </p:sp>
    </p:spTree>
    <p:extLst>
      <p:ext uri="{BB962C8B-B14F-4D97-AF65-F5344CB8AC3E}">
        <p14:creationId xmlns="" xmlns:p14="http://schemas.microsoft.com/office/powerpoint/2010/main" val="2133244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49544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80112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92334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67A32-FC4B-4C7C-A276-139103C6B095}" type="datetimeFigureOut">
              <a:rPr lang="en-US" smtClean="0">
                <a:solidFill>
                  <a:prstClr val="black">
                    <a:tint val="75000"/>
                  </a:prstClr>
                </a:solidFill>
              </a:rPr>
              <a:pPr/>
              <a:t>27/11/2022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27573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467A32-FC4B-4C7C-A276-139103C6B095}" type="datetimeFigureOut">
              <a:rPr lang="en-US" smtClean="0">
                <a:solidFill>
                  <a:prstClr val="black">
                    <a:tint val="75000"/>
                  </a:prstClr>
                </a:solidFill>
              </a:rPr>
              <a:pPr/>
              <a:t>27/11/2022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66336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EC91C7-17DD-498D-AD12-307A60148D20}" type="datetimeFigureOut">
              <a:rPr lang="en-US" smtClean="0"/>
              <a:pPr/>
              <a:t>27/11/2022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CA237-EE02-46EB-8324-FF98189C918D}" type="slidenum">
              <a:rPr lang="en-US" smtClean="0"/>
              <a:pPr/>
              <a:t>‹#›</a:t>
            </a:fld>
            <a:endParaRPr lang="en-US"/>
          </a:p>
        </p:txBody>
      </p:sp>
    </p:spTree>
    <p:extLst>
      <p:ext uri="{BB962C8B-B14F-4D97-AF65-F5344CB8AC3E}">
        <p14:creationId xmlns="" xmlns:p14="http://schemas.microsoft.com/office/powerpoint/2010/main" val="21343737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467A32-FC4B-4C7C-A276-139103C6B095}" type="datetimeFigureOut">
              <a:rPr lang="en-US" smtClean="0">
                <a:solidFill>
                  <a:prstClr val="black">
                    <a:tint val="75000"/>
                  </a:prstClr>
                </a:solidFill>
              </a:rPr>
              <a:pPr/>
              <a:t>27/11/2022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044952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67A32-FC4B-4C7C-A276-139103C6B095}" type="datetimeFigureOut">
              <a:rPr lang="en-US" smtClean="0">
                <a:solidFill>
                  <a:prstClr val="black">
                    <a:tint val="75000"/>
                  </a:prstClr>
                </a:solidFill>
              </a:rPr>
              <a:pPr/>
              <a:t>27/11/2022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638825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67A32-FC4B-4C7C-A276-139103C6B095}" type="datetimeFigureOut">
              <a:rPr lang="en-US" smtClean="0">
                <a:solidFill>
                  <a:prstClr val="black">
                    <a:tint val="75000"/>
                  </a:prstClr>
                </a:solidFill>
              </a:rPr>
              <a:pPr/>
              <a:t>27/11/2022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943710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67A32-FC4B-4C7C-A276-139103C6B095}" type="datetimeFigureOut">
              <a:rPr lang="en-US" smtClean="0">
                <a:solidFill>
                  <a:prstClr val="black">
                    <a:tint val="75000"/>
                  </a:prstClr>
                </a:solidFill>
              </a:rPr>
              <a:pPr/>
              <a:t>27/11/2022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9776677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67A32-FC4B-4C7C-A276-139103C6B095}" type="datetimeFigureOut">
              <a:rPr lang="en-US" smtClean="0">
                <a:solidFill>
                  <a:prstClr val="black">
                    <a:tint val="75000"/>
                  </a:prstClr>
                </a:solidFill>
              </a:rPr>
              <a:pPr/>
              <a:t>27/11/2022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193944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67A32-FC4B-4C7C-A276-139103C6B095}" type="datetimeFigureOut">
              <a:rPr lang="en-US" smtClean="0">
                <a:solidFill>
                  <a:prstClr val="black">
                    <a:tint val="75000"/>
                  </a:prstClr>
                </a:solidFill>
              </a:rPr>
              <a:pPr/>
              <a:t>27/11/2022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9492818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5463683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57277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301504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509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EC91C7-17DD-498D-AD12-307A60148D20}" type="datetimeFigureOut">
              <a:rPr lang="en-US" smtClean="0"/>
              <a:pPr/>
              <a:t>27/11/2022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CA237-EE02-46EB-8324-FF98189C918D}" type="slidenum">
              <a:rPr lang="en-US" smtClean="0"/>
              <a:pPr/>
              <a:t>‹#›</a:t>
            </a:fld>
            <a:endParaRPr lang="en-US"/>
          </a:p>
        </p:txBody>
      </p:sp>
    </p:spTree>
    <p:extLst>
      <p:ext uri="{BB962C8B-B14F-4D97-AF65-F5344CB8AC3E}">
        <p14:creationId xmlns="" xmlns:p14="http://schemas.microsoft.com/office/powerpoint/2010/main" val="10005792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843388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27/11/2022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26792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27/11/2022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71589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27/11/2022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229083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27/11/2022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031293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27/11/2022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7943622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27/11/2022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21585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11148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1274628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EC91C7-17DD-498D-AD12-307A60148D20}"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6122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C91C7-17DD-498D-AD12-307A60148D20}" type="datetimeFigureOut">
              <a:rPr lang="en-US" smtClean="0"/>
              <a:pPr/>
              <a:t>27/11/2022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CA237-EE02-46EB-8324-FF98189C918D}" type="slidenum">
              <a:rPr lang="en-US" smtClean="0"/>
              <a:pPr/>
              <a:t>‹#›</a:t>
            </a:fld>
            <a:endParaRPr lang="en-US"/>
          </a:p>
        </p:txBody>
      </p:sp>
    </p:spTree>
    <p:extLst>
      <p:ext uri="{BB962C8B-B14F-4D97-AF65-F5344CB8AC3E}">
        <p14:creationId xmlns="" xmlns:p14="http://schemas.microsoft.com/office/powerpoint/2010/main" val="13048081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C91C7-17DD-498D-AD12-307A60148D20}"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908656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EC91C7-17DD-498D-AD12-307A60148D20}"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668290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EC91C7-17DD-498D-AD12-307A60148D20}" type="datetimeFigureOut">
              <a:rPr lang="en-US" smtClean="0">
                <a:solidFill>
                  <a:prstClr val="black">
                    <a:tint val="75000"/>
                  </a:prstClr>
                </a:solidFill>
              </a:rPr>
              <a:pPr/>
              <a:t>27/11/2022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616881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EC91C7-17DD-498D-AD12-307A60148D20}" type="datetimeFigureOut">
              <a:rPr lang="en-US" smtClean="0">
                <a:solidFill>
                  <a:prstClr val="black">
                    <a:tint val="75000"/>
                  </a:prstClr>
                </a:solidFill>
              </a:rPr>
              <a:pPr/>
              <a:t>27/11/2022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267866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EC91C7-17DD-498D-AD12-307A60148D20}" type="datetimeFigureOut">
              <a:rPr lang="en-US" smtClean="0">
                <a:solidFill>
                  <a:prstClr val="black">
                    <a:tint val="75000"/>
                  </a:prstClr>
                </a:solidFill>
              </a:rPr>
              <a:pPr/>
              <a:t>27/11/2022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342608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C91C7-17DD-498D-AD12-307A60148D20}" type="datetimeFigureOut">
              <a:rPr lang="en-US" smtClean="0">
                <a:solidFill>
                  <a:prstClr val="black">
                    <a:tint val="75000"/>
                  </a:prstClr>
                </a:solidFill>
              </a:rPr>
              <a:pPr/>
              <a:t>27/11/2022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606003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C91C7-17DD-498D-AD12-307A60148D20}" type="datetimeFigureOut">
              <a:rPr lang="en-US" smtClean="0">
                <a:solidFill>
                  <a:prstClr val="black">
                    <a:tint val="75000"/>
                  </a:prstClr>
                </a:solidFill>
              </a:rPr>
              <a:pPr/>
              <a:t>27/11/2022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74566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C91C7-17DD-498D-AD12-307A60148D20}" type="datetimeFigureOut">
              <a:rPr lang="en-US" smtClean="0">
                <a:solidFill>
                  <a:prstClr val="black">
                    <a:tint val="75000"/>
                  </a:prstClr>
                </a:solidFill>
              </a:rPr>
              <a:pPr/>
              <a:t>27/11/2022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184618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C91C7-17DD-498D-AD12-307A60148D20}"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229690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C91C7-17DD-498D-AD12-307A60148D20}"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16418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C91C7-17DD-498D-AD12-307A60148D20}" type="datetimeFigureOut">
              <a:rPr lang="en-US" smtClean="0"/>
              <a:pPr/>
              <a:t>27/11/2022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CA237-EE02-46EB-8324-FF98189C918D}" type="slidenum">
              <a:rPr lang="en-US" smtClean="0"/>
              <a:pPr/>
              <a:t>‹#›</a:t>
            </a:fld>
            <a:endParaRPr lang="en-US"/>
          </a:p>
        </p:txBody>
      </p:sp>
    </p:spTree>
    <p:extLst>
      <p:ext uri="{BB962C8B-B14F-4D97-AF65-F5344CB8AC3E}">
        <p14:creationId xmlns="" xmlns:p14="http://schemas.microsoft.com/office/powerpoint/2010/main" val="43620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C91C7-17DD-498D-AD12-307A60148D20}" type="datetimeFigureOut">
              <a:rPr lang="en-US" smtClean="0"/>
              <a:pPr/>
              <a:t>27/11/2022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CA237-EE02-46EB-8324-FF98189C918D}" type="slidenum">
              <a:rPr lang="en-US" smtClean="0"/>
              <a:pPr/>
              <a:t>‹#›</a:t>
            </a:fld>
            <a:endParaRPr lang="en-US"/>
          </a:p>
        </p:txBody>
      </p:sp>
    </p:spTree>
    <p:extLst>
      <p:ext uri="{BB962C8B-B14F-4D97-AF65-F5344CB8AC3E}">
        <p14:creationId xmlns="" xmlns:p14="http://schemas.microsoft.com/office/powerpoint/2010/main" val="353363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6.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C91C7-17DD-498D-AD12-307A60148D20}" type="datetimeFigureOut">
              <a:rPr lang="en-US" smtClean="0"/>
              <a:pPr/>
              <a:t>27/11/2022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CA237-EE02-46EB-8324-FF98189C918D}" type="slidenum">
              <a:rPr lang="en-US" smtClean="0"/>
              <a:pPr/>
              <a:t>‹#›</a:t>
            </a:fld>
            <a:endParaRPr lang="en-US"/>
          </a:p>
        </p:txBody>
      </p:sp>
    </p:spTree>
    <p:extLst>
      <p:ext uri="{BB962C8B-B14F-4D97-AF65-F5344CB8AC3E}">
        <p14:creationId xmlns="" xmlns:p14="http://schemas.microsoft.com/office/powerpoint/2010/main" val="1621647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073C328-922F-4B0B-8525-8ACF096E8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2C1BFE4-AA55-444D-AE70-3B0265254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07D68E4-8B87-467B-B1C3-35BC81AE59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EDF14-9474-41C6-9319-2345718929E4}"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88F2EFC-AD95-415C-8369-5A07D3117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3E3FC87-E14B-43D3-B70F-4D9355BCC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50046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dirty="0">
                <a:solidFill>
                  <a:srgbClr val="9D0F00">
                    <a:tint val="75000"/>
                  </a:srgbClr>
                </a:solidFill>
              </a:rPr>
              <a:t>MM.DD.20XX</a:t>
            </a:r>
          </a:p>
        </p:txBody>
      </p:sp>
      <p:sp>
        <p:nvSpPr>
          <p:cNvPr id="5" name="Footer Placeholder 4">
            <a:extLst>
              <a:ext uri="{FF2B5EF4-FFF2-40B4-BE49-F238E27FC236}">
                <a16:creationId xmlns=""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dirty="0">
                <a:solidFill>
                  <a:srgbClr val="C07400"/>
                </a:solidFill>
              </a:rPr>
              <a:t>ADD A FOOTER</a:t>
            </a:r>
          </a:p>
        </p:txBody>
      </p:sp>
      <p:sp>
        <p:nvSpPr>
          <p:cNvPr id="6" name="Slide Number Placeholder 5">
            <a:extLst>
              <a:ext uri="{FF2B5EF4-FFF2-40B4-BE49-F238E27FC236}">
                <a16:creationId xmlns=""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15492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572">
          <p15:clr>
            <a:srgbClr val="F26B43"/>
          </p15:clr>
        </p15:guide>
        <p15:guide id="2" pos="3840">
          <p15:clr>
            <a:srgbClr val="F26B43"/>
          </p15:clr>
        </p15:guide>
        <p15:guide id="3" pos="574">
          <p15:clr>
            <a:srgbClr val="F26B43"/>
          </p15:clr>
        </p15:guide>
        <p15:guide id="4" pos="7106">
          <p15:clr>
            <a:srgbClr val="F26B43"/>
          </p15:clr>
        </p15:guide>
        <p15:guide id="5" orient="horz" pos="3748">
          <p15:clr>
            <a:srgbClr val="F26B43"/>
          </p15:clr>
        </p15:guide>
        <p15:guide id="6" pos="3250">
          <p15:clr>
            <a:srgbClr val="F26B43"/>
          </p15:clr>
        </p15:guide>
        <p15:guide id="7" pos="4430">
          <p15:clr>
            <a:srgbClr val="F26B43"/>
          </p15:clr>
        </p15:guide>
        <p15:guide id="8"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67A32-FC4B-4C7C-A276-139103C6B095}"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7396633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6081521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C91C7-17DD-498D-AD12-307A60148D20}" type="datetimeFigureOut">
              <a:rPr lang="en-US" smtClean="0">
                <a:solidFill>
                  <a:prstClr val="black">
                    <a:tint val="75000"/>
                  </a:prstClr>
                </a:solidFill>
              </a:rPr>
              <a:pPr/>
              <a:t>27/11/2022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9147446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jpeg"/><Relationship Id="rId1" Type="http://schemas.openxmlformats.org/officeDocument/2006/relationships/slideLayout" Target="../slideLayouts/slideLayout7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3379" y="1202917"/>
            <a:ext cx="91440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0485" y="3757260"/>
            <a:ext cx="3189849" cy="19415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65304" y="3801101"/>
            <a:ext cx="2870649" cy="185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008329" y="3757259"/>
            <a:ext cx="2906037" cy="19415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904991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25678" y="313152"/>
            <a:ext cx="10847538" cy="60500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92879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3277" y="190733"/>
            <a:ext cx="7916449" cy="6001643"/>
          </a:xfrm>
          <a:prstGeom prst="rect">
            <a:avLst/>
          </a:prstGeom>
        </p:spPr>
        <p:txBody>
          <a:bodyPr wrap="square">
            <a:spAutoFit/>
          </a:bodyPr>
          <a:lstStyle/>
          <a:p>
            <a:pPr algn="just"/>
            <a:r>
              <a:rPr lang="vi-VN" sz="3200" smtClean="0">
                <a:solidFill>
                  <a:srgbClr val="FF00FF"/>
                </a:solidFill>
                <a:latin typeface="Times New Roman"/>
              </a:rPr>
              <a:t>+ </a:t>
            </a:r>
            <a:r>
              <a:rPr lang="vi-VN" sz="3200">
                <a:solidFill>
                  <a:srgbClr val="FF00FF"/>
                </a:solidFill>
                <a:latin typeface="Times New Roman"/>
              </a:rPr>
              <a:t>Khi bạn A nói, âm thanh từ miệng bạn A phát ra được coi là nguồn âm, nguồn âm này dao động làm cho lớp không khí trong cốc mà bạn A đang cầm dao động theo</a:t>
            </a:r>
            <a:r>
              <a:rPr lang="vi-VN" sz="3200" smtClean="0">
                <a:solidFill>
                  <a:srgbClr val="FF00FF"/>
                </a:solidFill>
                <a:latin typeface="Times New Roman"/>
              </a:rPr>
              <a:t>.</a:t>
            </a:r>
            <a:endParaRPr lang="vi-VN" sz="3200">
              <a:solidFill>
                <a:srgbClr val="FF00FF"/>
              </a:solidFill>
              <a:latin typeface="Times New Roman"/>
            </a:endParaRPr>
          </a:p>
          <a:p>
            <a:pPr algn="just"/>
            <a:r>
              <a:rPr lang="vi-VN" sz="3200">
                <a:solidFill>
                  <a:srgbClr val="FF00FF"/>
                </a:solidFill>
                <a:latin typeface="Times New Roman"/>
              </a:rPr>
              <a:t>+ Sự dao động này cũng được truyền cho các phân tử, nguyên tử cấu tạo nên chiếc cốc A, truyền sang sợi dây và rồi truyền sang chiếc cốc B. </a:t>
            </a:r>
          </a:p>
          <a:p>
            <a:pPr algn="just"/>
            <a:r>
              <a:rPr lang="vi-VN" sz="3200">
                <a:solidFill>
                  <a:srgbClr val="FF00FF"/>
                </a:solidFill>
                <a:latin typeface="Times New Roman"/>
              </a:rPr>
              <a:t>+ Không khí bên trong chiếc cốc B dao động theo, làm cho màng nhĩ tai của bạn B dao động, bạn B nghe được âm thanh của bạn A nói.</a:t>
            </a:r>
            <a:endParaRPr lang="en-US" sz="3200" dirty="0">
              <a:solidFill>
                <a:srgbClr val="FF00FF"/>
              </a:solidFill>
              <a:latin typeface="Calibri Light"/>
            </a:endParaRP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2942" y="663880"/>
            <a:ext cx="3657600" cy="28183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0912460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38412" y="263048"/>
            <a:ext cx="10571966" cy="6137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83173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889348" y="576197"/>
            <a:ext cx="9344415" cy="5138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80032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98092" y="1554445"/>
            <a:ext cx="6651321" cy="4031873"/>
          </a:xfrm>
          <a:prstGeom prst="rect">
            <a:avLst/>
          </a:prstGeom>
        </p:spPr>
        <p:txBody>
          <a:bodyPr wrap="square">
            <a:spAutoFit/>
          </a:bodyPr>
          <a:lstStyle/>
          <a:p>
            <a:pPr algn="just"/>
            <a:r>
              <a:rPr lang="vi-VN" sz="3200" smtClean="0">
                <a:solidFill>
                  <a:srgbClr val="FF00FF"/>
                </a:solidFill>
                <a:latin typeface="Times New Roman"/>
              </a:rPr>
              <a:t>+ </a:t>
            </a:r>
            <a:r>
              <a:rPr lang="vi-VN" sz="3200">
                <a:solidFill>
                  <a:srgbClr val="FF00FF"/>
                </a:solidFill>
                <a:latin typeface="Times New Roman"/>
              </a:rPr>
              <a:t>Chiếc đồng hồ được đặt trong chiếc hộp nhựa, và đặt trong nước. </a:t>
            </a:r>
          </a:p>
          <a:p>
            <a:pPr algn="just"/>
            <a:r>
              <a:rPr lang="vi-VN" sz="3200">
                <a:solidFill>
                  <a:srgbClr val="FF00FF"/>
                </a:solidFill>
                <a:latin typeface="Times New Roman"/>
              </a:rPr>
              <a:t>+ Âm thanh do chiếc đồng hồ phát ra được truyền qua không khí (chất khí) ở trong hộp nhựa, qua vỏ hộp nhựa (chất rắn), qua nước trong bình (chất lỏng) và truyền ra không khí bên ngoài bình (chất khí) đến tai của người nghe.</a:t>
            </a:r>
            <a:endParaRPr lang="en-US" sz="3200" dirty="0">
              <a:solidFill>
                <a:srgbClr val="FF00FF"/>
              </a:solidFill>
              <a:latin typeface="Calibri Light"/>
            </a:endParaRP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8253" y="305823"/>
            <a:ext cx="4929839" cy="43225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2219" y="4628365"/>
            <a:ext cx="3348428" cy="18851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53670524"/>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1144" y="0"/>
            <a:ext cx="10546915" cy="5987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04929343"/>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Wave 1"/>
          <p:cNvSpPr/>
          <p:nvPr/>
        </p:nvSpPr>
        <p:spPr>
          <a:xfrm>
            <a:off x="803204" y="238835"/>
            <a:ext cx="3575713" cy="1323832"/>
          </a:xfrm>
          <a:prstGeom prst="wav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VẬN DỤNG</a:t>
            </a:r>
          </a:p>
        </p:txBody>
      </p:sp>
      <p:sp>
        <p:nvSpPr>
          <p:cNvPr id="3" name="Rounded Rectangle 2"/>
          <p:cNvSpPr/>
          <p:nvPr/>
        </p:nvSpPr>
        <p:spPr>
          <a:xfrm>
            <a:off x="803204" y="1160058"/>
            <a:ext cx="10590663" cy="24098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2060"/>
              </a:solidFill>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2"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6265" y="381403"/>
            <a:ext cx="1658938"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632673" y="1160058"/>
            <a:ext cx="8187732" cy="24098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35418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82" y="300625"/>
            <a:ext cx="10515600" cy="2342041"/>
          </a:xfrm>
        </p:spPr>
        <p:txBody>
          <a:bodyPr>
            <a:normAutofit fontScale="90000"/>
          </a:bodyPr>
          <a:lstStyle/>
          <a:p>
            <a:pPr marL="228600" lvl="0" indent="-228600">
              <a:spcBef>
                <a:spcPts val="1000"/>
              </a:spcBef>
            </a:pPr>
            <a:r>
              <a:rPr lang="en-US" sz="2800" smtClean="0">
                <a:solidFill>
                  <a:srgbClr val="5353F7"/>
                </a:solidFill>
                <a:latin typeface="Arial"/>
                <a:ea typeface="+mn-ea"/>
                <a:cs typeface="+mn-cs"/>
              </a:rPr>
              <a:t>1. </a:t>
            </a:r>
            <a:r>
              <a:rPr lang="vi-VN" sz="2800" smtClean="0">
                <a:solidFill>
                  <a:srgbClr val="5353F7"/>
                </a:solidFill>
                <a:latin typeface="Arial"/>
                <a:ea typeface="+mn-ea"/>
                <a:cs typeface="+mn-cs"/>
              </a:rPr>
              <a:t>Lấy </a:t>
            </a:r>
            <a:r>
              <a:rPr lang="vi-VN" sz="2800">
                <a:solidFill>
                  <a:srgbClr val="5353F7"/>
                </a:solidFill>
                <a:latin typeface="Arial"/>
                <a:ea typeface="+mn-ea"/>
                <a:cs typeface="+mn-cs"/>
              </a:rPr>
              <a:t>ví dụ: </a:t>
            </a:r>
            <a:r>
              <a:rPr lang="vi-VN" sz="2800">
                <a:solidFill>
                  <a:srgbClr val="FF0000"/>
                </a:solidFill>
                <a:latin typeface="Arial"/>
                <a:ea typeface="+mn-ea"/>
                <a:cs typeface="+mn-cs"/>
              </a:rPr>
              <a:t>một người A lặn dưới bể bơi có tấm kính ngăn cách, một người B đứng bên ngoài gõ kẻng.</a:t>
            </a:r>
            <a:br>
              <a:rPr lang="vi-VN" sz="2800">
                <a:solidFill>
                  <a:srgbClr val="FF0000"/>
                </a:solidFill>
                <a:latin typeface="Arial"/>
                <a:ea typeface="+mn-ea"/>
                <a:cs typeface="+mn-cs"/>
              </a:rPr>
            </a:br>
            <a:r>
              <a:rPr lang="vi-VN" sz="2800">
                <a:solidFill>
                  <a:srgbClr val="FF0000"/>
                </a:solidFill>
                <a:latin typeface="Arial"/>
                <a:ea typeface="+mn-ea"/>
                <a:cs typeface="+mn-cs"/>
              </a:rPr>
              <a:t>Âm thanh khi người B gõ kẻng được truyền qua không khí (chất khí) bên ngoài bể bơi, truyền qua tấm kính của bể bơi (chất rắn), truyền qua nước trong bể bơi (chất lỏng) đến tai người A đang lặn dưới bể bơi.</a:t>
            </a:r>
            <a:r>
              <a:rPr lang="en-US" sz="2800">
                <a:solidFill>
                  <a:srgbClr val="FF0000"/>
                </a:solidFill>
                <a:latin typeface="Calibri"/>
                <a:ea typeface="+mn-ea"/>
                <a:cs typeface="+mn-cs"/>
              </a:rPr>
              <a:t/>
            </a:r>
            <a:br>
              <a:rPr lang="en-US" sz="2800">
                <a:solidFill>
                  <a:srgbClr val="FF0000"/>
                </a:solidFill>
                <a:latin typeface="Calibri"/>
                <a:ea typeface="+mn-ea"/>
                <a:cs typeface="+mn-cs"/>
              </a:rPr>
            </a:br>
            <a:endParaRPr lang="en-US"/>
          </a:p>
        </p:txBody>
      </p:sp>
      <p:pic>
        <p:nvPicPr>
          <p:cNvPr id="717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515649" y="2229634"/>
            <a:ext cx="9194104" cy="4221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39307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455" y="413360"/>
            <a:ext cx="10515600" cy="2780452"/>
          </a:xfrm>
        </p:spPr>
        <p:txBody>
          <a:bodyPr>
            <a:noAutofit/>
          </a:bodyPr>
          <a:lstStyle/>
          <a:p>
            <a:r>
              <a:rPr lang="en-US" sz="3200" b="1" smtClean="0">
                <a:solidFill>
                  <a:srgbClr val="5353F7"/>
                </a:solidFill>
              </a:rPr>
              <a:t>2. </a:t>
            </a:r>
            <a:r>
              <a:rPr lang="vi-VN" sz="3200" smtClean="0">
                <a:solidFill>
                  <a:srgbClr val="5353F7"/>
                </a:solidFill>
              </a:rPr>
              <a:t>Khi </a:t>
            </a:r>
            <a:r>
              <a:rPr lang="vi-VN" sz="3200">
                <a:solidFill>
                  <a:srgbClr val="5353F7"/>
                </a:solidFill>
              </a:rPr>
              <a:t>ở không gian bên ngoài tàu vũ trụ (chân không) thì các nhà du hành vũ trụ không thể nói chuyện với nhau bình thường như khi ở trên mặt đất được. </a:t>
            </a:r>
            <a:br>
              <a:rPr lang="vi-VN" sz="3200">
                <a:solidFill>
                  <a:srgbClr val="5353F7"/>
                </a:solidFill>
              </a:rPr>
            </a:br>
            <a:r>
              <a:rPr lang="vi-VN" sz="3200">
                <a:solidFill>
                  <a:srgbClr val="5353F7"/>
                </a:solidFill>
              </a:rPr>
              <a:t>Vì: ở trong chân không hầu như không có các phân tử, nguyên tử điều đó dẫn đến hầu như không có sự truyền dao động âm.</a:t>
            </a:r>
            <a:br>
              <a:rPr lang="vi-VN" sz="3200">
                <a:solidFill>
                  <a:srgbClr val="5353F7"/>
                </a:solidFill>
              </a:rPr>
            </a:br>
            <a:endParaRPr lang="en-US" sz="3200">
              <a:solidFill>
                <a:srgbClr val="5353F7"/>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467627" y="3018012"/>
            <a:ext cx="6964135" cy="34454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50480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978299" y="275336"/>
            <a:ext cx="6982800" cy="35437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00189" y="3409950"/>
            <a:ext cx="6840537" cy="344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88627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370910" y="2215704"/>
            <a:ext cx="6798141" cy="1078173"/>
          </a:xfrm>
          <a:prstGeom prst="rect">
            <a:avLst/>
          </a:prstGeom>
          <a:noFill/>
        </p:spPr>
        <p:txBody>
          <a:bodyPr wrap="none" rtlCol="0">
            <a:prstTxWarp prst="textArchUp">
              <a:avLst/>
            </a:prstTxWarp>
            <a:spAutoFit/>
          </a:bodyPr>
          <a:lstStyle/>
          <a:p>
            <a:endParaRPr lang="en-US" sz="4400" b="1" dirty="0">
              <a:ln w="9525">
                <a:solidFill>
                  <a:srgbClr val="FF0000"/>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endParaRPr>
          </a:p>
          <a:p>
            <a:endParaRPr lang="en-US" sz="4400" b="1" dirty="0">
              <a:ln w="9525">
                <a:solidFill>
                  <a:srgbClr val="FF0000"/>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endParaRPr>
          </a:p>
          <a:p>
            <a:r>
              <a:rPr lang="en-US" sz="4400" b="1">
                <a:ln w="9525">
                  <a:solidFill>
                    <a:srgbClr val="FF0000"/>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BÀI </a:t>
            </a:r>
            <a:r>
              <a:rPr lang="en-US" sz="4400" b="1" smtClean="0">
                <a:ln w="9525">
                  <a:solidFill>
                    <a:srgbClr val="FF0000"/>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9:    </a:t>
            </a:r>
            <a:r>
              <a:rPr lang="en-US" sz="4400" b="1" smtClean="0">
                <a:ln w="9525">
                  <a:solidFill>
                    <a:srgbClr val="FF0000"/>
                  </a:solidFill>
                  <a:prstDash val="solid"/>
                </a:ln>
                <a:solidFill>
                  <a:srgbClr val="FF000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SỰ TRUYỀN ÂM</a:t>
            </a:r>
            <a:endParaRPr lang="en-US" sz="4400" b="1" dirty="0">
              <a:ln w="9525">
                <a:solidFill>
                  <a:srgbClr val="FF0000"/>
                </a:solidFill>
                <a:prstDash val="solid"/>
              </a:ln>
              <a:solidFill>
                <a:srgbClr val="FF000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endParaRPr>
          </a:p>
        </p:txBody>
      </p:sp>
      <p:sp>
        <p:nvSpPr>
          <p:cNvPr id="3" name="!!1">
            <a:extLst>
              <a:ext uri="{FF2B5EF4-FFF2-40B4-BE49-F238E27FC236}">
                <a16:creationId xmlns="" xmlns:a16="http://schemas.microsoft.com/office/drawing/2014/main" id="{4D3CFCA8-27ED-41FB-92A9-BA8CC0500364}"/>
              </a:ext>
            </a:extLst>
          </p:cNvPr>
          <p:cNvSpPr txBox="1"/>
          <p:nvPr/>
        </p:nvSpPr>
        <p:spPr>
          <a:xfrm>
            <a:off x="2473836" y="520629"/>
            <a:ext cx="5693133" cy="707886"/>
          </a:xfrm>
          <a:prstGeom prst="rect">
            <a:avLst/>
          </a:prstGeom>
          <a:noFill/>
        </p:spPr>
        <p:txBody>
          <a:bodyPr wrap="square">
            <a:spAutoFit/>
          </a:bodyPr>
          <a:lstStyle/>
          <a:p>
            <a:r>
              <a:rPr lang="en-US" sz="4000" b="1" smtClean="0">
                <a:solidFill>
                  <a:srgbClr val="C55A11"/>
                </a:solidFill>
                <a:latin typeface="Arial" panose="020B0604020202020204" pitchFamily="34" charset="0"/>
                <a:cs typeface="Arial" panose="020B0604020202020204" pitchFamily="34" charset="0"/>
              </a:rPr>
              <a:t>CHỦ ĐỀ 5: ÂM THANH</a:t>
            </a:r>
            <a:endParaRPr lang="en-US" sz="4000">
              <a:solidFill>
                <a:srgbClr val="C55A11"/>
              </a:solidFill>
            </a:endParaRPr>
          </a:p>
        </p:txBody>
      </p:sp>
    </p:spTree>
    <p:extLst>
      <p:ext uri="{BB962C8B-B14F-4D97-AF65-F5344CB8AC3E}">
        <p14:creationId xmlns="" xmlns:p14="http://schemas.microsoft.com/office/powerpoint/2010/main" val="1158315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60529" y="629172"/>
            <a:ext cx="8385761" cy="5032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2551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50729" y="0"/>
            <a:ext cx="11173215"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01838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1243" y="1074644"/>
            <a:ext cx="6492977" cy="587853"/>
          </a:xfrm>
          <a:prstGeom prst="rect">
            <a:avLst/>
          </a:prstGeom>
          <a:solidFill>
            <a:schemeClr val="tx2">
              <a:lumMod val="20000"/>
              <a:lumOff val="80000"/>
            </a:schemeClr>
          </a:solidFill>
        </p:spPr>
        <p:txBody>
          <a:bodyPr wrap="square">
            <a:spAutoFit/>
          </a:bodyPr>
          <a:lstStyle/>
          <a:p>
            <a:pPr algn="ctr">
              <a:lnSpc>
                <a:spcPct val="115000"/>
              </a:lnSpc>
            </a:pPr>
            <a:r>
              <a:rPr lang="en-US" sz="2800" b="1" smtClean="0">
                <a:solidFill>
                  <a:srgbClr val="9D0F00"/>
                </a:solidFill>
                <a:latin typeface="Times New Roman" panose="02020603050405020304" pitchFamily="18" charset="0"/>
                <a:cs typeface="Times New Roman" panose="02020603050405020304" pitchFamily="18" charset="0"/>
              </a:rPr>
              <a:t>GHI NHỚ KIẾN THỨC BÀI HỌC</a:t>
            </a:r>
            <a:endPar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68702" y="1991639"/>
            <a:ext cx="6098060" cy="26805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77182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4F653541-0580-4BB9-9E83-5C7B6E9E6941}"/>
              </a:ext>
            </a:extLst>
          </p:cNvPr>
          <p:cNvSpPr txBox="1">
            <a:spLocks/>
          </p:cNvSpPr>
          <p:nvPr/>
        </p:nvSpPr>
        <p:spPr>
          <a:xfrm>
            <a:off x="2569028" y="1089341"/>
            <a:ext cx="5665760" cy="28448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500" b="1" kern="1200">
                <a:solidFill>
                  <a:schemeClr val="bg1"/>
                </a:solidFill>
                <a:latin typeface="+mj-lt"/>
                <a:ea typeface="+mj-ea"/>
                <a:cs typeface="+mj-cs"/>
              </a:defRPr>
            </a:lvl1pPr>
          </a:lstStyle>
          <a:p>
            <a:pPr>
              <a:lnSpc>
                <a:spcPct val="130000"/>
              </a:lnSpc>
            </a:pPr>
            <a:endParaRPr lang="en-US" sz="2800">
              <a:solidFill>
                <a:prstClr val="white"/>
              </a:solidFill>
              <a:latin typeface="Rtim"/>
            </a:endParaRPr>
          </a:p>
        </p:txBody>
      </p:sp>
      <p:sp>
        <p:nvSpPr>
          <p:cNvPr id="8" name="Rectangle 7"/>
          <p:cNvSpPr/>
          <p:nvPr/>
        </p:nvSpPr>
        <p:spPr>
          <a:xfrm rot="20958394">
            <a:off x="475440" y="2205483"/>
            <a:ext cx="5127935" cy="2782300"/>
          </a:xfrm>
          <a:prstGeom prst="rect">
            <a:avLst/>
          </a:prstGeom>
          <a:solidFill>
            <a:schemeClr val="tx2">
              <a:lumMod val="20000"/>
              <a:lumOff val="80000"/>
            </a:schemeClr>
          </a:solidFill>
        </p:spPr>
        <p:txBody>
          <a:bodyPr wrap="square">
            <a:spAutoFit/>
          </a:bodyPr>
          <a:lstStyle/>
          <a:p>
            <a:pPr algn="just">
              <a:lnSpc>
                <a:spcPct val="115000"/>
              </a:lnSpc>
            </a:pPr>
            <a:r>
              <a:rPr lang="en-US" sz="4000" b="1" dirty="0" err="1">
                <a:solidFill>
                  <a:srgbClr val="9D0F00"/>
                </a:solidFill>
                <a:latin typeface="Times New Roman" panose="02020603050405020304" pitchFamily="18" charset="0"/>
                <a:cs typeface="Times New Roman" panose="02020603050405020304" pitchFamily="18" charset="0"/>
              </a:rPr>
              <a:t>Hướng</a:t>
            </a:r>
            <a:r>
              <a:rPr lang="en-US" sz="4000" b="1" dirty="0">
                <a:solidFill>
                  <a:srgbClr val="9D0F00"/>
                </a:solidFill>
                <a:latin typeface="Times New Roman" panose="02020603050405020304" pitchFamily="18" charset="0"/>
                <a:cs typeface="Times New Roman" panose="02020603050405020304" pitchFamily="18" charset="0"/>
              </a:rPr>
              <a:t> </a:t>
            </a:r>
            <a:r>
              <a:rPr lang="en-US" sz="4000" b="1" dirty="0" err="1">
                <a:solidFill>
                  <a:srgbClr val="9D0F00"/>
                </a:solidFill>
                <a:latin typeface="Times New Roman" panose="02020603050405020304" pitchFamily="18" charset="0"/>
                <a:cs typeface="Times New Roman" panose="02020603050405020304" pitchFamily="18" charset="0"/>
              </a:rPr>
              <a:t>dẫn</a:t>
            </a:r>
            <a:r>
              <a:rPr lang="en-US" sz="4000" b="1" dirty="0">
                <a:solidFill>
                  <a:srgbClr val="9D0F00"/>
                </a:solidFill>
                <a:latin typeface="Times New Roman" panose="02020603050405020304" pitchFamily="18" charset="0"/>
                <a:cs typeface="Times New Roman" panose="02020603050405020304" pitchFamily="18" charset="0"/>
              </a:rPr>
              <a:t> </a:t>
            </a:r>
            <a:r>
              <a:rPr lang="en-US" sz="4000" b="1" dirty="0" err="1">
                <a:solidFill>
                  <a:srgbClr val="9D0F00"/>
                </a:solidFill>
                <a:latin typeface="Times New Roman" panose="02020603050405020304" pitchFamily="18" charset="0"/>
                <a:cs typeface="Times New Roman" panose="02020603050405020304" pitchFamily="18" charset="0"/>
              </a:rPr>
              <a:t>về</a:t>
            </a:r>
            <a:r>
              <a:rPr lang="en-US" sz="4000" b="1" dirty="0">
                <a:solidFill>
                  <a:srgbClr val="9D0F00"/>
                </a:solidFill>
                <a:latin typeface="Times New Roman" panose="02020603050405020304" pitchFamily="18" charset="0"/>
                <a:cs typeface="Times New Roman" panose="02020603050405020304" pitchFamily="18" charset="0"/>
              </a:rPr>
              <a:t> </a:t>
            </a:r>
            <a:r>
              <a:rPr lang="en-US" sz="4000" b="1" dirty="0" err="1">
                <a:solidFill>
                  <a:srgbClr val="9D0F00"/>
                </a:solidFill>
                <a:latin typeface="Times New Roman" panose="02020603050405020304" pitchFamily="18" charset="0"/>
                <a:cs typeface="Times New Roman" panose="02020603050405020304" pitchFamily="18" charset="0"/>
              </a:rPr>
              <a:t>nhà</a:t>
            </a:r>
            <a:r>
              <a:rPr lang="en-US" sz="4000">
                <a:solidFill>
                  <a:srgbClr val="9D0F00"/>
                </a:solidFill>
                <a:latin typeface="Times New Roman" panose="02020603050405020304" pitchFamily="18" charset="0"/>
                <a:cs typeface="Times New Roman" panose="02020603050405020304" pitchFamily="18" charset="0"/>
              </a:rPr>
              <a:t/>
            </a:r>
            <a:br>
              <a:rPr lang="en-US" sz="4000">
                <a:solidFill>
                  <a:srgbClr val="9D0F00"/>
                </a:solidFill>
                <a:latin typeface="Times New Roman" panose="02020603050405020304" pitchFamily="18" charset="0"/>
                <a:cs typeface="Times New Roman" panose="02020603050405020304" pitchFamily="18" charset="0"/>
              </a:rPr>
            </a:br>
            <a:r>
              <a:rPr lang="en-US" sz="28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nội dung bài học. </a:t>
            </a:r>
            <a:endPar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28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lại các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SGK.</a:t>
            </a:r>
          </a:p>
          <a:p>
            <a:pPr algn="just">
              <a:lnSpc>
                <a:spcPct val="115000"/>
              </a:lnSpc>
            </a:pP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Đọc và nghiên cứu trước bài 10 sgk.</a:t>
            </a:r>
            <a:endPar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p:cNvSpPr>
            <a:spLocks noGrp="1"/>
          </p:cNvSpPr>
          <p:nvPr>
            <p:ph type="title"/>
          </p:nvPr>
        </p:nvSpPr>
        <p:spPr>
          <a:xfrm rot="840000">
            <a:off x="7388594" y="2045086"/>
            <a:ext cx="4821219" cy="1325563"/>
          </a:xfrm>
        </p:spPr>
        <p:txBody>
          <a:bodyPr/>
          <a:lstStyle/>
          <a:p>
            <a:endParaRPr lang="en-US"/>
          </a:p>
        </p:txBody>
      </p:sp>
    </p:spTree>
    <p:extLst>
      <p:ext uri="{BB962C8B-B14F-4D97-AF65-F5344CB8AC3E}">
        <p14:creationId xmlns="" xmlns:p14="http://schemas.microsoft.com/office/powerpoint/2010/main" val="4180727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p:nvPr/>
        </p:nvSpPr>
        <p:spPr>
          <a:xfrm>
            <a:off x="2309235" y="218724"/>
            <a:ext cx="8466387" cy="707846"/>
          </a:xfrm>
          <a:prstGeom prst="rect">
            <a:avLst/>
          </a:prstGeom>
          <a:noFill/>
          <a:ln>
            <a:noFill/>
          </a:ln>
        </p:spPr>
        <p:txBody>
          <a:bodyPr spcFirstLastPara="1" wrap="square" lIns="91425" tIns="45700" rIns="91425" bIns="45700" anchor="t" anchorCtr="0">
            <a:spAutoFit/>
          </a:bodyPr>
          <a:lstStyle/>
          <a:p>
            <a:pPr algn="ctr"/>
            <a:r>
              <a:rPr lang="en-US" sz="4000" b="1" smtClean="0">
                <a:solidFill>
                  <a:srgbClr val="FF0000"/>
                </a:solidFill>
                <a:latin typeface="Times New Roman"/>
                <a:ea typeface="Times New Roman"/>
                <a:cs typeface="Times New Roman"/>
                <a:sym typeface="Times New Roman"/>
              </a:rPr>
              <a:t>NỘI DUNG CHÍNH CỦA BÀI </a:t>
            </a:r>
            <a:r>
              <a:rPr lang="en-US" sz="4000" b="1">
                <a:solidFill>
                  <a:srgbClr val="FF0000"/>
                </a:solidFill>
                <a:latin typeface="Times New Roman"/>
                <a:ea typeface="Times New Roman"/>
                <a:cs typeface="Times New Roman"/>
                <a:sym typeface="Times New Roman"/>
              </a:rPr>
              <a:t>HỌC</a:t>
            </a:r>
            <a:endParaRPr sz="2800">
              <a:solidFill>
                <a:prstClr val="black"/>
              </a:solidFill>
            </a:endParaRPr>
          </a:p>
        </p:txBody>
      </p:sp>
      <p:grpSp>
        <p:nvGrpSpPr>
          <p:cNvPr id="2" name="Google Shape;138;p7"/>
          <p:cNvGrpSpPr/>
          <p:nvPr/>
        </p:nvGrpSpPr>
        <p:grpSpPr>
          <a:xfrm>
            <a:off x="-5629479" y="-450171"/>
            <a:ext cx="16717146" cy="8186013"/>
            <a:chOff x="-6875181" y="-1051632"/>
            <a:chExt cx="16717146" cy="8186013"/>
          </a:xfrm>
        </p:grpSpPr>
        <p:sp>
          <p:nvSpPr>
            <p:cNvPr id="139" name="Google Shape;139;p7"/>
            <p:cNvSpPr/>
            <p:nvPr/>
          </p:nvSpPr>
          <p:spPr>
            <a:xfrm>
              <a:off x="-6875181" y="-1051632"/>
              <a:ext cx="8186013" cy="8186013"/>
            </a:xfrm>
            <a:prstGeom prst="blockArc">
              <a:avLst>
                <a:gd name="adj1" fmla="val 18900000"/>
                <a:gd name="adj2" fmla="val 2700000"/>
                <a:gd name="adj3" fmla="val 264"/>
              </a:avLst>
            </a:prstGeom>
            <a:noFill/>
            <a:ln w="12700" cap="flat" cmpd="sng">
              <a:solidFill>
                <a:srgbClr val="599BD5"/>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7"/>
            <p:cNvSpPr/>
            <p:nvPr/>
          </p:nvSpPr>
          <p:spPr>
            <a:xfrm>
              <a:off x="844285" y="608274"/>
              <a:ext cx="8904885" cy="1216549"/>
            </a:xfrm>
            <a:prstGeom prst="rect">
              <a:avLst/>
            </a:pr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7"/>
            <p:cNvSpPr txBox="1"/>
            <p:nvPr/>
          </p:nvSpPr>
          <p:spPr>
            <a:xfrm>
              <a:off x="844285" y="608274"/>
              <a:ext cx="8904885" cy="1216549"/>
            </a:xfrm>
            <a:prstGeom prst="rect">
              <a:avLst/>
            </a:prstGeom>
            <a:noFill/>
            <a:ln>
              <a:noFill/>
            </a:ln>
          </p:spPr>
          <p:txBody>
            <a:bodyPr spcFirstLastPara="1" wrap="square" lIns="1287500" tIns="220133" rIns="220133" bIns="220133" anchor="ctr" anchorCtr="0">
              <a:noAutofit/>
            </a:bodyPr>
            <a:lstStyle/>
            <a:p>
              <a:pPr>
                <a:lnSpc>
                  <a:spcPct val="90000"/>
                </a:lnSpc>
                <a:buClr>
                  <a:prstClr val="black"/>
                </a:buClr>
                <a:buSzPts val="6500"/>
              </a:pPr>
              <a:endParaRPr sz="4267">
                <a:solidFill>
                  <a:prstClr val="white"/>
                </a:solidFill>
                <a:latin typeface="Times New Roman"/>
                <a:ea typeface="Times New Roman"/>
                <a:cs typeface="Times New Roman"/>
                <a:sym typeface="Times New Roman"/>
              </a:endParaRPr>
            </a:p>
          </p:txBody>
        </p:sp>
        <p:sp>
          <p:nvSpPr>
            <p:cNvPr id="142" name="Google Shape;142;p7"/>
            <p:cNvSpPr/>
            <p:nvPr/>
          </p:nvSpPr>
          <p:spPr>
            <a:xfrm>
              <a:off x="83941" y="456206"/>
              <a:ext cx="1520687" cy="1520687"/>
            </a:xfrm>
            <a:prstGeom prst="ellipse">
              <a:avLst/>
            </a:prstGeom>
            <a:solidFill>
              <a:schemeClr val="lt1"/>
            </a:solidFill>
            <a:ln w="9525" cap="flat" cmpd="sng">
              <a:solidFill>
                <a:schemeClr val="accent4"/>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7"/>
            <p:cNvSpPr/>
            <p:nvPr/>
          </p:nvSpPr>
          <p:spPr>
            <a:xfrm>
              <a:off x="1286501" y="2433099"/>
              <a:ext cx="8462669" cy="1216549"/>
            </a:xfrm>
            <a:prstGeom prst="rect">
              <a:avLst/>
            </a:prstGeom>
            <a:solidFill>
              <a:srgbClr val="2EE84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7"/>
            <p:cNvSpPr txBox="1"/>
            <p:nvPr/>
          </p:nvSpPr>
          <p:spPr>
            <a:xfrm>
              <a:off x="1286501" y="2433099"/>
              <a:ext cx="8555464" cy="1216549"/>
            </a:xfrm>
            <a:prstGeom prst="rect">
              <a:avLst/>
            </a:prstGeom>
            <a:noFill/>
            <a:ln>
              <a:noFill/>
            </a:ln>
          </p:spPr>
          <p:txBody>
            <a:bodyPr spcFirstLastPara="1" wrap="square" lIns="1287500" tIns="220133" rIns="220133" bIns="220133" anchor="ctr" anchorCtr="0">
              <a:noAutofit/>
            </a:bodyPr>
            <a:lstStyle/>
            <a:p>
              <a:pPr>
                <a:lnSpc>
                  <a:spcPct val="90000"/>
                </a:lnSpc>
                <a:buClr>
                  <a:prstClr val="black"/>
                </a:buClr>
                <a:buSzPts val="6500"/>
              </a:pPr>
              <a:endParaRPr sz="6533">
                <a:solidFill>
                  <a:srgbClr val="0000CC"/>
                </a:solidFill>
                <a:latin typeface="Times New Roman"/>
                <a:ea typeface="Times New Roman"/>
                <a:cs typeface="Times New Roman"/>
                <a:sym typeface="Times New Roman"/>
              </a:endParaRPr>
            </a:p>
          </p:txBody>
        </p:sp>
        <p:sp>
          <p:nvSpPr>
            <p:cNvPr id="145" name="Google Shape;145;p7"/>
            <p:cNvSpPr/>
            <p:nvPr/>
          </p:nvSpPr>
          <p:spPr>
            <a:xfrm>
              <a:off x="526157" y="2281030"/>
              <a:ext cx="1520687" cy="1520687"/>
            </a:xfrm>
            <a:prstGeom prst="ellipse">
              <a:avLst/>
            </a:prstGeom>
            <a:solidFill>
              <a:schemeClr val="lt1"/>
            </a:solidFill>
            <a:ln w="9525" cap="flat" cmpd="sng">
              <a:solidFill>
                <a:srgbClr val="2EE844"/>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7"/>
            <p:cNvSpPr/>
            <p:nvPr/>
          </p:nvSpPr>
          <p:spPr>
            <a:xfrm>
              <a:off x="844285" y="4257923"/>
              <a:ext cx="8904885" cy="1216549"/>
            </a:xfrm>
            <a:prstGeom prst="rect">
              <a:avLst/>
            </a:prstGeom>
            <a:solidFill>
              <a:srgbClr val="5999D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7"/>
            <p:cNvSpPr txBox="1"/>
            <p:nvPr/>
          </p:nvSpPr>
          <p:spPr>
            <a:xfrm>
              <a:off x="844285" y="4257923"/>
              <a:ext cx="8904885" cy="1216549"/>
            </a:xfrm>
            <a:prstGeom prst="rect">
              <a:avLst/>
            </a:prstGeom>
            <a:noFill/>
            <a:ln>
              <a:noFill/>
            </a:ln>
          </p:spPr>
          <p:txBody>
            <a:bodyPr spcFirstLastPara="1" wrap="square" lIns="1287500" tIns="220133" rIns="220133" bIns="220133" anchor="ctr" anchorCtr="0">
              <a:noAutofit/>
            </a:bodyPr>
            <a:lstStyle/>
            <a:p>
              <a:pPr>
                <a:lnSpc>
                  <a:spcPct val="90000"/>
                </a:lnSpc>
                <a:buClr>
                  <a:prstClr val="black"/>
                </a:buClr>
                <a:buSzPts val="6500"/>
              </a:pPr>
              <a:endParaRPr sz="4267" b="1">
                <a:solidFill>
                  <a:srgbClr val="FFFF00"/>
                </a:solidFill>
                <a:latin typeface="Times New Roman"/>
                <a:ea typeface="Times New Roman"/>
                <a:cs typeface="Times New Roman"/>
                <a:sym typeface="Times New Roman"/>
              </a:endParaRPr>
            </a:p>
          </p:txBody>
        </p:sp>
        <p:sp>
          <p:nvSpPr>
            <p:cNvPr id="148" name="Google Shape;148;p7"/>
            <p:cNvSpPr/>
            <p:nvPr/>
          </p:nvSpPr>
          <p:spPr>
            <a:xfrm>
              <a:off x="83941" y="4105854"/>
              <a:ext cx="1520687" cy="1520687"/>
            </a:xfrm>
            <a:prstGeom prst="ellipse">
              <a:avLst/>
            </a:prstGeom>
            <a:solidFill>
              <a:schemeClr val="lt1"/>
            </a:solidFill>
            <a:ln w="9525" cap="flat" cmpd="sng">
              <a:solidFill>
                <a:srgbClr val="5999D5"/>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grpSp>
      <p:pic>
        <p:nvPicPr>
          <p:cNvPr id="18" name="Google Shape;238;p25"/>
          <p:cNvPicPr preferRelativeResize="0"/>
          <p:nvPr/>
        </p:nvPicPr>
        <p:blipFill rotWithShape="1">
          <a:blip r:embed="rId3">
            <a:alphaModFix/>
          </a:blip>
          <a:srcRect/>
          <a:stretch/>
        </p:blipFill>
        <p:spPr>
          <a:xfrm>
            <a:off x="1523249" y="1298897"/>
            <a:ext cx="1133475" cy="1038225"/>
          </a:xfrm>
          <a:prstGeom prst="rect">
            <a:avLst/>
          </a:prstGeom>
          <a:noFill/>
          <a:ln>
            <a:noFill/>
          </a:ln>
        </p:spPr>
      </p:pic>
      <p:pic>
        <p:nvPicPr>
          <p:cNvPr id="19" name="Google Shape;238;p25"/>
          <p:cNvPicPr preferRelativeResize="0"/>
          <p:nvPr/>
        </p:nvPicPr>
        <p:blipFill rotWithShape="1">
          <a:blip r:embed="rId3">
            <a:alphaModFix/>
          </a:blip>
          <a:srcRect/>
          <a:stretch/>
        </p:blipFill>
        <p:spPr>
          <a:xfrm>
            <a:off x="1965465" y="3194362"/>
            <a:ext cx="1133475" cy="1038225"/>
          </a:xfrm>
          <a:prstGeom prst="rect">
            <a:avLst/>
          </a:prstGeom>
          <a:noFill/>
          <a:ln>
            <a:noFill/>
          </a:ln>
        </p:spPr>
      </p:pic>
      <p:pic>
        <p:nvPicPr>
          <p:cNvPr id="20" name="Google Shape;238;p25"/>
          <p:cNvPicPr preferRelativeResize="0"/>
          <p:nvPr/>
        </p:nvPicPr>
        <p:blipFill rotWithShape="1">
          <a:blip r:embed="rId3">
            <a:alphaModFix/>
          </a:blip>
          <a:srcRect/>
          <a:stretch/>
        </p:blipFill>
        <p:spPr>
          <a:xfrm>
            <a:off x="1438921" y="4990553"/>
            <a:ext cx="1133475" cy="1038225"/>
          </a:xfrm>
          <a:prstGeom prst="rect">
            <a:avLst/>
          </a:prstGeom>
          <a:noFill/>
          <a:ln>
            <a:noFill/>
          </a:ln>
        </p:spPr>
      </p:pic>
      <p:sp>
        <p:nvSpPr>
          <p:cNvPr id="4" name="Rectangle 3"/>
          <p:cNvSpPr/>
          <p:nvPr/>
        </p:nvSpPr>
        <p:spPr>
          <a:xfrm>
            <a:off x="2844074" y="1479292"/>
            <a:ext cx="8150797" cy="646331"/>
          </a:xfrm>
          <a:prstGeom prst="rect">
            <a:avLst/>
          </a:prstGeom>
        </p:spPr>
        <p:txBody>
          <a:bodyPr wrap="square">
            <a:spAutoFit/>
          </a:bodyPr>
          <a:lstStyle/>
          <a:p>
            <a:r>
              <a:rPr lang="en-US" sz="3600" b="1" smtClean="0">
                <a:solidFill>
                  <a:srgbClr val="0070C0"/>
                </a:solidFill>
                <a:latin typeface="Times New Roman" panose="02020603050405020304" pitchFamily="18" charset="0"/>
              </a:rPr>
              <a:t>SỰ TRUYỀN ÂM TRONG CHẤT KHÍ</a:t>
            </a:r>
            <a:endParaRPr lang="en-US" sz="3600" dirty="0">
              <a:solidFill>
                <a:srgbClr val="0070C0"/>
              </a:solidFill>
            </a:endParaRPr>
          </a:p>
        </p:txBody>
      </p:sp>
      <p:sp>
        <p:nvSpPr>
          <p:cNvPr id="8" name="Rectangle 7"/>
          <p:cNvSpPr/>
          <p:nvPr/>
        </p:nvSpPr>
        <p:spPr>
          <a:xfrm>
            <a:off x="3407079" y="3305828"/>
            <a:ext cx="7587794" cy="584775"/>
          </a:xfrm>
          <a:prstGeom prst="rect">
            <a:avLst/>
          </a:prstGeom>
        </p:spPr>
        <p:txBody>
          <a:bodyPr wrap="square">
            <a:spAutoFit/>
          </a:bodyPr>
          <a:lstStyle/>
          <a:p>
            <a:r>
              <a:rPr lang="en-US" sz="3200" b="1" smtClean="0">
                <a:solidFill>
                  <a:srgbClr val="FF0000"/>
                </a:solidFill>
                <a:latin typeface="Times New Roman" panose="02020603050405020304" pitchFamily="18" charset="0"/>
                <a:ea typeface="Calibri" panose="020F0502020204030204" pitchFamily="34" charset="0"/>
              </a:rPr>
              <a:t>SỰ TRUYỀN ÂM TRONG CHẤT RẮN</a:t>
            </a:r>
            <a:endParaRPr lang="vi-VN" sz="3200" b="1">
              <a:solidFill>
                <a:srgbClr val="FF0000"/>
              </a:solidFill>
              <a:latin typeface="Times New Roman" panose="02020603050405020304" pitchFamily="18" charset="0"/>
              <a:ea typeface="Calibri" panose="020F0502020204030204" pitchFamily="34" charset="0"/>
            </a:endParaRPr>
          </a:p>
        </p:txBody>
      </p:sp>
      <p:sp>
        <p:nvSpPr>
          <p:cNvPr id="12" name="Rectangle 11"/>
          <p:cNvSpPr/>
          <p:nvPr/>
        </p:nvSpPr>
        <p:spPr>
          <a:xfrm>
            <a:off x="2959608" y="5113715"/>
            <a:ext cx="7548990" cy="584775"/>
          </a:xfrm>
          <a:prstGeom prst="rect">
            <a:avLst/>
          </a:prstGeom>
        </p:spPr>
        <p:txBody>
          <a:bodyPr wrap="none">
            <a:spAutoFit/>
          </a:bodyPr>
          <a:lstStyle/>
          <a:p>
            <a:r>
              <a:rPr lang="en-US" sz="3200" b="1" smtClean="0">
                <a:solidFill>
                  <a:srgbClr val="FFFF00"/>
                </a:solidFill>
                <a:latin typeface="Times New Roman" panose="02020603050405020304" pitchFamily="18" charset="0"/>
                <a:ea typeface="Calibri" panose="020F0502020204030204" pitchFamily="34" charset="0"/>
              </a:rPr>
              <a:t>SỰ TRUYỀN ÂM TRONG CHẤT LỎNG</a:t>
            </a:r>
            <a:endParaRPr lang="en-US" sz="3200">
              <a:solidFill>
                <a:srgbClr val="FFFF00"/>
              </a:solidFill>
            </a:endParaRPr>
          </a:p>
        </p:txBody>
      </p:sp>
    </p:spTree>
    <p:extLst>
      <p:ext uri="{BB962C8B-B14F-4D97-AF65-F5344CB8AC3E}">
        <p14:creationId xmlns="" xmlns:p14="http://schemas.microsoft.com/office/powerpoint/2010/main" val="275112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p:cTn id="7" dur="500" fill="hold"/>
                                        <p:tgtEl>
                                          <p:spTgt spid="137"/>
                                        </p:tgtEl>
                                        <p:attrNameLst>
                                          <p:attrName>ppt_w</p:attrName>
                                        </p:attrNameLst>
                                      </p:cBhvr>
                                      <p:tavLst>
                                        <p:tav tm="0">
                                          <p:val>
                                            <p:fltVal val="0"/>
                                          </p:val>
                                        </p:tav>
                                        <p:tav tm="100000">
                                          <p:val>
                                            <p:strVal val="#ppt_w"/>
                                          </p:val>
                                        </p:tav>
                                      </p:tavLst>
                                    </p:anim>
                                    <p:anim calcmode="lin" valueType="num">
                                      <p:cBhvr>
                                        <p:cTn id="8" dur="500" fill="hold"/>
                                        <p:tgtEl>
                                          <p:spTgt spid="137"/>
                                        </p:tgtEl>
                                        <p:attrNameLst>
                                          <p:attrName>ppt_h</p:attrName>
                                        </p:attrNameLst>
                                      </p:cBhvr>
                                      <p:tavLst>
                                        <p:tav tm="0">
                                          <p:val>
                                            <p:fltVal val="0"/>
                                          </p:val>
                                        </p:tav>
                                        <p:tav tm="100000">
                                          <p:val>
                                            <p:strVal val="#ppt_h"/>
                                          </p:val>
                                        </p:tav>
                                      </p:tavLst>
                                    </p:anim>
                                    <p:animEffect transition="in" filter="fade">
                                      <p:cBhvr>
                                        <p:cTn id="9" dur="500"/>
                                        <p:tgtEl>
                                          <p:spTgt spid="13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4"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38828" y="363256"/>
            <a:ext cx="11060482" cy="6100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72166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88723" y="438412"/>
            <a:ext cx="10860065" cy="5862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91031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39036" y="475990"/>
            <a:ext cx="10484285" cy="5799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83223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79421" y="1944377"/>
            <a:ext cx="6119264" cy="2062103"/>
          </a:xfrm>
          <a:prstGeom prst="rect">
            <a:avLst/>
          </a:prstGeom>
        </p:spPr>
        <p:txBody>
          <a:bodyPr wrap="square">
            <a:spAutoFit/>
          </a:bodyPr>
          <a:lstStyle/>
          <a:p>
            <a:pPr algn="just"/>
            <a:r>
              <a:rPr lang="vi-VN" sz="3200" smtClean="0">
                <a:solidFill>
                  <a:srgbClr val="FF00FF"/>
                </a:solidFill>
                <a:latin typeface="Times New Roman"/>
              </a:rPr>
              <a:t>Vị </a:t>
            </a:r>
            <a:r>
              <a:rPr lang="vi-VN" sz="3200">
                <a:solidFill>
                  <a:srgbClr val="FF00FF"/>
                </a:solidFill>
                <a:latin typeface="Times New Roman"/>
              </a:rPr>
              <a:t>trí cân bằng của viên bi là vị trí A vì A là vị trí đứng yên của con lắc, khi dao động con lắc liên tục chuyển động qua lại hai bên vị trí A.</a:t>
            </a:r>
            <a:endParaRPr lang="en-US" sz="3200" dirty="0">
              <a:solidFill>
                <a:srgbClr val="FF00FF"/>
              </a:solidFill>
              <a:latin typeface="Calibri Light"/>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6904" y="413359"/>
            <a:ext cx="3754784" cy="45218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8967762"/>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13776" y="488516"/>
            <a:ext cx="10409128" cy="6087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40847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63463" y="350730"/>
            <a:ext cx="10822487" cy="6137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98836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TF66931380_Elementary school presentation_AAS_v4" id="{A1DE4719-C921-4876-B2FB-6B9A65FA4A71}" vid="{085AC972-F1A4-4B51-A582-8C15E7A46936}"/>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445</Words>
  <Application>Microsoft Office PowerPoint</Application>
  <PresentationFormat>Custom</PresentationFormat>
  <Paragraphs>30</Paragraphs>
  <Slides>23</Slides>
  <Notes>3</Notes>
  <HiddenSlides>0</HiddenSlides>
  <MMClips>0</MMClips>
  <ScaleCrop>false</ScaleCrop>
  <HeadingPairs>
    <vt:vector size="4" baseType="variant">
      <vt:variant>
        <vt:lpstr>Theme</vt:lpstr>
      </vt:variant>
      <vt:variant>
        <vt:i4>6</vt:i4>
      </vt:variant>
      <vt:variant>
        <vt:lpstr>Slide Titles</vt:lpstr>
      </vt:variant>
      <vt:variant>
        <vt:i4>23</vt:i4>
      </vt:variant>
    </vt:vector>
  </HeadingPairs>
  <TitlesOfParts>
    <vt:vector size="29" baseType="lpstr">
      <vt:lpstr>Office Theme</vt:lpstr>
      <vt:lpstr>1_Office Theme</vt:lpstr>
      <vt:lpstr>2_Office Theme</vt:lpstr>
      <vt:lpstr>5_Office Theme</vt:lpstr>
      <vt:lpstr>MỞ ĐẦU KHTN 7-HIỀN</vt:lpstr>
      <vt:lpstr>3_Office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1. Lấy ví dụ: một người A lặn dưới bể bơi có tấm kính ngăn cách, một người B đứng bên ngoài gõ kẻng. Âm thanh khi người B gõ kẻng được truyền qua không khí (chất khí) bên ngoài bể bơi, truyền qua tấm kính của bể bơi (chất rắn), truyền qua nước trong bể bơi (chất lỏng) đến tai người A đang lặn dưới bể bơi. </vt:lpstr>
      <vt:lpstr>2. Khi ở không gian bên ngoài tàu vũ trụ (chân không) thì các nhà du hành vũ trụ không thể nói chuyện với nhau bình thường như khi ở trên mặt đất được.  Vì: ở trong chân không hầu như không có các phân tử, nguyên tử điều đó dẫn đến hầu như không có sự truyền dao động âm. </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Thu</dc:creator>
  <cp:lastModifiedBy>Administrator</cp:lastModifiedBy>
  <cp:revision>161</cp:revision>
  <dcterms:created xsi:type="dcterms:W3CDTF">2021-07-10T15:02:39Z</dcterms:created>
  <dcterms:modified xsi:type="dcterms:W3CDTF">2022-11-27T01:44:15Z</dcterms:modified>
</cp:coreProperties>
</file>