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6.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7.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00" r:id="rId3"/>
    <p:sldMasterId id="2147483738" r:id="rId4"/>
    <p:sldMasterId id="2147483750" r:id="rId5"/>
    <p:sldMasterId id="2147483762" r:id="rId6"/>
    <p:sldMasterId id="2147483952" r:id="rId7"/>
    <p:sldMasterId id="2147483965" r:id="rId8"/>
    <p:sldMasterId id="2147483977" r:id="rId9"/>
    <p:sldMasterId id="2147483989" r:id="rId10"/>
  </p:sldMasterIdLst>
  <p:notesMasterIdLst>
    <p:notesMasterId r:id="rId55"/>
  </p:notesMasterIdLst>
  <p:sldIdLst>
    <p:sldId id="1005" r:id="rId11"/>
    <p:sldId id="274" r:id="rId12"/>
    <p:sldId id="275" r:id="rId13"/>
    <p:sldId id="276" r:id="rId14"/>
    <p:sldId id="277" r:id="rId15"/>
    <p:sldId id="278" r:id="rId16"/>
    <p:sldId id="1113" r:id="rId17"/>
    <p:sldId id="1116" r:id="rId18"/>
    <p:sldId id="408" r:id="rId19"/>
    <p:sldId id="271" r:id="rId20"/>
    <p:sldId id="300" r:id="rId21"/>
    <p:sldId id="301" r:id="rId22"/>
    <p:sldId id="261" r:id="rId23"/>
    <p:sldId id="305" r:id="rId24"/>
    <p:sldId id="440" r:id="rId25"/>
    <p:sldId id="306" r:id="rId26"/>
    <p:sldId id="317" r:id="rId27"/>
    <p:sldId id="1102" r:id="rId28"/>
    <p:sldId id="1109" r:id="rId29"/>
    <p:sldId id="428" r:id="rId30"/>
    <p:sldId id="1124" r:id="rId31"/>
    <p:sldId id="1125" r:id="rId32"/>
    <p:sldId id="1137" r:id="rId33"/>
    <p:sldId id="331" r:id="rId34"/>
    <p:sldId id="1127" r:id="rId35"/>
    <p:sldId id="1128" r:id="rId36"/>
    <p:sldId id="1133" r:id="rId37"/>
    <p:sldId id="1134" r:id="rId38"/>
    <p:sldId id="496" r:id="rId39"/>
    <p:sldId id="1129" r:id="rId40"/>
    <p:sldId id="501" r:id="rId41"/>
    <p:sldId id="502" r:id="rId42"/>
    <p:sldId id="1135" r:id="rId43"/>
    <p:sldId id="1136" r:id="rId44"/>
    <p:sldId id="1105" r:id="rId45"/>
    <p:sldId id="357" r:id="rId46"/>
    <p:sldId id="359" r:id="rId47"/>
    <p:sldId id="1139" r:id="rId48"/>
    <p:sldId id="1138" r:id="rId49"/>
    <p:sldId id="269" r:id="rId50"/>
    <p:sldId id="1114" r:id="rId51"/>
    <p:sldId id="1080" r:id="rId52"/>
    <p:sldId id="1115" r:id="rId53"/>
    <p:sldId id="37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0"/>
  </p:normalViewPr>
  <p:slideViewPr>
    <p:cSldViewPr snapToGrid="0">
      <p:cViewPr varScale="1">
        <p:scale>
          <a:sx n="81" d="100"/>
          <a:sy n="81" d="100"/>
        </p:scale>
        <p:origin x="96"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68160-796D-43F4-977C-B3A470ECEDC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6FB7521-EE95-4BA0-BF41-79380B4FDF5B}">
      <dgm:prSet/>
      <dgm:spPr/>
      <dgm:t>
        <a:bodyPr/>
        <a:lstStyle/>
        <a:p>
          <a:r>
            <a:rPr lang="vi-VN" b="1" i="1" baseline="0" dirty="0"/>
            <a:t>*</a:t>
          </a:r>
          <a:r>
            <a:rPr lang="en-US" b="1" i="1" baseline="0" dirty="0"/>
            <a:t>. </a:t>
          </a:r>
          <a:r>
            <a:rPr lang="en-US" b="1" i="1" baseline="0" dirty="0" err="1"/>
            <a:t>Phê</a:t>
          </a:r>
          <a:r>
            <a:rPr lang="en-US" b="1" i="1" baseline="0" dirty="0"/>
            <a:t> </a:t>
          </a:r>
          <a:r>
            <a:rPr lang="en-US" b="1" i="1" baseline="0" dirty="0" err="1"/>
            <a:t>phán</a:t>
          </a:r>
          <a:r>
            <a:rPr lang="en-US" b="1" i="1" baseline="0" dirty="0"/>
            <a:t> </a:t>
          </a:r>
          <a:r>
            <a:rPr lang="en-US" b="1" i="1" baseline="0" dirty="0" err="1"/>
            <a:t>biểu</a:t>
          </a:r>
          <a:r>
            <a:rPr lang="en-US" b="1" i="1" baseline="0" dirty="0"/>
            <a:t> </a:t>
          </a:r>
          <a:r>
            <a:rPr lang="en-US" b="1" i="1" baseline="0" dirty="0" err="1"/>
            <a:t>hiện</a:t>
          </a:r>
          <a:r>
            <a:rPr lang="en-US" b="1" i="1" baseline="0" dirty="0"/>
            <a:t> </a:t>
          </a:r>
          <a:r>
            <a:rPr lang="en-US" b="1" i="1" baseline="0" dirty="0" err="1"/>
            <a:t>sai</a:t>
          </a:r>
          <a:r>
            <a:rPr lang="en-US" b="1" i="1" baseline="0" dirty="0"/>
            <a:t> </a:t>
          </a:r>
          <a:r>
            <a:rPr lang="en-US" b="1" i="1" baseline="0" dirty="0" err="1"/>
            <a:t>trái</a:t>
          </a:r>
          <a:r>
            <a:rPr lang="en-US" b="1" i="1" baseline="0" dirty="0"/>
            <a:t> </a:t>
          </a:r>
          <a:r>
            <a:rPr lang="en-US" b="1" i="1" baseline="0" dirty="0" err="1"/>
            <a:t>của</a:t>
          </a:r>
          <a:r>
            <a:rPr lang="en-US" b="1" i="1" baseline="0" dirty="0"/>
            <a:t> </a:t>
          </a:r>
          <a:r>
            <a:rPr lang="en-US" b="1" i="1" baseline="0" dirty="0" err="1"/>
            <a:t>tướng</a:t>
          </a:r>
          <a:r>
            <a:rPr lang="en-US" b="1" i="1" baseline="0" dirty="0"/>
            <a:t> </a:t>
          </a:r>
          <a:r>
            <a:rPr lang="en-US" b="1" i="1" baseline="0" dirty="0" err="1"/>
            <a:t>sĩ</a:t>
          </a:r>
          <a:r>
            <a:rPr lang="en-US" b="1" i="1" baseline="0" dirty="0"/>
            <a:t>:</a:t>
          </a:r>
          <a:endParaRPr lang="en-US" dirty="0"/>
        </a:p>
      </dgm:t>
    </dgm:pt>
    <dgm:pt modelId="{666524C5-E9F4-46D1-BACA-A3F634AFCB54}" type="parTrans" cxnId="{C14F62DE-13C3-4A36-9BC6-D083FA09D2D7}">
      <dgm:prSet/>
      <dgm:spPr/>
      <dgm:t>
        <a:bodyPr/>
        <a:lstStyle/>
        <a:p>
          <a:endParaRPr lang="en-US"/>
        </a:p>
      </dgm:t>
    </dgm:pt>
    <dgm:pt modelId="{E34C6800-6F53-4119-B25B-FD2224045900}" type="sibTrans" cxnId="{C14F62DE-13C3-4A36-9BC6-D083FA09D2D7}">
      <dgm:prSet/>
      <dgm:spPr/>
      <dgm:t>
        <a:bodyPr/>
        <a:lstStyle/>
        <a:p>
          <a:endParaRPr lang="en-US"/>
        </a:p>
      </dgm:t>
    </dgm:pt>
    <dgm:pt modelId="{8B12597C-5072-433D-AE1B-C0239A4AC4B7}">
      <dgm:prSet/>
      <dgm:spPr/>
      <dgm:t>
        <a:bodyPr/>
        <a:lstStyle/>
        <a:p>
          <a:r>
            <a:rPr lang="en-US" b="0" i="0" baseline="0"/>
            <a:t>- Phê phán hành động hưởng lạc, ham thú vui tầm thường: </a:t>
          </a:r>
          <a:r>
            <a:rPr lang="en-US" b="0" i="1" baseline="0"/>
            <a:t>chọi gà, cờ bạc, săn bắn,…</a:t>
          </a:r>
          <a:endParaRPr lang="en-US"/>
        </a:p>
      </dgm:t>
    </dgm:pt>
    <dgm:pt modelId="{602E8E06-0432-459B-989C-347FE26D20DE}" type="parTrans" cxnId="{B893C48A-E928-466C-919F-AE51DD33CF51}">
      <dgm:prSet/>
      <dgm:spPr/>
      <dgm:t>
        <a:bodyPr/>
        <a:lstStyle/>
        <a:p>
          <a:endParaRPr lang="en-US"/>
        </a:p>
      </dgm:t>
    </dgm:pt>
    <dgm:pt modelId="{D971203E-9494-42E7-8676-0C0F5CDB7224}" type="sibTrans" cxnId="{B893C48A-E928-466C-919F-AE51DD33CF51}">
      <dgm:prSet/>
      <dgm:spPr/>
      <dgm:t>
        <a:bodyPr/>
        <a:lstStyle/>
        <a:p>
          <a:endParaRPr lang="en-US"/>
        </a:p>
      </dgm:t>
    </dgm:pt>
    <dgm:pt modelId="{B73F4086-BA45-4838-825B-7702857EC61C}">
      <dgm:prSet/>
      <dgm:spPr/>
      <dgm:t>
        <a:bodyPr/>
        <a:lstStyle/>
        <a:p>
          <a:r>
            <a:rPr lang="en-US" b="0" i="0" baseline="0"/>
            <a:t>- Thái độ phê phán dứt khoát</a:t>
          </a:r>
          <a:endParaRPr lang="en-US"/>
        </a:p>
      </dgm:t>
    </dgm:pt>
    <dgm:pt modelId="{1490C339-3DD0-4240-A22E-4297F2A2F390}" type="parTrans" cxnId="{35A16E6C-ABBB-4A8E-BF48-67CA195642E6}">
      <dgm:prSet/>
      <dgm:spPr/>
      <dgm:t>
        <a:bodyPr/>
        <a:lstStyle/>
        <a:p>
          <a:endParaRPr lang="en-US"/>
        </a:p>
      </dgm:t>
    </dgm:pt>
    <dgm:pt modelId="{6679BCEF-077C-47EC-BA27-71C687292534}" type="sibTrans" cxnId="{35A16E6C-ABBB-4A8E-BF48-67CA195642E6}">
      <dgm:prSet/>
      <dgm:spPr/>
      <dgm:t>
        <a:bodyPr/>
        <a:lstStyle/>
        <a:p>
          <a:endParaRPr lang="en-US"/>
        </a:p>
      </dgm:t>
    </dgm:pt>
    <dgm:pt modelId="{BE0F9FFE-6F86-4EB8-BD2D-5FBCE56559C4}">
      <dgm:prSet/>
      <dgm:spPr/>
      <dgm:t>
        <a:bodyPr/>
        <a:lstStyle/>
        <a:p>
          <a:r>
            <a:rPr lang="en-US" b="0" i="0" baseline="0"/>
            <a:t>→ Phê phán nghiêm khắc thái độ vô trách nhiệm, vong ân bội nghĩa, lối sống hưởng lạc, chỉ lo vun vén hạnh phúc cá nhân.</a:t>
          </a:r>
          <a:endParaRPr lang="en-US"/>
        </a:p>
      </dgm:t>
    </dgm:pt>
    <dgm:pt modelId="{30B375B9-922E-4FDD-8E47-4716F6E358AB}" type="parTrans" cxnId="{F9CBCD40-A65B-4ABC-999D-EDEF82FDC785}">
      <dgm:prSet/>
      <dgm:spPr/>
      <dgm:t>
        <a:bodyPr/>
        <a:lstStyle/>
        <a:p>
          <a:endParaRPr lang="en-US"/>
        </a:p>
      </dgm:t>
    </dgm:pt>
    <dgm:pt modelId="{3649E49A-D1B9-4CD5-988A-A045FECA74DC}" type="sibTrans" cxnId="{F9CBCD40-A65B-4ABC-999D-EDEF82FDC785}">
      <dgm:prSet/>
      <dgm:spPr/>
      <dgm:t>
        <a:bodyPr/>
        <a:lstStyle/>
        <a:p>
          <a:endParaRPr lang="en-US"/>
        </a:p>
      </dgm:t>
    </dgm:pt>
    <dgm:pt modelId="{F42BF033-4469-4C61-A9F9-D1ABE9B859E2}" type="pres">
      <dgm:prSet presAssocID="{6CF68160-796D-43F4-977C-B3A470ECEDC0}" presName="linear" presStyleCnt="0">
        <dgm:presLayoutVars>
          <dgm:animLvl val="lvl"/>
          <dgm:resizeHandles val="exact"/>
        </dgm:presLayoutVars>
      </dgm:prSet>
      <dgm:spPr/>
    </dgm:pt>
    <dgm:pt modelId="{8D1E9EC5-C5F7-4FB9-B826-A51C160FEFFA}" type="pres">
      <dgm:prSet presAssocID="{D6FB7521-EE95-4BA0-BF41-79380B4FDF5B}" presName="parentText" presStyleLbl="node1" presStyleIdx="0" presStyleCnt="4">
        <dgm:presLayoutVars>
          <dgm:chMax val="0"/>
          <dgm:bulletEnabled val="1"/>
        </dgm:presLayoutVars>
      </dgm:prSet>
      <dgm:spPr/>
    </dgm:pt>
    <dgm:pt modelId="{6BDF4B1B-FD45-4C80-9804-84E145C7453A}" type="pres">
      <dgm:prSet presAssocID="{E34C6800-6F53-4119-B25B-FD2224045900}" presName="spacer" presStyleCnt="0"/>
      <dgm:spPr/>
    </dgm:pt>
    <dgm:pt modelId="{ADBD5055-5D56-4CFB-9647-19D19CF20055}" type="pres">
      <dgm:prSet presAssocID="{8B12597C-5072-433D-AE1B-C0239A4AC4B7}" presName="parentText" presStyleLbl="node1" presStyleIdx="1" presStyleCnt="4">
        <dgm:presLayoutVars>
          <dgm:chMax val="0"/>
          <dgm:bulletEnabled val="1"/>
        </dgm:presLayoutVars>
      </dgm:prSet>
      <dgm:spPr/>
    </dgm:pt>
    <dgm:pt modelId="{D994F6E8-2616-4292-854A-9432BDC9568B}" type="pres">
      <dgm:prSet presAssocID="{D971203E-9494-42E7-8676-0C0F5CDB7224}" presName="spacer" presStyleCnt="0"/>
      <dgm:spPr/>
    </dgm:pt>
    <dgm:pt modelId="{DF7C5952-434B-472A-9683-952DB4D8C372}" type="pres">
      <dgm:prSet presAssocID="{B73F4086-BA45-4838-825B-7702857EC61C}" presName="parentText" presStyleLbl="node1" presStyleIdx="2" presStyleCnt="4">
        <dgm:presLayoutVars>
          <dgm:chMax val="0"/>
          <dgm:bulletEnabled val="1"/>
        </dgm:presLayoutVars>
      </dgm:prSet>
      <dgm:spPr/>
    </dgm:pt>
    <dgm:pt modelId="{A43CF4CB-684F-44DA-A22E-95A2BFF8312B}" type="pres">
      <dgm:prSet presAssocID="{6679BCEF-077C-47EC-BA27-71C687292534}" presName="spacer" presStyleCnt="0"/>
      <dgm:spPr/>
    </dgm:pt>
    <dgm:pt modelId="{82982F5C-523C-4455-A675-D52F997D1CC7}" type="pres">
      <dgm:prSet presAssocID="{BE0F9FFE-6F86-4EB8-BD2D-5FBCE56559C4}" presName="parentText" presStyleLbl="node1" presStyleIdx="3" presStyleCnt="4">
        <dgm:presLayoutVars>
          <dgm:chMax val="0"/>
          <dgm:bulletEnabled val="1"/>
        </dgm:presLayoutVars>
      </dgm:prSet>
      <dgm:spPr/>
    </dgm:pt>
  </dgm:ptLst>
  <dgm:cxnLst>
    <dgm:cxn modelId="{F9CBCD40-A65B-4ABC-999D-EDEF82FDC785}" srcId="{6CF68160-796D-43F4-977C-B3A470ECEDC0}" destId="{BE0F9FFE-6F86-4EB8-BD2D-5FBCE56559C4}" srcOrd="3" destOrd="0" parTransId="{30B375B9-922E-4FDD-8E47-4716F6E358AB}" sibTransId="{3649E49A-D1B9-4CD5-988A-A045FECA74DC}"/>
    <dgm:cxn modelId="{4239B35F-BDAE-4CCA-B576-AAEE2BFB88C1}" type="presOf" srcId="{8B12597C-5072-433D-AE1B-C0239A4AC4B7}" destId="{ADBD5055-5D56-4CFB-9647-19D19CF20055}" srcOrd="0" destOrd="0" presId="urn:microsoft.com/office/officeart/2005/8/layout/vList2"/>
    <dgm:cxn modelId="{35A16E6C-ABBB-4A8E-BF48-67CA195642E6}" srcId="{6CF68160-796D-43F4-977C-B3A470ECEDC0}" destId="{B73F4086-BA45-4838-825B-7702857EC61C}" srcOrd="2" destOrd="0" parTransId="{1490C339-3DD0-4240-A22E-4297F2A2F390}" sibTransId="{6679BCEF-077C-47EC-BA27-71C687292534}"/>
    <dgm:cxn modelId="{BF251975-7EA7-486B-A528-5E6C02A64D80}" type="presOf" srcId="{6CF68160-796D-43F4-977C-B3A470ECEDC0}" destId="{F42BF033-4469-4C61-A9F9-D1ABE9B859E2}" srcOrd="0" destOrd="0" presId="urn:microsoft.com/office/officeart/2005/8/layout/vList2"/>
    <dgm:cxn modelId="{B893C48A-E928-466C-919F-AE51DD33CF51}" srcId="{6CF68160-796D-43F4-977C-B3A470ECEDC0}" destId="{8B12597C-5072-433D-AE1B-C0239A4AC4B7}" srcOrd="1" destOrd="0" parTransId="{602E8E06-0432-459B-989C-347FE26D20DE}" sibTransId="{D971203E-9494-42E7-8676-0C0F5CDB7224}"/>
    <dgm:cxn modelId="{C040C9A4-39CA-4979-BBA0-19DE538EC878}" type="presOf" srcId="{B73F4086-BA45-4838-825B-7702857EC61C}" destId="{DF7C5952-434B-472A-9683-952DB4D8C372}" srcOrd="0" destOrd="0" presId="urn:microsoft.com/office/officeart/2005/8/layout/vList2"/>
    <dgm:cxn modelId="{901A8FAC-D4BB-4939-B3CF-7FC570AD87E3}" type="presOf" srcId="{D6FB7521-EE95-4BA0-BF41-79380B4FDF5B}" destId="{8D1E9EC5-C5F7-4FB9-B826-A51C160FEFFA}" srcOrd="0" destOrd="0" presId="urn:microsoft.com/office/officeart/2005/8/layout/vList2"/>
    <dgm:cxn modelId="{814012D3-444C-44CE-A3D9-48CC76B43759}" type="presOf" srcId="{BE0F9FFE-6F86-4EB8-BD2D-5FBCE56559C4}" destId="{82982F5C-523C-4455-A675-D52F997D1CC7}" srcOrd="0" destOrd="0" presId="urn:microsoft.com/office/officeart/2005/8/layout/vList2"/>
    <dgm:cxn modelId="{C14F62DE-13C3-4A36-9BC6-D083FA09D2D7}" srcId="{6CF68160-796D-43F4-977C-B3A470ECEDC0}" destId="{D6FB7521-EE95-4BA0-BF41-79380B4FDF5B}" srcOrd="0" destOrd="0" parTransId="{666524C5-E9F4-46D1-BACA-A3F634AFCB54}" sibTransId="{E34C6800-6F53-4119-B25B-FD2224045900}"/>
    <dgm:cxn modelId="{7BA7B093-1519-4037-A221-098D9EC1F8B7}" type="presParOf" srcId="{F42BF033-4469-4C61-A9F9-D1ABE9B859E2}" destId="{8D1E9EC5-C5F7-4FB9-B826-A51C160FEFFA}" srcOrd="0" destOrd="0" presId="urn:microsoft.com/office/officeart/2005/8/layout/vList2"/>
    <dgm:cxn modelId="{ACB25791-1D8A-4604-A2D9-E673D1571480}" type="presParOf" srcId="{F42BF033-4469-4C61-A9F9-D1ABE9B859E2}" destId="{6BDF4B1B-FD45-4C80-9804-84E145C7453A}" srcOrd="1" destOrd="0" presId="urn:microsoft.com/office/officeart/2005/8/layout/vList2"/>
    <dgm:cxn modelId="{E2724838-867E-42F3-AFEB-FA6DBD1A9FE7}" type="presParOf" srcId="{F42BF033-4469-4C61-A9F9-D1ABE9B859E2}" destId="{ADBD5055-5D56-4CFB-9647-19D19CF20055}" srcOrd="2" destOrd="0" presId="urn:microsoft.com/office/officeart/2005/8/layout/vList2"/>
    <dgm:cxn modelId="{FFFE5044-6CCD-4FA9-A256-DDFB97A04629}" type="presParOf" srcId="{F42BF033-4469-4C61-A9F9-D1ABE9B859E2}" destId="{D994F6E8-2616-4292-854A-9432BDC9568B}" srcOrd="3" destOrd="0" presId="urn:microsoft.com/office/officeart/2005/8/layout/vList2"/>
    <dgm:cxn modelId="{0E60DEE2-3793-4C17-8708-51F60168DFEB}" type="presParOf" srcId="{F42BF033-4469-4C61-A9F9-D1ABE9B859E2}" destId="{DF7C5952-434B-472A-9683-952DB4D8C372}" srcOrd="4" destOrd="0" presId="urn:microsoft.com/office/officeart/2005/8/layout/vList2"/>
    <dgm:cxn modelId="{1FD59522-A1DA-4A3A-82A2-357EC6B0E813}" type="presParOf" srcId="{F42BF033-4469-4C61-A9F9-D1ABE9B859E2}" destId="{A43CF4CB-684F-44DA-A22E-95A2BFF8312B}" srcOrd="5" destOrd="0" presId="urn:microsoft.com/office/officeart/2005/8/layout/vList2"/>
    <dgm:cxn modelId="{0714E7B0-6594-4B54-8F1A-6308AC946580}" type="presParOf" srcId="{F42BF033-4469-4C61-A9F9-D1ABE9B859E2}" destId="{82982F5C-523C-4455-A675-D52F997D1CC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E9EC5-C5F7-4FB9-B826-A51C160FEFFA}">
      <dsp:nvSpPr>
        <dsp:cNvPr id="0" name=""/>
        <dsp:cNvSpPr/>
      </dsp:nvSpPr>
      <dsp:spPr>
        <a:xfrm>
          <a:off x="0" y="9545"/>
          <a:ext cx="6245265" cy="134072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vi-VN" sz="2400" b="1" i="1" kern="1200" baseline="0" dirty="0"/>
            <a:t>*</a:t>
          </a:r>
          <a:r>
            <a:rPr lang="en-US" sz="2400" b="1" i="1" kern="1200" baseline="0" dirty="0"/>
            <a:t>. </a:t>
          </a:r>
          <a:r>
            <a:rPr lang="en-US" sz="2400" b="1" i="1" kern="1200" baseline="0" dirty="0" err="1"/>
            <a:t>Phê</a:t>
          </a:r>
          <a:r>
            <a:rPr lang="en-US" sz="2400" b="1" i="1" kern="1200" baseline="0" dirty="0"/>
            <a:t> </a:t>
          </a:r>
          <a:r>
            <a:rPr lang="en-US" sz="2400" b="1" i="1" kern="1200" baseline="0" dirty="0" err="1"/>
            <a:t>phán</a:t>
          </a:r>
          <a:r>
            <a:rPr lang="en-US" sz="2400" b="1" i="1" kern="1200" baseline="0" dirty="0"/>
            <a:t> </a:t>
          </a:r>
          <a:r>
            <a:rPr lang="en-US" sz="2400" b="1" i="1" kern="1200" baseline="0" dirty="0" err="1"/>
            <a:t>biểu</a:t>
          </a:r>
          <a:r>
            <a:rPr lang="en-US" sz="2400" b="1" i="1" kern="1200" baseline="0" dirty="0"/>
            <a:t> </a:t>
          </a:r>
          <a:r>
            <a:rPr lang="en-US" sz="2400" b="1" i="1" kern="1200" baseline="0" dirty="0" err="1"/>
            <a:t>hiện</a:t>
          </a:r>
          <a:r>
            <a:rPr lang="en-US" sz="2400" b="1" i="1" kern="1200" baseline="0" dirty="0"/>
            <a:t> </a:t>
          </a:r>
          <a:r>
            <a:rPr lang="en-US" sz="2400" b="1" i="1" kern="1200" baseline="0" dirty="0" err="1"/>
            <a:t>sai</a:t>
          </a:r>
          <a:r>
            <a:rPr lang="en-US" sz="2400" b="1" i="1" kern="1200" baseline="0" dirty="0"/>
            <a:t> </a:t>
          </a:r>
          <a:r>
            <a:rPr lang="en-US" sz="2400" b="1" i="1" kern="1200" baseline="0" dirty="0" err="1"/>
            <a:t>trái</a:t>
          </a:r>
          <a:r>
            <a:rPr lang="en-US" sz="2400" b="1" i="1" kern="1200" baseline="0" dirty="0"/>
            <a:t> </a:t>
          </a:r>
          <a:r>
            <a:rPr lang="en-US" sz="2400" b="1" i="1" kern="1200" baseline="0" dirty="0" err="1"/>
            <a:t>của</a:t>
          </a:r>
          <a:r>
            <a:rPr lang="en-US" sz="2400" b="1" i="1" kern="1200" baseline="0" dirty="0"/>
            <a:t> </a:t>
          </a:r>
          <a:r>
            <a:rPr lang="en-US" sz="2400" b="1" i="1" kern="1200" baseline="0" dirty="0" err="1"/>
            <a:t>tướng</a:t>
          </a:r>
          <a:r>
            <a:rPr lang="en-US" sz="2400" b="1" i="1" kern="1200" baseline="0" dirty="0"/>
            <a:t> </a:t>
          </a:r>
          <a:r>
            <a:rPr lang="en-US" sz="2400" b="1" i="1" kern="1200" baseline="0" dirty="0" err="1"/>
            <a:t>sĩ</a:t>
          </a:r>
          <a:r>
            <a:rPr lang="en-US" sz="2400" b="1" i="1" kern="1200" baseline="0" dirty="0"/>
            <a:t>:</a:t>
          </a:r>
          <a:endParaRPr lang="en-US" sz="2400" kern="1200" dirty="0"/>
        </a:p>
      </dsp:txBody>
      <dsp:txXfrm>
        <a:off x="65449" y="74994"/>
        <a:ext cx="6114367" cy="1209826"/>
      </dsp:txXfrm>
    </dsp:sp>
    <dsp:sp modelId="{ADBD5055-5D56-4CFB-9647-19D19CF20055}">
      <dsp:nvSpPr>
        <dsp:cNvPr id="0" name=""/>
        <dsp:cNvSpPr/>
      </dsp:nvSpPr>
      <dsp:spPr>
        <a:xfrm>
          <a:off x="0" y="1419389"/>
          <a:ext cx="6245265" cy="1340724"/>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 Phê phán hành động hưởng lạc, ham thú vui tầm thường: </a:t>
          </a:r>
          <a:r>
            <a:rPr lang="en-US" sz="2400" b="0" i="1" kern="1200" baseline="0"/>
            <a:t>chọi gà, cờ bạc, săn bắn,…</a:t>
          </a:r>
          <a:endParaRPr lang="en-US" sz="2400" kern="1200"/>
        </a:p>
      </dsp:txBody>
      <dsp:txXfrm>
        <a:off x="65449" y="1484838"/>
        <a:ext cx="6114367" cy="1209826"/>
      </dsp:txXfrm>
    </dsp:sp>
    <dsp:sp modelId="{DF7C5952-434B-472A-9683-952DB4D8C372}">
      <dsp:nvSpPr>
        <dsp:cNvPr id="0" name=""/>
        <dsp:cNvSpPr/>
      </dsp:nvSpPr>
      <dsp:spPr>
        <a:xfrm>
          <a:off x="0" y="2829233"/>
          <a:ext cx="6245265" cy="1340724"/>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 Thái độ phê phán dứt khoát</a:t>
          </a:r>
          <a:endParaRPr lang="en-US" sz="2400" kern="1200"/>
        </a:p>
      </dsp:txBody>
      <dsp:txXfrm>
        <a:off x="65449" y="2894682"/>
        <a:ext cx="6114367" cy="1209826"/>
      </dsp:txXfrm>
    </dsp:sp>
    <dsp:sp modelId="{82982F5C-523C-4455-A675-D52F997D1CC7}">
      <dsp:nvSpPr>
        <dsp:cNvPr id="0" name=""/>
        <dsp:cNvSpPr/>
      </dsp:nvSpPr>
      <dsp:spPr>
        <a:xfrm>
          <a:off x="0" y="4239077"/>
          <a:ext cx="6245265" cy="134072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 Phê phán nghiêm khắc thái độ vô trách nhiệm, vong ân bội nghĩa, lối sống hưởng lạc, chỉ lo vun vén hạnh phúc cá nhân.</a:t>
          </a:r>
          <a:endParaRPr lang="en-US" sz="2400" kern="1200"/>
        </a:p>
      </dsp:txBody>
      <dsp:txXfrm>
        <a:off x="65449" y="4304526"/>
        <a:ext cx="6114367" cy="12098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B0FFB-846D-4DC9-BDDD-193E5F5E2301}"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DDAA1-7AA2-4A89-9E94-FB838368DA49}" type="slidenum">
              <a:rPr lang="en-US" smtClean="0"/>
              <a:t>‹#›</a:t>
            </a:fld>
            <a:endParaRPr lang="en-US"/>
          </a:p>
        </p:txBody>
      </p:sp>
    </p:spTree>
    <p:extLst>
      <p:ext uri="{BB962C8B-B14F-4D97-AF65-F5344CB8AC3E}">
        <p14:creationId xmlns:p14="http://schemas.microsoft.com/office/powerpoint/2010/main" val="412336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480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342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69" name="Google Shape;26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3600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86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813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96" rtl="0" eaLnBrk="1" fontAlgn="auto" latinLnBrk="0" hangingPunct="1">
              <a:lnSpc>
                <a:spcPct val="100000"/>
              </a:lnSpc>
              <a:spcBef>
                <a:spcPts val="0"/>
              </a:spcBef>
              <a:spcAft>
                <a:spcPts val="0"/>
              </a:spcAft>
              <a:buClrTx/>
              <a:buSzTx/>
              <a:buFontTx/>
              <a:buNone/>
              <a:tabLst/>
              <a:defRPr/>
            </a:pPr>
            <a:fld id="{4961AB67-E050-4859-BC16-054F6E2A55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9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33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7586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9</a:t>
            </a:fld>
            <a:endParaRPr lang="en-US"/>
          </a:p>
        </p:txBody>
      </p:sp>
    </p:spTree>
    <p:extLst>
      <p:ext uri="{BB962C8B-B14F-4D97-AF65-F5344CB8AC3E}">
        <p14:creationId xmlns:p14="http://schemas.microsoft.com/office/powerpoint/2010/main" val="3613363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10</a:t>
            </a:fld>
            <a:endParaRPr lang="en-US"/>
          </a:p>
        </p:txBody>
      </p:sp>
    </p:spTree>
    <p:extLst>
      <p:ext uri="{BB962C8B-B14F-4D97-AF65-F5344CB8AC3E}">
        <p14:creationId xmlns:p14="http://schemas.microsoft.com/office/powerpoint/2010/main" val="2050569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323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20</a:t>
            </a:fld>
            <a:endParaRPr lang="en-US"/>
          </a:p>
        </p:txBody>
      </p:sp>
    </p:spTree>
    <p:extLst>
      <p:ext uri="{BB962C8B-B14F-4D97-AF65-F5344CB8AC3E}">
        <p14:creationId xmlns:p14="http://schemas.microsoft.com/office/powerpoint/2010/main" val="3035660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581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219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F800-0BC1-EDEE-4091-2D3E1D65C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A906F9-6CA8-9FC0-22F2-EA87ADF92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EF56EB-69D5-A174-121F-95359BD7EB50}"/>
              </a:ext>
            </a:extLst>
          </p:cNvPr>
          <p:cNvSpPr>
            <a:spLocks noGrp="1"/>
          </p:cNvSpPr>
          <p:nvPr>
            <p:ph type="dt" sz="half" idx="10"/>
          </p:nvPr>
        </p:nvSpPr>
        <p:spPr/>
        <p:txBody>
          <a:bodyPr/>
          <a:lstStyle/>
          <a:p>
            <a:fld id="{38AE23A9-C85D-4C10-87F6-3F6B7BABB480}" type="datetimeFigureOut">
              <a:rPr lang="en-US" smtClean="0"/>
              <a:t>1/8/2025</a:t>
            </a:fld>
            <a:endParaRPr lang="en-US"/>
          </a:p>
        </p:txBody>
      </p:sp>
      <p:sp>
        <p:nvSpPr>
          <p:cNvPr id="5" name="Footer Placeholder 4">
            <a:extLst>
              <a:ext uri="{FF2B5EF4-FFF2-40B4-BE49-F238E27FC236}">
                <a16:creationId xmlns:a16="http://schemas.microsoft.com/office/drawing/2014/main" id="{4BBFB830-4A11-7520-68B2-69CA892B9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8334A-838D-EBB9-1219-B4B790AFF57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35773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10F8-B74A-3E05-9A30-3A20DD70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6326A-3CF9-3E8D-E27E-B48676AB2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3943A-576E-9193-1723-25CDC269FD1A}"/>
              </a:ext>
            </a:extLst>
          </p:cNvPr>
          <p:cNvSpPr>
            <a:spLocks noGrp="1"/>
          </p:cNvSpPr>
          <p:nvPr>
            <p:ph type="dt" sz="half" idx="10"/>
          </p:nvPr>
        </p:nvSpPr>
        <p:spPr/>
        <p:txBody>
          <a:bodyPr/>
          <a:lstStyle/>
          <a:p>
            <a:fld id="{38AE23A9-C85D-4C10-87F6-3F6B7BABB480}" type="datetimeFigureOut">
              <a:rPr lang="en-US" smtClean="0"/>
              <a:t>1/8/2025</a:t>
            </a:fld>
            <a:endParaRPr lang="en-US"/>
          </a:p>
        </p:txBody>
      </p:sp>
      <p:sp>
        <p:nvSpPr>
          <p:cNvPr id="5" name="Footer Placeholder 4">
            <a:extLst>
              <a:ext uri="{FF2B5EF4-FFF2-40B4-BE49-F238E27FC236}">
                <a16:creationId xmlns:a16="http://schemas.microsoft.com/office/drawing/2014/main" id="{7910D6C6-9EBE-EC12-7906-3781D7628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3B13-102D-C88C-3CF5-0C836F9164D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9644791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2481731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41479"/>
      </p:ext>
    </p:extLst>
  </p:cSld>
  <p:clrMapOvr>
    <a:masterClrMapping/>
  </p:clrMapOvr>
  <p:transition spd="slow" advClick="0" advTm="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9460586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31959951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030354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8573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786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2609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004776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62343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A00A6-D8DD-0657-DACE-0F1E3548C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E7D946-59A3-8917-EF01-EBF190122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C9C5B-B4CD-0BB9-7C5B-8EDE42D81E97}"/>
              </a:ext>
            </a:extLst>
          </p:cNvPr>
          <p:cNvSpPr>
            <a:spLocks noGrp="1"/>
          </p:cNvSpPr>
          <p:nvPr>
            <p:ph type="dt" sz="half" idx="10"/>
          </p:nvPr>
        </p:nvSpPr>
        <p:spPr/>
        <p:txBody>
          <a:bodyPr/>
          <a:lstStyle/>
          <a:p>
            <a:fld id="{38AE23A9-C85D-4C10-87F6-3F6B7BABB480}" type="datetimeFigureOut">
              <a:rPr lang="en-US" smtClean="0"/>
              <a:t>1/8/2025</a:t>
            </a:fld>
            <a:endParaRPr lang="en-US"/>
          </a:p>
        </p:txBody>
      </p:sp>
      <p:sp>
        <p:nvSpPr>
          <p:cNvPr id="5" name="Footer Placeholder 4">
            <a:extLst>
              <a:ext uri="{FF2B5EF4-FFF2-40B4-BE49-F238E27FC236}">
                <a16:creationId xmlns:a16="http://schemas.microsoft.com/office/drawing/2014/main" id="{CA291296-9AC2-83CD-FD01-3082C8D3F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2A59B-945F-07AB-53BE-44CB0621513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341961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2754504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2993069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677914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31564126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3568784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10807946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2459296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1851945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8792496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103835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9796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9342951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36357913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807233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40840827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18239527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31662758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40706515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3072416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39514580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138449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6288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31583818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2753174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8957967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39049449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1803865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16253960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3604281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40732806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24528925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4118032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72874663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4880455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3427076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22109094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2025/1/8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68363588"/>
      </p:ext>
    </p:extLst>
  </p:cSld>
  <p:clrMapOvr>
    <a:masterClrMapping/>
  </p:clrMapOvr>
  <p:transition spd="slow" advTm="3000">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2025/1/8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089018618"/>
      </p:ext>
    </p:extLst>
  </p:cSld>
  <p:clrMapOvr>
    <a:masterClrMapping/>
  </p:clrMapOvr>
  <p:transition spd="slow" advTm="3000">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3016331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3349"/>
      </p:ext>
    </p:extLst>
  </p:cSld>
  <p:clrMapOvr>
    <a:masterClrMapping/>
  </p:clrMapOvr>
  <p:transition spd="slow" advClick="0" advTm="4000">
    <p:comb/>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917059"/>
      </p:ext>
    </p:extLst>
  </p:cSld>
  <p:clrMapOvr>
    <a:masterClrMapping/>
  </p:clrMapOvr>
  <p:transition spd="slow"/>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681954441"/>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30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33606261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2025/1/8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711759911"/>
      </p:ext>
    </p:extLst>
  </p:cSld>
  <p:clrMapOvr>
    <a:masterClrMapping/>
  </p:clrMapOvr>
  <p:transition spd="slow" advTm="3000">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2025/1/8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27818684"/>
      </p:ext>
    </p:extLst>
  </p:cSld>
  <p:clrMapOvr>
    <a:masterClrMapping/>
  </p:clrMapOvr>
  <p:transition spd="slow" advTm="3000">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11274305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2025/1/8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95821048"/>
      </p:ext>
    </p:extLst>
  </p:cSld>
  <p:clrMapOvr>
    <a:masterClrMapping/>
  </p:clrMapOvr>
  <p:transition spd="slow" advTm="3000">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2025/1/8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1800224549"/>
      </p:ext>
    </p:extLst>
  </p:cSld>
  <p:clrMapOvr>
    <a:masterClrMapping/>
  </p:clrMapOvr>
  <p:transition spd="slow" advTm="3000">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31601990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2025/1/8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957196340"/>
      </p:ext>
    </p:extLst>
  </p:cSld>
  <p:clrMapOvr>
    <a:masterClrMapping/>
  </p:clrMapOvr>
  <p:transition spd="slow" advTm="3000">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2025/1/8</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2282942433"/>
      </p:ext>
    </p:extLst>
  </p:cSld>
  <p:clrMapOvr>
    <a:masterClrMapping/>
  </p:clrMapOvr>
  <p:transition spd="slow" advTm="3000">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4979491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928589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8871143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11848636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37296058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4314736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8951636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593476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2005699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4375459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9839730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0141818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599860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59352605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9356315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35813112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8818354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35007763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23177992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42199735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20865775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39235936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0031500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1499891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507956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34837951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1108999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0866716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31397170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22081052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5454355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0118503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15350811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7305435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412211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8592472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8930475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5988856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5772524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7355742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6859896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22249813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2025/1/8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9153320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38388805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6103907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1330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A240C-5172-1721-F1CF-856F2FA06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1E742-1254-2B66-2C03-93867686DE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A6A12-AFD3-B367-97BF-ABA5EF1CB3C0}"/>
              </a:ext>
            </a:extLst>
          </p:cNvPr>
          <p:cNvSpPr>
            <a:spLocks noGrp="1"/>
          </p:cNvSpPr>
          <p:nvPr>
            <p:ph type="dt" sz="half" idx="10"/>
          </p:nvPr>
        </p:nvSpPr>
        <p:spPr/>
        <p:txBody>
          <a:bodyPr/>
          <a:lstStyle/>
          <a:p>
            <a:fld id="{38AE23A9-C85D-4C10-87F6-3F6B7BABB480}" type="datetimeFigureOut">
              <a:rPr lang="en-US" smtClean="0"/>
              <a:t>1/8/2025</a:t>
            </a:fld>
            <a:endParaRPr lang="en-US"/>
          </a:p>
        </p:txBody>
      </p:sp>
      <p:sp>
        <p:nvSpPr>
          <p:cNvPr id="5" name="Footer Placeholder 4">
            <a:extLst>
              <a:ext uri="{FF2B5EF4-FFF2-40B4-BE49-F238E27FC236}">
                <a16:creationId xmlns:a16="http://schemas.microsoft.com/office/drawing/2014/main" id="{B53CE737-0590-D1A5-887F-2095DCD0F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4054C-EB3E-7810-59A2-1D6018AFDE9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10803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9297290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1424028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40100168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12556258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1409955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3063455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9802151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585327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25135599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3223580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3245640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83028731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30305013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962356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8846906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37628434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0161804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0916569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5656961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9797540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220454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799469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2025/1/8</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6971050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37667257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9237163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2973245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7235085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2829355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0088691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42492609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284196"/>
      </p:ext>
    </p:extLst>
  </p:cSld>
  <p:clrMapOvr>
    <a:masterClrMapping/>
  </p:clrMapOvr>
  <p:transition spd="slow" advTm="3000"/>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2025/1/8</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7132227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2025/1/8</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3221082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2025/1/8</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6632047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2025/1/8</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2386606084"/>
      </p:ext>
    </p:extLst>
  </p:cSld>
  <p:clrMapOvr>
    <a:masterClrMapping/>
  </p:clrMapOvr>
  <p:transition spd="slow" advTm="3000">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2025/1/8</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28747921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E7AE9C1-E426-4515-AB24-478012888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60098" cy="6858000"/>
          </a:xfrm>
          <a:prstGeom prst="rect">
            <a:avLst/>
          </a:prstGeom>
        </p:spPr>
      </p:pic>
    </p:spTree>
    <p:extLst>
      <p:ext uri="{BB962C8B-B14F-4D97-AF65-F5344CB8AC3E}">
        <p14:creationId xmlns:p14="http://schemas.microsoft.com/office/powerpoint/2010/main" val="9281204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FC5EC59-C233-48BB-A371-39B863F36D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98765" cy="6878946"/>
          </a:xfrm>
          <a:prstGeom prst="rect">
            <a:avLst/>
          </a:prstGeom>
        </p:spPr>
      </p:pic>
    </p:spTree>
    <p:extLst>
      <p:ext uri="{BB962C8B-B14F-4D97-AF65-F5344CB8AC3E}">
        <p14:creationId xmlns:p14="http://schemas.microsoft.com/office/powerpoint/2010/main" val="36920545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3707D7B-3285-41C1-9C08-7943CB9D4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821" y="-455448"/>
            <a:ext cx="14293516" cy="7742826"/>
          </a:xfrm>
          <a:prstGeom prst="rect">
            <a:avLst/>
          </a:prstGeom>
        </p:spPr>
      </p:pic>
    </p:spTree>
    <p:extLst>
      <p:ext uri="{BB962C8B-B14F-4D97-AF65-F5344CB8AC3E}">
        <p14:creationId xmlns:p14="http://schemas.microsoft.com/office/powerpoint/2010/main" val="14121187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413188-1719-42DF-AD14-2E2A9E4C034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6B99648-41AA-436A-BFB5-B2C021468C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4D70030-C6EB-4694-B26D-BC2DCBA6C46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4AB7F66-67D0-4A19-B608-D66CB757B80B}"/>
              </a:ext>
            </a:extLst>
          </p:cNvPr>
          <p:cNvSpPr>
            <a:spLocks noGrp="1"/>
          </p:cNvSpPr>
          <p:nvPr>
            <p:ph type="dt" sz="half" idx="10"/>
          </p:nvPr>
        </p:nvSpPr>
        <p:spPr/>
        <p:txBody>
          <a:bodyPr/>
          <a:lstStyle/>
          <a:p>
            <a:fld id="{1FB827BC-2C97-4A8F-9081-CB3575DA767D}" type="datetimeFigureOut">
              <a:rPr lang="zh-CN" altLang="en-US" smtClean="0"/>
              <a:pPr/>
              <a:t>2025/1/8</a:t>
            </a:fld>
            <a:endParaRPr lang="zh-CN" altLang="en-US"/>
          </a:p>
        </p:txBody>
      </p:sp>
      <p:sp>
        <p:nvSpPr>
          <p:cNvPr id="6" name="页脚占位符 5">
            <a:extLst>
              <a:ext uri="{FF2B5EF4-FFF2-40B4-BE49-F238E27FC236}">
                <a16:creationId xmlns:a16="http://schemas.microsoft.com/office/drawing/2014/main" id="{BEFDD7A7-FDFC-4824-90D2-A963ACA150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AF7FCD5-57D9-4E00-85B1-7934F86D4487}"/>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51086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83182C-0ECD-4DDC-A3AE-675E4C2AE2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26E06A-0FB5-4124-BD27-2D384A29B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9A01BC0-8A03-49C5-8403-33E43FC37A7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C1B563-86DF-48D3-BF92-FBE2D7C5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F29A8D-413A-4F4F-B6F1-AA5DEA5EA43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3841D9E-851E-4DCF-9A30-14A73561C57E}"/>
              </a:ext>
            </a:extLst>
          </p:cNvPr>
          <p:cNvSpPr>
            <a:spLocks noGrp="1"/>
          </p:cNvSpPr>
          <p:nvPr>
            <p:ph type="dt" sz="half" idx="10"/>
          </p:nvPr>
        </p:nvSpPr>
        <p:spPr/>
        <p:txBody>
          <a:bodyPr/>
          <a:lstStyle/>
          <a:p>
            <a:fld id="{1FB827BC-2C97-4A8F-9081-CB3575DA767D}" type="datetimeFigureOut">
              <a:rPr lang="zh-CN" altLang="en-US" smtClean="0"/>
              <a:pPr/>
              <a:t>2025/1/8</a:t>
            </a:fld>
            <a:endParaRPr lang="zh-CN" altLang="en-US"/>
          </a:p>
        </p:txBody>
      </p:sp>
      <p:sp>
        <p:nvSpPr>
          <p:cNvPr id="8" name="页脚占位符 7">
            <a:extLst>
              <a:ext uri="{FF2B5EF4-FFF2-40B4-BE49-F238E27FC236}">
                <a16:creationId xmlns:a16="http://schemas.microsoft.com/office/drawing/2014/main" id="{B9DE0C5B-5BC0-4AE4-9646-059636E745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D22B47-519E-41F1-89AD-7EA7CC0B30E9}"/>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9726961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929C31-A46F-47B4-BE3E-7AE28E17580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08D98D-EF65-4397-90AB-967CEC093393}"/>
              </a:ext>
            </a:extLst>
          </p:cNvPr>
          <p:cNvSpPr>
            <a:spLocks noGrp="1"/>
          </p:cNvSpPr>
          <p:nvPr>
            <p:ph type="dt" sz="half" idx="10"/>
          </p:nvPr>
        </p:nvSpPr>
        <p:spPr/>
        <p:txBody>
          <a:bodyPr/>
          <a:lstStyle/>
          <a:p>
            <a:fld id="{1FB827BC-2C97-4A8F-9081-CB3575DA767D}" type="datetimeFigureOut">
              <a:rPr lang="zh-CN" altLang="en-US" smtClean="0"/>
              <a:pPr/>
              <a:t>2025/1/8</a:t>
            </a:fld>
            <a:endParaRPr lang="zh-CN" altLang="en-US"/>
          </a:p>
        </p:txBody>
      </p:sp>
      <p:sp>
        <p:nvSpPr>
          <p:cNvPr id="4" name="页脚占位符 3">
            <a:extLst>
              <a:ext uri="{FF2B5EF4-FFF2-40B4-BE49-F238E27FC236}">
                <a16:creationId xmlns:a16="http://schemas.microsoft.com/office/drawing/2014/main" id="{83EADC02-EE24-48F7-A671-03453CF075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AF46B13-F016-40F2-99EB-B529D4504CFE}"/>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57065933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4020BA3-AB62-49B2-874A-CE9A8DCAF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687757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4FA32-68BA-442D-9F81-A25649B276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D732D9-7EC5-4591-A860-B3C7D7A8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D81CF5C-C430-44ED-9BC5-71CDEFE0C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B8FA6F9-DFF7-4847-87F6-447A66037504}"/>
              </a:ext>
            </a:extLst>
          </p:cNvPr>
          <p:cNvSpPr>
            <a:spLocks noGrp="1"/>
          </p:cNvSpPr>
          <p:nvPr>
            <p:ph type="dt" sz="half" idx="10"/>
          </p:nvPr>
        </p:nvSpPr>
        <p:spPr/>
        <p:txBody>
          <a:bodyPr/>
          <a:lstStyle/>
          <a:p>
            <a:fld id="{1FB827BC-2C97-4A8F-9081-CB3575DA767D}" type="datetimeFigureOut">
              <a:rPr lang="zh-CN" altLang="en-US" smtClean="0"/>
              <a:pPr/>
              <a:t>2025/1/8</a:t>
            </a:fld>
            <a:endParaRPr lang="zh-CN" altLang="en-US"/>
          </a:p>
        </p:txBody>
      </p:sp>
      <p:sp>
        <p:nvSpPr>
          <p:cNvPr id="6" name="页脚占位符 5">
            <a:extLst>
              <a:ext uri="{FF2B5EF4-FFF2-40B4-BE49-F238E27FC236}">
                <a16:creationId xmlns:a16="http://schemas.microsoft.com/office/drawing/2014/main" id="{72146956-2FE4-41C0-B162-580DC392B9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9AC077-54EA-4CD5-AFEC-3860301B902D}"/>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423839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25" indent="0" algn="ctr">
              <a:buNone/>
              <a:defRPr sz="2000"/>
            </a:lvl2pPr>
            <a:lvl3pPr marL="914251" indent="0" algn="ctr">
              <a:buNone/>
              <a:defRPr sz="1800"/>
            </a:lvl3pPr>
            <a:lvl4pPr marL="1371376" indent="0" algn="ctr">
              <a:buNone/>
              <a:defRPr sz="1600"/>
            </a:lvl4pPr>
            <a:lvl5pPr marL="1828502" indent="0" algn="ctr">
              <a:buNone/>
              <a:defRPr sz="1600"/>
            </a:lvl5pPr>
            <a:lvl6pPr marL="2285626" indent="0" algn="ctr">
              <a:buNone/>
              <a:defRPr sz="1600"/>
            </a:lvl6pPr>
            <a:lvl7pPr marL="2742752" indent="0" algn="ctr">
              <a:buNone/>
              <a:defRPr sz="1600"/>
            </a:lvl7pPr>
            <a:lvl8pPr marL="3199877" indent="0" algn="ctr">
              <a:buNone/>
              <a:defRPr sz="1600"/>
            </a:lvl8pPr>
            <a:lvl9pPr marL="36570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2025/1/8</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19107746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EC3A6D-A5DD-41FD-AAE8-493CAD4942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FB2E28C-9FB0-4505-B1E7-F9024892D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39CF91-1073-407B-8B63-E249B8840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23E41E-A10D-4AD6-9CE0-F570C167B086}"/>
              </a:ext>
            </a:extLst>
          </p:cNvPr>
          <p:cNvSpPr>
            <a:spLocks noGrp="1"/>
          </p:cNvSpPr>
          <p:nvPr>
            <p:ph type="dt" sz="half" idx="10"/>
          </p:nvPr>
        </p:nvSpPr>
        <p:spPr/>
        <p:txBody>
          <a:bodyPr/>
          <a:lstStyle/>
          <a:p>
            <a:fld id="{1FB827BC-2C97-4A8F-9081-CB3575DA767D}" type="datetimeFigureOut">
              <a:rPr lang="zh-CN" altLang="en-US" smtClean="0"/>
              <a:pPr/>
              <a:t>2025/1/8</a:t>
            </a:fld>
            <a:endParaRPr lang="zh-CN" altLang="en-US"/>
          </a:p>
        </p:txBody>
      </p:sp>
      <p:sp>
        <p:nvSpPr>
          <p:cNvPr id="6" name="页脚占位符 5">
            <a:extLst>
              <a:ext uri="{FF2B5EF4-FFF2-40B4-BE49-F238E27FC236}">
                <a16:creationId xmlns:a16="http://schemas.microsoft.com/office/drawing/2014/main" id="{2129FDC5-9B79-4793-8EF6-37F5A7630B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EAF77D-4E66-4A5F-9283-48DC2B9DF3B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98872548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D03476-808B-4D34-9B50-C12BF1DE71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49E74A6-6CA1-458F-A009-B84337C1D0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139E772-AEBB-4799-B2FC-3072060F4EA5}"/>
              </a:ext>
            </a:extLst>
          </p:cNvPr>
          <p:cNvSpPr>
            <a:spLocks noGrp="1"/>
          </p:cNvSpPr>
          <p:nvPr>
            <p:ph type="dt" sz="half" idx="10"/>
          </p:nvPr>
        </p:nvSpPr>
        <p:spPr/>
        <p:txBody>
          <a:bodyPr/>
          <a:lstStyle/>
          <a:p>
            <a:fld id="{1FB827BC-2C97-4A8F-9081-CB3575DA767D}" type="datetimeFigureOut">
              <a:rPr lang="zh-CN" altLang="en-US" smtClean="0"/>
              <a:pPr/>
              <a:t>2025/1/8</a:t>
            </a:fld>
            <a:endParaRPr lang="zh-CN" altLang="en-US"/>
          </a:p>
        </p:txBody>
      </p:sp>
      <p:sp>
        <p:nvSpPr>
          <p:cNvPr id="5" name="页脚占位符 4">
            <a:extLst>
              <a:ext uri="{FF2B5EF4-FFF2-40B4-BE49-F238E27FC236}">
                <a16:creationId xmlns:a16="http://schemas.microsoft.com/office/drawing/2014/main" id="{7E0C66F3-297F-4348-BA65-3DA4BFE7E0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D0C30-BFCE-4315-81DA-A7767E3B9132}"/>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70101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A1869CA-ADEA-4624-BC6A-4AFA28CBAA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DA5E494-38B6-4358-8ACD-70E34990018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EC5785-3682-49A0-AAEF-4B77D38FED2E}"/>
              </a:ext>
            </a:extLst>
          </p:cNvPr>
          <p:cNvSpPr>
            <a:spLocks noGrp="1"/>
          </p:cNvSpPr>
          <p:nvPr>
            <p:ph type="dt" sz="half" idx="10"/>
          </p:nvPr>
        </p:nvSpPr>
        <p:spPr/>
        <p:txBody>
          <a:bodyPr/>
          <a:lstStyle/>
          <a:p>
            <a:fld id="{1FB827BC-2C97-4A8F-9081-CB3575DA767D}" type="datetimeFigureOut">
              <a:rPr lang="zh-CN" altLang="en-US" smtClean="0"/>
              <a:pPr/>
              <a:t>2025/1/8</a:t>
            </a:fld>
            <a:endParaRPr lang="zh-CN" altLang="en-US"/>
          </a:p>
        </p:txBody>
      </p:sp>
      <p:sp>
        <p:nvSpPr>
          <p:cNvPr id="5" name="页脚占位符 4">
            <a:extLst>
              <a:ext uri="{FF2B5EF4-FFF2-40B4-BE49-F238E27FC236}">
                <a16:creationId xmlns:a16="http://schemas.microsoft.com/office/drawing/2014/main" id="{C151136E-5699-4884-AF9B-82B8FBD2E3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8E965E-8942-4A2E-A5B6-BA3B1FA4F66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40044781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E68170D-BD54-4E31-93C7-88A0521FBC38}" type="slidenum">
              <a:rPr lang="en-US" altLang="en-US"/>
              <a:pPr/>
              <a:t>‹#›</a:t>
            </a:fld>
            <a:endParaRPr lang="en-US" altLang="en-US"/>
          </a:p>
        </p:txBody>
      </p:sp>
    </p:spTree>
    <p:extLst>
      <p:ext uri="{BB962C8B-B14F-4D97-AF65-F5344CB8AC3E}">
        <p14:creationId xmlns:p14="http://schemas.microsoft.com/office/powerpoint/2010/main" val="2817800161"/>
      </p:ext>
    </p:extLst>
  </p:cSld>
  <p:clrMapOvr>
    <a:masterClrMapping/>
  </p:clrMapOvr>
  <p:transition spd="slow"/>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3901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2127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0885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1169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67297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115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ED18497-058C-4025-94BB-0C88226DD98F}"/>
              </a:ext>
            </a:extLst>
          </p:cNvPr>
          <p:cNvSpPr>
            <a:spLocks noGrp="1" noChangeArrowheads="1"/>
          </p:cNvSpPr>
          <p:nvPr>
            <p:ph type="dt" sz="half" idx="10"/>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Rectangle 5">
            <a:extLst>
              <a:ext uri="{FF2B5EF4-FFF2-40B4-BE49-F238E27FC236}">
                <a16:creationId xmlns:a16="http://schemas.microsoft.com/office/drawing/2014/main" id="{9B54DB0B-5B3C-4508-BD15-1805F6EECA0D}"/>
              </a:ext>
            </a:extLst>
          </p:cNvPr>
          <p:cNvSpPr>
            <a:spLocks noGrp="1" noChangeArrowheads="1"/>
          </p:cNvSpPr>
          <p:nvPr>
            <p:ph type="ftr" sz="quarter" idx="11"/>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Rectangle 6">
            <a:extLst>
              <a:ext uri="{FF2B5EF4-FFF2-40B4-BE49-F238E27FC236}">
                <a16:creationId xmlns:a16="http://schemas.microsoft.com/office/drawing/2014/main" id="{A6842D01-905B-4F7E-88CA-E7C20F350C70}"/>
              </a:ext>
            </a:extLst>
          </p:cNvPr>
          <p:cNvSpPr>
            <a:spLocks noGrp="1" noChangeArrowheads="1"/>
          </p:cNvSpPr>
          <p:nvPr>
            <p:ph type="sldNum" sz="quarter" idx="12"/>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fld id="{74B01FD1-0549-4118-8155-C0BA58BA9135}" type="slidenum">
              <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147927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367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9813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0923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9729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1/8/2025</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9807594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1/8/2025</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5195983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1/8/2025</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75983897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1/8/2025</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191952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1/8/2025</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7492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511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1/8/2025</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90018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1/8/2025</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8333781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1/8/2025</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7430543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1/8/2025</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3976917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1/8/2025</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79246488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1/8/2025</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75621101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15431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093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91600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14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1/8/2025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3261633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62218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53418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5550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26029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683299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6856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8777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2282354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58756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1A5D-B2F8-B112-04BA-2843FA7D9D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B339DC-7F1B-BD5B-0002-0868732BA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D73FE0-00A6-97B1-C8F8-1253E87573B1}"/>
              </a:ext>
            </a:extLst>
          </p:cNvPr>
          <p:cNvSpPr>
            <a:spLocks noGrp="1"/>
          </p:cNvSpPr>
          <p:nvPr>
            <p:ph type="dt" sz="half" idx="10"/>
          </p:nvPr>
        </p:nvSpPr>
        <p:spPr/>
        <p:txBody>
          <a:bodyPr/>
          <a:lstStyle/>
          <a:p>
            <a:fld id="{38AE23A9-C85D-4C10-87F6-3F6B7BABB480}" type="datetimeFigureOut">
              <a:rPr lang="en-US" smtClean="0"/>
              <a:t>1/8/2025</a:t>
            </a:fld>
            <a:endParaRPr lang="en-US"/>
          </a:p>
        </p:txBody>
      </p:sp>
      <p:sp>
        <p:nvSpPr>
          <p:cNvPr id="5" name="Footer Placeholder 4">
            <a:extLst>
              <a:ext uri="{FF2B5EF4-FFF2-40B4-BE49-F238E27FC236}">
                <a16:creationId xmlns:a16="http://schemas.microsoft.com/office/drawing/2014/main" id="{EC1F25DB-274A-9882-17C2-937B34C4C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93908-A05C-3D59-F9AE-1B62CA42F0E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47960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944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3011277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3"/>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8543997" y="3196346"/>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5123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5A70C1-3E9C-47CF-9AB0-C3A80F12CBA2}"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69021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467379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5A70C1-3E9C-47CF-9AB0-C3A80F12CBA2}"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489255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5A70C1-3E9C-47CF-9AB0-C3A80F12CBA2}"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2947583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5A70C1-3E9C-47CF-9AB0-C3A80F12CBA2}" type="datetimeFigureOut">
              <a:rPr lang="en-US" smtClean="0"/>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878750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5A70C1-3E9C-47CF-9AB0-C3A80F12CBA2}" type="datetimeFigureOut">
              <a:rPr lang="en-US" smtClean="0"/>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117745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A70C1-3E9C-47CF-9AB0-C3A80F12CBA2}" type="datetimeFigureOut">
              <a:rPr lang="en-US" smtClean="0"/>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3409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88EA-7F75-E1B9-4D51-BEAEE803C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8A492-C499-9FCE-0BD4-51D95A897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F251BC-9577-BB0C-0243-644CCFE169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43AAF-DEF9-93AE-2B35-2B20C96F0985}"/>
              </a:ext>
            </a:extLst>
          </p:cNvPr>
          <p:cNvSpPr>
            <a:spLocks noGrp="1"/>
          </p:cNvSpPr>
          <p:nvPr>
            <p:ph type="dt" sz="half" idx="10"/>
          </p:nvPr>
        </p:nvSpPr>
        <p:spPr/>
        <p:txBody>
          <a:bodyPr/>
          <a:lstStyle/>
          <a:p>
            <a:fld id="{38AE23A9-C85D-4C10-87F6-3F6B7BABB480}" type="datetimeFigureOut">
              <a:rPr lang="en-US" smtClean="0"/>
              <a:t>1/8/2025</a:t>
            </a:fld>
            <a:endParaRPr lang="en-US"/>
          </a:p>
        </p:txBody>
      </p:sp>
      <p:sp>
        <p:nvSpPr>
          <p:cNvPr id="6" name="Footer Placeholder 5">
            <a:extLst>
              <a:ext uri="{FF2B5EF4-FFF2-40B4-BE49-F238E27FC236}">
                <a16:creationId xmlns:a16="http://schemas.microsoft.com/office/drawing/2014/main" id="{7D5A3D5E-A46B-9AE8-4B4D-65C6C3313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5DC5C-24B2-E3B5-2A2D-6F0545B7B79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043392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85316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51816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64626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35831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929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502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29614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36123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05268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2636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A0C4C-9CF5-DB9D-BE68-E306C5AD0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86A40-7B49-C6F6-4FB9-E846D0213A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8BD92F-42E4-6E07-2344-19B9785A3B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0D850B-FC7E-9987-00CA-C85292852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5B2956-18ED-E287-57C1-719BAB94B0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92A934-14F9-EBAD-CB10-8535127C9107}"/>
              </a:ext>
            </a:extLst>
          </p:cNvPr>
          <p:cNvSpPr>
            <a:spLocks noGrp="1"/>
          </p:cNvSpPr>
          <p:nvPr>
            <p:ph type="dt" sz="half" idx="10"/>
          </p:nvPr>
        </p:nvSpPr>
        <p:spPr/>
        <p:txBody>
          <a:bodyPr/>
          <a:lstStyle/>
          <a:p>
            <a:fld id="{38AE23A9-C85D-4C10-87F6-3F6B7BABB480}" type="datetimeFigureOut">
              <a:rPr lang="en-US" smtClean="0"/>
              <a:t>1/8/2025</a:t>
            </a:fld>
            <a:endParaRPr lang="en-US"/>
          </a:p>
        </p:txBody>
      </p:sp>
      <p:sp>
        <p:nvSpPr>
          <p:cNvPr id="8" name="Footer Placeholder 7">
            <a:extLst>
              <a:ext uri="{FF2B5EF4-FFF2-40B4-BE49-F238E27FC236}">
                <a16:creationId xmlns:a16="http://schemas.microsoft.com/office/drawing/2014/main" id="{386054D3-FFB1-5B31-DA60-5714515AE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7086DC-F9BE-90EE-68CF-CC64DE17FCC6}"/>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436100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45520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66854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26948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44136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95843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56775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239780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204366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3454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5164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F605-8806-5328-E877-654D04124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0EE47E-6253-EF9B-833E-4622B443A1BA}"/>
              </a:ext>
            </a:extLst>
          </p:cNvPr>
          <p:cNvSpPr>
            <a:spLocks noGrp="1"/>
          </p:cNvSpPr>
          <p:nvPr>
            <p:ph type="dt" sz="half" idx="10"/>
          </p:nvPr>
        </p:nvSpPr>
        <p:spPr/>
        <p:txBody>
          <a:bodyPr/>
          <a:lstStyle/>
          <a:p>
            <a:fld id="{38AE23A9-C85D-4C10-87F6-3F6B7BABB480}" type="datetimeFigureOut">
              <a:rPr lang="en-US" smtClean="0"/>
              <a:t>1/8/2025</a:t>
            </a:fld>
            <a:endParaRPr lang="en-US"/>
          </a:p>
        </p:txBody>
      </p:sp>
      <p:sp>
        <p:nvSpPr>
          <p:cNvPr id="4" name="Footer Placeholder 3">
            <a:extLst>
              <a:ext uri="{FF2B5EF4-FFF2-40B4-BE49-F238E27FC236}">
                <a16:creationId xmlns:a16="http://schemas.microsoft.com/office/drawing/2014/main" id="{62169392-C2AF-B852-5056-7491E1D2F8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83A5A-2830-380E-D6A3-23E3C835652B}"/>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14481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41747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93494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618966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382153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08923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53458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372077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870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38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2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0583-FE7D-62AE-8797-80D908174D44}"/>
              </a:ext>
            </a:extLst>
          </p:cNvPr>
          <p:cNvSpPr>
            <a:spLocks noGrp="1"/>
          </p:cNvSpPr>
          <p:nvPr>
            <p:ph type="dt" sz="half" idx="10"/>
          </p:nvPr>
        </p:nvSpPr>
        <p:spPr/>
        <p:txBody>
          <a:bodyPr/>
          <a:lstStyle/>
          <a:p>
            <a:fld id="{38AE23A9-C85D-4C10-87F6-3F6B7BABB480}" type="datetimeFigureOut">
              <a:rPr lang="en-US" smtClean="0"/>
              <a:t>1/8/2025</a:t>
            </a:fld>
            <a:endParaRPr lang="en-US"/>
          </a:p>
        </p:txBody>
      </p:sp>
      <p:sp>
        <p:nvSpPr>
          <p:cNvPr id="3" name="Footer Placeholder 2">
            <a:extLst>
              <a:ext uri="{FF2B5EF4-FFF2-40B4-BE49-F238E27FC236}">
                <a16:creationId xmlns:a16="http://schemas.microsoft.com/office/drawing/2014/main" id="{5DC8D721-28E2-35CA-4D8A-06A6D87A8D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873FAA-3F7B-A5D7-9ECB-86B954F237E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593159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1841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7097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43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6059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247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052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3381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97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31770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5921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195E-202E-AF1A-9733-C9721389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9C4CB-0AC3-73E8-2752-F3F4A4F01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A1FE5-5A29-3C5D-3DA5-75158ED17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590C7E-EDCB-8182-EF41-467E6462896D}"/>
              </a:ext>
            </a:extLst>
          </p:cNvPr>
          <p:cNvSpPr>
            <a:spLocks noGrp="1"/>
          </p:cNvSpPr>
          <p:nvPr>
            <p:ph type="dt" sz="half" idx="10"/>
          </p:nvPr>
        </p:nvSpPr>
        <p:spPr/>
        <p:txBody>
          <a:bodyPr/>
          <a:lstStyle/>
          <a:p>
            <a:fld id="{38AE23A9-C85D-4C10-87F6-3F6B7BABB480}" type="datetimeFigureOut">
              <a:rPr lang="en-US" smtClean="0"/>
              <a:t>1/8/2025</a:t>
            </a:fld>
            <a:endParaRPr lang="en-US"/>
          </a:p>
        </p:txBody>
      </p:sp>
      <p:sp>
        <p:nvSpPr>
          <p:cNvPr id="6" name="Footer Placeholder 5">
            <a:extLst>
              <a:ext uri="{FF2B5EF4-FFF2-40B4-BE49-F238E27FC236}">
                <a16:creationId xmlns:a16="http://schemas.microsoft.com/office/drawing/2014/main" id="{19DD5EFB-87E3-B9EB-472D-D9D9115C3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0D513-651C-D52B-8652-37646DD3B5F0}"/>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286995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776586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7401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2994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82847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38684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744483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6875273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5901553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0765575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41454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087D-5B95-6866-1E33-4D83372B7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699E18-E823-1F0B-E6F8-1A5E11A4D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F893A2-6FA3-C81A-7558-90302C3BE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2F725-8BC8-D0FF-2A5C-62AD42AE10D9}"/>
              </a:ext>
            </a:extLst>
          </p:cNvPr>
          <p:cNvSpPr>
            <a:spLocks noGrp="1"/>
          </p:cNvSpPr>
          <p:nvPr>
            <p:ph type="dt" sz="half" idx="10"/>
          </p:nvPr>
        </p:nvSpPr>
        <p:spPr/>
        <p:txBody>
          <a:bodyPr/>
          <a:lstStyle/>
          <a:p>
            <a:fld id="{38AE23A9-C85D-4C10-87F6-3F6B7BABB480}" type="datetimeFigureOut">
              <a:rPr lang="en-US" smtClean="0"/>
              <a:t>1/8/2025</a:t>
            </a:fld>
            <a:endParaRPr lang="en-US"/>
          </a:p>
        </p:txBody>
      </p:sp>
      <p:sp>
        <p:nvSpPr>
          <p:cNvPr id="6" name="Footer Placeholder 5">
            <a:extLst>
              <a:ext uri="{FF2B5EF4-FFF2-40B4-BE49-F238E27FC236}">
                <a16:creationId xmlns:a16="http://schemas.microsoft.com/office/drawing/2014/main" id="{275F57AD-8AF1-A67A-8DE4-BC1577FBE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DC202-7190-D3E5-4A35-AE54A9F847B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615473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2248646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13435149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1821616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38775740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1560941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8647990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3345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010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5725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2025/1/8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2188520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10.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80.xml"/><Relationship Id="rId117" Type="http://schemas.openxmlformats.org/officeDocument/2006/relationships/slideLayout" Target="../slideLayouts/slideLayout171.xml"/><Relationship Id="rId21" Type="http://schemas.openxmlformats.org/officeDocument/2006/relationships/slideLayout" Target="../slideLayouts/slideLayout75.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63" Type="http://schemas.openxmlformats.org/officeDocument/2006/relationships/slideLayout" Target="../slideLayouts/slideLayout117.xml"/><Relationship Id="rId68" Type="http://schemas.openxmlformats.org/officeDocument/2006/relationships/slideLayout" Target="../slideLayouts/slideLayout122.xml"/><Relationship Id="rId84" Type="http://schemas.openxmlformats.org/officeDocument/2006/relationships/slideLayout" Target="../slideLayouts/slideLayout138.xml"/><Relationship Id="rId89" Type="http://schemas.openxmlformats.org/officeDocument/2006/relationships/slideLayout" Target="../slideLayouts/slideLayout143.xml"/><Relationship Id="rId112" Type="http://schemas.openxmlformats.org/officeDocument/2006/relationships/slideLayout" Target="../slideLayouts/slideLayout166.xml"/><Relationship Id="rId133" Type="http://schemas.openxmlformats.org/officeDocument/2006/relationships/slideLayout" Target="../slideLayouts/slideLayout187.xml"/><Relationship Id="rId138" Type="http://schemas.openxmlformats.org/officeDocument/2006/relationships/slideLayout" Target="../slideLayouts/slideLayout192.xml"/><Relationship Id="rId154" Type="http://schemas.openxmlformats.org/officeDocument/2006/relationships/slideLayout" Target="../slideLayouts/slideLayout208.xml"/><Relationship Id="rId159" Type="http://schemas.openxmlformats.org/officeDocument/2006/relationships/slideLayout" Target="../slideLayouts/slideLayout213.xml"/><Relationship Id="rId175" Type="http://schemas.openxmlformats.org/officeDocument/2006/relationships/slideLayout" Target="../slideLayouts/slideLayout229.xml"/><Relationship Id="rId170" Type="http://schemas.openxmlformats.org/officeDocument/2006/relationships/slideLayout" Target="../slideLayouts/slideLayout224.xml"/><Relationship Id="rId16" Type="http://schemas.openxmlformats.org/officeDocument/2006/relationships/slideLayout" Target="../slideLayouts/slideLayout70.xml"/><Relationship Id="rId107" Type="http://schemas.openxmlformats.org/officeDocument/2006/relationships/slideLayout" Target="../slideLayouts/slideLayout161.xml"/><Relationship Id="rId11" Type="http://schemas.openxmlformats.org/officeDocument/2006/relationships/slideLayout" Target="../slideLayouts/slideLayout65.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53" Type="http://schemas.openxmlformats.org/officeDocument/2006/relationships/slideLayout" Target="../slideLayouts/slideLayout107.xml"/><Relationship Id="rId58" Type="http://schemas.openxmlformats.org/officeDocument/2006/relationships/slideLayout" Target="../slideLayouts/slideLayout112.xml"/><Relationship Id="rId74" Type="http://schemas.openxmlformats.org/officeDocument/2006/relationships/slideLayout" Target="../slideLayouts/slideLayout128.xml"/><Relationship Id="rId79" Type="http://schemas.openxmlformats.org/officeDocument/2006/relationships/slideLayout" Target="../slideLayouts/slideLayout133.xml"/><Relationship Id="rId102" Type="http://schemas.openxmlformats.org/officeDocument/2006/relationships/slideLayout" Target="../slideLayouts/slideLayout156.xml"/><Relationship Id="rId123" Type="http://schemas.openxmlformats.org/officeDocument/2006/relationships/slideLayout" Target="../slideLayouts/slideLayout177.xml"/><Relationship Id="rId128" Type="http://schemas.openxmlformats.org/officeDocument/2006/relationships/slideLayout" Target="../slideLayouts/slideLayout182.xml"/><Relationship Id="rId144" Type="http://schemas.openxmlformats.org/officeDocument/2006/relationships/slideLayout" Target="../slideLayouts/slideLayout198.xml"/><Relationship Id="rId149" Type="http://schemas.openxmlformats.org/officeDocument/2006/relationships/slideLayout" Target="../slideLayouts/slideLayout203.xml"/><Relationship Id="rId5" Type="http://schemas.openxmlformats.org/officeDocument/2006/relationships/slideLayout" Target="../slideLayouts/slideLayout59.xml"/><Relationship Id="rId90" Type="http://schemas.openxmlformats.org/officeDocument/2006/relationships/slideLayout" Target="../slideLayouts/slideLayout144.xml"/><Relationship Id="rId95" Type="http://schemas.openxmlformats.org/officeDocument/2006/relationships/slideLayout" Target="../slideLayouts/slideLayout149.xml"/><Relationship Id="rId160" Type="http://schemas.openxmlformats.org/officeDocument/2006/relationships/slideLayout" Target="../slideLayouts/slideLayout214.xml"/><Relationship Id="rId165" Type="http://schemas.openxmlformats.org/officeDocument/2006/relationships/slideLayout" Target="../slideLayouts/slideLayout219.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64" Type="http://schemas.openxmlformats.org/officeDocument/2006/relationships/slideLayout" Target="../slideLayouts/slideLayout118.xml"/><Relationship Id="rId69" Type="http://schemas.openxmlformats.org/officeDocument/2006/relationships/slideLayout" Target="../slideLayouts/slideLayout123.xml"/><Relationship Id="rId113" Type="http://schemas.openxmlformats.org/officeDocument/2006/relationships/slideLayout" Target="../slideLayouts/slideLayout167.xml"/><Relationship Id="rId118" Type="http://schemas.openxmlformats.org/officeDocument/2006/relationships/slideLayout" Target="../slideLayouts/slideLayout172.xml"/><Relationship Id="rId134" Type="http://schemas.openxmlformats.org/officeDocument/2006/relationships/slideLayout" Target="../slideLayouts/slideLayout188.xml"/><Relationship Id="rId139" Type="http://schemas.openxmlformats.org/officeDocument/2006/relationships/slideLayout" Target="../slideLayouts/slideLayout193.xml"/><Relationship Id="rId80" Type="http://schemas.openxmlformats.org/officeDocument/2006/relationships/slideLayout" Target="../slideLayouts/slideLayout134.xml"/><Relationship Id="rId85" Type="http://schemas.openxmlformats.org/officeDocument/2006/relationships/slideLayout" Target="../slideLayouts/slideLayout139.xml"/><Relationship Id="rId150" Type="http://schemas.openxmlformats.org/officeDocument/2006/relationships/slideLayout" Target="../slideLayouts/slideLayout204.xml"/><Relationship Id="rId155" Type="http://schemas.openxmlformats.org/officeDocument/2006/relationships/slideLayout" Target="../slideLayouts/slideLayout209.xml"/><Relationship Id="rId171" Type="http://schemas.openxmlformats.org/officeDocument/2006/relationships/slideLayout" Target="../slideLayouts/slideLayout225.xml"/><Relationship Id="rId176" Type="http://schemas.openxmlformats.org/officeDocument/2006/relationships/slideLayout" Target="../slideLayouts/slideLayout230.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59" Type="http://schemas.openxmlformats.org/officeDocument/2006/relationships/slideLayout" Target="../slideLayouts/slideLayout113.xml"/><Relationship Id="rId103" Type="http://schemas.openxmlformats.org/officeDocument/2006/relationships/slideLayout" Target="../slideLayouts/slideLayout157.xml"/><Relationship Id="rId108" Type="http://schemas.openxmlformats.org/officeDocument/2006/relationships/slideLayout" Target="../slideLayouts/slideLayout162.xml"/><Relationship Id="rId124" Type="http://schemas.openxmlformats.org/officeDocument/2006/relationships/slideLayout" Target="../slideLayouts/slideLayout178.xml"/><Relationship Id="rId129" Type="http://schemas.openxmlformats.org/officeDocument/2006/relationships/slideLayout" Target="../slideLayouts/slideLayout183.xml"/><Relationship Id="rId54" Type="http://schemas.openxmlformats.org/officeDocument/2006/relationships/slideLayout" Target="../slideLayouts/slideLayout108.xml"/><Relationship Id="rId70" Type="http://schemas.openxmlformats.org/officeDocument/2006/relationships/slideLayout" Target="../slideLayouts/slideLayout124.xml"/><Relationship Id="rId75" Type="http://schemas.openxmlformats.org/officeDocument/2006/relationships/slideLayout" Target="../slideLayouts/slideLayout129.xml"/><Relationship Id="rId91" Type="http://schemas.openxmlformats.org/officeDocument/2006/relationships/slideLayout" Target="../slideLayouts/slideLayout145.xml"/><Relationship Id="rId96" Type="http://schemas.openxmlformats.org/officeDocument/2006/relationships/slideLayout" Target="../slideLayouts/slideLayout150.xml"/><Relationship Id="rId140" Type="http://schemas.openxmlformats.org/officeDocument/2006/relationships/slideLayout" Target="../slideLayouts/slideLayout194.xml"/><Relationship Id="rId145" Type="http://schemas.openxmlformats.org/officeDocument/2006/relationships/slideLayout" Target="../slideLayouts/slideLayout199.xml"/><Relationship Id="rId161" Type="http://schemas.openxmlformats.org/officeDocument/2006/relationships/slideLayout" Target="../slideLayouts/slideLayout215.xml"/><Relationship Id="rId166" Type="http://schemas.openxmlformats.org/officeDocument/2006/relationships/slideLayout" Target="../slideLayouts/slideLayout22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49" Type="http://schemas.openxmlformats.org/officeDocument/2006/relationships/slideLayout" Target="../slideLayouts/slideLayout103.xml"/><Relationship Id="rId114" Type="http://schemas.openxmlformats.org/officeDocument/2006/relationships/slideLayout" Target="../slideLayouts/slideLayout168.xml"/><Relationship Id="rId119" Type="http://schemas.openxmlformats.org/officeDocument/2006/relationships/slideLayout" Target="../slideLayouts/slideLayout173.xml"/><Relationship Id="rId10" Type="http://schemas.openxmlformats.org/officeDocument/2006/relationships/slideLayout" Target="../slideLayouts/slideLayout64.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52" Type="http://schemas.openxmlformats.org/officeDocument/2006/relationships/slideLayout" Target="../slideLayouts/slideLayout106.xml"/><Relationship Id="rId60" Type="http://schemas.openxmlformats.org/officeDocument/2006/relationships/slideLayout" Target="../slideLayouts/slideLayout114.xml"/><Relationship Id="rId65" Type="http://schemas.openxmlformats.org/officeDocument/2006/relationships/slideLayout" Target="../slideLayouts/slideLayout119.xml"/><Relationship Id="rId73" Type="http://schemas.openxmlformats.org/officeDocument/2006/relationships/slideLayout" Target="../slideLayouts/slideLayout127.xml"/><Relationship Id="rId78" Type="http://schemas.openxmlformats.org/officeDocument/2006/relationships/slideLayout" Target="../slideLayouts/slideLayout132.xml"/><Relationship Id="rId81" Type="http://schemas.openxmlformats.org/officeDocument/2006/relationships/slideLayout" Target="../slideLayouts/slideLayout135.xml"/><Relationship Id="rId86" Type="http://schemas.openxmlformats.org/officeDocument/2006/relationships/slideLayout" Target="../slideLayouts/slideLayout140.xml"/><Relationship Id="rId94" Type="http://schemas.openxmlformats.org/officeDocument/2006/relationships/slideLayout" Target="../slideLayouts/slideLayout148.xml"/><Relationship Id="rId99" Type="http://schemas.openxmlformats.org/officeDocument/2006/relationships/slideLayout" Target="../slideLayouts/slideLayout153.xml"/><Relationship Id="rId101" Type="http://schemas.openxmlformats.org/officeDocument/2006/relationships/slideLayout" Target="../slideLayouts/slideLayout155.xml"/><Relationship Id="rId122" Type="http://schemas.openxmlformats.org/officeDocument/2006/relationships/slideLayout" Target="../slideLayouts/slideLayout176.xml"/><Relationship Id="rId130" Type="http://schemas.openxmlformats.org/officeDocument/2006/relationships/slideLayout" Target="../slideLayouts/slideLayout184.xml"/><Relationship Id="rId135" Type="http://schemas.openxmlformats.org/officeDocument/2006/relationships/slideLayout" Target="../slideLayouts/slideLayout189.xml"/><Relationship Id="rId143" Type="http://schemas.openxmlformats.org/officeDocument/2006/relationships/slideLayout" Target="../slideLayouts/slideLayout197.xml"/><Relationship Id="rId148" Type="http://schemas.openxmlformats.org/officeDocument/2006/relationships/slideLayout" Target="../slideLayouts/slideLayout202.xml"/><Relationship Id="rId151" Type="http://schemas.openxmlformats.org/officeDocument/2006/relationships/slideLayout" Target="../slideLayouts/slideLayout205.xml"/><Relationship Id="rId156" Type="http://schemas.openxmlformats.org/officeDocument/2006/relationships/slideLayout" Target="../slideLayouts/slideLayout210.xml"/><Relationship Id="rId164" Type="http://schemas.openxmlformats.org/officeDocument/2006/relationships/slideLayout" Target="../slideLayouts/slideLayout218.xml"/><Relationship Id="rId169" Type="http://schemas.openxmlformats.org/officeDocument/2006/relationships/slideLayout" Target="../slideLayouts/slideLayout223.xml"/><Relationship Id="rId177" Type="http://schemas.openxmlformats.org/officeDocument/2006/relationships/slideLayout" Target="../slideLayouts/slideLayout231.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72" Type="http://schemas.openxmlformats.org/officeDocument/2006/relationships/slideLayout" Target="../slideLayouts/slideLayout226.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9" Type="http://schemas.openxmlformats.org/officeDocument/2006/relationships/slideLayout" Target="../slideLayouts/slideLayout93.xml"/><Relationship Id="rId109" Type="http://schemas.openxmlformats.org/officeDocument/2006/relationships/slideLayout" Target="../slideLayouts/slideLayout163.xml"/><Relationship Id="rId34" Type="http://schemas.openxmlformats.org/officeDocument/2006/relationships/slideLayout" Target="../slideLayouts/slideLayout88.xml"/><Relationship Id="rId50" Type="http://schemas.openxmlformats.org/officeDocument/2006/relationships/slideLayout" Target="../slideLayouts/slideLayout104.xml"/><Relationship Id="rId55" Type="http://schemas.openxmlformats.org/officeDocument/2006/relationships/slideLayout" Target="../slideLayouts/slideLayout109.xml"/><Relationship Id="rId76" Type="http://schemas.openxmlformats.org/officeDocument/2006/relationships/slideLayout" Target="../slideLayouts/slideLayout130.xml"/><Relationship Id="rId97" Type="http://schemas.openxmlformats.org/officeDocument/2006/relationships/slideLayout" Target="../slideLayouts/slideLayout151.xml"/><Relationship Id="rId104" Type="http://schemas.openxmlformats.org/officeDocument/2006/relationships/slideLayout" Target="../slideLayouts/slideLayout158.xml"/><Relationship Id="rId120" Type="http://schemas.openxmlformats.org/officeDocument/2006/relationships/slideLayout" Target="../slideLayouts/slideLayout174.xml"/><Relationship Id="rId125" Type="http://schemas.openxmlformats.org/officeDocument/2006/relationships/slideLayout" Target="../slideLayouts/slideLayout179.xml"/><Relationship Id="rId141" Type="http://schemas.openxmlformats.org/officeDocument/2006/relationships/slideLayout" Target="../slideLayouts/slideLayout195.xml"/><Relationship Id="rId146" Type="http://schemas.openxmlformats.org/officeDocument/2006/relationships/slideLayout" Target="../slideLayouts/slideLayout200.xml"/><Relationship Id="rId167" Type="http://schemas.openxmlformats.org/officeDocument/2006/relationships/slideLayout" Target="../slideLayouts/slideLayout221.xml"/><Relationship Id="rId7" Type="http://schemas.openxmlformats.org/officeDocument/2006/relationships/slideLayout" Target="../slideLayouts/slideLayout61.xml"/><Relationship Id="rId71" Type="http://schemas.openxmlformats.org/officeDocument/2006/relationships/slideLayout" Target="../slideLayouts/slideLayout125.xml"/><Relationship Id="rId92" Type="http://schemas.openxmlformats.org/officeDocument/2006/relationships/slideLayout" Target="../slideLayouts/slideLayout146.xml"/><Relationship Id="rId162" Type="http://schemas.openxmlformats.org/officeDocument/2006/relationships/slideLayout" Target="../slideLayouts/slideLayout216.xml"/><Relationship Id="rId2" Type="http://schemas.openxmlformats.org/officeDocument/2006/relationships/slideLayout" Target="../slideLayouts/slideLayout56.xml"/><Relationship Id="rId29" Type="http://schemas.openxmlformats.org/officeDocument/2006/relationships/slideLayout" Target="../slideLayouts/slideLayout83.xml"/><Relationship Id="rId24" Type="http://schemas.openxmlformats.org/officeDocument/2006/relationships/slideLayout" Target="../slideLayouts/slideLayout78.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66" Type="http://schemas.openxmlformats.org/officeDocument/2006/relationships/slideLayout" Target="../slideLayouts/slideLayout120.xml"/><Relationship Id="rId87" Type="http://schemas.openxmlformats.org/officeDocument/2006/relationships/slideLayout" Target="../slideLayouts/slideLayout141.xml"/><Relationship Id="rId110" Type="http://schemas.openxmlformats.org/officeDocument/2006/relationships/slideLayout" Target="../slideLayouts/slideLayout164.xml"/><Relationship Id="rId115" Type="http://schemas.openxmlformats.org/officeDocument/2006/relationships/slideLayout" Target="../slideLayouts/slideLayout169.xml"/><Relationship Id="rId131" Type="http://schemas.openxmlformats.org/officeDocument/2006/relationships/slideLayout" Target="../slideLayouts/slideLayout185.xml"/><Relationship Id="rId136" Type="http://schemas.openxmlformats.org/officeDocument/2006/relationships/slideLayout" Target="../slideLayouts/slideLayout190.xml"/><Relationship Id="rId157" Type="http://schemas.openxmlformats.org/officeDocument/2006/relationships/slideLayout" Target="../slideLayouts/slideLayout211.xml"/><Relationship Id="rId178" Type="http://schemas.openxmlformats.org/officeDocument/2006/relationships/theme" Target="../theme/theme6.xml"/><Relationship Id="rId61" Type="http://schemas.openxmlformats.org/officeDocument/2006/relationships/slideLayout" Target="../slideLayouts/slideLayout115.xml"/><Relationship Id="rId82" Type="http://schemas.openxmlformats.org/officeDocument/2006/relationships/slideLayout" Target="../slideLayouts/slideLayout136.xml"/><Relationship Id="rId152" Type="http://schemas.openxmlformats.org/officeDocument/2006/relationships/slideLayout" Target="../slideLayouts/slideLayout206.xml"/><Relationship Id="rId173" Type="http://schemas.openxmlformats.org/officeDocument/2006/relationships/slideLayout" Target="../slideLayouts/slideLayout227.xml"/><Relationship Id="rId19" Type="http://schemas.openxmlformats.org/officeDocument/2006/relationships/slideLayout" Target="../slideLayouts/slideLayout73.xml"/><Relationship Id="rId14" Type="http://schemas.openxmlformats.org/officeDocument/2006/relationships/slideLayout" Target="../slideLayouts/slideLayout68.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56" Type="http://schemas.openxmlformats.org/officeDocument/2006/relationships/slideLayout" Target="../slideLayouts/slideLayout110.xml"/><Relationship Id="rId77" Type="http://schemas.openxmlformats.org/officeDocument/2006/relationships/slideLayout" Target="../slideLayouts/slideLayout131.xml"/><Relationship Id="rId100" Type="http://schemas.openxmlformats.org/officeDocument/2006/relationships/slideLayout" Target="../slideLayouts/slideLayout154.xml"/><Relationship Id="rId105" Type="http://schemas.openxmlformats.org/officeDocument/2006/relationships/slideLayout" Target="../slideLayouts/slideLayout159.xml"/><Relationship Id="rId126" Type="http://schemas.openxmlformats.org/officeDocument/2006/relationships/slideLayout" Target="../slideLayouts/slideLayout180.xml"/><Relationship Id="rId147" Type="http://schemas.openxmlformats.org/officeDocument/2006/relationships/slideLayout" Target="../slideLayouts/slideLayout201.xml"/><Relationship Id="rId168" Type="http://schemas.openxmlformats.org/officeDocument/2006/relationships/slideLayout" Target="../slideLayouts/slideLayout222.xml"/><Relationship Id="rId8" Type="http://schemas.openxmlformats.org/officeDocument/2006/relationships/slideLayout" Target="../slideLayouts/slideLayout62.xml"/><Relationship Id="rId51" Type="http://schemas.openxmlformats.org/officeDocument/2006/relationships/slideLayout" Target="../slideLayouts/slideLayout105.xml"/><Relationship Id="rId72" Type="http://schemas.openxmlformats.org/officeDocument/2006/relationships/slideLayout" Target="../slideLayouts/slideLayout126.xml"/><Relationship Id="rId93" Type="http://schemas.openxmlformats.org/officeDocument/2006/relationships/slideLayout" Target="../slideLayouts/slideLayout147.xml"/><Relationship Id="rId98" Type="http://schemas.openxmlformats.org/officeDocument/2006/relationships/slideLayout" Target="../slideLayouts/slideLayout152.xml"/><Relationship Id="rId121" Type="http://schemas.openxmlformats.org/officeDocument/2006/relationships/slideLayout" Target="../slideLayouts/slideLayout175.xml"/><Relationship Id="rId142" Type="http://schemas.openxmlformats.org/officeDocument/2006/relationships/slideLayout" Target="../slideLayouts/slideLayout196.xml"/><Relationship Id="rId163" Type="http://schemas.openxmlformats.org/officeDocument/2006/relationships/slideLayout" Target="../slideLayouts/slideLayout217.xml"/><Relationship Id="rId3" Type="http://schemas.openxmlformats.org/officeDocument/2006/relationships/slideLayout" Target="../slideLayouts/slideLayout57.xml"/><Relationship Id="rId25" Type="http://schemas.openxmlformats.org/officeDocument/2006/relationships/slideLayout" Target="../slideLayouts/slideLayout79.xml"/><Relationship Id="rId46" Type="http://schemas.openxmlformats.org/officeDocument/2006/relationships/slideLayout" Target="../slideLayouts/slideLayout100.xml"/><Relationship Id="rId67" Type="http://schemas.openxmlformats.org/officeDocument/2006/relationships/slideLayout" Target="../slideLayouts/slideLayout121.xml"/><Relationship Id="rId116" Type="http://schemas.openxmlformats.org/officeDocument/2006/relationships/slideLayout" Target="../slideLayouts/slideLayout170.xml"/><Relationship Id="rId137" Type="http://schemas.openxmlformats.org/officeDocument/2006/relationships/slideLayout" Target="../slideLayouts/slideLayout191.xml"/><Relationship Id="rId158" Type="http://schemas.openxmlformats.org/officeDocument/2006/relationships/slideLayout" Target="../slideLayouts/slideLayout212.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62" Type="http://schemas.openxmlformats.org/officeDocument/2006/relationships/slideLayout" Target="../slideLayouts/slideLayout116.xml"/><Relationship Id="rId83" Type="http://schemas.openxmlformats.org/officeDocument/2006/relationships/slideLayout" Target="../slideLayouts/slideLayout137.xml"/><Relationship Id="rId88" Type="http://schemas.openxmlformats.org/officeDocument/2006/relationships/slideLayout" Target="../slideLayouts/slideLayout142.xml"/><Relationship Id="rId111" Type="http://schemas.openxmlformats.org/officeDocument/2006/relationships/slideLayout" Target="../slideLayouts/slideLayout165.xml"/><Relationship Id="rId132" Type="http://schemas.openxmlformats.org/officeDocument/2006/relationships/slideLayout" Target="../slideLayouts/slideLayout186.xml"/><Relationship Id="rId153" Type="http://schemas.openxmlformats.org/officeDocument/2006/relationships/slideLayout" Target="../slideLayouts/slideLayout207.xml"/><Relationship Id="rId174" Type="http://schemas.openxmlformats.org/officeDocument/2006/relationships/slideLayout" Target="../slideLayouts/slideLayout228.xml"/><Relationship Id="rId15" Type="http://schemas.openxmlformats.org/officeDocument/2006/relationships/slideLayout" Target="../slideLayouts/slideLayout69.xml"/><Relationship Id="rId36" Type="http://schemas.openxmlformats.org/officeDocument/2006/relationships/slideLayout" Target="../slideLayouts/slideLayout90.xml"/><Relationship Id="rId57" Type="http://schemas.openxmlformats.org/officeDocument/2006/relationships/slideLayout" Target="../slideLayouts/slideLayout111.xml"/><Relationship Id="rId106" Type="http://schemas.openxmlformats.org/officeDocument/2006/relationships/slideLayout" Target="../slideLayouts/slideLayout160.xml"/><Relationship Id="rId127" Type="http://schemas.openxmlformats.org/officeDocument/2006/relationships/slideLayout" Target="../slideLayouts/slideLayout1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7.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16.pn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8.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9.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FF2CAC-C67A-7193-67FA-F889DD630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FFD122-1092-5AC0-19F1-A28BCB18F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DE511-E81A-0341-1AAE-750E53209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E23A9-C85D-4C10-87F6-3F6B7BABB480}" type="datetimeFigureOut">
              <a:rPr lang="en-US" smtClean="0"/>
              <a:t>1/8/2025</a:t>
            </a:fld>
            <a:endParaRPr lang="en-US"/>
          </a:p>
        </p:txBody>
      </p:sp>
      <p:sp>
        <p:nvSpPr>
          <p:cNvPr id="5" name="Footer Placeholder 4">
            <a:extLst>
              <a:ext uri="{FF2B5EF4-FFF2-40B4-BE49-F238E27FC236}">
                <a16:creationId xmlns:a16="http://schemas.microsoft.com/office/drawing/2014/main" id="{D4232775-BC6A-0371-B2F6-57406C072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718DB1-D74C-A6F8-CA44-CCC2E3B60A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2B569-9690-4537-9D1B-B6A58F1B50E0}" type="slidenum">
              <a:rPr lang="en-US" smtClean="0"/>
              <a:t>‹#›</a:t>
            </a:fld>
            <a:endParaRPr lang="en-US"/>
          </a:p>
        </p:txBody>
      </p:sp>
    </p:spTree>
    <p:extLst>
      <p:ext uri="{BB962C8B-B14F-4D97-AF65-F5344CB8AC3E}">
        <p14:creationId xmlns:p14="http://schemas.microsoft.com/office/powerpoint/2010/main" val="2388260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EFA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62835105"/>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Tree>
    <p:extLst>
      <p:ext uri="{BB962C8B-B14F-4D97-AF65-F5344CB8AC3E}">
        <p14:creationId xmlns:p14="http://schemas.microsoft.com/office/powerpoint/2010/main" val="4597389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8938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 id="2147483709" r:id="rId6"/>
    <p:sldLayoutId id="2147483710" r:id="rId7"/>
  </p:sldLayoutIdLst>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A70C1-3E9C-47CF-9AB0-C3A80F12CBA2}" type="datetimeFigureOut">
              <a:rPr lang="en-US" smtClean="0"/>
              <a:t>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D1CC2-C94D-4E29-98DF-8340AB53F39F}" type="slidenum">
              <a:rPr lang="en-US" smtClean="0"/>
              <a:t>‹#›</a:t>
            </a:fld>
            <a:endParaRPr lang="en-US"/>
          </a:p>
        </p:txBody>
      </p:sp>
    </p:spTree>
    <p:extLst>
      <p:ext uri="{BB962C8B-B14F-4D97-AF65-F5344CB8AC3E}">
        <p14:creationId xmlns:p14="http://schemas.microsoft.com/office/powerpoint/2010/main" val="101275124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2713952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82625463"/>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 id="2147483861" r:id="rId99"/>
    <p:sldLayoutId id="2147483862" r:id="rId100"/>
    <p:sldLayoutId id="2147483863" r:id="rId101"/>
    <p:sldLayoutId id="2147483864" r:id="rId102"/>
    <p:sldLayoutId id="2147483865" r:id="rId103"/>
    <p:sldLayoutId id="2147483866" r:id="rId104"/>
    <p:sldLayoutId id="2147483867" r:id="rId105"/>
    <p:sldLayoutId id="2147483868" r:id="rId106"/>
    <p:sldLayoutId id="2147483869" r:id="rId107"/>
    <p:sldLayoutId id="2147483870" r:id="rId108"/>
    <p:sldLayoutId id="2147483871" r:id="rId109"/>
    <p:sldLayoutId id="2147483872" r:id="rId110"/>
    <p:sldLayoutId id="2147483873" r:id="rId111"/>
    <p:sldLayoutId id="2147483874" r:id="rId112"/>
    <p:sldLayoutId id="2147483875" r:id="rId113"/>
    <p:sldLayoutId id="2147483876" r:id="rId114"/>
    <p:sldLayoutId id="2147483877" r:id="rId115"/>
    <p:sldLayoutId id="2147483878" r:id="rId116"/>
    <p:sldLayoutId id="2147483879" r:id="rId117"/>
    <p:sldLayoutId id="2147483880" r:id="rId118"/>
    <p:sldLayoutId id="2147483881" r:id="rId119"/>
    <p:sldLayoutId id="2147483882" r:id="rId120"/>
    <p:sldLayoutId id="2147483883" r:id="rId121"/>
    <p:sldLayoutId id="2147483884" r:id="rId122"/>
    <p:sldLayoutId id="2147483885" r:id="rId123"/>
    <p:sldLayoutId id="2147483886" r:id="rId124"/>
    <p:sldLayoutId id="2147483887" r:id="rId125"/>
    <p:sldLayoutId id="2147483888" r:id="rId126"/>
    <p:sldLayoutId id="2147483889" r:id="rId127"/>
    <p:sldLayoutId id="2147483890" r:id="rId128"/>
    <p:sldLayoutId id="2147483891" r:id="rId129"/>
    <p:sldLayoutId id="2147483892" r:id="rId130"/>
    <p:sldLayoutId id="2147483893" r:id="rId131"/>
    <p:sldLayoutId id="2147483894" r:id="rId132"/>
    <p:sldLayoutId id="2147483895" r:id="rId133"/>
    <p:sldLayoutId id="2147483896" r:id="rId134"/>
    <p:sldLayoutId id="2147483897" r:id="rId135"/>
    <p:sldLayoutId id="2147483898" r:id="rId136"/>
    <p:sldLayoutId id="2147483899" r:id="rId137"/>
    <p:sldLayoutId id="2147483900" r:id="rId138"/>
    <p:sldLayoutId id="2147483901" r:id="rId139"/>
    <p:sldLayoutId id="2147483902" r:id="rId140"/>
    <p:sldLayoutId id="2147483903" r:id="rId141"/>
    <p:sldLayoutId id="2147483904" r:id="rId142"/>
    <p:sldLayoutId id="2147483905" r:id="rId143"/>
    <p:sldLayoutId id="2147483906" r:id="rId144"/>
    <p:sldLayoutId id="2147483907" r:id="rId145"/>
    <p:sldLayoutId id="2147483908" r:id="rId146"/>
    <p:sldLayoutId id="2147483909" r:id="rId147"/>
    <p:sldLayoutId id="2147483910" r:id="rId148"/>
    <p:sldLayoutId id="2147483911" r:id="rId149"/>
    <p:sldLayoutId id="2147483912" r:id="rId150"/>
    <p:sldLayoutId id="2147483913" r:id="rId151"/>
    <p:sldLayoutId id="2147483914" r:id="rId152"/>
    <p:sldLayoutId id="2147483915" r:id="rId153"/>
    <p:sldLayoutId id="2147483916" r:id="rId154"/>
    <p:sldLayoutId id="2147483917" r:id="rId155"/>
    <p:sldLayoutId id="2147483918" r:id="rId156"/>
    <p:sldLayoutId id="2147483919" r:id="rId157"/>
    <p:sldLayoutId id="2147483920" r:id="rId158"/>
    <p:sldLayoutId id="2147483921" r:id="rId159"/>
    <p:sldLayoutId id="2147483922" r:id="rId160"/>
    <p:sldLayoutId id="2147483923" r:id="rId161"/>
    <p:sldLayoutId id="2147483924" r:id="rId162"/>
    <p:sldLayoutId id="2147483925" r:id="rId163"/>
    <p:sldLayoutId id="2147483926" r:id="rId164"/>
    <p:sldLayoutId id="2147483927" r:id="rId165"/>
    <p:sldLayoutId id="2147483928" r:id="rId166"/>
    <p:sldLayoutId id="2147483929" r:id="rId167"/>
    <p:sldLayoutId id="2147483930" r:id="rId168"/>
    <p:sldLayoutId id="2147483931" r:id="rId169"/>
    <p:sldLayoutId id="2147483932" r:id="rId170"/>
    <p:sldLayoutId id="2147483933" r:id="rId171"/>
    <p:sldLayoutId id="2147483934" r:id="rId172"/>
    <p:sldLayoutId id="2147483935" r:id="rId173"/>
    <p:sldLayoutId id="2147483936" r:id="rId174"/>
    <p:sldLayoutId id="2147483937" r:id="rId175"/>
    <p:sldLayoutId id="2147483938" r:id="rId176"/>
    <p:sldLayoutId id="2147483939" r:id="rId17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FDD218-8C39-4D76-8518-12FA9C3E6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75C7352-FAB0-4A93-85D4-8CE496D9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D89798B-04FD-41DF-9E23-9BAB57894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pPr/>
              <a:t>2025/1/8</a:t>
            </a:fld>
            <a:endParaRPr lang="zh-CN" altLang="en-US"/>
          </a:p>
        </p:txBody>
      </p:sp>
      <p:sp>
        <p:nvSpPr>
          <p:cNvPr id="5" name="页脚占位符 4">
            <a:extLst>
              <a:ext uri="{FF2B5EF4-FFF2-40B4-BE49-F238E27FC236}">
                <a16:creationId xmlns:a16="http://schemas.microsoft.com/office/drawing/2014/main" id="{3414C9DF-17A1-4B4E-B676-FF6F4E7CB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4236AC7-2EF4-43BA-93B6-A7DEEB8A2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71561057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1/8/2025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223178998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1/8/2025</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371660364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https://cth.edu.vn/wp-content/uploads/2018/03/phuong-phap-hoc-hop-tac-think-pair-share.jpg" TargetMode="Externa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244.xml"/><Relationship Id="rId7" Type="http://schemas.openxmlformats.org/officeDocument/2006/relationships/slide" Target="slide5.xml"/><Relationship Id="rId12" Type="http://schemas.openxmlformats.org/officeDocument/2006/relationships/image" Target="../media/image22.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slide" Target="slide4.xml"/><Relationship Id="rId11" Type="http://schemas.openxmlformats.org/officeDocument/2006/relationships/image" Target="../media/image21.gif"/><Relationship Id="rId5" Type="http://schemas.openxmlformats.org/officeDocument/2006/relationships/slide" Target="slide3.xml"/><Relationship Id="rId10" Type="http://schemas.openxmlformats.org/officeDocument/2006/relationships/image" Target="../media/image20.gif"/><Relationship Id="rId4" Type="http://schemas.openxmlformats.org/officeDocument/2006/relationships/image" Target="../media/image18.jpg"/><Relationship Id="rId9" Type="http://schemas.openxmlformats.org/officeDocument/2006/relationships/image" Target="../media/image19.gif"/></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3.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5.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61.xml"/><Relationship Id="rId5" Type="http://schemas.microsoft.com/office/2007/relationships/hdphoto" Target="../media/hdphoto8.wdp"/><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Layout" Target="../slideLayouts/slideLayout261.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6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5.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38.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5.xml"/><Relationship Id="rId7" Type="http://schemas.openxmlformats.org/officeDocument/2006/relationships/image" Target="../media/image24.jpe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5.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KHỞI ĐỘNG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3037715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ình Nền Powerpoint Đơn Giản Mà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81475" y="584616"/>
            <a:ext cx="10515600" cy="5503715"/>
          </a:xfrm>
          <a:solidFill>
            <a:schemeClr val="bg1"/>
          </a:solidFill>
        </p:spPr>
        <p:txBody>
          <a:bodyPr/>
          <a:lstStyle/>
          <a:p>
            <a:pPr marL="0" indent="0">
              <a:buNone/>
            </a:pPr>
            <a:r>
              <a:rPr lang="en-US" b="1" dirty="0">
                <a:solidFill>
                  <a:srgbClr val="C00000"/>
                </a:solidFill>
              </a:rPr>
              <a:t>  </a:t>
            </a:r>
            <a:r>
              <a:rPr lang="en-US" sz="3600" b="1" dirty="0">
                <a:solidFill>
                  <a:srgbClr val="C00000"/>
                </a:solidFill>
                <a:latin typeface="Times New Roman" panose="02020603050405020304" pitchFamily="18" charset="0"/>
                <a:cs typeface="Times New Roman" panose="02020603050405020304" pitchFamily="18" charset="0"/>
              </a:rPr>
              <a:t>I.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tìm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hiểu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chung</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1.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bản</a:t>
            </a: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Hướng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dẫn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đọc</a:t>
            </a:r>
            <a:r>
              <a:rPr lang="en-US" sz="3600" dirty="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endParaRPr lang="en-US" dirty="0"/>
          </a:p>
        </p:txBody>
      </p:sp>
      <p:sp>
        <p:nvSpPr>
          <p:cNvPr id="5" name="TextBox 4"/>
          <p:cNvSpPr txBox="1"/>
          <p:nvPr/>
        </p:nvSpPr>
        <p:spPr>
          <a:xfrm>
            <a:off x="1773587" y="2895264"/>
            <a:ext cx="9758596" cy="18312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to,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rõ</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ràng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diễn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cảm</a:t>
            </a:r>
            <a:r>
              <a:rPr lang="en-US" sz="3600" dirty="0">
                <a:solidFill>
                  <a:srgbClr val="00206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lược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theo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dõi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dự</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đoán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8172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C68CDE-019B-495D-8F9A-EC00F9E7376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C2A9ABED-1AEC-433B-8721-86D461159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0" y="0"/>
            <a:ext cx="8832737" cy="6858000"/>
          </a:xfrm>
          <a:prstGeom prst="rect">
            <a:avLst/>
          </a:prstGeom>
          <a:ln>
            <a:noFill/>
          </a:ln>
          <a:effectLst>
            <a:softEdge rad="112500"/>
          </a:effectLst>
        </p:spPr>
      </p:pic>
      <p:sp>
        <p:nvSpPr>
          <p:cNvPr id="7" name="Text Box 8">
            <a:extLst>
              <a:ext uri="{FF2B5EF4-FFF2-40B4-BE49-F238E27FC236}">
                <a16:creationId xmlns:a16="http://schemas.microsoft.com/office/drawing/2014/main" id="{15EE5AFA-E016-4787-86D6-621941FCDA3F}"/>
              </a:ext>
            </a:extLst>
          </p:cNvPr>
          <p:cNvSpPr txBox="1">
            <a:spLocks noChangeArrowheads="1"/>
          </p:cNvSpPr>
          <p:nvPr/>
        </p:nvSpPr>
        <p:spPr bwMode="auto">
          <a:xfrm>
            <a:off x="5299442" y="1005698"/>
            <a:ext cx="62516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Quốc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Tuấn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(1231 ? -1300)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Hưng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Đạo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Vương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danh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kiệt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xuất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p>
        </p:txBody>
      </p:sp>
      <p:sp>
        <p:nvSpPr>
          <p:cNvPr id="8" name="TextBox 7">
            <a:extLst>
              <a:ext uri="{FF2B5EF4-FFF2-40B4-BE49-F238E27FC236}">
                <a16:creationId xmlns:a16="http://schemas.microsoft.com/office/drawing/2014/main" id="{EC4964D0-3A37-4EE8-A74A-B2C4576BBB90}"/>
              </a:ext>
            </a:extLst>
          </p:cNvPr>
          <p:cNvSpPr txBox="1">
            <a:spLocks noChangeArrowheads="1"/>
          </p:cNvSpPr>
          <p:nvPr/>
        </p:nvSpPr>
        <p:spPr bwMode="auto">
          <a:xfrm>
            <a:off x="5299442" y="2651407"/>
            <a:ext cx="63583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người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phẩm</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đẹp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văn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võ</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song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toàn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lớn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trong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Mông-Nguyên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
        <p:nvSpPr>
          <p:cNvPr id="9" name="TextBox 8">
            <a:extLst>
              <a:ext uri="{FF2B5EF4-FFF2-40B4-BE49-F238E27FC236}">
                <a16:creationId xmlns:a16="http://schemas.microsoft.com/office/drawing/2014/main" id="{16CC44A8-E1C7-4CD1-9DE3-924CE2D7DC8C}"/>
              </a:ext>
            </a:extLst>
          </p:cNvPr>
          <p:cNvSpPr txBox="1">
            <a:spLocks noChangeArrowheads="1"/>
          </p:cNvSpPr>
          <p:nvPr/>
        </p:nvSpPr>
        <p:spPr bwMode="auto">
          <a:xfrm>
            <a:off x="5192761" y="4590399"/>
            <a:ext cx="6358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tôn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Đức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lập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đền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nhiều</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nơi</a:t>
            </a:r>
            <a:endPar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ED10C6C2-F922-4BC6-82CE-ACD59100F534}"/>
              </a:ext>
            </a:extLst>
          </p:cNvPr>
          <p:cNvSpPr txBox="1"/>
          <p:nvPr/>
        </p:nvSpPr>
        <p:spPr>
          <a:xfrm>
            <a:off x="7381703" y="190986"/>
            <a:ext cx="20871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194B397B-E246-49E0-B219-9E0117228C98}"/>
              </a:ext>
            </a:extLst>
          </p:cNvPr>
          <p:cNvSpPr/>
          <p:nvPr/>
        </p:nvSpPr>
        <p:spPr>
          <a:xfrm>
            <a:off x="5458468" y="5537667"/>
            <a:ext cx="5163284" cy="1200329"/>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24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Tree>
    <p:extLst>
      <p:ext uri="{BB962C8B-B14F-4D97-AF65-F5344CB8AC3E}">
        <p14:creationId xmlns:p14="http://schemas.microsoft.com/office/powerpoint/2010/main" val="416495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1ED4609B-3AEA-4F75-A482-F986AE853E94}"/>
              </a:ext>
            </a:extLst>
          </p:cNvPr>
          <p:cNvSpPr/>
          <p:nvPr/>
        </p:nvSpPr>
        <p:spPr>
          <a:xfrm>
            <a:off x="0" y="4908905"/>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39989EA-30C9-4A81-92A4-72D5579740B8}"/>
              </a:ext>
            </a:extLst>
          </p:cNvPr>
          <p:cNvGrpSpPr/>
          <p:nvPr/>
        </p:nvGrpSpPr>
        <p:grpSpPr>
          <a:xfrm>
            <a:off x="655320" y="0"/>
            <a:ext cx="5974080" cy="6858000"/>
            <a:chOff x="0" y="0"/>
            <a:chExt cx="10104120" cy="6858000"/>
          </a:xfrm>
          <a:blipFill>
            <a:blip r:embed="rId2"/>
            <a:stretch>
              <a:fillRect/>
            </a:stretch>
          </a:blipFill>
        </p:grpSpPr>
        <p:sp>
          <p:nvSpPr>
            <p:cNvPr id="6" name="Parallelogram 5">
              <a:extLst>
                <a:ext uri="{FF2B5EF4-FFF2-40B4-BE49-F238E27FC236}">
                  <a16:creationId xmlns:a16="http://schemas.microsoft.com/office/drawing/2014/main" id="{72A8C067-7579-48BE-BDD8-EA510EA121AA}"/>
                </a:ext>
              </a:extLst>
            </p:cNvPr>
            <p:cNvSpPr/>
            <p:nvPr/>
          </p:nvSpPr>
          <p:spPr>
            <a:xfrm>
              <a:off x="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arallelogram 7">
              <a:extLst>
                <a:ext uri="{FF2B5EF4-FFF2-40B4-BE49-F238E27FC236}">
                  <a16:creationId xmlns:a16="http://schemas.microsoft.com/office/drawing/2014/main" id="{61ECC17D-D858-43AF-9123-377B1231BC55}"/>
                </a:ext>
              </a:extLst>
            </p:cNvPr>
            <p:cNvSpPr/>
            <p:nvPr/>
          </p:nvSpPr>
          <p:spPr>
            <a:xfrm>
              <a:off x="306324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2E3C29CD-9BCD-4F95-B9A4-0EB9CF3AB10A}"/>
                </a:ext>
              </a:extLst>
            </p:cNvPr>
            <p:cNvSpPr/>
            <p:nvPr/>
          </p:nvSpPr>
          <p:spPr>
            <a:xfrm>
              <a:off x="612648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E70D0F27-1B6A-438D-BD8D-EF2BCE86D9BA}"/>
              </a:ext>
            </a:extLst>
          </p:cNvPr>
          <p:cNvSpPr/>
          <p:nvPr/>
        </p:nvSpPr>
        <p:spPr>
          <a:xfrm>
            <a:off x="4818253" y="2423160"/>
            <a:ext cx="7315200" cy="2485745"/>
          </a:xfrm>
          <a:prstGeom prst="rect">
            <a:avLst/>
          </a:prstGeom>
          <a:solidFill>
            <a:srgbClr val="FFC000">
              <a:alpha val="27000"/>
            </a:srgbClr>
          </a:solidFill>
        </p:spPr>
        <p:txBody>
          <a:bodyPr>
            <a:spAutoFit/>
          </a:bodyPr>
          <a:lstStyle/>
          <a:p>
            <a:pPr marL="0" marR="0" lvl="0" indent="0" algn="just" defTabSz="914400" rtl="0" eaLnBrk="1" fontAlgn="base" latinLnBrk="0" hangingPunct="1">
              <a:lnSpc>
                <a:spcPct val="15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36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
        <p:nvSpPr>
          <p:cNvPr id="12" name="Right Triangle 11">
            <a:extLst>
              <a:ext uri="{FF2B5EF4-FFF2-40B4-BE49-F238E27FC236}">
                <a16:creationId xmlns:a16="http://schemas.microsoft.com/office/drawing/2014/main" id="{9A06D954-D503-4207-9269-B5DE888EC152}"/>
              </a:ext>
            </a:extLst>
          </p:cNvPr>
          <p:cNvSpPr/>
          <p:nvPr/>
        </p:nvSpPr>
        <p:spPr>
          <a:xfrm rot="10800000">
            <a:off x="9942653" y="-1"/>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839BB6-8B7E-4FC7-AABC-959320C07F65}"/>
              </a:ext>
            </a:extLst>
          </p:cNvPr>
          <p:cNvSpPr/>
          <p:nvPr/>
        </p:nvSpPr>
        <p:spPr>
          <a:xfrm rot="19693278">
            <a:off x="-2673752" y="805307"/>
            <a:ext cx="8244840" cy="80220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24F2085-22AE-E1A6-7E01-C3F0D64178E9}"/>
              </a:ext>
            </a:extLst>
          </p:cNvPr>
          <p:cNvGraphicFramePr>
            <a:graphicFrameLocks noGrp="1"/>
          </p:cNvGraphicFramePr>
          <p:nvPr>
            <p:extLst>
              <p:ext uri="{D42A27DB-BD31-4B8C-83A1-F6EECF244321}">
                <p14:modId xmlns:p14="http://schemas.microsoft.com/office/powerpoint/2010/main" val="2969870432"/>
              </p:ext>
            </p:extLst>
          </p:nvPr>
        </p:nvGraphicFramePr>
        <p:xfrm>
          <a:off x="3747541" y="134911"/>
          <a:ext cx="7854846" cy="6648380"/>
        </p:xfrm>
        <a:graphic>
          <a:graphicData uri="http://schemas.openxmlformats.org/drawingml/2006/table">
            <a:tbl>
              <a:tblPr firstRow="1" firstCol="1" bandRow="1"/>
              <a:tblGrid>
                <a:gridCol w="3927423">
                  <a:extLst>
                    <a:ext uri="{9D8B030D-6E8A-4147-A177-3AD203B41FA5}">
                      <a16:colId xmlns:a16="http://schemas.microsoft.com/office/drawing/2014/main" val="4238457004"/>
                    </a:ext>
                  </a:extLst>
                </a:gridCol>
                <a:gridCol w="3927423">
                  <a:extLst>
                    <a:ext uri="{9D8B030D-6E8A-4147-A177-3AD203B41FA5}">
                      <a16:colId xmlns:a16="http://schemas.microsoft.com/office/drawing/2014/main" val="2278802506"/>
                    </a:ext>
                  </a:extLst>
                </a:gridCol>
              </a:tblGrid>
              <a:tr h="1451938">
                <a:tc gridSpan="2">
                  <a:txBody>
                    <a:bodyPr/>
                    <a:lstStyle/>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văn bản “Hịch tướng sĩ” </a:t>
                      </a: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Trần Hưng Đạo</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4283510474"/>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Cho biết hoàn cảnh ra đời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16907285"/>
                  </a:ext>
                </a:extLst>
              </a:tr>
              <a:tr h="745054">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Văn bản được viết theo thể loại nào?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3519593"/>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Văn bản được viết ra nhằm mục đích gì?</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2252158"/>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Đối tượng thuyết phục của văn bản là ai?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92970578"/>
                  </a:ext>
                </a:extLst>
              </a:tr>
              <a:tr h="1252480">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Xác định bố cục và nội dung từng phần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9764543"/>
                  </a:ext>
                </a:extLst>
              </a:tr>
            </a:tbl>
          </a:graphicData>
        </a:graphic>
      </p:graphicFrame>
    </p:spTree>
    <p:extLst>
      <p:ext uri="{BB962C8B-B14F-4D97-AF65-F5344CB8AC3E}">
        <p14:creationId xmlns:p14="http://schemas.microsoft.com/office/powerpoint/2010/main" val="2696919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ecision 21">
            <a:extLst>
              <a:ext uri="{FF2B5EF4-FFF2-40B4-BE49-F238E27FC236}">
                <a16:creationId xmlns:a16="http://schemas.microsoft.com/office/drawing/2014/main" id="{AF0F2758-ABE9-422E-8971-2D68D8204B75}"/>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Decision 22">
            <a:extLst>
              <a:ext uri="{FF2B5EF4-FFF2-40B4-BE49-F238E27FC236}">
                <a16:creationId xmlns:a16="http://schemas.microsoft.com/office/drawing/2014/main" id="{D35378B3-E688-4F46-9506-D11F7485736A}"/>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Decision 23">
            <a:extLst>
              <a:ext uri="{FF2B5EF4-FFF2-40B4-BE49-F238E27FC236}">
                <a16:creationId xmlns:a16="http://schemas.microsoft.com/office/drawing/2014/main" id="{D5294270-C3AC-46AB-97D1-93A28AB3623B}"/>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Decision 24">
            <a:extLst>
              <a:ext uri="{FF2B5EF4-FFF2-40B4-BE49-F238E27FC236}">
                <a16:creationId xmlns:a16="http://schemas.microsoft.com/office/drawing/2014/main" id="{69F40FBA-4756-46E9-9B23-B2467371EC67}"/>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AB524B3-CE5B-4D27-8DE4-0B8823F0C566}"/>
              </a:ext>
            </a:extLst>
          </p:cNvPr>
          <p:cNvPicPr>
            <a:picLocks noChangeAspect="1"/>
          </p:cNvPicPr>
          <p:nvPr/>
        </p:nvPicPr>
        <p:blipFill rotWithShape="1">
          <a:blip r:embed="rId2">
            <a:extLst>
              <a:ext uri="{28A0092B-C50C-407E-A947-70E740481C1C}">
                <a14:useLocalDpi xmlns:a14="http://schemas.microsoft.com/office/drawing/2010/main" val="0"/>
              </a:ext>
            </a:extLst>
          </a:blip>
          <a:srcRect b="8139"/>
          <a:stretch/>
        </p:blipFill>
        <p:spPr>
          <a:xfrm>
            <a:off x="-1522870" y="-451415"/>
            <a:ext cx="6213417" cy="7459885"/>
          </a:xfrm>
          <a:prstGeom prst="rect">
            <a:avLst/>
          </a:prstGeom>
        </p:spPr>
      </p:pic>
      <p:pic>
        <p:nvPicPr>
          <p:cNvPr id="9" name="Picture 8">
            <a:extLst>
              <a:ext uri="{FF2B5EF4-FFF2-40B4-BE49-F238E27FC236}">
                <a16:creationId xmlns:a16="http://schemas.microsoft.com/office/drawing/2014/main" id="{BBE0C73C-14D0-4295-89FC-94714D7847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45" b="99818" l="125" r="90000">
                        <a14:foregroundMark x1="57191" y1="21715" x2="59125" y2="20438"/>
                        <a14:foregroundMark x1="56371" y1="22257" x2="57191" y2="21715"/>
                        <a14:foregroundMark x1="55915" y1="22558" x2="56195" y2="22373"/>
                        <a14:foregroundMark x1="59125" y1="20438" x2="61250" y2="8577"/>
                        <a14:foregroundMark x1="59348" y1="6911" x2="54375" y2="2555"/>
                        <a14:foregroundMark x1="61250" y1="8577" x2="59464" y2="7012"/>
                        <a14:foregroundMark x1="54375" y1="2555" x2="2625" y2="1642"/>
                        <a14:foregroundMark x1="2625" y1="1642" x2="1368" y2="14066"/>
                        <a14:foregroundMark x1="7607" y1="49637" x2="7735" y2="50422"/>
                        <a14:foregroundMark x1="7100" y1="46542" x2="7146" y2="46823"/>
                        <a14:foregroundMark x1="7678" y1="52718" x2="4750" y2="74088"/>
                        <a14:foregroundMark x1="4750" y1="74088" x2="7875" y2="81387"/>
                        <a14:foregroundMark x1="7875" y1="81387" x2="24308" y2="92165"/>
                        <a14:foregroundMark x1="27679" y1="92165" x2="45125" y2="88504"/>
                        <a14:foregroundMark x1="45125" y1="88504" x2="45125" y2="88504"/>
                        <a14:foregroundMark x1="47500" y1="4927" x2="49849" y2="11421"/>
                        <a14:foregroundMark x1="8125" y1="6204" x2="7740" y2="11326"/>
                        <a14:foregroundMark x1="258" y1="84030" x2="125" y2="95255"/>
                        <a14:foregroundMark x1="418" y1="70537" x2="343" y2="76850"/>
                        <a14:foregroundMark x1="1125" y1="10949" x2="1089" y2="14031"/>
                        <a14:foregroundMark x1="12149" y1="97366" x2="12334" y2="97539"/>
                        <a14:foregroundMark x1="25830" y1="99136" x2="28331" y2="98691"/>
                        <a14:foregroundMark x1="64095" y1="62491" x2="73750" y2="66241"/>
                        <a14:foregroundMark x1="73750" y1="66241" x2="74000" y2="66241"/>
                        <a14:foregroundMark x1="73875" y1="66606" x2="69500" y2="76277"/>
                        <a14:foregroundMark x1="69500" y1="76277" x2="59127" y2="90158"/>
                        <a14:foregroundMark x1="74125" y1="66423" x2="71875" y2="75912"/>
                        <a14:foregroundMark x1="71875" y1="75912" x2="71500" y2="76277"/>
                        <a14:foregroundMark x1="70250" y1="84307" x2="68125" y2="94891"/>
                        <a14:foregroundMark x1="68125" y1="94891" x2="66500" y2="98540"/>
                        <a14:foregroundMark x1="33250" y1="15876" x2="34375" y2="14416"/>
                        <a14:foregroundMark x1="3875" y1="43066" x2="5750" y2="50912"/>
                        <a14:foregroundMark x1="5750" y1="50912" x2="5750" y2="51277"/>
                        <a14:backgroundMark x1="57625" y1="47080" x2="50000" y2="41971"/>
                        <a14:backgroundMark x1="50000" y1="41971" x2="45375" y2="35036"/>
                        <a14:backgroundMark x1="45375" y1="35036" x2="42750" y2="23358"/>
                        <a14:backgroundMark x1="42750" y1="23358" x2="38625" y2="16788"/>
                        <a14:backgroundMark x1="33313" y1="15665" x2="20500" y2="12956"/>
                        <a14:backgroundMark x1="38625" y1="16788" x2="33962" y2="15802"/>
                        <a14:backgroundMark x1="20500" y1="12956" x2="16250" y2="20073"/>
                        <a14:backgroundMark x1="16250" y1="20073" x2="18625" y2="40693"/>
                        <a14:backgroundMark x1="18625" y1="40693" x2="11625" y2="47810"/>
                        <a14:backgroundMark x1="5208" y1="42412" x2="4250" y2="41606"/>
                        <a14:backgroundMark x1="11625" y1="47810" x2="6866" y2="43807"/>
                        <a14:backgroundMark x1="1540" y1="45068" x2="1250" y2="45438"/>
                        <a14:backgroundMark x1="4250" y1="41606" x2="2630" y2="43676"/>
                        <a14:backgroundMark x1="375" y1="76825" x2="6500" y2="91606"/>
                        <a14:backgroundMark x1="6500" y1="91606" x2="13250" y2="95438"/>
                        <a14:backgroundMark x1="13250" y1="95438" x2="28125" y2="95438"/>
                        <a14:backgroundMark x1="28125" y1="95438" x2="39375" y2="95255"/>
                        <a14:backgroundMark x1="39375" y1="95255" x2="44500" y2="93066"/>
                        <a14:backgroundMark x1="44500" y1="93066" x2="60500" y2="68796"/>
                        <a14:backgroundMark x1="60500" y1="68796" x2="63125" y2="60766"/>
                        <a14:backgroundMark x1="63125" y1="60766" x2="63000" y2="59307"/>
                        <a14:backgroundMark x1="13125" y1="49818" x2="9750" y2="56752"/>
                        <a14:backgroundMark x1="7447" y1="50912" x2="7172" y2="50216"/>
                        <a14:backgroundMark x1="9750" y1="56752" x2="7590" y2="51277"/>
                        <a14:backgroundMark x1="2422" y1="48762" x2="0" y2="70438"/>
                        <a14:backgroundMark x1="42750" y1="37044" x2="40250" y2="43796"/>
                        <a14:backgroundMark x1="40250" y1="43796" x2="46250" y2="45438"/>
                        <a14:backgroundMark x1="46250" y1="45438" x2="52125" y2="50730"/>
                        <a14:backgroundMark x1="52125" y1="50730" x2="58625" y2="62774"/>
                        <a14:backgroundMark x1="61625" y1="60949" x2="54875" y2="98540"/>
                        <a14:backgroundMark x1="16750" y1="16058" x2="13125" y2="46898"/>
                        <a14:backgroundMark x1="13125" y1="46898" x2="13125" y2="46898"/>
                        <a14:backgroundMark x1="8750" y1="13869" x2="7750" y2="41971"/>
                        <a14:backgroundMark x1="4375" y1="14416" x2="4375" y2="39781"/>
                        <a14:backgroundMark x1="2125" y1="16788" x2="2979" y2="43505"/>
                        <a14:backgroundMark x1="14750" y1="99453" x2="26375" y2="97810"/>
                        <a14:backgroundMark x1="25250" y1="98358" x2="25625" y2="98723"/>
                        <a14:backgroundMark x1="50000" y1="29380" x2="63125" y2="45803"/>
                        <a14:backgroundMark x1="63125" y1="45803" x2="63125" y2="45803"/>
                        <a14:backgroundMark x1="42875" y1="14234" x2="56875" y2="28102"/>
                        <a14:backgroundMark x1="46875" y1="15328" x2="55375" y2="21715"/>
                        <a14:backgroundMark x1="55375" y1="21715" x2="55375" y2="21715"/>
                        <a14:backgroundMark x1="45500" y1="13869" x2="58500" y2="17153"/>
                        <a14:backgroundMark x1="56500" y1="21715" x2="59125" y2="7847"/>
                        <a14:backgroundMark x1="33941" y1="15873" x2="36500" y2="15511"/>
                        <a14:backgroundMark x1="28750" y1="16606" x2="33221" y2="15974"/>
                        <a14:backgroundMark x1="1625" y1="14599" x2="9750" y2="14599"/>
                        <a14:backgroundMark x1="9750" y1="14599" x2="19750" y2="14416"/>
                        <a14:backgroundMark x1="1250" y1="14051" x2="1000" y2="18248"/>
                        <a14:backgroundMark x1="35625" y1="16058" x2="35500" y2="12591"/>
                      </a14:backgroundRemoval>
                    </a14:imgEffect>
                  </a14:imgLayer>
                </a14:imgProps>
              </a:ext>
            </a:extLst>
          </a:blip>
          <a:srcRect l="917" t="16371" r="45224" b="4305"/>
          <a:stretch/>
        </p:blipFill>
        <p:spPr>
          <a:xfrm>
            <a:off x="-148299" y="658760"/>
            <a:ext cx="3912804" cy="447449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110F3BC-B3CE-41B2-A146-FAB3C6A72683}"/>
              </a:ext>
            </a:extLst>
          </p:cNvPr>
          <p:cNvPicPr>
            <a:picLocks noChangeAspect="1"/>
          </p:cNvPicPr>
          <p:nvPr/>
        </p:nvPicPr>
        <p:blipFill rotWithShape="1">
          <a:blip r:embed="rId2">
            <a:extLst>
              <a:ext uri="{28A0092B-C50C-407E-A947-70E740481C1C}">
                <a14:useLocalDpi xmlns:a14="http://schemas.microsoft.com/office/drawing/2010/main" val="0"/>
              </a:ext>
            </a:extLst>
          </a:blip>
          <a:srcRect t="39362" b="8139"/>
          <a:stretch/>
        </p:blipFill>
        <p:spPr>
          <a:xfrm>
            <a:off x="-1448987" y="2443263"/>
            <a:ext cx="6423949" cy="3919374"/>
          </a:xfrm>
          <a:prstGeom prst="rect">
            <a:avLst/>
          </a:prstGeom>
          <a:effectLst>
            <a:softEdge rad="939800"/>
          </a:effectLst>
        </p:spPr>
      </p:pic>
      <p:sp>
        <p:nvSpPr>
          <p:cNvPr id="18" name="TextBox 17">
            <a:extLst>
              <a:ext uri="{FF2B5EF4-FFF2-40B4-BE49-F238E27FC236}">
                <a16:creationId xmlns:a16="http://schemas.microsoft.com/office/drawing/2014/main" id="{8B7A0401-9B31-4DF1-9B01-EC11FCE25C95}"/>
              </a:ext>
            </a:extLst>
          </p:cNvPr>
          <p:cNvSpPr txBox="1"/>
          <p:nvPr/>
        </p:nvSpPr>
        <p:spPr>
          <a:xfrm>
            <a:off x="5095660" y="245935"/>
            <a:ext cx="49317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HOÀN CẢNH SÁNG TÁC</a:t>
            </a:r>
          </a:p>
        </p:txBody>
      </p:sp>
      <p:sp>
        <p:nvSpPr>
          <p:cNvPr id="20" name="TextBox 3">
            <a:extLst>
              <a:ext uri="{FF2B5EF4-FFF2-40B4-BE49-F238E27FC236}">
                <a16:creationId xmlns:a16="http://schemas.microsoft.com/office/drawing/2014/main" id="{16E890EC-6EE4-4A83-81FE-9E14D931816A}"/>
              </a:ext>
            </a:extLst>
          </p:cNvPr>
          <p:cNvSpPr txBox="1">
            <a:spLocks noChangeArrowheads="1"/>
          </p:cNvSpPr>
          <p:nvPr/>
        </p:nvSpPr>
        <p:spPr bwMode="auto">
          <a:xfrm>
            <a:off x="3412257" y="692448"/>
            <a:ext cx="8490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Ra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đời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trước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Nguyên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lần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thứ</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(1285).</a:t>
            </a:r>
          </a:p>
        </p:txBody>
      </p:sp>
      <p:sp>
        <p:nvSpPr>
          <p:cNvPr id="21" name="TextBox 3">
            <a:extLst>
              <a:ext uri="{FF2B5EF4-FFF2-40B4-BE49-F238E27FC236}">
                <a16:creationId xmlns:a16="http://schemas.microsoft.com/office/drawing/2014/main" id="{A35CBFEB-0A40-4D5C-B562-B7DCAD971841}"/>
              </a:ext>
            </a:extLst>
          </p:cNvPr>
          <p:cNvSpPr txBox="1">
            <a:spLocks noChangeArrowheads="1"/>
          </p:cNvSpPr>
          <p:nvPr/>
        </p:nvSpPr>
        <p:spPr bwMode="auto">
          <a:xfrm>
            <a:off x="3568445" y="1734022"/>
            <a:ext cx="81778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bố</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9/1284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tại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duyệt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binh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Thăng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Long,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nhằm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nêu</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quyết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tâm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thắng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Tree>
    <p:extLst>
      <p:ext uri="{BB962C8B-B14F-4D97-AF65-F5344CB8AC3E}">
        <p14:creationId xmlns:p14="http://schemas.microsoft.com/office/powerpoint/2010/main" val="13102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utoUpdateAnimBg="0"/>
      <p:bldP spid="2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Wave 2"/>
          <p:cNvSpPr/>
          <p:nvPr/>
        </p:nvSpPr>
        <p:spPr>
          <a:xfrm>
            <a:off x="2467412" y="700873"/>
            <a:ext cx="1932707"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Double Wave 3"/>
          <p:cNvSpPr/>
          <p:nvPr/>
        </p:nvSpPr>
        <p:spPr>
          <a:xfrm>
            <a:off x="2458655" y="1504944"/>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Mục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đích</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Double Wave 4"/>
          <p:cNvSpPr/>
          <p:nvPr/>
        </p:nvSpPr>
        <p:spPr>
          <a:xfrm>
            <a:off x="2467412" y="2276867"/>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Lối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Double Wave 5"/>
          <p:cNvSpPr/>
          <p:nvPr/>
        </p:nvSpPr>
        <p:spPr>
          <a:xfrm>
            <a:off x="2445516" y="3054475"/>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Giọng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điệu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Double Wave 6"/>
          <p:cNvSpPr/>
          <p:nvPr/>
        </p:nvSpPr>
        <p:spPr>
          <a:xfrm>
            <a:off x="2458655" y="3875690"/>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Double Wave 7"/>
          <p:cNvSpPr/>
          <p:nvPr/>
        </p:nvSpPr>
        <p:spPr>
          <a:xfrm>
            <a:off x="2436765" y="4721948"/>
            <a:ext cx="1932705" cy="571500"/>
          </a:xfrm>
          <a:prstGeom prst="doubleWave">
            <a:avLst/>
          </a:prstGeom>
        </p:spPr>
        <p:style>
          <a:lnRef idx="0">
            <a:schemeClr val="accent4"/>
          </a:lnRef>
          <a:fillRef idx="3">
            <a:schemeClr val="accent4"/>
          </a:fillRef>
          <a:effectRef idx="3">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Kết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cấu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ounded Rectangle 9"/>
          <p:cNvSpPr/>
          <p:nvPr/>
        </p:nvSpPr>
        <p:spPr>
          <a:xfrm>
            <a:off x="4608351" y="765450"/>
            <a:ext cx="7465688"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Vua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chúa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lĩnh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1" name="Rounded Rectangle 10"/>
          <p:cNvSpPr/>
          <p:nvPr/>
        </p:nvSpPr>
        <p:spPr>
          <a:xfrm>
            <a:off x="4608350" y="1580942"/>
            <a:ext cx="7404843"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a:cs typeface="Times New Roman" pitchFamily="18" charset="0"/>
              </a:rPr>
              <a:t>Khích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lệ</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sĩ</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thù</a:t>
            </a:r>
            <a:endPar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endParaRPr>
          </a:p>
        </p:txBody>
      </p:sp>
      <p:sp>
        <p:nvSpPr>
          <p:cNvPr id="12" name="Rounded Rectangle 11"/>
          <p:cNvSpPr/>
          <p:nvPr/>
        </p:nvSpPr>
        <p:spPr>
          <a:xfrm>
            <a:off x="4624225" y="2335164"/>
            <a:ext cx="7447435"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xuôi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vần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biền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4655976" y="3073723"/>
            <a:ext cx="7410928" cy="46566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Hùng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hồn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hào</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sảng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đanh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thép</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4" name="Rounded Rectangle 13"/>
          <p:cNvSpPr/>
          <p:nvPr/>
        </p:nvSpPr>
        <p:spPr>
          <a:xfrm>
            <a:off x="4655976" y="3875690"/>
            <a:ext cx="7404844"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Chặt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chẽ</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dẫn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chứng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phú</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thuyết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phục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Rounded Rectangle 60"/>
          <p:cNvSpPr/>
          <p:nvPr/>
        </p:nvSpPr>
        <p:spPr>
          <a:xfrm>
            <a:off x="4608349" y="4583545"/>
            <a:ext cx="7404844" cy="191718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Mở</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đầu</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vấn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2: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truyền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vang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sử</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sách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3: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Nhận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định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phân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phải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trái</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Kết</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thúc</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ra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trương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đấu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tranh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62" name="Rectangle 61"/>
          <p:cNvSpPr/>
          <p:nvPr/>
        </p:nvSpPr>
        <p:spPr>
          <a:xfrm>
            <a:off x="326473" y="165219"/>
            <a:ext cx="4064889" cy="569377"/>
          </a:xfrm>
          <a:prstGeom prst="rect">
            <a:avLst/>
          </a:prstGeom>
          <a:noFill/>
        </p:spPr>
        <p:txBody>
          <a:bodyPr wrap="square" lIns="76191" tIns="38095" rIns="76191" bIns="38095">
            <a:spAutoFit/>
          </a:bodyP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a:ea typeface="Times New Roman"/>
                <a:cs typeface="Times New Roman"/>
              </a:rPr>
              <a:t>b.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Thể</a:t>
            </a:r>
            <a:r>
              <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loại</a:t>
            </a:r>
            <a:endPar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endParaRPr>
          </a:p>
        </p:txBody>
      </p:sp>
      <p:sp>
        <p:nvSpPr>
          <p:cNvPr id="9" name="Rectangle 8"/>
          <p:cNvSpPr/>
          <p:nvPr/>
        </p:nvSpPr>
        <p:spPr>
          <a:xfrm>
            <a:off x="326473" y="2752021"/>
            <a:ext cx="1057974" cy="676979"/>
          </a:xfrm>
          <a:prstGeom prst="rect">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Hịch</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Arrow Connector 15"/>
          <p:cNvCxnSpPr>
            <a:cxnSpLocks/>
            <a:stCxn id="9" idx="3"/>
            <a:endCxn id="3" idx="1"/>
          </p:cNvCxnSpPr>
          <p:nvPr/>
        </p:nvCxnSpPr>
        <p:spPr>
          <a:xfrm flipV="1">
            <a:off x="1384447" y="986623"/>
            <a:ext cx="1082965" cy="2103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9" idx="3"/>
            <a:endCxn id="4" idx="1"/>
          </p:cNvCxnSpPr>
          <p:nvPr/>
        </p:nvCxnSpPr>
        <p:spPr>
          <a:xfrm flipV="1">
            <a:off x="1384447" y="1790694"/>
            <a:ext cx="1074208" cy="12998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9" idx="3"/>
            <a:endCxn id="7" idx="1"/>
          </p:cNvCxnSpPr>
          <p:nvPr/>
        </p:nvCxnSpPr>
        <p:spPr>
          <a:xfrm>
            <a:off x="1384447" y="3090511"/>
            <a:ext cx="1074208" cy="1070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9" idx="3"/>
            <a:endCxn id="8" idx="1"/>
          </p:cNvCxnSpPr>
          <p:nvPr/>
        </p:nvCxnSpPr>
        <p:spPr>
          <a:xfrm>
            <a:off x="1384447" y="3090511"/>
            <a:ext cx="1052318" cy="191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stCxn id="9" idx="3"/>
            <a:endCxn id="5" idx="1"/>
          </p:cNvCxnSpPr>
          <p:nvPr/>
        </p:nvCxnSpPr>
        <p:spPr>
          <a:xfrm flipV="1">
            <a:off x="1384447" y="2562617"/>
            <a:ext cx="1082965" cy="527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stCxn id="9" idx="3"/>
            <a:endCxn id="6" idx="1"/>
          </p:cNvCxnSpPr>
          <p:nvPr/>
        </p:nvCxnSpPr>
        <p:spPr>
          <a:xfrm>
            <a:off x="1384447" y="3090511"/>
            <a:ext cx="1061069" cy="2497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00"/>
                                        <p:tgtEl>
                                          <p:spTgt spid="29"/>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00"/>
                                        <p:tgtEl>
                                          <p:spTgt spid="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wipe(down)">
                                      <p:cBhvr>
                                        <p:cTn id="7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61" grpId="0" animBg="1"/>
      <p:bldP spid="62"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ED3A97-D688-4B45-9EEF-E639E827F971}"/>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8" name="Picture 4" descr="Vector Corel Trống Đồng Đông Sơn, Ngọc Lũ 3 - Free.Vector6.com">
            <a:extLst>
              <a:ext uri="{FF2B5EF4-FFF2-40B4-BE49-F238E27FC236}">
                <a16:creationId xmlns:a16="http://schemas.microsoft.com/office/drawing/2014/main" id="{3AC31D6D-9E76-4FB9-98A5-DCECB94A83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04" b="92441" l="9986" r="89733">
                        <a14:foregroundMark x1="46835" y1="7874" x2="36709" y2="10709"/>
                        <a14:foregroundMark x1="36709" y1="10709" x2="21519" y2="21732"/>
                        <a14:foregroundMark x1="21519" y1="21732" x2="15471" y2="32756"/>
                        <a14:foregroundMark x1="15471" y1="32756" x2="14065" y2="48661"/>
                        <a14:foregroundMark x1="14065" y1="48661" x2="22851" y2="81559"/>
                        <a14:foregroundMark x1="31777" y1="87550" x2="49930" y2="90551"/>
                        <a14:foregroundMark x1="28973" y1="87087" x2="29508" y2="87175"/>
                        <a14:foregroundMark x1="49930" y1="90551" x2="77215" y2="80315"/>
                        <a14:foregroundMark x1="77215" y1="80315" x2="85795" y2="65039"/>
                        <a14:foregroundMark x1="85795" y1="65039" x2="86920" y2="50866"/>
                        <a14:foregroundMark x1="86920" y1="50866" x2="82278" y2="31181"/>
                        <a14:foregroundMark x1="82278" y1="31181" x2="68776" y2="15276"/>
                        <a14:foregroundMark x1="68776" y1="15276" x2="56821" y2="8976"/>
                        <a14:foregroundMark x1="56821" y1="8976" x2="48945" y2="8661"/>
                        <a14:foregroundMark x1="45992" y1="92441" x2="57103" y2="91024"/>
                        <a14:backgroundMark x1="22785" y1="82362" x2="29114" y2="87087"/>
                        <a14:backgroundMark x1="29114" y1="87087" x2="29114" y2="87087"/>
                        <a14:backgroundMark x1="22644" y1="81732" x2="24332" y2="83780"/>
                        <a14:backgroundMark x1="29114" y1="87717" x2="31083" y2="88504"/>
                        <a14:backgroundMark x1="41772" y1="6142" x2="45148" y2="5512"/>
                        <a14:backgroundMark x1="55837" y1="5669" x2="54993" y2="5197"/>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73609"/>
            <a:ext cx="6772275" cy="6048375"/>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48E863-CE8B-4005-A14E-E868FCB0D0AA}"/>
              </a:ext>
            </a:extLst>
          </p:cNvPr>
          <p:cNvSpPr/>
          <p:nvPr/>
        </p:nvSpPr>
        <p:spPr>
          <a:xfrm>
            <a:off x="135337" y="118640"/>
            <a:ext cx="11921326" cy="6620719"/>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8D0C72E-ABCA-4513-9084-DB42AEE8D1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5" b="96296" l="10000" r="97625">
                        <a14:foregroundMark x1="75619" y1="5408" x2="81875" y2="56296"/>
                        <a14:foregroundMark x1="71500" y1="8395" x2="74567" y2="5663"/>
                        <a14:foregroundMark x1="79227" y1="4252" x2="83000" y2="10123"/>
                        <a14:foregroundMark x1="79630" y1="3766" x2="82625" y2="11111"/>
                        <a14:foregroundMark x1="89625" y1="52840" x2="97625" y2="96296"/>
                        <a14:foregroundMark x1="62125" y1="59012" x2="70500" y2="51358"/>
                        <a14:foregroundMark x1="87500" y1="51111" x2="94125" y2="55802"/>
                        <a14:foregroundMark x1="94125" y1="55802" x2="94375" y2="56296"/>
                        <a14:foregroundMark x1="72375" y1="5185" x2="78250" y2="1728"/>
                        <a14:foregroundMark x1="78875" y1="2716" x2="82625" y2="7407"/>
                        <a14:backgroundMark x1="78585" y1="499" x2="79625" y2="247"/>
                        <a14:backgroundMark x1="79625" y1="247" x2="79828" y2="821"/>
                      </a14:backgroundRemoval>
                    </a14:imgEffect>
                  </a14:imgLayer>
                </a14:imgProps>
              </a:ext>
            </a:extLst>
          </a:blip>
          <a:srcRect t="1841"/>
          <a:stretch/>
        </p:blipFill>
        <p:spPr>
          <a:xfrm>
            <a:off x="4436663" y="2547889"/>
            <a:ext cx="7620000" cy="4191469"/>
          </a:xfrm>
          <a:prstGeom prst="rect">
            <a:avLst/>
          </a:prstGeom>
        </p:spPr>
      </p:pic>
      <p:pic>
        <p:nvPicPr>
          <p:cNvPr id="6" name="Picture 5">
            <a:extLst>
              <a:ext uri="{FF2B5EF4-FFF2-40B4-BE49-F238E27FC236}">
                <a16:creationId xmlns:a16="http://schemas.microsoft.com/office/drawing/2014/main" id="{4D478E45-2052-4E4D-A7A8-65F5A85703F3}"/>
              </a:ext>
            </a:extLst>
          </p:cNvPr>
          <p:cNvPicPr>
            <a:picLocks noChangeAspect="1"/>
          </p:cNvPicPr>
          <p:nvPr/>
        </p:nvPicPr>
        <p:blipFill rotWithShape="1">
          <a:blip r:embed="rId6">
            <a:extLst>
              <a:ext uri="{28A0092B-C50C-407E-A947-70E740481C1C}">
                <a14:useLocalDpi xmlns:a14="http://schemas.microsoft.com/office/drawing/2010/main" val="0"/>
              </a:ext>
            </a:extLst>
          </a:blip>
          <a:srcRect t="39362" b="8139"/>
          <a:stretch/>
        </p:blipFill>
        <p:spPr>
          <a:xfrm>
            <a:off x="7427388" y="3564363"/>
            <a:ext cx="6423949" cy="3919374"/>
          </a:xfrm>
          <a:prstGeom prst="rect">
            <a:avLst/>
          </a:prstGeom>
          <a:effectLst>
            <a:softEdge rad="939800"/>
          </a:effectLst>
        </p:spPr>
      </p:pic>
      <p:pic>
        <p:nvPicPr>
          <p:cNvPr id="9" name="Picture 8">
            <a:extLst>
              <a:ext uri="{FF2B5EF4-FFF2-40B4-BE49-F238E27FC236}">
                <a16:creationId xmlns:a16="http://schemas.microsoft.com/office/drawing/2014/main" id="{E6D87D39-A71B-4089-AD38-9AFF4F13766C}"/>
              </a:ext>
            </a:extLst>
          </p:cNvPr>
          <p:cNvPicPr>
            <a:picLocks noChangeAspect="1"/>
          </p:cNvPicPr>
          <p:nvPr/>
        </p:nvPicPr>
        <p:blipFill>
          <a:blip r:embed="rId7"/>
          <a:stretch>
            <a:fillRect/>
          </a:stretch>
        </p:blipFill>
        <p:spPr>
          <a:xfrm>
            <a:off x="1147503" y="0"/>
            <a:ext cx="7099160" cy="1408298"/>
          </a:xfrm>
          <a:prstGeom prst="rect">
            <a:avLst/>
          </a:prstGeom>
        </p:spPr>
      </p:pic>
      <p:sp>
        <p:nvSpPr>
          <p:cNvPr id="12" name="Content Placeholder 2">
            <a:extLst>
              <a:ext uri="{FF2B5EF4-FFF2-40B4-BE49-F238E27FC236}">
                <a16:creationId xmlns:a16="http://schemas.microsoft.com/office/drawing/2014/main" id="{6BBAC661-BBDA-4383-A686-2013D1C6B763}"/>
              </a:ext>
            </a:extLst>
          </p:cNvPr>
          <p:cNvSpPr txBox="1">
            <a:spLocks/>
          </p:cNvSpPr>
          <p:nvPr/>
        </p:nvSpPr>
        <p:spPr>
          <a:xfrm>
            <a:off x="313332" y="1436498"/>
            <a:ext cx="8437129" cy="5522596"/>
          </a:xfrm>
          <a:prstGeom prst="rect">
            <a:avLst/>
          </a:prstGeom>
        </p:spPr>
        <p:txBody>
          <a:bodyPr>
            <a:no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Nguyên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chữ</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Hán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chư</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Bảo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người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sau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này</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trở</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một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chính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cổ</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"c</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L</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à một </a:t>
            </a:r>
            <a:r>
              <a:rPr kumimoji="0" lang="en-US" sz="2800" b="0" i="0"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từ</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chỉ</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số</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nhiều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Những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viên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giúp</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việc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mình</a:t>
            </a:r>
            <a:endPar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0" u="none" strike="noStrike" kern="1200" cap="none" spc="0" normalizeH="0" baseline="0" noProof="0" dirty="0">
                <a:ln>
                  <a:noFill/>
                </a:ln>
                <a:solidFill>
                  <a:prstClr val="black"/>
                </a:solidFill>
                <a:effectLst/>
                <a:uLnTx/>
                <a:uFillTx/>
                <a:latin typeface="Times New Roman"/>
                <a:ea typeface="Arial"/>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Miếng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vải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đệm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thêm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vào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khỏi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rách</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"h</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loại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rPr>
              <a:t>=&gt;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Hịch</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văn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răn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bảo</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các</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tì</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tướng</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a:cs typeface="Times New Roman"/>
            </a:endParaRPr>
          </a:p>
          <a:p>
            <a:pPr marL="0" marR="0" lvl="0" indent="0" algn="l" defTabSz="1097280" rtl="0" eaLnBrk="1" fontAlgn="base" latinLnBrk="0" hangingPunct="1">
              <a:lnSpc>
                <a:spcPct val="100000"/>
              </a:lnSpc>
              <a:spcBef>
                <a:spcPct val="20000"/>
              </a:spcBef>
              <a:spcAft>
                <a:spcPct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3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down)">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down)">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barn(inVertical)">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2">
            <a:extLst>
              <a:ext uri="{FF2B5EF4-FFF2-40B4-BE49-F238E27FC236}">
                <a16:creationId xmlns:a16="http://schemas.microsoft.com/office/drawing/2014/main" id="{D0CC8173-C7F2-43FC-ABB0-0B2C2F457336}"/>
              </a:ext>
            </a:extLst>
          </p:cNvPr>
          <p:cNvSpPr/>
          <p:nvPr/>
        </p:nvSpPr>
        <p:spPr>
          <a:xfrm rot="19055120">
            <a:off x="984491" y="2451987"/>
            <a:ext cx="2380013" cy="2221834"/>
          </a:xfrm>
          <a:prstGeom prst="roundRect">
            <a:avLst/>
          </a:prstGeom>
          <a:solidFill>
            <a:schemeClr val="bg1">
              <a:lumMod val="65000"/>
            </a:schemeClr>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圆角矩形 2">
            <a:extLst>
              <a:ext uri="{FF2B5EF4-FFF2-40B4-BE49-F238E27FC236}">
                <a16:creationId xmlns:a16="http://schemas.microsoft.com/office/drawing/2014/main" id="{BBD7E52D-CA1C-4395-9C79-3DA240DC0EAC}"/>
              </a:ext>
            </a:extLst>
          </p:cNvPr>
          <p:cNvSpPr/>
          <p:nvPr/>
        </p:nvSpPr>
        <p:spPr>
          <a:xfrm rot="19055120">
            <a:off x="611128" y="2428056"/>
            <a:ext cx="2380013" cy="2221834"/>
          </a:xfrm>
          <a:prstGeom prst="roundRect">
            <a:avLst/>
          </a:prstGeom>
          <a:solidFill>
            <a:srgbClr val="92D05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8" name="TextBox 17">
            <a:extLst>
              <a:ext uri="{FF2B5EF4-FFF2-40B4-BE49-F238E27FC236}">
                <a16:creationId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SG"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F7FFD59-0353-4AB8-ACFC-6619F79E9E1A}"/>
              </a:ext>
            </a:extLst>
          </p:cNvPr>
          <p:cNvSpPr/>
          <p:nvPr/>
        </p:nvSpPr>
        <p:spPr>
          <a:xfrm>
            <a:off x="3900275" y="50690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Từ đầu </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còn lưu tiếng tốt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44546A"/>
              </a:solidFill>
              <a:effectLst/>
              <a:uLnTx/>
              <a:uFillTx/>
              <a:latin typeface="Calibri Light"/>
              <a:ea typeface="+mn-ea"/>
              <a:cs typeface="+mn-cs"/>
            </a:endParaRPr>
          </a:p>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gương trung thần nghĩa sĩ)</a:t>
            </a:r>
          </a:p>
        </p:txBody>
      </p:sp>
      <p:pic>
        <p:nvPicPr>
          <p:cNvPr id="21" name="图片 4">
            <a:extLst>
              <a:ext uri="{FF2B5EF4-FFF2-40B4-BE49-F238E27FC236}">
                <a16:creationId xmlns:a16="http://schemas.microsoft.com/office/drawing/2014/main" id="{63D2E5E1-7F27-4AAB-8609-17514DA48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47676"/>
            <a:ext cx="1213981" cy="1213981"/>
          </a:xfrm>
          <a:prstGeom prst="rect">
            <a:avLst/>
          </a:prstGeom>
        </p:spPr>
      </p:pic>
      <p:sp>
        <p:nvSpPr>
          <p:cNvPr id="22" name="文本框 14">
            <a:extLst>
              <a:ext uri="{FF2B5EF4-FFF2-40B4-BE49-F238E27FC236}">
                <a16:creationId xmlns:a16="http://schemas.microsoft.com/office/drawing/2014/main" id="{5C136A9F-C43A-48F4-8660-F4F7FC9C144C}"/>
              </a:ext>
            </a:extLst>
          </p:cNvPr>
          <p:cNvSpPr txBox="1"/>
          <p:nvPr/>
        </p:nvSpPr>
        <p:spPr>
          <a:xfrm>
            <a:off x="3648585" y="65771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P1</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9A1EE1F-3A98-43EA-8E1B-D69E6B606FD4}"/>
              </a:ext>
            </a:extLst>
          </p:cNvPr>
          <p:cNvSpPr/>
          <p:nvPr/>
        </p:nvSpPr>
        <p:spPr>
          <a:xfrm>
            <a:off x="3900275" y="2119043"/>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vui lòng</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 nỗi lòng của chủ tướng)</a:t>
            </a:r>
          </a:p>
        </p:txBody>
      </p:sp>
      <p:pic>
        <p:nvPicPr>
          <p:cNvPr id="24" name="图片 4">
            <a:extLst>
              <a:ext uri="{FF2B5EF4-FFF2-40B4-BE49-F238E27FC236}">
                <a16:creationId xmlns:a16="http://schemas.microsoft.com/office/drawing/2014/main" id="{FD49D686-000C-49CB-8BAC-1ACD25FCF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1959817"/>
            <a:ext cx="1213981" cy="1213981"/>
          </a:xfrm>
          <a:prstGeom prst="rect">
            <a:avLst/>
          </a:prstGeom>
        </p:spPr>
      </p:pic>
      <p:sp>
        <p:nvSpPr>
          <p:cNvPr id="25" name="文本框 14">
            <a:extLst>
              <a:ext uri="{FF2B5EF4-FFF2-40B4-BE49-F238E27FC236}">
                <a16:creationId xmlns:a16="http://schemas.microsoft.com/office/drawing/2014/main" id="{678D9AD7-5290-4CC7-9A76-72CBC32F8F84}"/>
              </a:ext>
            </a:extLst>
          </p:cNvPr>
          <p:cNvSpPr txBox="1"/>
          <p:nvPr/>
        </p:nvSpPr>
        <p:spPr>
          <a:xfrm>
            <a:off x="3648585" y="2269854"/>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P2</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FD52AA2C-EDB9-4ECD-8BFB-842BD368C129}"/>
              </a:ext>
            </a:extLst>
          </p:cNvPr>
          <p:cNvSpPr/>
          <p:nvPr/>
        </p:nvSpPr>
        <p:spPr>
          <a:xfrm>
            <a:off x="3900275" y="3836838"/>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44546A"/>
                </a:solidFill>
                <a:effectLst/>
                <a:uLnTx/>
                <a:uFillTx/>
                <a:latin typeface="Calibri Light"/>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không muốn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được không ?”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hân tích phải trái, làm rõ đúng sai)</a:t>
            </a:r>
          </a:p>
        </p:txBody>
      </p:sp>
      <p:pic>
        <p:nvPicPr>
          <p:cNvPr id="27" name="图片 4">
            <a:extLst>
              <a:ext uri="{FF2B5EF4-FFF2-40B4-BE49-F238E27FC236}">
                <a16:creationId xmlns:a16="http://schemas.microsoft.com/office/drawing/2014/main" id="{AC4B1661-B839-452F-95C7-E20655576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677612"/>
            <a:ext cx="1213981" cy="1213981"/>
          </a:xfrm>
          <a:prstGeom prst="rect">
            <a:avLst/>
          </a:prstGeom>
        </p:spPr>
      </p:pic>
      <p:sp>
        <p:nvSpPr>
          <p:cNvPr id="28" name="文本框 14">
            <a:extLst>
              <a:ext uri="{FF2B5EF4-FFF2-40B4-BE49-F238E27FC236}">
                <a16:creationId xmlns:a16="http://schemas.microsoft.com/office/drawing/2014/main" id="{F32A610F-0892-4A74-A745-343DCE758CEE}"/>
              </a:ext>
            </a:extLst>
          </p:cNvPr>
          <p:cNvSpPr txBox="1"/>
          <p:nvPr/>
        </p:nvSpPr>
        <p:spPr>
          <a:xfrm>
            <a:off x="3648585" y="398764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P3</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16F83C3-40B8-482D-997C-9FCEB59A1DCA}"/>
              </a:ext>
            </a:extLst>
          </p:cNvPr>
          <p:cNvSpPr/>
          <p:nvPr/>
        </p:nvSpPr>
        <p:spPr>
          <a:xfrm>
            <a:off x="3900275" y="5359729"/>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892175"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C</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òn lại</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nhiệm vụ cấp bách, khích lệ tinh thần chiến đấu)</a:t>
            </a:r>
          </a:p>
        </p:txBody>
      </p:sp>
      <p:pic>
        <p:nvPicPr>
          <p:cNvPr id="30" name="图片 4">
            <a:extLst>
              <a:ext uri="{FF2B5EF4-FFF2-40B4-BE49-F238E27FC236}">
                <a16:creationId xmlns:a16="http://schemas.microsoft.com/office/drawing/2014/main" id="{22F30497-F7D5-481E-AF79-C45069B3B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5200503"/>
            <a:ext cx="1213981" cy="1213981"/>
          </a:xfrm>
          <a:prstGeom prst="rect">
            <a:avLst/>
          </a:prstGeom>
        </p:spPr>
      </p:pic>
      <p:sp>
        <p:nvSpPr>
          <p:cNvPr id="31" name="文本框 14">
            <a:extLst>
              <a:ext uri="{FF2B5EF4-FFF2-40B4-BE49-F238E27FC236}">
                <a16:creationId xmlns:a16="http://schemas.microsoft.com/office/drawing/2014/main" id="{5ECD8EEF-0A7C-46DD-8537-8F9C1B5FBCA8}"/>
              </a:ext>
            </a:extLst>
          </p:cNvPr>
          <p:cNvSpPr txBox="1"/>
          <p:nvPr/>
        </p:nvSpPr>
        <p:spPr>
          <a:xfrm>
            <a:off x="3648585" y="5510540"/>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P4</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3" name="Right Triangle 2">
            <a:extLst>
              <a:ext uri="{FF2B5EF4-FFF2-40B4-BE49-F238E27FC236}">
                <a16:creationId xmlns:a16="http://schemas.microsoft.com/office/drawing/2014/main" id="{CD8C7906-FF6D-438C-990F-DC40F147363C}"/>
              </a:ext>
            </a:extLst>
          </p:cNvPr>
          <p:cNvSpPr/>
          <p:nvPr/>
        </p:nvSpPr>
        <p:spPr>
          <a:xfrm rot="5400000">
            <a:off x="34770" y="-3508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ight Triangle 32">
            <a:extLst>
              <a:ext uri="{FF2B5EF4-FFF2-40B4-BE49-F238E27FC236}">
                <a16:creationId xmlns:a16="http://schemas.microsoft.com/office/drawing/2014/main" id="{C04C4A60-CAB4-412D-B451-935D017C6EB2}"/>
              </a:ext>
            </a:extLst>
          </p:cNvPr>
          <p:cNvSpPr/>
          <p:nvPr/>
        </p:nvSpPr>
        <p:spPr>
          <a:xfrm rot="16200000">
            <a:off x="10842630" y="547545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83667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 ĐỌC – HIỂU VĂN BẢN</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618414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nk, Pair, Share – phương pháp học tốt cho nhóm trẻ - CTH EDU"/>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35388" b="29105"/>
          <a:stretch/>
        </p:blipFill>
        <p:spPr bwMode="auto">
          <a:xfrm>
            <a:off x="393446" y="4069932"/>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69639"/>
          <a:stretch/>
        </p:blipFill>
        <p:spPr bwMode="auto">
          <a:xfrm>
            <a:off x="393446" y="5038379"/>
            <a:ext cx="2084491" cy="1374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G_1582517675295_1582518075254">
            <a:extLst>
              <a:ext uri="{FF2B5EF4-FFF2-40B4-BE49-F238E27FC236}">
                <a16:creationId xmlns:a16="http://schemas.microsoft.com/office/drawing/2014/main" id="{274CE9D6-85AB-47A9-9E62-874FE9FCFD85}"/>
              </a:ext>
            </a:extLst>
          </p:cNvPr>
          <p:cNvPicPr>
            <a:picLocks noGrp="1" noChangeAspect="1"/>
          </p:cNvPicPr>
          <p:nvPr isPhoto="1"/>
        </p:nvPicPr>
        <p:blipFill>
          <a:blip r:embed="rId8" cstate="print">
            <a:lum bright="-6000"/>
            <a:extLst>
              <a:ext uri="{28A0092B-C50C-407E-A947-70E740481C1C}">
                <a14:useLocalDpi xmlns:a14="http://schemas.microsoft.com/office/drawing/2010/main" val="0"/>
              </a:ext>
            </a:extLst>
          </a:blip>
          <a:stretch>
            <a:fillRect/>
          </a:stretch>
        </p:blipFill>
        <p:spPr>
          <a:xfrm>
            <a:off x="10551813" y="87302"/>
            <a:ext cx="1411587" cy="113510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B443BA95-8540-45D8-BD8D-C331960A9503}"/>
              </a:ext>
            </a:extLst>
          </p:cNvPr>
          <p:cNvSpPr txBox="1"/>
          <p:nvPr/>
        </p:nvSpPr>
        <p:spPr>
          <a:xfrm>
            <a:off x="3337583" y="1434290"/>
            <a:ext cx="8638518" cy="1867178"/>
          </a:xfrm>
          <a:prstGeom prst="rect">
            <a:avLst/>
          </a:prstGeom>
          <a:noFill/>
        </p:spPr>
        <p:txBody>
          <a:bodyPr wrap="square">
            <a:spAutoFit/>
          </a:bodyPr>
          <a:lstStyle/>
          <a:p>
            <a:pPr>
              <a:spcAft>
                <a:spcPts val="800"/>
              </a:spcAft>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PBT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1: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Tuấn</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29625D8-7445-A503-F605-077DB6F63401}"/>
              </a:ext>
            </a:extLst>
          </p:cNvPr>
          <p:cNvPicPr>
            <a:picLocks noChangeAspect="1"/>
          </p:cNvPicPr>
          <p:nvPr/>
        </p:nvPicPr>
        <p:blipFill>
          <a:blip r:embed="rId9"/>
          <a:stretch>
            <a:fillRect/>
          </a:stretch>
        </p:blipFill>
        <p:spPr>
          <a:xfrm>
            <a:off x="215898" y="2670479"/>
            <a:ext cx="11760203" cy="3962743"/>
          </a:xfrm>
          <a:prstGeom prst="rect">
            <a:avLst/>
          </a:prstGeom>
        </p:spPr>
      </p:pic>
    </p:spTree>
    <p:extLst>
      <p:ext uri="{BB962C8B-B14F-4D97-AF65-F5344CB8AC3E}">
        <p14:creationId xmlns:p14="http://schemas.microsoft.com/office/powerpoint/2010/main" val="62329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823" y="921331"/>
            <a:ext cx="7118320" cy="5040268"/>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5" action="ppaction://hlinksldjump"/>
          </p:cNvPr>
          <p:cNvSpPr/>
          <p:nvPr/>
        </p:nvSpPr>
        <p:spPr>
          <a:xfrm>
            <a:off x="1119627" y="963310"/>
            <a:ext cx="4649984" cy="240532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Rectangle 22">
            <a:hlinkClick r:id="rId6" action="ppaction://hlinksldjump"/>
          </p:cNvPr>
          <p:cNvSpPr/>
          <p:nvPr/>
        </p:nvSpPr>
        <p:spPr>
          <a:xfrm>
            <a:off x="1119627" y="3368630"/>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6" name="Rectangle 25">
            <a:hlinkClick r:id="rId7" action="ppaction://hlinksldjump"/>
          </p:cNvPr>
          <p:cNvSpPr/>
          <p:nvPr/>
        </p:nvSpPr>
        <p:spPr>
          <a:xfrm>
            <a:off x="5769611" y="921331"/>
            <a:ext cx="4754404"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7" name="Rectangle 26">
            <a:hlinkClick r:id="rId8" action="ppaction://hlinksldjump"/>
          </p:cNvPr>
          <p:cNvSpPr/>
          <p:nvPr/>
        </p:nvSpPr>
        <p:spPr>
          <a:xfrm>
            <a:off x="5747523" y="3368628"/>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Rectangle 31"/>
          <p:cNvSpPr/>
          <p:nvPr/>
        </p:nvSpPr>
        <p:spPr>
          <a:xfrm>
            <a:off x="3150390" y="10412"/>
            <a:ext cx="5602518"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Ô CỬA BÍ MẬT</a:t>
            </a:r>
          </a:p>
        </p:txBody>
      </p:sp>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0108" y="1090087"/>
            <a:ext cx="8940800" cy="368300"/>
          </a:xfrm>
          <a:prstGeom prst="rect">
            <a:avLst/>
          </a:prstGeom>
        </p:spPr>
      </p:pic>
      <p:pic>
        <p:nvPicPr>
          <p:cNvPr id="43" name="Picture 42">
            <a:hlinkClick r:id="" action="ppaction://noaction"/>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2"/>
          <a:stretch>
            <a:fillRect/>
          </a:stretch>
        </p:blipFill>
        <p:spPr>
          <a:xfrm>
            <a:off x="5576669" y="7289800"/>
            <a:ext cx="1083733" cy="812800"/>
          </a:xfrm>
          <a:prstGeom prst="rect">
            <a:avLst/>
          </a:prstGeom>
        </p:spPr>
      </p:pic>
    </p:spTree>
    <p:extLst>
      <p:ext uri="{BB962C8B-B14F-4D97-AF65-F5344CB8AC3E}">
        <p14:creationId xmlns:p14="http://schemas.microsoft.com/office/powerpoint/2010/main" val="31866106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6"/>
                                        </p:tgtEl>
                                        <p:attrNameLst>
                                          <p:attrName>style.color</p:attrName>
                                        </p:attrNameLst>
                                      </p:cBhvr>
                                      <p:to>
                                        <a:srgbClr val="FF0000"/>
                                      </p:to>
                                    </p:animClr>
                                    <p:animClr clrSpc="rgb" dir="cw">
                                      <p:cBhvr>
                                        <p:cTn id="27" dur="250" autoRev="1" fill="remove"/>
                                        <p:tgtEl>
                                          <p:spTgt spid="26"/>
                                        </p:tgtEl>
                                        <p:attrNameLst>
                                          <p:attrName>fillcolor</p:attrName>
                                        </p:attrNameLst>
                                      </p:cBhvr>
                                      <p:to>
                                        <a:srgbClr val="FF0000"/>
                                      </p:to>
                                    </p:animClr>
                                    <p:set>
                                      <p:cBhvr>
                                        <p:cTn id="28" dur="250" autoRev="1" fill="remove"/>
                                        <p:tgtEl>
                                          <p:spTgt spid="26"/>
                                        </p:tgtEl>
                                        <p:attrNameLst>
                                          <p:attrName>fill.type</p:attrName>
                                        </p:attrNameLst>
                                      </p:cBhvr>
                                      <p:to>
                                        <p:strVal val="solid"/>
                                      </p:to>
                                    </p:set>
                                    <p:set>
                                      <p:cBhvr>
                                        <p:cTn id="29" dur="250" autoRev="1" fill="remove"/>
                                        <p:tgtEl>
                                          <p:spTgt spid="26"/>
                                        </p:tgtEl>
                                        <p:attrNameLst>
                                          <p:attrName>fill.on</p:attrName>
                                        </p:attrNameLst>
                                      </p:cBhvr>
                                      <p:to>
                                        <p:strVal val="true"/>
                                      </p:to>
                                    </p:set>
                                  </p:childTnLst>
                                </p:cTn>
                              </p:par>
                            </p:childTnLst>
                          </p:cTn>
                        </p:par>
                        <p:par>
                          <p:cTn id="30" fill="hold">
                            <p:stCondLst>
                              <p:cond delay="7189"/>
                            </p:stCondLst>
                            <p:childTnLst>
                              <p:par>
                                <p:cTn id="31" presetID="27" presetClass="emph" presetSubtype="0" fill="remove" grpId="2" nodeType="afterEffect">
                                  <p:stCondLst>
                                    <p:cond delay="0"/>
                                  </p:stCondLst>
                                  <p:iterate type="lt">
                                    <p:tmPct val="0"/>
                                  </p:iterate>
                                  <p:childTnLst>
                                    <p:animClr clrSpc="rgb" dir="cw">
                                      <p:cBhvr override="childStyle">
                                        <p:cTn id="32" dur="250" autoRev="1" fill="remove"/>
                                        <p:tgtEl>
                                          <p:spTgt spid="27"/>
                                        </p:tgtEl>
                                        <p:attrNameLst>
                                          <p:attrName>style.color</p:attrName>
                                        </p:attrNameLst>
                                      </p:cBhvr>
                                      <p:to>
                                        <a:srgbClr val="FF0000"/>
                                      </p:to>
                                    </p:animClr>
                                    <p:animClr clrSpc="rgb" dir="cw">
                                      <p:cBhvr>
                                        <p:cTn id="33" dur="250" autoRev="1" fill="remove"/>
                                        <p:tgtEl>
                                          <p:spTgt spid="27"/>
                                        </p:tgtEl>
                                        <p:attrNameLst>
                                          <p:attrName>fillcolor</p:attrName>
                                        </p:attrNameLst>
                                      </p:cBhvr>
                                      <p:to>
                                        <a:srgbClr val="FF0000"/>
                                      </p:to>
                                    </p:animClr>
                                    <p:set>
                                      <p:cBhvr>
                                        <p:cTn id="34" dur="250" autoRev="1" fill="remove"/>
                                        <p:tgtEl>
                                          <p:spTgt spid="27"/>
                                        </p:tgtEl>
                                        <p:attrNameLst>
                                          <p:attrName>fill.type</p:attrName>
                                        </p:attrNameLst>
                                      </p:cBhvr>
                                      <p:to>
                                        <p:strVal val="solid"/>
                                      </p:to>
                                    </p:set>
                                    <p:set>
                                      <p:cBhvr>
                                        <p:cTn id="35"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iterate type="lt">
                                    <p:tmPct val="0"/>
                                  </p:iterate>
                                  <p:childTnLst>
                                    <p:anim calcmode="lin" valueType="num">
                                      <p:cBhvr>
                                        <p:cTn id="40" dur="1000"/>
                                        <p:tgtEl>
                                          <p:spTgt spid="12"/>
                                        </p:tgtEl>
                                        <p:attrNameLst>
                                          <p:attrName>ppt_w</p:attrName>
                                        </p:attrNameLst>
                                      </p:cBhvr>
                                      <p:tavLst>
                                        <p:tav tm="0">
                                          <p:val>
                                            <p:strVal val="ppt_w"/>
                                          </p:val>
                                        </p:tav>
                                        <p:tav tm="100000">
                                          <p:val>
                                            <p:fltVal val="0"/>
                                          </p:val>
                                        </p:tav>
                                      </p:tavLst>
                                    </p:anim>
                                    <p:anim calcmode="lin" valueType="num">
                                      <p:cBhvr>
                                        <p:cTn id="41" dur="1000"/>
                                        <p:tgtEl>
                                          <p:spTgt spid="12"/>
                                        </p:tgtEl>
                                        <p:attrNameLst>
                                          <p:attrName>ppt_h</p:attrName>
                                        </p:attrNameLst>
                                      </p:cBhvr>
                                      <p:tavLst>
                                        <p:tav tm="0">
                                          <p:val>
                                            <p:strVal val="ppt_h"/>
                                          </p:val>
                                        </p:tav>
                                        <p:tav tm="100000">
                                          <p:val>
                                            <p:fltVal val="0"/>
                                          </p:val>
                                        </p:tav>
                                      </p:tavLst>
                                    </p:anim>
                                    <p:anim calcmode="lin" valueType="num">
                                      <p:cBhvr>
                                        <p:cTn id="42" dur="1000"/>
                                        <p:tgtEl>
                                          <p:spTgt spid="12"/>
                                        </p:tgtEl>
                                        <p:attrNameLst>
                                          <p:attrName>style.rotation</p:attrName>
                                        </p:attrNameLst>
                                      </p:cBhvr>
                                      <p:tavLst>
                                        <p:tav tm="0">
                                          <p:val>
                                            <p:fltVal val="0"/>
                                          </p:val>
                                        </p:tav>
                                        <p:tav tm="100000">
                                          <p:val>
                                            <p:fltVal val="9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23"/>
                                        </p:tgtEl>
                                        <p:attrNameLst>
                                          <p:attrName>ppt_w</p:attrName>
                                        </p:attrNameLst>
                                      </p:cBhvr>
                                      <p:tavLst>
                                        <p:tav tm="0">
                                          <p:val>
                                            <p:strVal val="ppt_w"/>
                                          </p:val>
                                        </p:tav>
                                        <p:tav tm="100000">
                                          <p:val>
                                            <p:fltVal val="0"/>
                                          </p:val>
                                        </p:tav>
                                      </p:tavLst>
                                    </p:anim>
                                    <p:anim calcmode="lin" valueType="num">
                                      <p:cBhvr>
                                        <p:cTn id="50" dur="1000"/>
                                        <p:tgtEl>
                                          <p:spTgt spid="23"/>
                                        </p:tgtEl>
                                        <p:attrNameLst>
                                          <p:attrName>ppt_h</p:attrName>
                                        </p:attrNameLst>
                                      </p:cBhvr>
                                      <p:tavLst>
                                        <p:tav tm="0">
                                          <p:val>
                                            <p:strVal val="ppt_h"/>
                                          </p:val>
                                        </p:tav>
                                        <p:tav tm="100000">
                                          <p:val>
                                            <p:fltVal val="0"/>
                                          </p:val>
                                        </p:tav>
                                      </p:tavLst>
                                    </p:anim>
                                    <p:anim calcmode="lin" valueType="num">
                                      <p:cBhvr>
                                        <p:cTn id="51" dur="1000"/>
                                        <p:tgtEl>
                                          <p:spTgt spid="23"/>
                                        </p:tgtEl>
                                        <p:attrNameLst>
                                          <p:attrName>style.rotation</p:attrName>
                                        </p:attrNameLst>
                                      </p:cBhvr>
                                      <p:tavLst>
                                        <p:tav tm="0">
                                          <p:val>
                                            <p:fltVal val="0"/>
                                          </p:val>
                                        </p:tav>
                                        <p:tav tm="100000">
                                          <p:val>
                                            <p:fltVal val="9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26"/>
                                        </p:tgtEl>
                                        <p:attrNameLst>
                                          <p:attrName>ppt_w</p:attrName>
                                        </p:attrNameLst>
                                      </p:cBhvr>
                                      <p:tavLst>
                                        <p:tav tm="0">
                                          <p:val>
                                            <p:strVal val="ppt_w"/>
                                          </p:val>
                                        </p:tav>
                                        <p:tav tm="100000">
                                          <p:val>
                                            <p:fltVal val="0"/>
                                          </p:val>
                                        </p:tav>
                                      </p:tavLst>
                                    </p:anim>
                                    <p:anim calcmode="lin" valueType="num">
                                      <p:cBhvr>
                                        <p:cTn id="59" dur="1000"/>
                                        <p:tgtEl>
                                          <p:spTgt spid="26"/>
                                        </p:tgtEl>
                                        <p:attrNameLst>
                                          <p:attrName>ppt_h</p:attrName>
                                        </p:attrNameLst>
                                      </p:cBhvr>
                                      <p:tavLst>
                                        <p:tav tm="0">
                                          <p:val>
                                            <p:strVal val="ppt_h"/>
                                          </p:val>
                                        </p:tav>
                                        <p:tav tm="100000">
                                          <p:val>
                                            <p:fltVal val="0"/>
                                          </p:val>
                                        </p:tav>
                                      </p:tavLst>
                                    </p:anim>
                                    <p:anim calcmode="lin" valueType="num">
                                      <p:cBhvr>
                                        <p:cTn id="60" dur="1000"/>
                                        <p:tgtEl>
                                          <p:spTgt spid="26"/>
                                        </p:tgtEl>
                                        <p:attrNameLst>
                                          <p:attrName>style.rotation</p:attrName>
                                        </p:attrNameLst>
                                      </p:cBhvr>
                                      <p:tavLst>
                                        <p:tav tm="0">
                                          <p:val>
                                            <p:fltVal val="0"/>
                                          </p:val>
                                        </p:tav>
                                        <p:tav tm="100000">
                                          <p:val>
                                            <p:fltVal val="90"/>
                                          </p:val>
                                        </p:tav>
                                      </p:tavLst>
                                    </p:anim>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27"/>
                                        </p:tgtEl>
                                        <p:attrNameLst>
                                          <p:attrName>ppt_w</p:attrName>
                                        </p:attrNameLst>
                                      </p:cBhvr>
                                      <p:tavLst>
                                        <p:tav tm="0">
                                          <p:val>
                                            <p:strVal val="ppt_w"/>
                                          </p:val>
                                        </p:tav>
                                        <p:tav tm="100000">
                                          <p:val>
                                            <p:fltVal val="0"/>
                                          </p:val>
                                        </p:tav>
                                      </p:tavLst>
                                    </p:anim>
                                    <p:anim calcmode="lin" valueType="num">
                                      <p:cBhvr>
                                        <p:cTn id="68" dur="1000"/>
                                        <p:tgtEl>
                                          <p:spTgt spid="27"/>
                                        </p:tgtEl>
                                        <p:attrNameLst>
                                          <p:attrName>ppt_h</p:attrName>
                                        </p:attrNameLst>
                                      </p:cBhvr>
                                      <p:tavLst>
                                        <p:tav tm="0">
                                          <p:val>
                                            <p:strVal val="ppt_h"/>
                                          </p:val>
                                        </p:tav>
                                        <p:tav tm="100000">
                                          <p:val>
                                            <p:fltVal val="0"/>
                                          </p:val>
                                        </p:tav>
                                      </p:tavLst>
                                    </p:anim>
                                    <p:anim calcmode="lin" valueType="num">
                                      <p:cBhvr>
                                        <p:cTn id="69" dur="1000"/>
                                        <p:tgtEl>
                                          <p:spTgt spid="27"/>
                                        </p:tgtEl>
                                        <p:attrNameLst>
                                          <p:attrName>style.rotation</p:attrName>
                                        </p:attrNameLst>
                                      </p:cBhvr>
                                      <p:tavLst>
                                        <p:tav tm="0">
                                          <p:val>
                                            <p:fltVal val="0"/>
                                          </p:val>
                                        </p:tav>
                                        <p:tav tm="100000">
                                          <p:val>
                                            <p:fltVal val="90"/>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repeatCount="3000" fill="hold" nodeType="click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10" presetClass="exit" presetSubtype="0" fill="hold" grpId="1" nodeType="withEffect">
                                  <p:stCondLst>
                                    <p:cond delay="0"/>
                                  </p:stCondLst>
                                  <p:iterate type="lt">
                                    <p:tmPct val="0"/>
                                  </p:iterate>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iterate type="lt">
                                    <p:tmPct val="0"/>
                                  </p:iterate>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grpId="1" nodeType="withEffect">
                                  <p:stCondLst>
                                    <p:cond delay="0"/>
                                  </p:stCondLst>
                                  <p:iterate type="lt">
                                    <p:tmPct val="0"/>
                                  </p:iterate>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nextCondLst>
                <p:cond evt="onClick" delay="0">
                  <p:tgtEl>
                    <p:spTgt spid="33"/>
                  </p:tgtEl>
                </p:cond>
              </p:nextCondLst>
            </p:seq>
            <p:audio>
              <p:cMediaNode vol="80000">
                <p:cTn id="93"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12" grpId="2" animBg="1"/>
      <p:bldP spid="23" grpId="0" animBg="1"/>
      <p:bldP spid="23" grpId="1" animBg="1"/>
      <p:bldP spid="23" grpId="2" animBg="1"/>
      <p:bldP spid="26" grpId="0" animBg="1"/>
      <p:bldP spid="26" grpId="1" animBg="1"/>
      <p:bldP spid="26" grpId="2" animBg="1"/>
      <p:bldP spid="27" grpId="0" animBg="1"/>
      <p:bldP spid="27" grpId="1" animBg="1"/>
      <p:bldP spid="27" grpId="2"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id="{4E543D29-A9F8-4AEF-9A97-E3D739BD6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072626" y="-214067"/>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804985-C843-4CA7-9620-BD67A80F16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472" y="-242843"/>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3" name="AutoShape 21">
            <a:extLst>
              <a:ext uri="{FF2B5EF4-FFF2-40B4-BE49-F238E27FC236}">
                <a16:creationId xmlns:a16="http://schemas.microsoft.com/office/drawing/2014/main"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Text Box 20">
            <a:extLst>
              <a:ext uri="{FF2B5EF4-FFF2-40B4-BE49-F238E27FC236}">
                <a16:creationId xmlns:a16="http://schemas.microsoft.com/office/drawing/2014/main" id="{1A8C2E40-89A6-40E5-8E70-E67C6979D8DA}"/>
              </a:ext>
            </a:extLst>
          </p:cNvPr>
          <p:cNvSpPr txBox="1">
            <a:spLocks noChangeArrowheads="1"/>
          </p:cNvSpPr>
          <p:nvPr/>
        </p:nvSpPr>
        <p:spPr bwMode="auto">
          <a:xfrm>
            <a:off x="2444814" y="56612"/>
            <a:ext cx="6997571" cy="664308"/>
          </a:xfrm>
          <a:prstGeom prst="rect">
            <a:avLst/>
          </a:prstGeom>
          <a:solidFill>
            <a:schemeClr val="accent6">
              <a:lumMod val="40000"/>
              <a:lumOff val="6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ctr" defTabSz="761970" rtl="0" eaLnBrk="0" fontAlgn="base" latinLnBrk="0" hangingPunct="0">
              <a:lnSpc>
                <a:spcPct val="100000"/>
              </a:lnSpc>
              <a:spcBef>
                <a:spcPct val="0"/>
              </a:spcBef>
              <a:spcAft>
                <a:spcPct val="0"/>
              </a:spcAft>
              <a:buClrTx/>
              <a:buSzTx/>
              <a:buFontTx/>
              <a:buNone/>
              <a:tabLst/>
              <a:defRPr/>
            </a:pPr>
            <a:r>
              <a:rPr kumimoji="0" lang="vi-VN"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thống</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altLang="en-US" sz="4400" b="1" i="0" u="none" strike="noStrike" kern="1200" cap="none" spc="0" normalizeH="0" baseline="0" noProof="0" dirty="0">
              <a:ln>
                <a:noFill/>
              </a:ln>
              <a:solidFill>
                <a:srgbClr val="000000"/>
              </a:solidFill>
              <a:effectLst/>
              <a:uLnTx/>
              <a:uFillTx/>
              <a:ea typeface="+mn-ea"/>
            </a:endParaRPr>
          </a:p>
        </p:txBody>
      </p:sp>
      <p:sp>
        <p:nvSpPr>
          <p:cNvPr id="63498" name="Text Box 16">
            <a:extLst>
              <a:ext uri="{FF2B5EF4-FFF2-40B4-BE49-F238E27FC236}">
                <a16:creationId xmlns:a16="http://schemas.microsoft.com/office/drawing/2014/main" id="{95CE739C-8000-4D11-84EC-E4BB7ED46E86}"/>
              </a:ext>
            </a:extLst>
          </p:cNvPr>
          <p:cNvSpPr txBox="1">
            <a:spLocks noChangeArrowheads="1"/>
          </p:cNvSpPr>
          <p:nvPr/>
        </p:nvSpPr>
        <p:spPr bwMode="auto">
          <a:xfrm>
            <a:off x="489608" y="2248048"/>
            <a:ext cx="2756700" cy="4097635"/>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a:t>
            </a:r>
          </a:p>
          <a:p>
            <a:pPr>
              <a:buNone/>
            </a:pPr>
            <a:endParaRPr lang="en-US" sz="3200" dirty="0">
              <a:latin typeface="Times New Roman" panose="02020603050405020304" pitchFamily="18" charset="0"/>
              <a:cs typeface="Times New Roman" panose="02020603050405020304" pitchFamily="18" charset="0"/>
            </a:endParaRPr>
          </a:p>
        </p:txBody>
      </p:sp>
      <p:sp>
        <p:nvSpPr>
          <p:cNvPr id="63499" name="Text Box 15">
            <a:extLst>
              <a:ext uri="{FF2B5EF4-FFF2-40B4-BE49-F238E27FC236}">
                <a16:creationId xmlns:a16="http://schemas.microsoft.com/office/drawing/2014/main" id="{2DE2CA90-BC49-4503-91FA-6B4723317C4C}"/>
              </a:ext>
            </a:extLst>
          </p:cNvPr>
          <p:cNvSpPr txBox="1">
            <a:spLocks noChangeArrowheads="1"/>
          </p:cNvSpPr>
          <p:nvPr/>
        </p:nvSpPr>
        <p:spPr bwMode="auto">
          <a:xfrm>
            <a:off x="3399503" y="2265569"/>
            <a:ext cx="3154467" cy="4097634"/>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lược</a:t>
            </a:r>
            <a:r>
              <a:rPr lang="en-US" sz="3600" dirty="0">
                <a:latin typeface="Times New Roman" panose="02020603050405020304" pitchFamily="18" charset="0"/>
                <a:cs typeface="Times New Roman" panose="02020603050405020304" pitchFamily="18" charset="0"/>
              </a:rPr>
              <a:t>. </a:t>
            </a:r>
          </a:p>
          <a:p>
            <a:pPr>
              <a:buNone/>
            </a:pPr>
            <a:endParaRPr lang="en-US" sz="3200" dirty="0">
              <a:latin typeface="Times New Roman" panose="02020603050405020304" pitchFamily="18" charset="0"/>
              <a:cs typeface="Times New Roman" panose="02020603050405020304" pitchFamily="18" charset="0"/>
            </a:endParaRPr>
          </a:p>
        </p:txBody>
      </p:sp>
      <p:sp>
        <p:nvSpPr>
          <p:cNvPr id="63502" name="Text Box 12">
            <a:extLst>
              <a:ext uri="{FF2B5EF4-FFF2-40B4-BE49-F238E27FC236}">
                <a16:creationId xmlns:a16="http://schemas.microsoft.com/office/drawing/2014/main" id="{38A213FE-EED0-4BD1-8213-61F4436FC4DD}"/>
              </a:ext>
            </a:extLst>
          </p:cNvPr>
          <p:cNvSpPr txBox="1">
            <a:spLocks noChangeArrowheads="1"/>
          </p:cNvSpPr>
          <p:nvPr/>
        </p:nvSpPr>
        <p:spPr bwMode="auto">
          <a:xfrm>
            <a:off x="6709079" y="2365955"/>
            <a:ext cx="2651042" cy="3997247"/>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3:</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Phân tích phải  trái, đúng sai</a:t>
            </a:r>
            <a:r>
              <a:rPr lang="en-US" sz="3600" dirty="0">
                <a:latin typeface="Times New Roman" panose="02020603050405020304" pitchFamily="18" charset="0"/>
                <a:cs typeface="Times New Roman" panose="02020603050405020304" pitchFamily="18" charset="0"/>
              </a:rPr>
              <a:t>.</a:t>
            </a:r>
          </a:p>
        </p:txBody>
      </p:sp>
      <p:sp>
        <p:nvSpPr>
          <p:cNvPr id="25" name="Line 8">
            <a:extLst>
              <a:ext uri="{FF2B5EF4-FFF2-40B4-BE49-F238E27FC236}">
                <a16:creationId xmlns:a16="http://schemas.microsoft.com/office/drawing/2014/main" id="{4241A330-CCA6-45C0-9B58-E392B1B8B215}"/>
              </a:ext>
            </a:extLst>
          </p:cNvPr>
          <p:cNvSpPr>
            <a:spLocks noChangeShapeType="1"/>
          </p:cNvSpPr>
          <p:nvPr/>
        </p:nvSpPr>
        <p:spPr bwMode="auto">
          <a:xfrm flipH="1">
            <a:off x="1546156" y="1377294"/>
            <a:ext cx="3570644" cy="88067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Line 8">
            <a:extLst>
              <a:ext uri="{FF2B5EF4-FFF2-40B4-BE49-F238E27FC236}">
                <a16:creationId xmlns:a16="http://schemas.microsoft.com/office/drawing/2014/main" id="{26287BE4-AEA0-42A0-B2EB-2FC5110F31B4}"/>
              </a:ext>
            </a:extLst>
          </p:cNvPr>
          <p:cNvSpPr>
            <a:spLocks noChangeShapeType="1"/>
          </p:cNvSpPr>
          <p:nvPr/>
        </p:nvSpPr>
        <p:spPr bwMode="auto">
          <a:xfrm flipH="1">
            <a:off x="5681272" y="1436763"/>
            <a:ext cx="83692" cy="88066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Line 8">
            <a:extLst>
              <a:ext uri="{FF2B5EF4-FFF2-40B4-BE49-F238E27FC236}">
                <a16:creationId xmlns:a16="http://schemas.microsoft.com/office/drawing/2014/main" id="{46F3E8DC-F101-4C6E-B16A-54C373C0F570}"/>
              </a:ext>
            </a:extLst>
          </p:cNvPr>
          <p:cNvSpPr>
            <a:spLocks noChangeShapeType="1"/>
          </p:cNvSpPr>
          <p:nvPr/>
        </p:nvSpPr>
        <p:spPr bwMode="auto">
          <a:xfrm>
            <a:off x="6696054" y="1180475"/>
            <a:ext cx="1311171" cy="1085094"/>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7" name="Text Box 17">
            <a:extLst>
              <a:ext uri="{FF2B5EF4-FFF2-40B4-BE49-F238E27FC236}">
                <a16:creationId xmlns:a16="http://schemas.microsoft.com/office/drawing/2014/main" id="{B8E3B49B-AF0F-43F4-A7C6-B180FC5F687C}"/>
              </a:ext>
            </a:extLst>
          </p:cNvPr>
          <p:cNvSpPr txBox="1">
            <a:spLocks noChangeArrowheads="1"/>
          </p:cNvSpPr>
          <p:nvPr/>
        </p:nvSpPr>
        <p:spPr bwMode="auto">
          <a:xfrm>
            <a:off x="269637" y="767526"/>
            <a:ext cx="11795363" cy="728472"/>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 name="AutoShape 2" descr="Bình Ngô đại cáo của Nguyễn Trãi là một “thiên cổ hùng văn”.">
            <a:extLst>
              <a:ext uri="{FF2B5EF4-FFF2-40B4-BE49-F238E27FC236}">
                <a16:creationId xmlns:a16="http://schemas.microsoft.com/office/drawing/2014/main"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 Box 12">
            <a:extLst>
              <a:ext uri="{FF2B5EF4-FFF2-40B4-BE49-F238E27FC236}">
                <a16:creationId xmlns:a16="http://schemas.microsoft.com/office/drawing/2014/main" id="{9CB720FA-A026-E133-4E8C-B1FED7FC2044}"/>
              </a:ext>
            </a:extLst>
          </p:cNvPr>
          <p:cNvSpPr txBox="1">
            <a:spLocks noChangeArrowheads="1"/>
          </p:cNvSpPr>
          <p:nvPr/>
        </p:nvSpPr>
        <p:spPr bwMode="auto">
          <a:xfrm>
            <a:off x="9529645" y="2387613"/>
            <a:ext cx="2549770" cy="3958070"/>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Lời kêu gọi các tướng sĩ.</a:t>
            </a:r>
            <a:endParaRPr lang="en-US" sz="3600" dirty="0">
              <a:latin typeface="Times New Roman" panose="02020603050405020304" pitchFamily="18" charset="0"/>
              <a:cs typeface="Times New Roman" panose="02020603050405020304" pitchFamily="18" charset="0"/>
            </a:endParaRPr>
          </a:p>
        </p:txBody>
      </p:sp>
      <p:sp>
        <p:nvSpPr>
          <p:cNvPr id="5" name="Line 8">
            <a:extLst>
              <a:ext uri="{FF2B5EF4-FFF2-40B4-BE49-F238E27FC236}">
                <a16:creationId xmlns:a16="http://schemas.microsoft.com/office/drawing/2014/main" id="{86EF0C1F-0852-0CCC-C2E8-4978ABE684CA}"/>
              </a:ext>
            </a:extLst>
          </p:cNvPr>
          <p:cNvSpPr>
            <a:spLocks noChangeShapeType="1"/>
          </p:cNvSpPr>
          <p:nvPr/>
        </p:nvSpPr>
        <p:spPr bwMode="auto">
          <a:xfrm>
            <a:off x="9388589" y="1476787"/>
            <a:ext cx="1196893" cy="96109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7"/>
                                        </p:tgtEl>
                                        <p:attrNameLst>
                                          <p:attrName>style.visibility</p:attrName>
                                        </p:attrNameLst>
                                      </p:cBhvr>
                                      <p:to>
                                        <p:strVal val="visible"/>
                                      </p:to>
                                    </p:set>
                                    <p:animEffect transition="in" filter="wipe(down)">
                                      <p:cBhvr>
                                        <p:cTn id="10" dur="500"/>
                                        <p:tgtEl>
                                          <p:spTgt spid="634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498"/>
                                        </p:tgtEl>
                                        <p:attrNameLst>
                                          <p:attrName>style.visibility</p:attrName>
                                        </p:attrNameLst>
                                      </p:cBhvr>
                                      <p:to>
                                        <p:strVal val="visible"/>
                                      </p:to>
                                    </p:set>
                                    <p:animEffect transition="in" filter="wipe(down)">
                                      <p:cBhvr>
                                        <p:cTn id="18" dur="500"/>
                                        <p:tgtEl>
                                          <p:spTgt spid="634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499"/>
                                        </p:tgtEl>
                                        <p:attrNameLst>
                                          <p:attrName>style.visibility</p:attrName>
                                        </p:attrNameLst>
                                      </p:cBhvr>
                                      <p:to>
                                        <p:strVal val="visible"/>
                                      </p:to>
                                    </p:set>
                                    <p:animEffect transition="in" filter="wipe(down)">
                                      <p:cBhvr>
                                        <p:cTn id="23" dur="500"/>
                                        <p:tgtEl>
                                          <p:spTgt spid="6349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3502"/>
                                        </p:tgtEl>
                                        <p:attrNameLst>
                                          <p:attrName>style.visibility</p:attrName>
                                        </p:attrNameLst>
                                      </p:cBhvr>
                                      <p:to>
                                        <p:strVal val="visible"/>
                                      </p:to>
                                    </p:set>
                                    <p:animEffect transition="in" filter="wipe(down)">
                                      <p:cBhvr>
                                        <p:cTn id="34" dur="500"/>
                                        <p:tgtEl>
                                          <p:spTgt spid="6350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2" grpId="0" animBg="1"/>
      <p:bldP spid="25" grpId="0" animBg="1"/>
      <p:bldP spid="26" grpId="0" animBg="1"/>
      <p:bldP spid="28" grpId="0" animBg="1"/>
      <p:bldP spid="63497" grpId="0" animBg="1"/>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423672" y="2987906"/>
            <a:ext cx="10905066" cy="4171189"/>
          </a:xfrm>
          <a:prstGeom prst="rect">
            <a:avLst/>
          </a:prstGeom>
        </p:spPr>
      </p:pic>
      <p:sp>
        <p:nvSpPr>
          <p:cNvPr id="3" name="TextBox 15">
            <a:extLst>
              <a:ext uri="{FF2B5EF4-FFF2-40B4-BE49-F238E27FC236}">
                <a16:creationId xmlns:a16="http://schemas.microsoft.com/office/drawing/2014/main" id="{E5AAEE66-AD2C-34D2-09EF-D5F581B6C29D}"/>
              </a:ext>
            </a:extLst>
          </p:cNvPr>
          <p:cNvSpPr txBox="1"/>
          <p:nvPr/>
        </p:nvSpPr>
        <p:spPr>
          <a:xfrm>
            <a:off x="889508" y="528821"/>
            <a:ext cx="10832800" cy="375103"/>
          </a:xfrm>
          <a:prstGeom prst="rect">
            <a:avLst/>
          </a:prstGeom>
          <a:ln w="28575">
            <a:solidFill>
              <a:schemeClr val="accent1"/>
            </a:solidFill>
          </a:ln>
        </p:spPr>
        <p:txBody>
          <a:bodyPr wrap="square" lIns="0" tIns="0" rIns="0" bIns="0" rtlCol="0" anchor="t">
            <a:spAutoFit/>
          </a:bodyPr>
          <a:lstStyle/>
          <a:p>
            <a:pPr marL="0" marR="0" lvl="0" indent="0" algn="ctr" defTabSz="914400" rtl="0" eaLnBrk="1" fontAlgn="auto" latinLnBrk="0" hangingPunct="1">
              <a:lnSpc>
                <a:spcPts val="2947"/>
              </a:lnSpc>
              <a:spcBef>
                <a:spcPct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TextBox 16">
            <a:extLst>
              <a:ext uri="{FF2B5EF4-FFF2-40B4-BE49-F238E27FC236}">
                <a16:creationId xmlns:a16="http://schemas.microsoft.com/office/drawing/2014/main" id="{64AAAD58-D8F8-C2EF-3E51-AF6F34AB80A3}"/>
              </a:ext>
            </a:extLst>
          </p:cNvPr>
          <p:cNvSpPr txBox="1"/>
          <p:nvPr/>
        </p:nvSpPr>
        <p:spPr>
          <a:xfrm>
            <a:off x="685800" y="1128872"/>
            <a:ext cx="9618210"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Lí</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lẽ</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mới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7">
            <a:extLst>
              <a:ext uri="{FF2B5EF4-FFF2-40B4-BE49-F238E27FC236}">
                <a16:creationId xmlns:a16="http://schemas.microsoft.com/office/drawing/2014/main" id="{CCF19C3F-5D06-5577-00FB-B19AD3091100}"/>
              </a:ext>
            </a:extLst>
          </p:cNvPr>
          <p:cNvSpPr txBox="1"/>
          <p:nvPr/>
        </p:nvSpPr>
        <p:spPr>
          <a:xfrm>
            <a:off x="685800" y="1729564"/>
            <a:ext cx="2605693"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p>
        </p:txBody>
      </p:sp>
      <p:sp>
        <p:nvSpPr>
          <p:cNvPr id="6" name="TextBox 18">
            <a:extLst>
              <a:ext uri="{FF2B5EF4-FFF2-40B4-BE49-F238E27FC236}">
                <a16:creationId xmlns:a16="http://schemas.microsoft.com/office/drawing/2014/main" id="{465F749B-E080-D1F3-511B-450252296BF7}"/>
              </a:ext>
            </a:extLst>
          </p:cNvPr>
          <p:cNvSpPr txBox="1"/>
          <p:nvPr/>
        </p:nvSpPr>
        <p:spPr>
          <a:xfrm>
            <a:off x="845258" y="2092548"/>
            <a:ext cx="11082528" cy="1000274"/>
          </a:xfrm>
          <a:prstGeom prst="rect">
            <a:avLst/>
          </a:prstGeom>
        </p:spPr>
        <p:txBody>
          <a:bodyPr wrap="square" lIns="0" tIns="0" rIns="0" bIns="0" rtlCol="0" anchor="t">
            <a:spAutoFit/>
          </a:bodyPr>
          <a:lstStyle/>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Vu,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Cốt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Lang…</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9">
            <a:extLst>
              <a:ext uri="{FF2B5EF4-FFF2-40B4-BE49-F238E27FC236}">
                <a16:creationId xmlns:a16="http://schemas.microsoft.com/office/drawing/2014/main" id="{41D17518-79F1-194A-0E79-6296C0383EF1}"/>
              </a:ext>
            </a:extLst>
          </p:cNvPr>
          <p:cNvSpPr txBox="1"/>
          <p:nvPr/>
        </p:nvSpPr>
        <p:spPr>
          <a:xfrm>
            <a:off x="845258" y="3195132"/>
            <a:ext cx="11571877" cy="333425"/>
          </a:xfrm>
          <a:prstGeom prst="rect">
            <a:avLst/>
          </a:prstGeom>
        </p:spPr>
        <p:txBody>
          <a:bodyPr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song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0" name="TextBox 20">
            <a:extLst>
              <a:ext uri="{FF2B5EF4-FFF2-40B4-BE49-F238E27FC236}">
                <a16:creationId xmlns:a16="http://schemas.microsoft.com/office/drawing/2014/main" id="{B686C7D1-8EB4-0883-4419-0D22DD4506A0}"/>
              </a:ext>
            </a:extLst>
          </p:cNvPr>
          <p:cNvSpPr txBox="1"/>
          <p:nvPr/>
        </p:nvSpPr>
        <p:spPr>
          <a:xfrm>
            <a:off x="2622135" y="3786625"/>
            <a:ext cx="6167201" cy="666849"/>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xả</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80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643467" y="1343405"/>
            <a:ext cx="10905066" cy="4171189"/>
          </a:xfrm>
          <a:prstGeom prst="rect">
            <a:avLst/>
          </a:prstGeom>
        </p:spPr>
      </p:pic>
      <p:sp>
        <p:nvSpPr>
          <p:cNvPr id="4" name="TextBox 14">
            <a:extLst>
              <a:ext uri="{FF2B5EF4-FFF2-40B4-BE49-F238E27FC236}">
                <a16:creationId xmlns:a16="http://schemas.microsoft.com/office/drawing/2014/main" id="{C2DA1D42-AD94-B055-5F60-479D1CA54FF4}"/>
              </a:ext>
            </a:extLst>
          </p:cNvPr>
          <p:cNvSpPr txBox="1"/>
          <p:nvPr/>
        </p:nvSpPr>
        <p:spPr>
          <a:xfrm>
            <a:off x="2461070" y="960307"/>
            <a:ext cx="5410227"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(LL 1)</a:t>
            </a:r>
          </a:p>
        </p:txBody>
      </p:sp>
      <p:sp>
        <p:nvSpPr>
          <p:cNvPr id="5" name="TextBox 15">
            <a:extLst>
              <a:ext uri="{FF2B5EF4-FFF2-40B4-BE49-F238E27FC236}">
                <a16:creationId xmlns:a16="http://schemas.microsoft.com/office/drawing/2014/main" id="{6A3F5DBF-6E84-EEEA-33E3-8E9C4C55C0C7}"/>
              </a:ext>
            </a:extLst>
          </p:cNvPr>
          <p:cNvSpPr txBox="1"/>
          <p:nvPr/>
        </p:nvSpPr>
        <p:spPr>
          <a:xfrm>
            <a:off x="2887679" y="1608361"/>
            <a:ext cx="6657922" cy="2000548"/>
          </a:xfrm>
          <a:prstGeom prst="rect">
            <a:avLst/>
          </a:prstGeom>
        </p:spPr>
        <p:txBody>
          <a:bodyPr wrap="square"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nghênh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cú</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bắt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phụ</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đòi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ngọc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lụa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hóa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ẩn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tàn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hống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6">
            <a:extLst>
              <a:ext uri="{FF2B5EF4-FFF2-40B4-BE49-F238E27FC236}">
                <a16:creationId xmlns:a16="http://schemas.microsoft.com/office/drawing/2014/main" id="{9C0AA061-5413-DF9C-F7BA-A12B5A88C1BE}"/>
              </a:ext>
            </a:extLst>
          </p:cNvPr>
          <p:cNvSpPr txBox="1"/>
          <p:nvPr/>
        </p:nvSpPr>
        <p:spPr>
          <a:xfrm>
            <a:off x="2887679" y="4033115"/>
            <a:ext cx="6340017" cy="1667123"/>
          </a:xfrm>
          <a:prstGeom prst="rect">
            <a:avLst/>
          </a:prstGeom>
        </p:spPr>
        <p:txBody>
          <a:bodyPr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hậu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nuôi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hổ</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ts val="2573"/>
              </a:lnSpc>
              <a:spcBef>
                <a:spcPct val="0"/>
              </a:spcBef>
              <a:spcAft>
                <a:spcPts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lòng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thù</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khơi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gợi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nỗi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nhục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矩形: 圆角 24">
            <a:extLst>
              <a:ext uri="{FF2B5EF4-FFF2-40B4-BE49-F238E27FC236}">
                <a16:creationId xmlns:a16="http://schemas.microsoft.com/office/drawing/2014/main" id="{1225F746-AEEB-8413-52C6-7ADD6A3ED23E}"/>
              </a:ext>
            </a:extLst>
          </p:cNvPr>
          <p:cNvSpPr/>
          <p:nvPr/>
        </p:nvSpPr>
        <p:spPr>
          <a:xfrm>
            <a:off x="127683" y="79696"/>
            <a:ext cx="1207399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2: Tình hình đất nước và nỗi lòng chủ tướng</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2">
            <a:extLst>
              <a:ext uri="{FF2B5EF4-FFF2-40B4-BE49-F238E27FC236}">
                <a16:creationId xmlns:a16="http://schemas.microsoft.com/office/drawing/2014/main" id="{8FEC1F15-7382-2626-9FC3-039881BAB4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678" y="-45311"/>
            <a:ext cx="1232592" cy="1119720"/>
          </a:xfrm>
          <a:prstGeom prst="rect">
            <a:avLst/>
          </a:prstGeom>
        </p:spPr>
      </p:pic>
    </p:spTree>
    <p:extLst>
      <p:ext uri="{BB962C8B-B14F-4D97-AF65-F5344CB8AC3E}">
        <p14:creationId xmlns:p14="http://schemas.microsoft.com/office/powerpoint/2010/main" val="379110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F0ABAF-8297-450F-9B22-CA9512248F4C}"/>
              </a:ext>
            </a:extLst>
          </p:cNvPr>
          <p:cNvSpPr/>
          <p:nvPr/>
        </p:nvSpPr>
        <p:spPr>
          <a:xfrm>
            <a:off x="190500" y="555754"/>
            <a:ext cx="11811000" cy="4031873"/>
          </a:xfrm>
          <a:prstGeom prst="rect">
            <a:avLst/>
          </a:prstGeom>
          <a:solidFill>
            <a:schemeClr val="accent1">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a:ea typeface="Times New Roman"/>
                <a:cs typeface="Times New Roman"/>
              </a:rPr>
              <a:t>Nghệ thuật</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Ngôn từ</a:t>
            </a:r>
            <a:endPar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Gợi tả, gây ám ảnh</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uốn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lưỡi</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cú</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diều</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đem</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thân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dê</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chó</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0" u="none" strike="noStrike" kern="1200" cap="none" spc="0" normalizeH="0" baseline="0" noProof="0" dirty="0" err="1">
                <a:ln>
                  <a:noFill/>
                </a:ln>
                <a:solidFill>
                  <a:srgbClr val="002060"/>
                </a:solidFill>
                <a:effectLst/>
                <a:uLnTx/>
                <a:uFillTx/>
                <a:latin typeface="Times New Roman"/>
                <a:ea typeface="Times New Roman"/>
                <a:cs typeface="Times New Roman"/>
              </a:rPr>
              <a:t>Từ</a:t>
            </a:r>
            <a:r>
              <a:rPr kumimoji="0" lang="en-US" sz="2800" b="1"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1" i="1" u="none" strike="noStrike" kern="1200" cap="none" spc="0" normalizeH="0" baseline="0" noProof="0" dirty="0" err="1">
                <a:ln>
                  <a:noFill/>
                </a:ln>
                <a:solidFill>
                  <a:srgbClr val="002060"/>
                </a:solidFill>
                <a:effectLst/>
                <a:uLnTx/>
                <a:uFillTx/>
                <a:latin typeface="Times New Roman"/>
                <a:ea typeface="Times New Roman"/>
                <a:cs typeface="Times New Roman"/>
              </a:rPr>
              <a:t>sứ</a:t>
            </a:r>
            <a:r>
              <a:rPr kumimoji="0" lang="en-US" sz="2800" b="1"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dirty="0" err="1">
                <a:ln>
                  <a:noFill/>
                </a:ln>
                <a:solidFill>
                  <a:srgbClr val="002060"/>
                </a:solidFill>
                <a:effectLst/>
                <a:uLnTx/>
                <a:uFillTx/>
                <a:latin typeface="Times New Roman"/>
                <a:ea typeface="Times New Roman"/>
                <a:cs typeface="Times New Roman"/>
              </a:rPr>
              <a:t>giăc</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sự</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khinh</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bỉ</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thay</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vì</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sứ</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thần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vốn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tỏ</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thái</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độ</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tôn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trọng</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Các cụm động từ</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được đặt liên tiếp nhau trong câu văn biền ngẫu (sóng đôi, đối ứng nhau)</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Arial"/>
                <a:cs typeface="Times New Roman"/>
              </a:rPr>
              <a:t>* Biện pháp nghệ thuật</a:t>
            </a:r>
            <a:r>
              <a:rPr kumimoji="0" lang="pt-BR" sz="2800" b="0" i="0" u="none" strike="noStrike" kern="1200" cap="none" spc="0" normalizeH="0" baseline="0" noProof="0" dirty="0">
                <a:ln>
                  <a:noFill/>
                </a:ln>
                <a:solidFill>
                  <a:srgbClr val="FF0000"/>
                </a:solidFill>
                <a:effectLst/>
                <a:uLnTx/>
                <a:uFillTx/>
                <a:latin typeface="Times New Roman"/>
                <a:ea typeface="Arial"/>
                <a:cs typeface="Times New Roman"/>
              </a:rPr>
              <a:t>:</a:t>
            </a:r>
            <a:r>
              <a:rPr kumimoji="0" lang="vi-VN" sz="2800" b="0" i="0" u="none" strike="noStrike" kern="1200" cap="none" spc="0" normalizeH="0" baseline="0" noProof="0" dirty="0">
                <a:ln>
                  <a:noFill/>
                </a:ln>
                <a:solidFill>
                  <a:srgbClr val="FF0000"/>
                </a:solidFill>
                <a:effectLst/>
                <a:uLnTx/>
                <a:uFillTx/>
                <a:latin typeface="Times New Roman"/>
                <a:ea typeface="Arial"/>
                <a:cs typeface="Times New Roman"/>
              </a:rPr>
              <a:t> </a:t>
            </a:r>
            <a:r>
              <a:rPr kumimoji="0" lang="pt-BR" sz="2800" b="0" i="0" u="none" strike="noStrike" kern="1200" cap="none" spc="0" normalizeH="0" baseline="0" noProof="0" dirty="0">
                <a:ln>
                  <a:noFill/>
                </a:ln>
                <a:solidFill>
                  <a:srgbClr val="002060"/>
                </a:solidFill>
                <a:effectLst/>
                <a:uLnTx/>
                <a:uFillTx/>
                <a:latin typeface="Times New Roman"/>
                <a:ea typeface="Arial"/>
                <a:cs typeface="Times New Roman"/>
              </a:rPr>
              <a:t>Liệt kê, khoa trương, ẩn dụ (</a:t>
            </a:r>
            <a:r>
              <a:rPr kumimoji="0" lang="pt-BR" sz="2800" b="0" i="1"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lưỡi cú diều, thân dê chó</a:t>
            </a:r>
            <a:r>
              <a:rPr kumimoji="0" lang="pt-BR"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 chỉ quân giặc)</a:t>
            </a:r>
            <a:endParaRPr kumimoji="0" lang="vi-VN"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Giọng điệu: </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Mỉa mai pha uất hận </a:t>
            </a:r>
            <a:endParaRPr kumimoji="0" lang="vi-VN" sz="2800" b="0" i="0" u="none" strike="noStrike" kern="1200" cap="none" spc="0" normalizeH="0" baseline="0" noProof="0" dirty="0">
              <a:ln>
                <a:noFill/>
              </a:ln>
              <a:solidFill>
                <a:srgbClr val="002060"/>
              </a:solidFill>
              <a:effectLst/>
              <a:uLnTx/>
              <a:uFillTx/>
              <a:latin typeface="Times New Roman"/>
              <a:ea typeface="Times New Roman"/>
              <a:cs typeface="Times New Roman"/>
            </a:endParaRPr>
          </a:p>
        </p:txBody>
      </p:sp>
      <p:sp>
        <p:nvSpPr>
          <p:cNvPr id="9" name="Rectangle 8">
            <a:extLst>
              <a:ext uri="{FF2B5EF4-FFF2-40B4-BE49-F238E27FC236}">
                <a16:creationId xmlns:a16="http://schemas.microsoft.com/office/drawing/2014/main" id="{BE2356EC-7E64-4CBE-948B-80D528D99EA2}"/>
              </a:ext>
            </a:extLst>
          </p:cNvPr>
          <p:cNvSpPr/>
          <p:nvPr/>
        </p:nvSpPr>
        <p:spPr>
          <a:xfrm>
            <a:off x="190500" y="5530968"/>
            <a:ext cx="11810999" cy="701346"/>
          </a:xfrm>
          <a:prstGeom prst="rect">
            <a:avLst/>
          </a:prstGeom>
          <a:solidFill>
            <a:schemeClr val="accent4">
              <a:lumMod val="60000"/>
              <a:lumOff val="40000"/>
            </a:schemeClr>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base" latinLnBrk="0" hangingPunct="1">
              <a:lnSpc>
                <a:spcPct val="150000"/>
              </a:lnSpc>
              <a:spcBef>
                <a:spcPct val="0"/>
              </a:spcBef>
              <a:spcAft>
                <a:spcPts val="0"/>
              </a:spcAft>
              <a:buClrTx/>
              <a:buSzTx/>
              <a:buFontTx/>
              <a:buNone/>
              <a:tabLst/>
              <a:defRPr/>
            </a:pP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Bạo tàn, hống hách</a:t>
            </a:r>
            <a:r>
              <a:rPr kumimoji="0" lang="vi-VN" sz="30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 tham lam như loài cầm thú</a:t>
            </a:r>
            <a:endParaRPr kumimoji="0" lang="vi-VN" sz="3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Times New Roman"/>
            </a:endParaRPr>
          </a:p>
        </p:txBody>
      </p:sp>
      <p:sp>
        <p:nvSpPr>
          <p:cNvPr id="10" name="Arrow: Down 9">
            <a:extLst>
              <a:ext uri="{FF2B5EF4-FFF2-40B4-BE49-F238E27FC236}">
                <a16:creationId xmlns:a16="http://schemas.microsoft.com/office/drawing/2014/main" id="{6E2E7188-86D1-4CAA-8931-791902D704CA}"/>
              </a:ext>
            </a:extLst>
          </p:cNvPr>
          <p:cNvSpPr/>
          <p:nvPr/>
        </p:nvSpPr>
        <p:spPr>
          <a:xfrm>
            <a:off x="5547360" y="4784977"/>
            <a:ext cx="1539240" cy="548640"/>
          </a:xfrm>
          <a:prstGeom prst="downArrow">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398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down)">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8640C9F-DCD0-4028-87DF-5443C4E83700}"/>
              </a:ext>
            </a:extLst>
          </p:cNvPr>
          <p:cNvSpPr txBox="1"/>
          <p:nvPr/>
        </p:nvSpPr>
        <p:spPr>
          <a:xfrm>
            <a:off x="410441" y="77297"/>
            <a:ext cx="50369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Nỗi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lòng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chủ</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tướng</a:t>
            </a:r>
            <a:endPar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438EDEDB-C53E-4A82-9A10-12A3FEDD93CD}"/>
              </a:ext>
            </a:extLst>
          </p:cNvPr>
          <p:cNvSpPr txBox="1"/>
          <p:nvPr/>
        </p:nvSpPr>
        <p:spPr>
          <a:xfrm>
            <a:off x="410441" y="814472"/>
            <a:ext cx="11613919" cy="2465098"/>
          </a:xfrm>
          <a:prstGeom prst="rect">
            <a:avLst/>
          </a:prstGeom>
          <a:solidFill>
            <a:schemeClr val="accent4">
              <a:lumMod val="60000"/>
              <a:lumOff val="40000"/>
            </a:schemeClr>
          </a:solid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Ngôn từ:</a:t>
            </a: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Các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động từ</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mạnh</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lột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nuốt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uống</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hình</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cảm</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ruột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đau</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như</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cắt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nước</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mắt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đầm</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đìa</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Dùng</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điển</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cố</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D</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a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bọc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thây</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Hàm</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súc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quên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chưa</a:t>
            </a:r>
            <a:r>
              <a:rPr kumimoji="0" lang="fr-FR" sz="2800" b="1"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1"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18" name="Rectangle 17">
            <a:extLst>
              <a:ext uri="{FF2B5EF4-FFF2-40B4-BE49-F238E27FC236}">
                <a16:creationId xmlns:a16="http://schemas.microsoft.com/office/drawing/2014/main" id="{A339386C-6256-44AA-9BC8-18EAF056F435}"/>
              </a:ext>
            </a:extLst>
          </p:cNvPr>
          <p:cNvSpPr/>
          <p:nvPr/>
        </p:nvSpPr>
        <p:spPr>
          <a:xfrm>
            <a:off x="410440" y="3376899"/>
            <a:ext cx="11613919" cy="2074414"/>
          </a:xfrm>
          <a:prstGeom prst="rect">
            <a:avLst/>
          </a:prstGeom>
          <a:solidFill>
            <a:schemeClr val="accent6">
              <a:lumMod val="60000"/>
              <a:lumOff val="40000"/>
            </a:schemeClr>
          </a:solidFill>
        </p:spPr>
        <p:txBody>
          <a:bodyPr wrap="square">
            <a:spAutoFit/>
          </a:bodyPr>
          <a:lstStyle/>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Lối văn</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Biền ngẫu với những câu văn trùng điệp, đăng đối hô ứng nhau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prstClr val="black"/>
                </a:solidFill>
                <a:effectLst/>
                <a:uLnTx/>
                <a:uFillTx/>
                <a:latin typeface="Times New Roman"/>
                <a:ea typeface="Times New Roman"/>
                <a:cs typeface="Times New Roman"/>
              </a:rPr>
              <a:t>Biện pháp nghệ thuật</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Nói quá, liệt kê, so sánh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Giọng</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điệu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Thống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bi ai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Cách</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lập</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Lô</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thuyết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phục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pic>
        <p:nvPicPr>
          <p:cNvPr id="19" name="Picture 2">
            <a:extLst>
              <a:ext uri="{FF2B5EF4-FFF2-40B4-BE49-F238E27FC236}">
                <a16:creationId xmlns:a16="http://schemas.microsoft.com/office/drawing/2014/main" id="{DB0E851A-1D1F-4CA4-91B2-851F2E611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41" y="5739181"/>
            <a:ext cx="18161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9303E6DB-13DE-4D80-8EBD-4616886CBF04}"/>
              </a:ext>
            </a:extLst>
          </p:cNvPr>
          <p:cNvSpPr/>
          <p:nvPr/>
        </p:nvSpPr>
        <p:spPr>
          <a:xfrm>
            <a:off x="3336663" y="5643911"/>
            <a:ext cx="82296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a:ea typeface="Times New Roman"/>
                <a:cs typeface="+mn-cs"/>
              </a:rPr>
              <a:t>Lòng căm thù giặc cùng niềm uất hận đến tột độ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sym typeface="Wingdings" pitchFamily="2" charset="2"/>
              </a:rPr>
              <a:t> </a:t>
            </a: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rPr>
              <a:t>Trần Quốc Tuấn l</a:t>
            </a:r>
            <a:r>
              <a:rPr kumimoji="0" lang="pt-BR" sz="2800" b="1" i="1" u="none" strike="noStrike" kern="1200" cap="none" spc="0" normalizeH="0" baseline="0" noProof="0" dirty="0">
                <a:ln>
                  <a:noFill/>
                </a:ln>
                <a:solidFill>
                  <a:srgbClr val="002060"/>
                </a:solidFill>
                <a:effectLst/>
                <a:uLnTx/>
                <a:uFillTx/>
                <a:latin typeface="Times New Roman"/>
                <a:ea typeface="Times New Roman"/>
                <a:cs typeface="+mn-cs"/>
              </a:rPr>
              <a:t>à một tấm gương sáng</a:t>
            </a:r>
            <a:r>
              <a:rPr kumimoji="0" lang="vi-VN" sz="2800" b="1" i="0" u="none" strike="noStrike" kern="1200" cap="none" spc="0" normalizeH="0" baseline="0" noProof="0" dirty="0">
                <a:ln>
                  <a:noFill/>
                </a:ln>
                <a:solidFill>
                  <a:srgbClr val="002060"/>
                </a:solidFill>
                <a:effectLst/>
                <a:uLnTx/>
                <a:uFillTx/>
                <a:latin typeface="Times New Roman"/>
                <a:ea typeface="Times New Roman"/>
                <a:cs typeface="+mn-cs"/>
              </a:rPr>
              <a:t>.</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mn-cs"/>
              </a:rPr>
              <a:t> </a:t>
            </a:r>
            <a:endParaRPr kumimoji="0" lang="vi-VN" sz="28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36872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down)">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wipe(down)">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wipe(down)">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wipe(down)">
                                      <p:cBhvr>
                                        <p:cTn id="32" dur="500"/>
                                        <p:tgtEl>
                                          <p:spTgt spid="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wipe(down)">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xEl>
                                              <p:pRg st="2" end="2"/>
                                            </p:txEl>
                                          </p:spTgt>
                                        </p:tgtEl>
                                        <p:attrNameLst>
                                          <p:attrName>style.visibility</p:attrName>
                                        </p:attrNameLst>
                                      </p:cBhvr>
                                      <p:to>
                                        <p:strVal val="visible"/>
                                      </p:to>
                                    </p:set>
                                    <p:animEffect transition="in" filter="wipe(down)">
                                      <p:cBhvr>
                                        <p:cTn id="47" dur="500"/>
                                        <p:tgtEl>
                                          <p:spTgt spid="1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xEl>
                                              <p:pRg st="3" end="3"/>
                                            </p:txEl>
                                          </p:spTgt>
                                        </p:tgtEl>
                                        <p:attrNameLst>
                                          <p:attrName>style.visibility</p:attrName>
                                        </p:attrNameLst>
                                      </p:cBhvr>
                                      <p:to>
                                        <p:strVal val="visible"/>
                                      </p:to>
                                    </p:set>
                                    <p:animEffect transition="in" filter="wipe(down)">
                                      <p:cBhvr>
                                        <p:cTn id="52" dur="500"/>
                                        <p:tgtEl>
                                          <p:spTgt spid="18">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anim calcmode="lin" valueType="num">
                                      <p:cBhvr>
                                        <p:cTn id="58" dur="2000" fill="hold"/>
                                        <p:tgtEl>
                                          <p:spTgt spid="19"/>
                                        </p:tgtEl>
                                        <p:attrNameLst>
                                          <p:attrName>ppt_w</p:attrName>
                                        </p:attrNameLst>
                                      </p:cBhvr>
                                      <p:tavLst>
                                        <p:tav tm="0" fmla="#ppt_w*sin(2.5*pi*$)">
                                          <p:val>
                                            <p:fltVal val="0"/>
                                          </p:val>
                                        </p:tav>
                                        <p:tav tm="100000">
                                          <p:val>
                                            <p:fltVal val="1"/>
                                          </p:val>
                                        </p:tav>
                                      </p:tavLst>
                                    </p:anim>
                                    <p:anim calcmode="lin" valueType="num">
                                      <p:cBhvr>
                                        <p:cTn id="5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000"/>
                                        <p:tgtEl>
                                          <p:spTgt spid="20"/>
                                        </p:tgtEl>
                                      </p:cBhvr>
                                    </p:animEffect>
                                    <p:anim calcmode="lin" valueType="num">
                                      <p:cBhvr>
                                        <p:cTn id="65" dur="2000" fill="hold"/>
                                        <p:tgtEl>
                                          <p:spTgt spid="20"/>
                                        </p:tgtEl>
                                        <p:attrNameLst>
                                          <p:attrName>ppt_w</p:attrName>
                                        </p:attrNameLst>
                                      </p:cBhvr>
                                      <p:tavLst>
                                        <p:tav tm="0" fmla="#ppt_w*sin(2.5*pi*$)">
                                          <p:val>
                                            <p:fltVal val="0"/>
                                          </p:val>
                                        </p:tav>
                                        <p:tav tm="100000">
                                          <p:val>
                                            <p:fltVal val="1"/>
                                          </p:val>
                                        </p:tav>
                                      </p:tavLst>
                                    </p:anim>
                                    <p:anim calcmode="lin" valueType="num">
                                      <p:cBhvr>
                                        <p:cTn id="6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643467" y="1343405"/>
            <a:ext cx="10905066" cy="4171189"/>
          </a:xfrm>
          <a:prstGeom prst="rect">
            <a:avLst/>
          </a:prstGeom>
        </p:spPr>
      </p:pic>
      <p:sp>
        <p:nvSpPr>
          <p:cNvPr id="3" name="TextBox 8">
            <a:extLst>
              <a:ext uri="{FF2B5EF4-FFF2-40B4-BE49-F238E27FC236}">
                <a16:creationId xmlns:a16="http://schemas.microsoft.com/office/drawing/2014/main" id="{1DD6B167-19B3-5153-B3F1-C4648C71AB6C}"/>
              </a:ext>
            </a:extLst>
          </p:cNvPr>
          <p:cNvSpPr txBox="1"/>
          <p:nvPr/>
        </p:nvSpPr>
        <p:spPr>
          <a:xfrm>
            <a:off x="3692169" y="1764781"/>
            <a:ext cx="7880068" cy="1235916"/>
          </a:xfrm>
          <a:prstGeom prst="rect">
            <a:avLst/>
          </a:prstGeom>
        </p:spPr>
        <p:txBody>
          <a:bodyPr lIns="0" tIns="0" rIns="0" bIns="0" rtlCol="0" anchor="t">
            <a:spAutoFit/>
          </a:bodyPr>
          <a:lstStyle/>
          <a:p>
            <a:pPr marL="0" marR="0" lvl="0" indent="0" algn="l" defTabSz="914400" rtl="0" eaLnBrk="1" fontAlgn="auto" latinLnBrk="0" hangingPunct="1">
              <a:lnSpc>
                <a:spcPts val="3306"/>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Nếu</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Mông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Cổ</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tràn</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sang,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thì</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cựa</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gà</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trống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đâm</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thủng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áo</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giáp</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tiếng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điếc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tai.</a:t>
            </a:r>
          </a:p>
          <a:p>
            <a:pPr marL="0" marR="0" lvl="0" indent="0" algn="l" defTabSz="914400" rtl="0" eaLnBrk="1" fontAlgn="auto" latinLnBrk="0" hangingPunct="1">
              <a:lnSpc>
                <a:spcPts val="3306"/>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endParaRPr>
          </a:p>
        </p:txBody>
      </p:sp>
      <p:sp>
        <p:nvSpPr>
          <p:cNvPr id="4" name="TextBox 9">
            <a:extLst>
              <a:ext uri="{FF2B5EF4-FFF2-40B4-BE49-F238E27FC236}">
                <a16:creationId xmlns:a16="http://schemas.microsoft.com/office/drawing/2014/main" id="{6E8D833B-BD33-1EA9-F7D8-EB3132D40F36}"/>
              </a:ext>
            </a:extLst>
          </p:cNvPr>
          <p:cNvSpPr txBox="1"/>
          <p:nvPr/>
        </p:nvSpPr>
        <p:spPr>
          <a:xfrm>
            <a:off x="1128256" y="402888"/>
            <a:ext cx="9935488" cy="981807"/>
          </a:xfrm>
          <a:prstGeom prst="rect">
            <a:avLst/>
          </a:prstGeom>
        </p:spPr>
        <p:txBody>
          <a:bodyPr wrap="square" lIns="0" tIns="0" rIns="0" bIns="0" rtlCol="0" anchor="t">
            <a:spAutoFit/>
          </a:bodyPr>
          <a:lstStyle/>
          <a:p>
            <a:pPr marL="0" marR="0" lvl="0" indent="0" algn="ctr" defTabSz="914400" rtl="0" eaLnBrk="1" fontAlgn="auto" latinLnBrk="0" hangingPunct="1">
              <a:lnSpc>
                <a:spcPts val="3974"/>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minh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KHÔNG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 name="TextBox 10">
            <a:extLst>
              <a:ext uri="{FF2B5EF4-FFF2-40B4-BE49-F238E27FC236}">
                <a16:creationId xmlns:a16="http://schemas.microsoft.com/office/drawing/2014/main" id="{6F60DC61-FEEC-8D0D-8774-85B063D87E9B}"/>
              </a:ext>
            </a:extLst>
          </p:cNvPr>
          <p:cNvSpPr txBox="1"/>
          <p:nvPr/>
        </p:nvSpPr>
        <p:spPr>
          <a:xfrm>
            <a:off x="2964026" y="3364469"/>
            <a:ext cx="7639127" cy="408766"/>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niềm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11">
            <a:extLst>
              <a:ext uri="{FF2B5EF4-FFF2-40B4-BE49-F238E27FC236}">
                <a16:creationId xmlns:a16="http://schemas.microsoft.com/office/drawing/2014/main" id="{4FBCF5C4-B80B-0410-ACB7-B3727D104614}"/>
              </a:ext>
            </a:extLst>
          </p:cNvPr>
          <p:cNvSpPr txBox="1"/>
          <p:nvPr/>
        </p:nvSpPr>
        <p:spPr>
          <a:xfrm>
            <a:off x="1685478" y="4444912"/>
            <a:ext cx="6806706" cy="897682"/>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giờ</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dẫu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vẻ</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phỏng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7" name="TextBox 12">
            <a:extLst>
              <a:ext uri="{FF2B5EF4-FFF2-40B4-BE49-F238E27FC236}">
                <a16:creationId xmlns:a16="http://schemas.microsoft.com/office/drawing/2014/main" id="{B8A18AB1-6163-D196-BFD2-1957CB935B43}"/>
              </a:ext>
            </a:extLst>
          </p:cNvPr>
          <p:cNvSpPr txBox="1"/>
          <p:nvPr/>
        </p:nvSpPr>
        <p:spPr>
          <a:xfrm>
            <a:off x="758779" y="1942919"/>
            <a:ext cx="2232339" cy="411972"/>
          </a:xfrm>
          <a:prstGeom prst="rect">
            <a:avLst/>
          </a:prstGeom>
        </p:spPr>
        <p:txBody>
          <a:bodyPr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505" b="1" i="0" u="sng"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BẰNG CHỨNG</a:t>
            </a:r>
          </a:p>
        </p:txBody>
      </p:sp>
    </p:spTree>
    <p:extLst>
      <p:ext uri="{BB962C8B-B14F-4D97-AF65-F5344CB8AC3E}">
        <p14:creationId xmlns:p14="http://schemas.microsoft.com/office/powerpoint/2010/main" val="257460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14">
            <a:extLst>
              <a:ext uri="{FF2B5EF4-FFF2-40B4-BE49-F238E27FC236}">
                <a16:creationId xmlns:a16="http://schemas.microsoft.com/office/drawing/2014/main" id="{1B7F77EB-60D0-122C-E1E6-91ED48E919C7}"/>
              </a:ext>
            </a:extLst>
          </p:cNvPr>
          <p:cNvSpPr/>
          <p:nvPr/>
        </p:nvSpPr>
        <p:spPr>
          <a:xfrm>
            <a:off x="3822000" y="737805"/>
            <a:ext cx="4314699" cy="1278720"/>
          </a:xfrm>
          <a:custGeom>
            <a:avLst/>
            <a:gdLst/>
            <a:ahLst/>
            <a:cxnLst/>
            <a:rect l="l" t="t" r="r" b="b"/>
            <a:pathLst>
              <a:path w="6472048" h="1918080">
                <a:moveTo>
                  <a:pt x="0" y="0"/>
                </a:moveTo>
                <a:lnTo>
                  <a:pt x="6472048" y="0"/>
                </a:lnTo>
                <a:lnTo>
                  <a:pt x="6472048" y="1918079"/>
                </a:lnTo>
                <a:lnTo>
                  <a:pt x="0" y="19180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15">
            <a:extLst>
              <a:ext uri="{FF2B5EF4-FFF2-40B4-BE49-F238E27FC236}">
                <a16:creationId xmlns:a16="http://schemas.microsoft.com/office/drawing/2014/main" id="{8C45A1D3-9544-C65F-8240-37CCC195582F}"/>
              </a:ext>
            </a:extLst>
          </p:cNvPr>
          <p:cNvSpPr txBox="1"/>
          <p:nvPr/>
        </p:nvSpPr>
        <p:spPr>
          <a:xfrm>
            <a:off x="4662161" y="1063228"/>
            <a:ext cx="2634377" cy="564257"/>
          </a:xfrm>
          <a:prstGeom prst="rect">
            <a:avLst/>
          </a:prstGeom>
        </p:spPr>
        <p:txBody>
          <a:bodyPr lIns="0" tIns="0" rIns="0" bIns="0" rtlCol="0" anchor="t">
            <a:spAutoFit/>
          </a:bodyPr>
          <a:lstStyle/>
          <a:p>
            <a:pPr marL="0" marR="0" lvl="0" indent="0" algn="ctr" defTabSz="914400" rtl="0" eaLnBrk="1" fontAlgn="auto" latinLnBrk="0" hangingPunct="1">
              <a:lnSpc>
                <a:spcPts val="4374"/>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6">
            <a:extLst>
              <a:ext uri="{FF2B5EF4-FFF2-40B4-BE49-F238E27FC236}">
                <a16:creationId xmlns:a16="http://schemas.microsoft.com/office/drawing/2014/main" id="{DF64C049-1643-7D22-38EA-BE44AFCF0288}"/>
              </a:ext>
            </a:extLst>
          </p:cNvPr>
          <p:cNvSpPr txBox="1"/>
          <p:nvPr/>
        </p:nvSpPr>
        <p:spPr>
          <a:xfrm>
            <a:off x="1768840" y="2196569"/>
            <a:ext cx="8253216" cy="449353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tăng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đậm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khuyên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nhủ</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nhịp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chậm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tỉ</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giàu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hô</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hưởng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47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id="{9E7EDDDA-D299-B057-FFA3-0B790913F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95E62752-1C99-DCE5-D6A5-821FF7962D70}"/>
              </a:ext>
            </a:extLst>
          </p:cNvPr>
          <p:cNvSpPr txBox="1">
            <a:spLocks noChangeArrowheads="1"/>
          </p:cNvSpPr>
          <p:nvPr/>
        </p:nvSpPr>
        <p:spPr bwMode="auto">
          <a:xfrm>
            <a:off x="734661" y="362397"/>
            <a:ext cx="322274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KHĂN TRẢI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pic>
        <p:nvPicPr>
          <p:cNvPr id="6" name="Google Shape;164;p9">
            <a:extLst>
              <a:ext uri="{FF2B5EF4-FFF2-40B4-BE49-F238E27FC236}">
                <a16:creationId xmlns:a16="http://schemas.microsoft.com/office/drawing/2014/main" id="{E548E1EA-7EA4-867D-36F5-2FC58B1DECC6}"/>
              </a:ext>
            </a:extLst>
          </p:cNvPr>
          <p:cNvPicPr preferRelativeResize="0"/>
          <p:nvPr/>
        </p:nvPicPr>
        <p:blipFill rotWithShape="1">
          <a:blip r:embed="rId3">
            <a:alphaModFix/>
          </a:blip>
          <a:srcRect l="15285" t="10430" r="46645" b="11190"/>
          <a:stretch/>
        </p:blipFill>
        <p:spPr>
          <a:xfrm>
            <a:off x="-652943" y="1483568"/>
            <a:ext cx="6703100" cy="5012035"/>
          </a:xfrm>
          <a:prstGeom prst="rect">
            <a:avLst/>
          </a:prstGeom>
          <a:noFill/>
          <a:ln>
            <a:noFill/>
          </a:ln>
        </p:spPr>
      </p:pic>
      <p:sp>
        <p:nvSpPr>
          <p:cNvPr id="7" name="Rectangle 6">
            <a:extLst>
              <a:ext uri="{FF2B5EF4-FFF2-40B4-BE49-F238E27FC236}">
                <a16:creationId xmlns:a16="http://schemas.microsoft.com/office/drawing/2014/main" id="{4C98B6A4-7033-8D9E-4AC9-11EC80C07036}"/>
              </a:ext>
            </a:extLst>
          </p:cNvPr>
          <p:cNvSpPr/>
          <p:nvPr/>
        </p:nvSpPr>
        <p:spPr>
          <a:xfrm>
            <a:off x="445542" y="2247370"/>
            <a:ext cx="4970641"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endParaRPr>
          </a:p>
        </p:txBody>
      </p:sp>
      <p:pic>
        <p:nvPicPr>
          <p:cNvPr id="8" name="Picture 7">
            <a:extLst>
              <a:ext uri="{FF2B5EF4-FFF2-40B4-BE49-F238E27FC236}">
                <a16:creationId xmlns:a16="http://schemas.microsoft.com/office/drawing/2014/main" id="{A7CB6C79-0145-DFB1-FCCE-CC3BB7E6BABE}"/>
              </a:ext>
            </a:extLst>
          </p:cNvPr>
          <p:cNvPicPr>
            <a:picLocks noChangeAspect="1"/>
          </p:cNvPicPr>
          <p:nvPr/>
        </p:nvPicPr>
        <p:blipFill>
          <a:blip r:embed="rId4"/>
          <a:stretch>
            <a:fillRect/>
          </a:stretch>
        </p:blipFill>
        <p:spPr>
          <a:xfrm>
            <a:off x="5416183" y="0"/>
            <a:ext cx="6703101" cy="7020732"/>
          </a:xfrm>
          <a:prstGeom prst="rect">
            <a:avLst/>
          </a:prstGeom>
        </p:spPr>
      </p:pic>
    </p:spTree>
    <p:extLst>
      <p:ext uri="{BB962C8B-B14F-4D97-AF65-F5344CB8AC3E}">
        <p14:creationId xmlns:p14="http://schemas.microsoft.com/office/powerpoint/2010/main" val="17601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0" y="-1"/>
            <a:ext cx="12191999"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5" name="AutoShape 3"/>
          <p:cNvSpPr>
            <a:spLocks noChangeArrowheads="1"/>
          </p:cNvSpPr>
          <p:nvPr/>
        </p:nvSpPr>
        <p:spPr bwMode="auto">
          <a:xfrm rot="10800000">
            <a:off x="-75606" y="5007369"/>
            <a:ext cx="12423233"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 name="AutoShape 4"/>
          <p:cNvSpPr>
            <a:spLocks noChangeArrowheads="1"/>
          </p:cNvSpPr>
          <p:nvPr/>
        </p:nvSpPr>
        <p:spPr bwMode="auto">
          <a:xfrm rot="5400000">
            <a:off x="6769673" y="1448354"/>
            <a:ext cx="6858000" cy="3986653"/>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7" name="AutoShape 5"/>
          <p:cNvSpPr>
            <a:spLocks noChangeArrowheads="1"/>
          </p:cNvSpPr>
          <p:nvPr/>
        </p:nvSpPr>
        <p:spPr bwMode="auto">
          <a:xfrm rot="-5400000">
            <a:off x="-1600200" y="1600200"/>
            <a:ext cx="6858000" cy="3657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Bạn</a:t>
            </a:r>
            <a:r>
              <a:rPr kumimoji="0" lang="en-US" sz="2800" b="0"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1:</a:t>
            </a:r>
            <a:r>
              <a:rPr kumimoji="0" lang="en-US" sz="2800" b="0"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endParaRPr kumimoji="0" lang="en-US" alt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Bạn</a:t>
            </a:r>
            <a:r>
              <a:rPr kumimoji="0" lang="en-US" sz="2800" b="1"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3</a:t>
            </a:r>
            <a:r>
              <a:rPr kumimoji="0" lang="en-US" sz="2800" b="1"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Bạn</a:t>
            </a:r>
            <a:r>
              <a:rPr kumimoji="0" lang="en-US" sz="28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4</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a:t>
            </a:r>
            <a:r>
              <a:rPr kumimoji="0" lang="en-US" altLang="en-US" sz="2800" b="1" i="0" u="none" strike="noStrike" kern="1200" cap="none" spc="0" normalizeH="0" baseline="0" noProof="0" dirty="0">
                <a:ln>
                  <a:noFill/>
                </a:ln>
                <a:solidFill>
                  <a:srgbClr val="000000"/>
                </a:solidFill>
                <a:effectLst/>
                <a:uLnTx/>
                <a:uFillTx/>
                <a:latin typeface="SVN-Vanilla Daisy Pro" panose="00000500000000000000" pitchFamily="2" charset="0"/>
                <a:ea typeface="+mn-ea"/>
                <a:cs typeface="+mn-cs"/>
              </a:rPr>
              <a:t>………………………………………………………………………………………………………………………………………………………………</a:t>
            </a:r>
          </a:p>
        </p:txBody>
      </p:sp>
      <p:sp>
        <p:nvSpPr>
          <p:cNvPr id="12" name="Text Box 10"/>
          <p:cNvSpPr txBox="1">
            <a:spLocks noChangeArrowheads="1"/>
          </p:cNvSpPr>
          <p:nvPr/>
        </p:nvSpPr>
        <p:spPr bwMode="auto">
          <a:xfrm>
            <a:off x="643812" y="2125407"/>
            <a:ext cx="2241798" cy="292387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Bạn</a:t>
            </a:r>
            <a:r>
              <a:rPr kumimoji="0" lang="en-US" sz="32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2</a:t>
            </a:r>
            <a:r>
              <a:rPr kumimoji="0" lang="en-US" sz="32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a:t>
            </a:r>
            <a:r>
              <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2B05CB"/>
              </a:solidFill>
              <a:effectLst/>
              <a:uLnTx/>
              <a:uFillTx/>
              <a:latin typeface="Times New Roman" panose="02020603050405020304" pitchFamily="18" charset="0"/>
              <a:ea typeface="+mn-ea"/>
              <a:cs typeface="+mn-cs"/>
            </a:endParaRPr>
          </a:p>
        </p:txBody>
      </p:sp>
      <p:sp>
        <p:nvSpPr>
          <p:cNvPr id="13" name="Rectangle 12"/>
          <p:cNvSpPr/>
          <p:nvPr/>
        </p:nvSpPr>
        <p:spPr>
          <a:xfrm>
            <a:off x="7695516" y="4458151"/>
            <a:ext cx="759666" cy="664387"/>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624086" y="2145047"/>
            <a:ext cx="4520296" cy="2862322"/>
          </a:xfrm>
          <a:prstGeom prst="rect">
            <a:avLst/>
          </a:prstGeom>
          <a:noFill/>
          <a:ln w="9525" algn="ctr">
            <a:noFill/>
            <a:miter lim="800000"/>
            <a:headEnd/>
            <a:tailEnd/>
          </a:ln>
          <a:effectLst/>
        </p:spPr>
        <p:txBody>
          <a:bodyPr wrap="square">
            <a:spAutoFit/>
          </a:bodyPr>
          <a:lstStyle/>
          <a:p>
            <a:pPr marR="0" lvl="0" algn="just" defTabSz="661751" rtl="0" eaLnBrk="1" fontAlgn="base" latinLnBrk="0" hangingPunct="1">
              <a:lnSpc>
                <a:spcPct val="100000"/>
              </a:lnSpc>
              <a:spcBef>
                <a:spcPct val="0"/>
              </a:spcBef>
              <a:spcAft>
                <a:spcPct val="0"/>
              </a:spcAft>
              <a:buClrTx/>
              <a:buSzTx/>
              <a:tabLst/>
              <a:defRPr/>
            </a:pP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lẽ</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tướng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suy</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R="0" lvl="0" algn="just" defTabSz="661751" rtl="0" eaLnBrk="1" fontAlgn="base" latinLnBrk="0" hangingPunct="1">
              <a:lnSpc>
                <a:spcPct val="100000"/>
              </a:lnSpc>
              <a:spcBef>
                <a:spcPct val="0"/>
              </a:spcBef>
              <a:spcAft>
                <a:spcPct val="0"/>
              </a:spcAft>
              <a:buClrTx/>
              <a:buSzTx/>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477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ần Quốc Tuấn Hưng Đạo Vương (12??-1300) - by Phòng tranh Cu Tí #vietnam |  Việt nam, Ảnh tường cho điện thoại, Chiến binh">
            <a:extLst>
              <a:ext uri="{FF2B5EF4-FFF2-40B4-BE49-F238E27FC236}">
                <a16:creationId xmlns:a16="http://schemas.microsoft.com/office/drawing/2014/main" id="{B7A89D53-AE25-427B-9BD2-AB46D7269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1" y="1124261"/>
            <a:ext cx="12192000" cy="5800325"/>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496C9F5-2981-439B-BF96-D723382C2CB7}"/>
              </a:ext>
            </a:extLst>
          </p:cNvPr>
          <p:cNvSpPr txBox="1">
            <a:spLocks/>
          </p:cNvSpPr>
          <p:nvPr/>
        </p:nvSpPr>
        <p:spPr>
          <a:xfrm>
            <a:off x="320040" y="1124261"/>
            <a:ext cx="11551920" cy="5127505"/>
          </a:xfrm>
          <a:prstGeom prst="rect">
            <a:avLst/>
          </a:prstGeom>
        </p:spPr>
        <p:txBody>
          <a:bodyPr vert="horz" lIns="109728" tIns="54864" rIns="109728" bIns="54864" rtlCol="0">
            <a:norm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 Mối quan hệ giữa vị chủ soái và các tướng sĩ</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mặc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cơm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nhỏ</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thăng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chức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lương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ít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cấp</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bổng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thuỷ</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thuyền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bộ</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kém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gì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ight Arrow 4">
            <a:extLst>
              <a:ext uri="{FF2B5EF4-FFF2-40B4-BE49-F238E27FC236}">
                <a16:creationId xmlns:a16="http://schemas.microsoft.com/office/drawing/2014/main" id="{95658780-76FB-4596-A749-313BF1E58B25}"/>
              </a:ext>
            </a:extLst>
          </p:cNvPr>
          <p:cNvSpPr/>
          <p:nvPr/>
        </p:nvSpPr>
        <p:spPr>
          <a:xfrm>
            <a:off x="447735" y="5274218"/>
            <a:ext cx="914400" cy="838200"/>
          </a:xfrm>
          <a:prstGeom prst="rightArrow">
            <a:avLst/>
          </a:prstGeom>
          <a:solidFill>
            <a:schemeClr val="accent4">
              <a:lumMod val="60000"/>
              <a:lumOff val="40000"/>
            </a:schemeClr>
          </a:solidFill>
          <a:ln w="25400" cap="flat" cmpd="sng" algn="ctr">
            <a:noFill/>
            <a:prstDash val="solid"/>
          </a:ln>
          <a:effectLst/>
        </p:spPr>
        <p:txBody>
          <a:bodyPr rtlCol="0" anchor="ctr"/>
          <a:lstStyle/>
          <a:p>
            <a:pPr marL="0" marR="0" lvl="0" indent="0" algn="ctr" defTabSz="1098996" rtl="0" eaLnBrk="1" fontAlgn="auto" latinLnBrk="0" hangingPunct="1">
              <a:lnSpc>
                <a:spcPct val="100000"/>
              </a:lnSpc>
              <a:spcBef>
                <a:spcPts val="0"/>
              </a:spcBef>
              <a:spcAft>
                <a:spcPts val="0"/>
              </a:spcAft>
              <a:buClrTx/>
              <a:buSzTx/>
              <a:buFontTx/>
              <a:buNone/>
              <a:tabLst/>
              <a:defRPr/>
            </a:pPr>
            <a:endParaRPr kumimoji="0" lang="vi-VN" sz="2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lowchart: Process 5">
            <a:extLst>
              <a:ext uri="{FF2B5EF4-FFF2-40B4-BE49-F238E27FC236}">
                <a16:creationId xmlns:a16="http://schemas.microsoft.com/office/drawing/2014/main" id="{FD2597BB-9061-4012-BEBB-8B4A048E4C43}"/>
              </a:ext>
            </a:extLst>
          </p:cNvPr>
          <p:cNvSpPr/>
          <p:nvPr/>
        </p:nvSpPr>
        <p:spPr>
          <a:xfrm>
            <a:off x="1702669" y="5274218"/>
            <a:ext cx="10296986" cy="1130619"/>
          </a:xfrm>
          <a:prstGeom prst="flowChartProcess">
            <a:avLst/>
          </a:prstGeom>
          <a:solidFill>
            <a:schemeClr val="accent4">
              <a:lumMod val="60000"/>
              <a:lumOff val="40000"/>
            </a:schemeClr>
          </a:solidFill>
          <a:ln w="25400" cap="flat" cmpd="sng" algn="ctr">
            <a:noFill/>
            <a:prstDash val="solid"/>
          </a:ln>
          <a:effectLst/>
        </p:spPr>
        <p:txBody>
          <a:bodyPr rtlCol="0" anchor="ctr"/>
          <a:lstStyle/>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0" i="1" u="none" strike="noStrike" kern="0" cap="none" spc="0" normalizeH="0" baseline="0" noProof="0" dirty="0">
                <a:ln>
                  <a:noFill/>
                </a:ln>
                <a:solidFill>
                  <a:prstClr val="black"/>
                </a:solidFill>
                <a:effectLst/>
                <a:uLnTx/>
                <a:uFillTx/>
                <a:latin typeface="Times New Roman"/>
                <a:ea typeface="Times New Roman"/>
                <a:cs typeface="+mn-cs"/>
              </a:rPr>
              <a:t> </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Tướng sĩ</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 soi lại mình,</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biết trân trọng giữ gìn mối ân tình</a:t>
            </a:r>
          </a:p>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L</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àm cơ sở cho việc trách mắng, phê phán sai lầm</a:t>
            </a:r>
            <a:endParaRPr kumimoji="0" lang="vi-VN" sz="3200" b="1"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75FBAA7D-4189-4215-99F1-7DC788F6B522}"/>
              </a:ext>
            </a:extLst>
          </p:cNvPr>
          <p:cNvSpPr txBox="1"/>
          <p:nvPr/>
        </p:nvSpPr>
        <p:spPr>
          <a:xfrm>
            <a:off x="406487" y="3270370"/>
            <a:ext cx="11379025" cy="1508105"/>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Mối ân tình</a:t>
            </a:r>
            <a:r>
              <a:rPr kumimoji="0" lang="vi-VN" sz="3200" b="0" i="1" u="none" strike="noStrike" kern="1200" cap="none" spc="0" normalizeH="0" baseline="0" noProof="0" dirty="0">
                <a:ln>
                  <a:noFill/>
                </a:ln>
                <a:solidFill>
                  <a:prstClr val="black"/>
                </a:solidFill>
                <a:effectLst/>
                <a:uLnTx/>
                <a:uFillTx/>
                <a:latin typeface="Times New Roman"/>
                <a:ea typeface="Times New Roman"/>
                <a:cs typeface="Times New Roman"/>
              </a:rPr>
              <a:t> vào sinh ra tử, đồng cam cộng khổ</a:t>
            </a:r>
            <a:endParaRPr kumimoji="0" lang="en-US" sz="32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chủ</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n</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ghiêm</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khắc</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đầy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uy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en-US" sz="3000" b="0" i="0" u="none" strike="noStrike" kern="1200" cap="none" spc="0" normalizeH="0" baseline="0" noProof="0" dirty="0">
              <a:ln>
                <a:noFill/>
              </a:ln>
              <a:solidFill>
                <a:prstClr val="black"/>
              </a:solidFill>
              <a:effectLst/>
              <a:uLnTx/>
              <a:uFillTx/>
              <a:latin typeface="Arial"/>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fr-FR"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cùng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cảnh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ngộ</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c</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cần</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7" name="矩形: 圆角 24">
            <a:extLst>
              <a:ext uri="{FF2B5EF4-FFF2-40B4-BE49-F238E27FC236}">
                <a16:creationId xmlns:a16="http://schemas.microsoft.com/office/drawing/2014/main" id="{E10488E0-C378-FC93-4BAD-7A95BC0891E1}"/>
              </a:ext>
            </a:extLst>
          </p:cNvPr>
          <p:cNvSpPr/>
          <p:nvPr/>
        </p:nvSpPr>
        <p:spPr>
          <a:xfrm>
            <a:off x="1692161" y="199804"/>
            <a:ext cx="9205687"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3: Phân tích phải trái, đúng sai</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2">
            <a:extLst>
              <a:ext uri="{FF2B5EF4-FFF2-40B4-BE49-F238E27FC236}">
                <a16:creationId xmlns:a16="http://schemas.microsoft.com/office/drawing/2014/main" id="{174070E2-D211-858E-4673-C695DB5C25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171" y="44652"/>
            <a:ext cx="1232592" cy="1119720"/>
          </a:xfrm>
          <a:prstGeom prst="rect">
            <a:avLst/>
          </a:prstGeom>
        </p:spPr>
      </p:pic>
    </p:spTree>
    <p:extLst>
      <p:ext uri="{BB962C8B-B14F-4D97-AF65-F5344CB8AC3E}">
        <p14:creationId xmlns:p14="http://schemas.microsoft.com/office/powerpoint/2010/main" val="6802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par>
                                <p:cTn id="43" presetID="6"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1: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kumimoji="0" lang="en-US"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Hưng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Trần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Quốc</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Tuấn</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tướng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Võ</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Nguyên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Giáp</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382294037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4549AFC-6141-DEA8-512D-1E19ED6EC199}"/>
              </a:ext>
            </a:extLst>
          </p:cNvPr>
          <p:cNvSpPr txBox="1"/>
          <p:nvPr/>
        </p:nvSpPr>
        <p:spPr>
          <a:xfrm>
            <a:off x="46494" y="264888"/>
            <a:ext cx="4474082" cy="5583126"/>
          </a:xfrm>
          <a:prstGeom prst="rect">
            <a:avLst/>
          </a:prstGeom>
        </p:spPr>
        <p:txBody>
          <a:bodyPr vert="horz" lIns="91440" tIns="45720" rIns="91440" bIns="45720" rtlCol="0" anchor="ctr">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8" name="TextBox 4">
            <a:extLst>
              <a:ext uri="{FF2B5EF4-FFF2-40B4-BE49-F238E27FC236}">
                <a16:creationId xmlns:a16="http://schemas.microsoft.com/office/drawing/2014/main" id="{F718620A-0A89-72CD-318A-8F295713A921}"/>
              </a:ext>
            </a:extLst>
          </p:cNvPr>
          <p:cNvGraphicFramePr/>
          <p:nvPr>
            <p:extLst>
              <p:ext uri="{D42A27DB-BD31-4B8C-83A1-F6EECF244321}">
                <p14:modId xmlns:p14="http://schemas.microsoft.com/office/powerpoint/2010/main" val="353392306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8174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2CABD68-01B4-4186-903B-E924FE20119E}"/>
              </a:ext>
            </a:extLst>
          </p:cNvPr>
          <p:cNvGraphicFramePr>
            <a:graphicFrameLocks noGrp="1"/>
          </p:cNvGraphicFramePr>
          <p:nvPr/>
        </p:nvGraphicFramePr>
        <p:xfrm>
          <a:off x="109477" y="1467478"/>
          <a:ext cx="11887200" cy="3657600"/>
        </p:xfrm>
        <a:graphic>
          <a:graphicData uri="http://schemas.openxmlformats.org/drawingml/2006/table">
            <a:tbl>
              <a:tblPr firstRow="1" firstCol="1" bandRow="1"/>
              <a:tblGrid>
                <a:gridCol w="5789734">
                  <a:extLst>
                    <a:ext uri="{9D8B030D-6E8A-4147-A177-3AD203B41FA5}">
                      <a16:colId xmlns:a16="http://schemas.microsoft.com/office/drawing/2014/main" val="20000"/>
                    </a:ext>
                  </a:extLst>
                </a:gridCol>
                <a:gridCol w="6097466">
                  <a:extLst>
                    <a:ext uri="{9D8B030D-6E8A-4147-A177-3AD203B41FA5}">
                      <a16:colId xmlns:a16="http://schemas.microsoft.com/office/drawing/2014/main" val="20001"/>
                    </a:ext>
                  </a:extLst>
                </a:gridCol>
              </a:tblGrid>
              <a:tr h="3657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spcAft>
                          <a:spcPts val="0"/>
                        </a:spcAft>
                      </a:pPr>
                      <a:endParaRPr lang="vi-VN" sz="2800"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Đầu hàng, thất bại </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sẽ</a:t>
                      </a:r>
                      <a:r>
                        <a:rPr lang="pt-BR" sz="2800" b="1" baseline="0" dirty="0">
                          <a:effectLst/>
                          <a:latin typeface="Times New Roman"/>
                          <a:ea typeface="Times New Roman"/>
                          <a:cs typeface="Times New Roman"/>
                        </a:rPr>
                        <a:t> </a:t>
                      </a:r>
                      <a:r>
                        <a:rPr lang="pt-BR" sz="2800" b="1" dirty="0">
                          <a:effectLst/>
                          <a:latin typeface="Times New Roman"/>
                          <a:ea typeface="Times New Roman"/>
                          <a:cs typeface="Times New Roman"/>
                        </a:rPr>
                        <a:t> mất</a:t>
                      </a:r>
                      <a:endParaRPr lang="vi-VN" sz="2800" b="1"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 tất cả</a:t>
                      </a:r>
                      <a:endParaRPr lang="vi-VN" sz="2800" b="1" dirty="0">
                        <a:effectLst/>
                        <a:latin typeface="Arial"/>
                        <a:ea typeface="Arial"/>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Từ</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ngữ</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mang</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tính</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phủ</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định</a:t>
                      </a:r>
                      <a:r>
                        <a:rPr lang="fr-FR" sz="2800" b="1" dirty="0">
                          <a:solidFill>
                            <a:srgbClr val="7030A0"/>
                          </a:solidFill>
                          <a:effectLst/>
                          <a:latin typeface="Times New Roman"/>
                          <a:ea typeface="Times New Roman"/>
                          <a:cs typeface="Times New Roman"/>
                        </a:rPr>
                        <a:t>: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Không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còn</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mất</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khốn</a:t>
                      </a:r>
                      <a:endParaRPr lang="vi-VN" sz="2800" b="1" dirty="0">
                        <a:effectLst/>
                        <a:latin typeface="Times New Roman"/>
                        <a:ea typeface="Times New Roman"/>
                        <a:cs typeface="Times New Roman"/>
                      </a:endParaRPr>
                    </a:p>
                    <a:p>
                      <a:pPr algn="just">
                        <a:lnSpc>
                          <a:spcPct val="100000"/>
                        </a:lnSpc>
                        <a:spcAft>
                          <a:spcPts val="0"/>
                        </a:spcAft>
                      </a:pPr>
                      <a:r>
                        <a:rPr lang="vi-VN" sz="2800" b="1" dirty="0">
                          <a:solidFill>
                            <a:schemeClr val="tx1"/>
                          </a:solidFill>
                          <a:effectLst/>
                          <a:latin typeface="Times New Roman"/>
                          <a:ea typeface="Times New Roman"/>
                          <a:cs typeface="Times New Roman"/>
                        </a:rPr>
                        <a:t>-</a:t>
                      </a:r>
                      <a:r>
                        <a:rPr lang="vi-VN" sz="2800" b="1" baseline="0" dirty="0">
                          <a:solidFill>
                            <a:schemeClr val="tx1"/>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Thái</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độ</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phê</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phán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0000"/>
                        </a:lnSpc>
                        <a:spcAft>
                          <a:spcPts val="0"/>
                        </a:spcAft>
                      </a:pPr>
                      <a:endParaRPr lang="vi-VN" sz="2800" dirty="0">
                        <a:effectLst/>
                        <a:latin typeface="Times New Roman"/>
                        <a:ea typeface="Times New Roman"/>
                        <a:cs typeface="Times New Roman"/>
                      </a:endParaRPr>
                    </a:p>
                    <a:p>
                      <a:pPr algn="just">
                        <a:lnSpc>
                          <a:spcPct val="100000"/>
                        </a:lnSpc>
                        <a:spcAft>
                          <a:spcPts val="0"/>
                        </a:spcAft>
                      </a:pPr>
                      <a:r>
                        <a:rPr lang="pt-BR" sz="2800" b="1" dirty="0">
                          <a:effectLst/>
                          <a:latin typeface="Times New Roman"/>
                          <a:ea typeface="Times New Roman"/>
                          <a:cs typeface="Times New Roman"/>
                        </a:rPr>
                        <a:t>Chiến đấu, thắng lợi</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được cả chung, riêng </a:t>
                      </a:r>
                      <a:endParaRPr lang="vi-VN" sz="2800" b="1" dirty="0">
                        <a:effectLst/>
                        <a:latin typeface="Times New Roman"/>
                        <a:ea typeface="Times New Roman"/>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Từ ngữ mang tính khẳng định: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Mãi mãi vững bền,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đời đời hưởng thụ,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sử sách lưu thơm</a:t>
                      </a:r>
                      <a:endParaRPr lang="vi-VN" sz="2800" b="1" dirty="0">
                        <a:solidFill>
                          <a:srgbClr val="7030A0"/>
                        </a:solidFill>
                        <a:effectLst/>
                        <a:latin typeface="Times New Roman"/>
                        <a:ea typeface="Times New Roman"/>
                        <a:cs typeface="Times New Roman"/>
                      </a:endParaRPr>
                    </a:p>
                    <a:p>
                      <a:pPr algn="just">
                        <a:lnSpc>
                          <a:spcPct val="100000"/>
                        </a:lnSpc>
                        <a:spcAft>
                          <a:spcPts val="0"/>
                        </a:spcAft>
                      </a:pPr>
                      <a:r>
                        <a:rPr lang="vi-VN" sz="2800" b="1" dirty="0">
                          <a:solidFill>
                            <a:srgbClr val="7030A0"/>
                          </a:solidFill>
                          <a:effectLst/>
                          <a:latin typeface="Times New Roman"/>
                          <a:ea typeface="Times New Roman"/>
                          <a:cs typeface="Times New Roman"/>
                        </a:rPr>
                        <a:t>-</a:t>
                      </a:r>
                      <a:r>
                        <a:rPr lang="vi-VN" sz="2800" b="1" baseline="0"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Thái độ động viên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22BEA579-EF2A-41F2-9E34-020D7ECAB472}"/>
              </a:ext>
            </a:extLst>
          </p:cNvPr>
          <p:cNvGraphicFramePr>
            <a:graphicFrameLocks noGrp="1"/>
          </p:cNvGraphicFramePr>
          <p:nvPr/>
        </p:nvGraphicFramePr>
        <p:xfrm>
          <a:off x="152400" y="719560"/>
          <a:ext cx="11887200" cy="518160"/>
        </p:xfrm>
        <a:graphic>
          <a:graphicData uri="http://schemas.openxmlformats.org/drawingml/2006/table">
            <a:tbl>
              <a:tblPr firstRow="1" firstCol="1" bandRow="1"/>
              <a:tblGrid>
                <a:gridCol w="5790402">
                  <a:extLst>
                    <a:ext uri="{9D8B030D-6E8A-4147-A177-3AD203B41FA5}">
                      <a16:colId xmlns:a16="http://schemas.microsoft.com/office/drawing/2014/main" val="20000"/>
                    </a:ext>
                  </a:extLst>
                </a:gridCol>
                <a:gridCol w="6096798">
                  <a:extLst>
                    <a:ext uri="{9D8B030D-6E8A-4147-A177-3AD203B41FA5}">
                      <a16:colId xmlns:a16="http://schemas.microsoft.com/office/drawing/2014/main" val="20001"/>
                    </a:ext>
                  </a:extLst>
                </a:gridCol>
              </a:tblGrid>
              <a:tr h="5120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1</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2</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bl>
          </a:graphicData>
        </a:graphic>
      </p:graphicFrame>
      <p:sp>
        <p:nvSpPr>
          <p:cNvPr id="6" name="Title 1">
            <a:extLst>
              <a:ext uri="{FF2B5EF4-FFF2-40B4-BE49-F238E27FC236}">
                <a16:creationId xmlns:a16="http://schemas.microsoft.com/office/drawing/2014/main" id="{51B53451-CCD1-4317-8600-039E4A28C9A8}"/>
              </a:ext>
            </a:extLst>
          </p:cNvPr>
          <p:cNvSpPr txBox="1">
            <a:spLocks/>
          </p:cNvSpPr>
          <p:nvPr/>
        </p:nvSpPr>
        <p:spPr>
          <a:xfrm>
            <a:off x="152400" y="4723822"/>
            <a:ext cx="11801354" cy="822960"/>
          </a:xfrm>
          <a:prstGeom prst="rect">
            <a:avLst/>
          </a:prstGeom>
        </p:spPr>
        <p:txBody>
          <a:bodyPr lIns="109902" tIns="54951" rIns="109902" bIns="54951">
            <a:noAutofit/>
          </a:bodyPr>
          <a:lstStyle>
            <a:lvl1pPr algn="ctr" defTabSz="914382" rtl="0" eaLnBrk="1" latinLnBrk="0" hangingPunct="1">
              <a:spcBef>
                <a:spcPct val="0"/>
              </a:spcBef>
              <a:buNone/>
              <a:defRPr sz="4400" kern="1200">
                <a:solidFill>
                  <a:schemeClr val="tx1"/>
                </a:solidFill>
                <a:latin typeface="+mj-lt"/>
                <a:ea typeface="+mj-ea"/>
                <a:cs typeface="+mj-cs"/>
              </a:defRPr>
            </a:lvl1pPr>
          </a:lstStyle>
          <a:p>
            <a:pPr marL="0" marR="0" lvl="0" indent="0" algn="ctr" defTabSz="914382"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dirty="0">
                <a:ln>
                  <a:noFill/>
                </a:ln>
                <a:solidFill>
                  <a:srgbClr val="FF0000"/>
                </a:solidFill>
                <a:effectLst/>
                <a:uLnTx/>
                <a:uFillTx/>
                <a:latin typeface="Arial"/>
                <a:ea typeface="Arial"/>
                <a:cs typeface="Times New Roman"/>
              </a:rPr>
            </a:b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=&gt; </a:t>
            </a: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Lập luận chặt chẽ, thuyết phục, tác động vào nhận thức,</a:t>
            </a:r>
          </a:p>
          <a:p>
            <a:pPr marL="0" marR="0" lvl="0" indent="0" algn="ctr" defTabSz="914382"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 tình cảm của các tướng sĩ</a:t>
            </a:r>
            <a:b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b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endParaRPr>
          </a:p>
        </p:txBody>
      </p:sp>
      <p:sp>
        <p:nvSpPr>
          <p:cNvPr id="3" name="TextBox 2">
            <a:extLst>
              <a:ext uri="{FF2B5EF4-FFF2-40B4-BE49-F238E27FC236}">
                <a16:creationId xmlns:a16="http://schemas.microsoft.com/office/drawing/2014/main" id="{C2A10576-76B0-6B3A-0DDF-DD1DFE1E9243}"/>
              </a:ext>
            </a:extLst>
          </p:cNvPr>
          <p:cNvSpPr txBox="1"/>
          <p:nvPr/>
        </p:nvSpPr>
        <p:spPr>
          <a:xfrm>
            <a:off x="663939" y="50683"/>
            <a:ext cx="4747510" cy="553998"/>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 Những việc nên làm</a:t>
            </a:r>
          </a:p>
        </p:txBody>
      </p:sp>
    </p:spTree>
    <p:extLst>
      <p:ext uri="{BB962C8B-B14F-4D97-AF65-F5344CB8AC3E}">
        <p14:creationId xmlns:p14="http://schemas.microsoft.com/office/powerpoint/2010/main" val="32000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4">
            <a:extLst>
              <a:ext uri="{FF2B5EF4-FFF2-40B4-BE49-F238E27FC236}">
                <a16:creationId xmlns:a16="http://schemas.microsoft.com/office/drawing/2014/main" id="{48A7FD59-D74D-4081-8AC1-BB31E8937E2B}"/>
              </a:ext>
            </a:extLst>
          </p:cNvPr>
          <p:cNvSpPr/>
          <p:nvPr/>
        </p:nvSpPr>
        <p:spPr>
          <a:xfrm>
            <a:off x="3014977" y="525052"/>
            <a:ext cx="878228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4: L</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ời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kêu</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gọi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các</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tướng</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sĩ</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2">
            <a:extLst>
              <a:ext uri="{FF2B5EF4-FFF2-40B4-BE49-F238E27FC236}">
                <a16:creationId xmlns:a16="http://schemas.microsoft.com/office/drawing/2014/main" id="{332093A8-8555-4DD3-8078-E827CA1C6B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09188" y="325248"/>
            <a:ext cx="1232592" cy="1119720"/>
          </a:xfrm>
          <a:prstGeom prst="rect">
            <a:avLst/>
          </a:prstGeom>
        </p:spPr>
      </p:pic>
      <p:pic>
        <p:nvPicPr>
          <p:cNvPr id="6" name="图片 12">
            <a:extLst>
              <a:ext uri="{FF2B5EF4-FFF2-40B4-BE49-F238E27FC236}">
                <a16:creationId xmlns:a16="http://schemas.microsoft.com/office/drawing/2014/main" id="{4E06346B-3708-47B5-8B9D-276909DCD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08443" y="-108547"/>
            <a:ext cx="4831119" cy="8326550"/>
          </a:xfrm>
          <a:prstGeom prst="rect">
            <a:avLst/>
          </a:prstGeom>
        </p:spPr>
      </p:pic>
      <p:sp>
        <p:nvSpPr>
          <p:cNvPr id="7" name="TextBox 6">
            <a:extLst>
              <a:ext uri="{FF2B5EF4-FFF2-40B4-BE49-F238E27FC236}">
                <a16:creationId xmlns:a16="http://schemas.microsoft.com/office/drawing/2014/main" id="{02C40843-FE8E-4A3F-B1AC-6C4A2B67DD1E}"/>
              </a:ext>
            </a:extLst>
          </p:cNvPr>
          <p:cNvSpPr txBox="1"/>
          <p:nvPr/>
        </p:nvSpPr>
        <p:spPr>
          <a:xfrm>
            <a:off x="727311" y="3278808"/>
            <a:ext cx="5631233" cy="584775"/>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yếu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8" name="TextBox 7">
            <a:extLst>
              <a:ext uri="{FF2B5EF4-FFF2-40B4-BE49-F238E27FC236}">
                <a16:creationId xmlns:a16="http://schemas.microsoft.com/office/drawing/2014/main" id="{DDE2B324-EF44-45E7-BB5B-9C36E42F0401}"/>
              </a:ext>
            </a:extLst>
          </p:cNvPr>
          <p:cNvSpPr txBox="1"/>
          <p:nvPr/>
        </p:nvSpPr>
        <p:spPr>
          <a:xfrm>
            <a:off x="742550" y="4008117"/>
            <a:ext cx="5798461" cy="1077218"/>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Vạch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ra 2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đường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nhục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9" name="TextBox 8">
            <a:extLst>
              <a:ext uri="{FF2B5EF4-FFF2-40B4-BE49-F238E27FC236}">
                <a16:creationId xmlns:a16="http://schemas.microsoft.com/office/drawing/2014/main" id="{83538DFA-1CB7-43B2-9284-F9A90B6D3EB1}"/>
              </a:ext>
            </a:extLst>
          </p:cNvPr>
          <p:cNvSpPr txBox="1"/>
          <p:nvPr/>
        </p:nvSpPr>
        <p:spPr>
          <a:xfrm>
            <a:off x="2632179" y="2439111"/>
            <a:ext cx="2119473"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Mệnh</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lệnh</a:t>
            </a:r>
            <a:endPar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62AD05BD-44B6-4688-A1A4-56E2245C1894}"/>
              </a:ext>
            </a:extLst>
          </p:cNvPr>
          <p:cNvSpPr txBox="1"/>
          <p:nvPr/>
        </p:nvSpPr>
        <p:spPr>
          <a:xfrm>
            <a:off x="986390" y="5229871"/>
            <a:ext cx="5798461"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Lập</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luận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sắc</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bén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rõ</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ràng</a:t>
            </a:r>
            <a:endPar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33616758-C6A7-4341-AEC4-3C964C5306FB}"/>
              </a:ext>
            </a:extLst>
          </p:cNvPr>
          <p:cNvSpPr txBox="1"/>
          <p:nvPr/>
        </p:nvSpPr>
        <p:spPr>
          <a:xfrm>
            <a:off x="7971997" y="2105543"/>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Thái độ d</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ứt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khoát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cương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quyết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tình</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FF50FC56-7830-498E-8214-A1A862A2BBD6}"/>
              </a:ext>
            </a:extLst>
          </p:cNvPr>
          <p:cNvSpPr txBox="1"/>
          <p:nvPr/>
        </p:nvSpPr>
        <p:spPr>
          <a:xfrm>
            <a:off x="7971997" y="3356748"/>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Gan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ruột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1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chủ</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yêu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nước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TextBox 13">
            <a:extLst>
              <a:ext uri="{FF2B5EF4-FFF2-40B4-BE49-F238E27FC236}">
                <a16:creationId xmlns:a16="http://schemas.microsoft.com/office/drawing/2014/main" id="{6D43F11F-1728-4C67-A745-87FA0A08A2A5}"/>
              </a:ext>
            </a:extLst>
          </p:cNvPr>
          <p:cNvSpPr txBox="1"/>
          <p:nvPr/>
        </p:nvSpPr>
        <p:spPr>
          <a:xfrm>
            <a:off x="7917208" y="4607953"/>
            <a:ext cx="4107152" cy="1569660"/>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Khích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lệ</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động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viên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mức</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cao</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nhất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ý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chí</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chiến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đấu</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sĩ</a:t>
            </a:r>
            <a:endPar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5" name="Right Brace 14">
            <a:extLst>
              <a:ext uri="{FF2B5EF4-FFF2-40B4-BE49-F238E27FC236}">
                <a16:creationId xmlns:a16="http://schemas.microsoft.com/office/drawing/2014/main" id="{C7E6B4ED-F70E-4E01-9A88-7A2FFE35DE92}"/>
              </a:ext>
            </a:extLst>
          </p:cNvPr>
          <p:cNvSpPr/>
          <p:nvPr/>
        </p:nvSpPr>
        <p:spPr>
          <a:xfrm>
            <a:off x="7224457" y="1982088"/>
            <a:ext cx="487680" cy="41452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8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Horizont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0" grpId="0"/>
      <p:bldP spid="11" grpId="0"/>
      <p:bldP spid="12" grpId="0"/>
      <p:bldP spid="14" grpId="0"/>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ordArt 5">
            <a:extLst>
              <a:ext uri="{FF2B5EF4-FFF2-40B4-BE49-F238E27FC236}">
                <a16:creationId xmlns:a16="http://schemas.microsoft.com/office/drawing/2014/main" id="{BF16FFA3-1B17-C8CD-5A66-C8B185CD0A0D}"/>
              </a:ext>
            </a:extLst>
          </p:cNvPr>
          <p:cNvSpPr>
            <a:spLocks noChangeArrowheads="1" noChangeShapeType="1" noTextEdit="1"/>
          </p:cNvSpPr>
          <p:nvPr/>
        </p:nvSpPr>
        <p:spPr bwMode="auto">
          <a:xfrm>
            <a:off x="2905351" y="250645"/>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9" name="Group 18">
            <a:extLst>
              <a:ext uri="{FF2B5EF4-FFF2-40B4-BE49-F238E27FC236}">
                <a16:creationId xmlns:a16="http://schemas.microsoft.com/office/drawing/2014/main" id="{A55ECD52-CC2D-BCB8-EA94-AD83522AF623}"/>
              </a:ext>
            </a:extLst>
          </p:cNvPr>
          <p:cNvGrpSpPr/>
          <p:nvPr/>
        </p:nvGrpSpPr>
        <p:grpSpPr>
          <a:xfrm rot="198028">
            <a:off x="2429245" y="-106866"/>
            <a:ext cx="8001285" cy="1402334"/>
            <a:chOff x="5855626" y="-119829"/>
            <a:chExt cx="5927300" cy="3556577"/>
          </a:xfrm>
        </p:grpSpPr>
        <p:sp>
          <p:nvSpPr>
            <p:cNvPr id="20" name="Rectangle 19">
              <a:extLst>
                <a:ext uri="{FF2B5EF4-FFF2-40B4-BE49-F238E27FC236}">
                  <a16:creationId xmlns:a16="http://schemas.microsoft.com/office/drawing/2014/main" id="{AF9D779F-2DB9-5CF5-64F2-D99FD44E982B}"/>
                </a:ext>
              </a:extLst>
            </p:cNvPr>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36AE7E2B-D144-8967-CC0F-85FD695C9F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sp>
        <p:nvSpPr>
          <p:cNvPr id="23" name="TextBox 22">
            <a:extLst>
              <a:ext uri="{FF2B5EF4-FFF2-40B4-BE49-F238E27FC236}">
                <a16:creationId xmlns:a16="http://schemas.microsoft.com/office/drawing/2014/main" id="{E931A9FE-927B-67DB-4A7A-232A4BE6A0F0}"/>
              </a:ext>
            </a:extLst>
          </p:cNvPr>
          <p:cNvSpPr txBox="1"/>
          <p:nvPr/>
        </p:nvSpPr>
        <p:spPr>
          <a:xfrm>
            <a:off x="350144" y="1290380"/>
            <a:ext cx="11612007" cy="2985433"/>
          </a:xfrm>
          <a:prstGeom prst="rect">
            <a:avLst/>
          </a:prstGeom>
          <a:solidFill>
            <a:schemeClr val="accent2">
              <a:lumMod val="20000"/>
              <a:lumOff val="80000"/>
            </a:schemeClr>
          </a:solidFill>
          <a:ln w="28575">
            <a:solidFill>
              <a:srgbClr val="92D050"/>
            </a:solidFill>
          </a:ln>
        </p:spPr>
        <p:txBody>
          <a:bodyPr wrap="square">
            <a:spAutoFit/>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Em có nhận xét gì về giọng điệu, cách sử dụng ngôn từ của vị chủ tướng Trần Quốc Tuấn trong bài Hịch?</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Nhận xét về hệ thống luận đề, luận điểm, lí lẽ, bằng chứng được triển khai trong văn bản.</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Điểm độc đáo của nghệ thuật viết văn nghị luận trung đại được thể hiện như thế nào trong văn bản </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90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2">
            <a:extLst>
              <a:ext uri="{FF2B5EF4-FFF2-40B4-BE49-F238E27FC236}">
                <a16:creationId xmlns:a16="http://schemas.microsoft.com/office/drawing/2014/main" id="{CA14F6A0-796F-031A-A1B4-2962AC3273BB}"/>
              </a:ext>
            </a:extLst>
          </p:cNvPr>
          <p:cNvGrpSpPr>
            <a:grpSpLocks/>
          </p:cNvGrpSpPr>
          <p:nvPr/>
        </p:nvGrpSpPr>
        <p:grpSpPr bwMode="auto">
          <a:xfrm>
            <a:off x="6096000" y="918229"/>
            <a:ext cx="5766215" cy="5737404"/>
            <a:chOff x="0" y="0"/>
            <a:chExt cx="1666580" cy="1570071"/>
          </a:xfrm>
        </p:grpSpPr>
        <p:sp>
          <p:nvSpPr>
            <p:cNvPr id="8" name="Freeform 93">
              <a:extLst>
                <a:ext uri="{FF2B5EF4-FFF2-40B4-BE49-F238E27FC236}">
                  <a16:creationId xmlns:a16="http://schemas.microsoft.com/office/drawing/2014/main" id="{55201F2B-6186-DE0B-09A4-133327EA80EF}"/>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TextBox 94">
              <a:extLst>
                <a:ext uri="{FF2B5EF4-FFF2-40B4-BE49-F238E27FC236}">
                  <a16:creationId xmlns:a16="http://schemas.microsoft.com/office/drawing/2014/main" id="{97526E60-98FE-11AF-2986-230490CA5CC7}"/>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5">
            <a:extLst>
              <a:ext uri="{FF2B5EF4-FFF2-40B4-BE49-F238E27FC236}">
                <a16:creationId xmlns:a16="http://schemas.microsoft.com/office/drawing/2014/main" id="{8D93D77D-00F7-48D1-1CC9-840DBF260E53}"/>
              </a:ext>
            </a:extLst>
          </p:cNvPr>
          <p:cNvGrpSpPr>
            <a:grpSpLocks/>
          </p:cNvGrpSpPr>
          <p:nvPr/>
        </p:nvGrpSpPr>
        <p:grpSpPr bwMode="auto">
          <a:xfrm>
            <a:off x="329785" y="918229"/>
            <a:ext cx="5560900" cy="5752394"/>
            <a:chOff x="0" y="0"/>
            <a:chExt cx="1666580" cy="1570071"/>
          </a:xfrm>
        </p:grpSpPr>
        <p:sp>
          <p:nvSpPr>
            <p:cNvPr id="11" name="Freeform 96">
              <a:extLst>
                <a:ext uri="{FF2B5EF4-FFF2-40B4-BE49-F238E27FC236}">
                  <a16:creationId xmlns:a16="http://schemas.microsoft.com/office/drawing/2014/main" id="{8DCBA608-F6E3-B70C-4302-7310CDB49241}"/>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TextBox 97">
              <a:extLst>
                <a:ext uri="{FF2B5EF4-FFF2-40B4-BE49-F238E27FC236}">
                  <a16:creationId xmlns:a16="http://schemas.microsoft.com/office/drawing/2014/main" id="{04FC83E6-6772-0522-3BEC-ABFDDF7F3B3A}"/>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3" name="TextBox 135">
            <a:extLst>
              <a:ext uri="{FF2B5EF4-FFF2-40B4-BE49-F238E27FC236}">
                <a16:creationId xmlns:a16="http://schemas.microsoft.com/office/drawing/2014/main" id="{22E3A06E-C152-A80F-60B6-A04A6BC553C7}"/>
              </a:ext>
            </a:extLst>
          </p:cNvPr>
          <p:cNvSpPr txBox="1"/>
          <p:nvPr/>
        </p:nvSpPr>
        <p:spPr>
          <a:xfrm rot="5400000">
            <a:off x="5907617" y="21288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C46848"/>
                </a:solidFill>
                <a:effectLst/>
                <a:uLnTx/>
                <a:uFillTx/>
                <a:latin typeface="Times New Roman" panose="02020603050405020304" pitchFamily="18" charset="0"/>
                <a:ea typeface="+mn-ea"/>
                <a:cs typeface="Times New Roman" panose="02020603050405020304" pitchFamily="18" charset="0"/>
              </a:rPr>
              <a:t>)</a:t>
            </a:r>
          </a:p>
        </p:txBody>
      </p:sp>
      <p:sp>
        <p:nvSpPr>
          <p:cNvPr id="14" name="TextBox 136">
            <a:extLst>
              <a:ext uri="{FF2B5EF4-FFF2-40B4-BE49-F238E27FC236}">
                <a16:creationId xmlns:a16="http://schemas.microsoft.com/office/drawing/2014/main" id="{251F9B5E-B0CE-B0D6-6EEF-7EF4E367C183}"/>
              </a:ext>
            </a:extLst>
          </p:cNvPr>
          <p:cNvSpPr txBox="1"/>
          <p:nvPr/>
        </p:nvSpPr>
        <p:spPr>
          <a:xfrm rot="5400000">
            <a:off x="5907617" y="26527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5" name="TextBox 137">
            <a:extLst>
              <a:ext uri="{FF2B5EF4-FFF2-40B4-BE49-F238E27FC236}">
                <a16:creationId xmlns:a16="http://schemas.microsoft.com/office/drawing/2014/main" id="{F3B01E83-3ABF-61E9-8B10-70ADF41F10B0}"/>
              </a:ext>
            </a:extLst>
          </p:cNvPr>
          <p:cNvSpPr txBox="1"/>
          <p:nvPr/>
        </p:nvSpPr>
        <p:spPr>
          <a:xfrm rot="5400000">
            <a:off x="5907617" y="317658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6" name="TextBox 138">
            <a:extLst>
              <a:ext uri="{FF2B5EF4-FFF2-40B4-BE49-F238E27FC236}">
                <a16:creationId xmlns:a16="http://schemas.microsoft.com/office/drawing/2014/main" id="{A41EDDA3-34C7-A28A-939A-C36CDDC6C483}"/>
              </a:ext>
            </a:extLst>
          </p:cNvPr>
          <p:cNvSpPr txBox="1"/>
          <p:nvPr/>
        </p:nvSpPr>
        <p:spPr>
          <a:xfrm rot="5400000">
            <a:off x="5907617" y="370045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7" name="TextBox 139">
            <a:extLst>
              <a:ext uri="{FF2B5EF4-FFF2-40B4-BE49-F238E27FC236}">
                <a16:creationId xmlns:a16="http://schemas.microsoft.com/office/drawing/2014/main" id="{F706B661-E5B7-48CF-B2F7-358D074AFB82}"/>
              </a:ext>
            </a:extLst>
          </p:cNvPr>
          <p:cNvSpPr txBox="1"/>
          <p:nvPr/>
        </p:nvSpPr>
        <p:spPr>
          <a:xfrm rot="5400000">
            <a:off x="5907617" y="42243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8" name="TextBox 140">
            <a:extLst>
              <a:ext uri="{FF2B5EF4-FFF2-40B4-BE49-F238E27FC236}">
                <a16:creationId xmlns:a16="http://schemas.microsoft.com/office/drawing/2014/main" id="{6B443DCA-C64F-2108-0468-11E3B94444A0}"/>
              </a:ext>
            </a:extLst>
          </p:cNvPr>
          <p:cNvSpPr txBox="1"/>
          <p:nvPr/>
        </p:nvSpPr>
        <p:spPr>
          <a:xfrm rot="5400000">
            <a:off x="5907617" y="47482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9" name="Freeform 141">
            <a:extLst>
              <a:ext uri="{FF2B5EF4-FFF2-40B4-BE49-F238E27FC236}">
                <a16:creationId xmlns:a16="http://schemas.microsoft.com/office/drawing/2014/main" id="{30E5B1D2-3D0C-5D1B-CCA5-DD2BCCC4A5F0}"/>
              </a:ext>
            </a:extLst>
          </p:cNvPr>
          <p:cNvSpPr>
            <a:spLocks/>
          </p:cNvSpPr>
          <p:nvPr/>
        </p:nvSpPr>
        <p:spPr bwMode="auto">
          <a:xfrm>
            <a:off x="10926233" y="0"/>
            <a:ext cx="1265767" cy="1116542"/>
          </a:xfrm>
          <a:custGeom>
            <a:avLst/>
            <a:gdLst>
              <a:gd name="T0" fmla="*/ 0 w 1897572"/>
              <a:gd name="T1" fmla="*/ 0 h 1674608"/>
              <a:gd name="T2" fmla="*/ 1897572 w 1897572"/>
              <a:gd name="T3" fmla="*/ 0 h 1674608"/>
              <a:gd name="T4" fmla="*/ 1897572 w 1897572"/>
              <a:gd name="T5" fmla="*/ 1674608 h 1674608"/>
              <a:gd name="T6" fmla="*/ 0 w 1897572"/>
              <a:gd name="T7" fmla="*/ 1674608 h 1674608"/>
              <a:gd name="T8" fmla="*/ 0 w 1897572"/>
              <a:gd name="T9" fmla="*/ 0 h 1674608"/>
            </a:gdLst>
            <a:ahLst/>
            <a:cxnLst>
              <a:cxn ang="0">
                <a:pos x="T0" y="T1"/>
              </a:cxn>
              <a:cxn ang="0">
                <a:pos x="T2" y="T3"/>
              </a:cxn>
              <a:cxn ang="0">
                <a:pos x="T4" y="T5"/>
              </a:cxn>
              <a:cxn ang="0">
                <a:pos x="T6" y="T7"/>
              </a:cxn>
              <a:cxn ang="0">
                <a:pos x="T8" y="T9"/>
              </a:cxn>
            </a:cxnLst>
            <a:rect l="0" t="0" r="r" b="b"/>
            <a:pathLst>
              <a:path w="1897572" h="1674608">
                <a:moveTo>
                  <a:pt x="0" y="0"/>
                </a:moveTo>
                <a:lnTo>
                  <a:pt x="1897572" y="0"/>
                </a:lnTo>
                <a:lnTo>
                  <a:pt x="1897572" y="1674608"/>
                </a:lnTo>
                <a:lnTo>
                  <a:pt x="0" y="1674608"/>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 name="TextBox 165">
            <a:extLst>
              <a:ext uri="{FF2B5EF4-FFF2-40B4-BE49-F238E27FC236}">
                <a16:creationId xmlns:a16="http://schemas.microsoft.com/office/drawing/2014/main" id="{80A8B10C-2795-6B11-C45F-7470E52307DC}"/>
              </a:ext>
            </a:extLst>
          </p:cNvPr>
          <p:cNvSpPr txBox="1">
            <a:spLocks noChangeArrowheads="1"/>
          </p:cNvSpPr>
          <p:nvPr/>
        </p:nvSpPr>
        <p:spPr bwMode="auto">
          <a:xfrm>
            <a:off x="602453" y="1505807"/>
            <a:ext cx="4737509" cy="4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de-DE"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thể hiện trong bài hịch rất đa 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thì nêu gương, lúc trữ tình, thân mật, </a:t>
            </a:r>
            <a:r>
              <a:rPr kumimoji="0" lang="vi-VN" sz="28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thì suy luận lô gích vẽ ra viễn cảnh tai hoạ, lúc thì thống thiết, căm phẫn, khi thì châm biếm, mỉa mai, lúc lại dứt khoát vẽ ra viễn cảnh thắng lợi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tạo nên một bài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giàu hình ảnh, nh</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ạc</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166">
            <a:extLst>
              <a:ext uri="{FF2B5EF4-FFF2-40B4-BE49-F238E27FC236}">
                <a16:creationId xmlns:a16="http://schemas.microsoft.com/office/drawing/2014/main" id="{3E4AC635-A0CD-9C57-BDE0-F39730CDB894}"/>
              </a:ext>
            </a:extLst>
          </p:cNvPr>
          <p:cNvSpPr txBox="1">
            <a:spLocks noChangeArrowheads="1"/>
          </p:cNvSpPr>
          <p:nvPr/>
        </p:nvSpPr>
        <p:spPr bwMode="auto">
          <a:xfrm>
            <a:off x="6287053" y="1200730"/>
            <a:ext cx="5302494" cy="573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khai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logic,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mật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tỏ</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tấm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gương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biền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ngẫu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09630" rtl="0" eaLnBrk="1" fontAlgn="base" latinLnBrk="0" hangingPunct="1">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339541E4-65CD-E783-D8FA-A059B96E5539}"/>
              </a:ext>
            </a:extLst>
          </p:cNvPr>
          <p:cNvSpPr txBox="1"/>
          <p:nvPr/>
        </p:nvSpPr>
        <p:spPr>
          <a:xfrm>
            <a:off x="2293212" y="238818"/>
            <a:ext cx="6093500" cy="583750"/>
          </a:xfrm>
          <a:prstGeom prst="rect">
            <a:avLst/>
          </a:prstGeom>
          <a:noFill/>
        </p:spPr>
        <p:txBody>
          <a:bodyPr wrap="square">
            <a:spAutoFit/>
          </a:bodyPr>
          <a:lstStyle/>
          <a:p>
            <a:pPr algn="just">
              <a:lnSpc>
                <a:spcPct val="107000"/>
              </a:lnSpc>
              <a:spcBef>
                <a:spcPts val="600"/>
              </a:spcBef>
              <a:spcAft>
                <a:spcPts val="600"/>
              </a:spcAft>
            </a:pPr>
            <a:r>
              <a:rPr lang="de-DE" sz="32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Nghệ thuật nghị luận</a:t>
            </a:r>
            <a:endPar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4656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500040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TỔNG</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KẾT</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85183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06">
            <a:extLst>
              <a:ext uri="{FF2B5EF4-FFF2-40B4-BE49-F238E27FC236}">
                <a16:creationId xmlns:a16="http://schemas.microsoft.com/office/drawing/2014/main" id="{0A25380F-E1DA-43E8-956A-959EBC0DE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815975"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1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áng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mẫu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mực</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id="{3EE6B97C-D770-4121-813B-1AB39336A10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5D2886-2F02-4C56-A082-B8D03BE12FF3}"/>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2" name="文本框 13">
            <a:extLst>
              <a:ext uri="{FF2B5EF4-FFF2-40B4-BE49-F238E27FC236}">
                <a16:creationId xmlns:a16="http://schemas.microsoft.com/office/drawing/2014/main"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Lập</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luận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sắc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bén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Lí</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lẽ</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dẫn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chứng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xác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thực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thuyết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phục</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Giọng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hùng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tráng</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Câu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biền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ngẫu</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id="{DE95F2ED-84AE-4028-AE07-147581495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ctr" defTabSz="815975"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Kết</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hợp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hài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hòa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giữa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yếu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tố</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chương</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266" name="Picture 2" descr="Phân tích đoạn 2 bài thơ Bình Ngô Đại Cáo (Dàn ý + 5 mẫu) - Tin Tức Tiny">
            <a:extLst>
              <a:ext uri="{FF2B5EF4-FFF2-40B4-BE49-F238E27FC236}">
                <a16:creationId xmlns:a16="http://schemas.microsoft.com/office/drawing/2014/main" id="{73CEA7F2-C3AC-44D6-B21B-0AA7004E7F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183" l="429" r="99571">
                        <a14:foregroundMark x1="9143" y1="70845" x2="571" y2="95368"/>
                        <a14:foregroundMark x1="36286" y1="72207" x2="59714" y2="98910"/>
                        <a14:foregroundMark x1="59714" y1="98910" x2="60714" y2="99183"/>
                        <a14:foregroundMark x1="94286" y1="97548" x2="99571" y2="97003"/>
                        <a14:foregroundMark x1="53714" y1="46049" x2="71000" y2="44414"/>
                        <a14:backgroundMark x1="62857" y1="69210" x2="65143" y2="71662"/>
                      </a14:backgroundRemoval>
                    </a14:imgEffect>
                  </a14:imgLayer>
                </a14:imgProps>
              </a:ext>
              <a:ext uri="{28A0092B-C50C-407E-A947-70E740481C1C}">
                <a14:useLocalDpi xmlns:a14="http://schemas.microsoft.com/office/drawing/2010/main" val="0"/>
              </a:ext>
            </a:extLst>
          </a:blip>
          <a:srcRect/>
          <a:stretch>
            <a:fillRect/>
          </a:stretch>
        </p:blipFill>
        <p:spPr bwMode="auto">
          <a:xfrm>
            <a:off x="0" y="3329018"/>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a:extLst>
              <a:ext uri="{FF2B5EF4-FFF2-40B4-BE49-F238E27FC236}">
                <a16:creationId xmlns:a16="http://schemas.microsoft.com/office/drawing/2014/main" id="{0A204EC6-8442-45EA-A78E-FC3E92EEAB80}"/>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B78F6-4BAA-4D3A-974D-0CB516FE5877}"/>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8A0E6946-1617-44C2-9F9F-CAD09681D404}"/>
              </a:ext>
            </a:extLst>
          </p:cNvPr>
          <p:cNvPicPr>
            <a:picLocks noChangeAspect="1"/>
          </p:cNvPicPr>
          <p:nvPr/>
        </p:nvPicPr>
        <p:blipFill rotWithShape="1">
          <a:blip r:embed="rId3">
            <a:extLst>
              <a:ext uri="{28A0092B-C50C-407E-A947-70E740481C1C}">
                <a14:useLocalDpi xmlns:a14="http://schemas.microsoft.com/office/drawing/2010/main"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id="{771FAA53-99C7-4671-AABD-9D58F04D9354}"/>
              </a:ext>
            </a:extLst>
          </p:cNvPr>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9F0F4C-D8DB-C8C0-92EA-497A0FDE88EA}"/>
              </a:ext>
            </a:extLst>
          </p:cNvPr>
          <p:cNvSpPr txBox="1"/>
          <p:nvPr/>
        </p:nvSpPr>
        <p:spPr>
          <a:xfrm>
            <a:off x="2938263" y="1770218"/>
            <a:ext cx="6093500" cy="2062103"/>
          </a:xfrm>
          <a:prstGeom prst="rect">
            <a:avLst/>
          </a:prstGeom>
          <a:noFill/>
        </p:spPr>
        <p:txBody>
          <a:bodyPr wrap="square">
            <a:spAutoFit/>
          </a:bodyPr>
          <a:lstStyle/>
          <a:p>
            <a:r>
              <a:rPr lang="vi-VN" sz="3200" b="0" i="0" dirty="0">
                <a:solidFill>
                  <a:srgbClr val="FF0000"/>
                </a:solidFill>
                <a:effectLst/>
                <a:latin typeface="Times New Roman" panose="02020603050405020304" pitchFamily="18" charset="0"/>
                <a:cs typeface="Times New Roman" panose="02020603050405020304" pitchFamily="18" charset="0"/>
              </a:rPr>
              <a:t>Từ bài Hịch tướng sĩ của Trần Quốc Tuấn, em học được gì về cách viết bài văn nghị luận nhằm thuyết phục người khác?</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C:\Users\A02\AppData\Local\Temp\360zip$Temp\360$0\huan (3).jpg">
            <a:extLst>
              <a:ext uri="{FF2B5EF4-FFF2-40B4-BE49-F238E27FC236}">
                <a16:creationId xmlns:a16="http://schemas.microsoft.com/office/drawing/2014/main" id="{89FED67B-2AEA-B4BF-E178-33B3A2FB0463}"/>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848005" y="266802"/>
            <a:ext cx="7095260" cy="678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9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1"/>
          <p:cNvSpPr/>
          <p:nvPr/>
        </p:nvSpPr>
        <p:spPr>
          <a:xfrm>
            <a:off x="9538517" y="2198029"/>
            <a:ext cx="1994298" cy="97390"/>
          </a:xfrm>
          <a:prstGeom prst="line">
            <a:avLst/>
          </a:prstGeom>
          <a:ln w="28575" cap="flat">
            <a:solidFill>
              <a:srgbClr val="424242"/>
            </a:solidFill>
            <a:prstDash val="sysDash"/>
            <a:headEnd type="none" w="sm" len="sm"/>
            <a:tailEnd type="none" w="sm" len="sm"/>
          </a:ln>
        </p:spPr>
      </p:sp>
      <p:sp>
        <p:nvSpPr>
          <p:cNvPr id="27" name="AutoShape 12"/>
          <p:cNvSpPr/>
          <p:nvPr/>
        </p:nvSpPr>
        <p:spPr>
          <a:xfrm>
            <a:off x="10153984" y="3559510"/>
            <a:ext cx="1577426" cy="19050"/>
          </a:xfrm>
          <a:prstGeom prst="line">
            <a:avLst/>
          </a:prstGeom>
          <a:ln w="28575" cap="flat">
            <a:solidFill>
              <a:srgbClr val="424242"/>
            </a:solidFill>
            <a:prstDash val="sysDash"/>
            <a:headEnd type="none" w="sm" len="sm"/>
            <a:tailEnd type="none" w="sm" len="sm"/>
          </a:ln>
        </p:spPr>
      </p:sp>
      <p:sp>
        <p:nvSpPr>
          <p:cNvPr id="28" name="AutoShape 13"/>
          <p:cNvSpPr/>
          <p:nvPr/>
        </p:nvSpPr>
        <p:spPr>
          <a:xfrm>
            <a:off x="9434293" y="4921979"/>
            <a:ext cx="2647957" cy="19050"/>
          </a:xfrm>
          <a:prstGeom prst="line">
            <a:avLst/>
          </a:prstGeom>
          <a:ln w="28575" cap="flat">
            <a:solidFill>
              <a:srgbClr val="424242"/>
            </a:solidFill>
            <a:prstDash val="sysDash"/>
            <a:headEnd type="none" w="sm" len="sm"/>
            <a:tailEnd type="none" w="sm" len="sm"/>
          </a:ln>
        </p:spPr>
      </p:sp>
      <p:sp>
        <p:nvSpPr>
          <p:cNvPr id="30" name="Freeform 15"/>
          <p:cNvSpPr/>
          <p:nvPr/>
        </p:nvSpPr>
        <p:spPr>
          <a:xfrm>
            <a:off x="9561796" y="226418"/>
            <a:ext cx="1707607" cy="171526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6B9B8"/>
          </a:solidFill>
        </p:spPr>
      </p:sp>
      <p:sp>
        <p:nvSpPr>
          <p:cNvPr id="33" name="Freeform 18"/>
          <p:cNvSpPr/>
          <p:nvPr/>
        </p:nvSpPr>
        <p:spPr>
          <a:xfrm>
            <a:off x="10415599" y="2241843"/>
            <a:ext cx="1375355" cy="138151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5F4D4"/>
          </a:solidFill>
        </p:spPr>
      </p:sp>
      <p:sp>
        <p:nvSpPr>
          <p:cNvPr id="34" name="TextBox 19"/>
          <p:cNvSpPr txBox="1"/>
          <p:nvPr/>
        </p:nvSpPr>
        <p:spPr>
          <a:xfrm>
            <a:off x="6893948" y="4076773"/>
            <a:ext cx="1122485" cy="1203433"/>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nvGrpSpPr>
          <p:cNvPr id="35" name="Group 20"/>
          <p:cNvGrpSpPr/>
          <p:nvPr/>
        </p:nvGrpSpPr>
        <p:grpSpPr>
          <a:xfrm>
            <a:off x="10942697" y="3807011"/>
            <a:ext cx="1138814" cy="1138814"/>
            <a:chOff x="0" y="0"/>
            <a:chExt cx="812800" cy="812800"/>
          </a:xfrm>
        </p:grpSpPr>
        <p:sp>
          <p:nvSpPr>
            <p:cNvPr id="36"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28379"/>
            </a:solidFill>
            <a:ln>
              <a:solidFill>
                <a:srgbClr val="E6B9B8"/>
              </a:solidFill>
            </a:ln>
          </p:spPr>
        </p:sp>
        <p:sp>
          <p:nvSpPr>
            <p:cNvPr id="37" name="TextBox 22"/>
            <p:cNvSpPr txBox="1"/>
            <p:nvPr/>
          </p:nvSpPr>
          <p:spPr>
            <a:xfrm>
              <a:off x="76200" y="28575"/>
              <a:ext cx="660400" cy="708025"/>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5" name="TextBox 4">
            <a:extLst>
              <a:ext uri="{FF2B5EF4-FFF2-40B4-BE49-F238E27FC236}">
                <a16:creationId xmlns:a16="http://schemas.microsoft.com/office/drawing/2014/main" id="{C966816A-63BB-3ABB-F285-1B2A41D1482F}"/>
              </a:ext>
            </a:extLst>
          </p:cNvPr>
          <p:cNvSpPr txBox="1"/>
          <p:nvPr/>
        </p:nvSpPr>
        <p:spPr>
          <a:xfrm>
            <a:off x="401046" y="213352"/>
            <a:ext cx="9367090" cy="6640279"/>
          </a:xfrm>
          <a:prstGeom prst="rect">
            <a:avLst/>
          </a:prstGeom>
          <a:noFill/>
        </p:spPr>
        <p:txBody>
          <a:bodyPr wrap="square">
            <a:spAutoFit/>
          </a:bodyPr>
          <a:lstStyle/>
          <a:p>
            <a:pPr algn="just">
              <a:lnSpc>
                <a:spcPct val="107000"/>
              </a:lnSpc>
              <a:spcBef>
                <a:spcPts val="600"/>
              </a:spcBef>
              <a:spcAft>
                <a:spcPts val="600"/>
              </a:spcAft>
            </a:pP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biền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sùng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686033"/>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5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2:</a:t>
            </a: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“Vó ngựa ……</a:t>
            </a:r>
            <a:r>
              <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đi đến đâu, </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cỏ không mọc được chỗ ấy”</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33785052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4"/>
          <p:cNvSpPr/>
          <p:nvPr/>
        </p:nvSpPr>
        <p:spPr>
          <a:xfrm>
            <a:off x="2309091" y="446950"/>
            <a:ext cx="7117580" cy="10795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1: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Từ</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đầu</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 ..</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lưu</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tiếng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tốt</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Nêu</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gương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trong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lịch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sử</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2" name="Google Shape;272;p14"/>
          <p:cNvSpPr/>
          <p:nvPr/>
        </p:nvSpPr>
        <p:spPr>
          <a:xfrm>
            <a:off x="124355" y="2152652"/>
            <a:ext cx="1904999" cy="825500"/>
          </a:xfrm>
          <a:prstGeom prst="verticalScroll">
            <a:avLst>
              <a:gd name="adj" fmla="val 12500"/>
            </a:avLst>
          </a:pr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Bố</a:t>
            </a:r>
            <a:r>
              <a:rPr kumimoji="0" lang="en-US"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rPr>
              <a:t> </a:t>
            </a: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cục</a:t>
            </a:r>
            <a:endParaRPr kumimoji="0"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endParaRPr>
          </a:p>
        </p:txBody>
      </p:sp>
      <p:sp>
        <p:nvSpPr>
          <p:cNvPr id="273" name="Google Shape;273;p14"/>
          <p:cNvSpPr/>
          <p:nvPr/>
        </p:nvSpPr>
        <p:spPr>
          <a:xfrm>
            <a:off x="2309091" y="1723157"/>
            <a:ext cx="7117580" cy="11176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2: </a:t>
            </a:r>
            <a:r>
              <a:rPr kumimoji="0" lang="en-US" sz="2333" b="1" i="1"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Huống chi -&gt;...vui lòng”</a:t>
            </a: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(Tội ác của kẻ thù và nỗi lòng vị chủ tướng)</a:t>
            </a:r>
            <a:endParaRPr kumimoji="0" sz="2333" b="1" i="0" u="none" strike="noStrike" kern="1200" cap="none" spc="0" normalizeH="0" baseline="0" noProof="0">
              <a:ln>
                <a:noFill/>
              </a:ln>
              <a:solidFill>
                <a:srgbClr val="FF0000"/>
              </a:solidFill>
              <a:effectLst/>
              <a:uLnTx/>
              <a:uFillTx/>
              <a:latin typeface="Arial"/>
              <a:ea typeface="Arial"/>
              <a:cs typeface="Arial"/>
              <a:sym typeface="Arial"/>
            </a:endParaRPr>
          </a:p>
        </p:txBody>
      </p:sp>
      <p:sp>
        <p:nvSpPr>
          <p:cNvPr id="274" name="Google Shape;274;p14"/>
          <p:cNvSpPr/>
          <p:nvPr/>
        </p:nvSpPr>
        <p:spPr>
          <a:xfrm>
            <a:off x="2309091" y="3083649"/>
            <a:ext cx="7117580" cy="11684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3: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Các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ngươi</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phỏng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có</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được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không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Phê</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phán</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những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sai</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lầm</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và</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chỉ</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ra</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hành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động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đúng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5" name="Google Shape;275;p14"/>
          <p:cNvSpPr/>
          <p:nvPr/>
        </p:nvSpPr>
        <p:spPr>
          <a:xfrm>
            <a:off x="2327370" y="4446006"/>
            <a:ext cx="7099301" cy="1000125"/>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4: Đoạn còn lại </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(Lời kêu gọi)</a:t>
            </a:r>
            <a:endParaRPr kumimoji="0"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76" name="Google Shape;276;p14"/>
          <p:cNvSpPr/>
          <p:nvPr/>
        </p:nvSpPr>
        <p:spPr>
          <a:xfrm>
            <a:off x="1335523" y="5663340"/>
            <a:ext cx="7926919" cy="622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17" y="55574"/>
                </a:moveTo>
                <a:lnTo>
                  <a:pt x="-9162" y="55469"/>
                </a:lnTo>
                <a:lnTo>
                  <a:pt x="-9161" y="-375124"/>
                </a:lnTo>
              </a:path>
            </a:pathLst>
          </a:cu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rPr>
              <a:t>Toàn bài là nêu và giải quyết vấn đề</a:t>
            </a:r>
            <a:endParaRPr kumimoji="0"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endParaRPr>
          </a:p>
        </p:txBody>
      </p:sp>
      <p:sp>
        <p:nvSpPr>
          <p:cNvPr id="2" name="Right Brace 1">
            <a:extLst>
              <a:ext uri="{FF2B5EF4-FFF2-40B4-BE49-F238E27FC236}">
                <a16:creationId xmlns:a16="http://schemas.microsoft.com/office/drawing/2014/main" id="{482647E9-5C94-8BE8-B47A-EC9E36D2AE5E}"/>
              </a:ext>
            </a:extLst>
          </p:cNvPr>
          <p:cNvSpPr/>
          <p:nvPr/>
        </p:nvSpPr>
        <p:spPr>
          <a:xfrm>
            <a:off x="9539725" y="2097667"/>
            <a:ext cx="361850" cy="15701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01875314-5699-2E9E-F2AE-56D003AD1CFB}"/>
              </a:ext>
            </a:extLst>
          </p:cNvPr>
          <p:cNvSpPr/>
          <p:nvPr/>
        </p:nvSpPr>
        <p:spPr>
          <a:xfrm>
            <a:off x="9521059" y="931283"/>
            <a:ext cx="361850" cy="1108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B5552350-C5C4-7FC5-FD04-EC9A2824E92B}"/>
              </a:ext>
            </a:extLst>
          </p:cNvPr>
          <p:cNvSpPr/>
          <p:nvPr/>
        </p:nvSpPr>
        <p:spPr>
          <a:xfrm>
            <a:off x="9569072" y="4902197"/>
            <a:ext cx="295558" cy="877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DD29195D-4520-1C0F-46E1-71BD0DFC3997}"/>
              </a:ext>
            </a:extLst>
          </p:cNvPr>
          <p:cNvSpPr/>
          <p:nvPr/>
        </p:nvSpPr>
        <p:spPr>
          <a:xfrm>
            <a:off x="9977297" y="701964"/>
            <a:ext cx="1965321" cy="692727"/>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7E5556F-5A85-6B7A-53AC-5769734A6E33}"/>
              </a:ext>
            </a:extLst>
          </p:cNvPr>
          <p:cNvSpPr/>
          <p:nvPr/>
        </p:nvSpPr>
        <p:spPr>
          <a:xfrm>
            <a:off x="9977297" y="2631788"/>
            <a:ext cx="1965321" cy="69272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Lập luận </a:t>
            </a:r>
            <a:r>
              <a:rPr kumimoji="0" lang="vi-VN"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Lập luận</a:t>
            </a:r>
            <a:r>
              <a:rPr kumimoji="0" lang="it-IT"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 luận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A78D854-8E8C-2468-B401-06CE87E4DFA0}"/>
              </a:ext>
            </a:extLst>
          </p:cNvPr>
          <p:cNvSpPr/>
          <p:nvPr/>
        </p:nvSpPr>
        <p:spPr>
          <a:xfrm>
            <a:off x="10007032" y="4555833"/>
            <a:ext cx="1935586" cy="69272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93AE812-EDE8-9F36-CAC5-23984402BD04}"/>
              </a:ext>
            </a:extLst>
          </p:cNvPr>
          <p:cNvSpPr txBox="1"/>
          <p:nvPr/>
        </p:nvSpPr>
        <p:spPr>
          <a:xfrm>
            <a:off x="10215418" y="718950"/>
            <a:ext cx="178405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ơ sở căn cứ cho lập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06143E5-8D27-14E0-DA37-A2B7A601E732}"/>
              </a:ext>
            </a:extLst>
          </p:cNvPr>
          <p:cNvSpPr txBox="1"/>
          <p:nvPr/>
        </p:nvSpPr>
        <p:spPr>
          <a:xfrm>
            <a:off x="10158561" y="4702141"/>
            <a:ext cx="178405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Rút ra kết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20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822"/>
                                        <p:tgtEl>
                                          <p:spTgt spid="271"/>
                                        </p:tgtEl>
                                      </p:cBhvr>
                                    </p:animEffect>
                                  </p:childTnLst>
                                </p:cTn>
                              </p:par>
                              <p:par>
                                <p:cTn id="13" presetID="10" presetClass="entr" presetSubtype="0"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animEffect transition="in" filter="fade">
                                      <p:cBhvr>
                                        <p:cTn id="15" dur="1822"/>
                                        <p:tgtEl>
                                          <p:spTgt spid="273"/>
                                        </p:tgtEl>
                                      </p:cBhvr>
                                    </p:animEffect>
                                  </p:childTnLst>
                                </p:cTn>
                              </p:par>
                              <p:par>
                                <p:cTn id="16" presetID="10" presetClass="entr" presetSubtype="0" fill="hold" nodeType="withEffect">
                                  <p:stCondLst>
                                    <p:cond delay="0"/>
                                  </p:stCondLst>
                                  <p:childTnLst>
                                    <p:set>
                                      <p:cBhvr>
                                        <p:cTn id="17" dur="1" fill="hold">
                                          <p:stCondLst>
                                            <p:cond delay="0"/>
                                          </p:stCondLst>
                                        </p:cTn>
                                        <p:tgtEl>
                                          <p:spTgt spid="274"/>
                                        </p:tgtEl>
                                        <p:attrNameLst>
                                          <p:attrName>style.visibility</p:attrName>
                                        </p:attrNameLst>
                                      </p:cBhvr>
                                      <p:to>
                                        <p:strVal val="visible"/>
                                      </p:to>
                                    </p:set>
                                    <p:animEffect transition="in" filter="fade">
                                      <p:cBhvr>
                                        <p:cTn id="18" dur="1822"/>
                                        <p:tgtEl>
                                          <p:spTgt spid="274"/>
                                        </p:tgtEl>
                                      </p:cBhvr>
                                    </p:animEffect>
                                  </p:childTnLst>
                                </p:cTn>
                              </p:par>
                              <p:par>
                                <p:cTn id="19" presetID="10" presetClass="entr" presetSubtype="0" fill="hold" nodeType="withEffect">
                                  <p:stCondLst>
                                    <p:cond delay="0"/>
                                  </p:stCondLst>
                                  <p:childTnLst>
                                    <p:set>
                                      <p:cBhvr>
                                        <p:cTn id="20" dur="1" fill="hold">
                                          <p:stCondLst>
                                            <p:cond delay="0"/>
                                          </p:stCondLst>
                                        </p:cTn>
                                        <p:tgtEl>
                                          <p:spTgt spid="275"/>
                                        </p:tgtEl>
                                        <p:attrNameLst>
                                          <p:attrName>style.visibility</p:attrName>
                                        </p:attrNameLst>
                                      </p:cBhvr>
                                      <p:to>
                                        <p:strVal val="visible"/>
                                      </p:to>
                                    </p:set>
                                    <p:animEffect transition="in" filter="fade">
                                      <p:cBhvr>
                                        <p:cTn id="21" dur="1822"/>
                                        <p:tgtEl>
                                          <p:spTgt spid="27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6"/>
                                        </p:tgtEl>
                                        <p:attrNameLst>
                                          <p:attrName>style.visibility</p:attrName>
                                        </p:attrNameLst>
                                      </p:cBhvr>
                                      <p:to>
                                        <p:strVal val="visible"/>
                                      </p:to>
                                    </p:set>
                                    <p:animEffect transition="in" filter="fade">
                                      <p:cBhvr>
                                        <p:cTn id="67" dur="1000"/>
                                        <p:tgtEl>
                                          <p:spTgt spid="276"/>
                                        </p:tgtEl>
                                      </p:cBhvr>
                                    </p:animEffect>
                                    <p:anim calcmode="lin" valueType="num">
                                      <p:cBhvr>
                                        <p:cTn id="68" dur="1000" fill="hold"/>
                                        <p:tgtEl>
                                          <p:spTgt spid="276"/>
                                        </p:tgtEl>
                                        <p:attrNameLst>
                                          <p:attrName>ppt_x</p:attrName>
                                        </p:attrNameLst>
                                      </p:cBhvr>
                                      <p:tavLst>
                                        <p:tav tm="0">
                                          <p:val>
                                            <p:strVal val="#ppt_x"/>
                                          </p:val>
                                        </p:tav>
                                        <p:tav tm="100000">
                                          <p:val>
                                            <p:strVal val="#ppt_x"/>
                                          </p:val>
                                        </p:tav>
                                      </p:tavLst>
                                    </p:anim>
                                    <p:anim calcmode="lin" valueType="num">
                                      <p:cBhvr>
                                        <p:cTn id="69"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animBg="1"/>
      <p:bldP spid="2" grpId="0" animBg="1"/>
      <p:bldP spid="5" grpId="0" animBg="1"/>
      <p:bldP spid="6" grpId="0" animBg="1"/>
      <p:bldP spid="7" grpId="0" animBg="1"/>
      <p:bldP spid="8" grpId="0" animBg="1"/>
      <p:bldP spid="9" grpId="0"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LUYỆN TẬP</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0955004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19405"/>
            <a:ext cx="12577397" cy="7456872"/>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0" y="704986"/>
            <a:ext cx="11708192" cy="1077218"/>
          </a:xfrm>
          <a:prstGeom prst="rect">
            <a:avLst/>
          </a:prstGeom>
          <a:solidFill>
            <a:schemeClr val="bg1"/>
          </a:solid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Ngày nay, loại văn bản nào có mục đích và nội dung tương tự hịch? Theo em, khi nào thì người ta viết loại văn bản như thế?</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134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VẬN DỤNG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7611864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3821153"/>
          </a:xfrm>
          <a:prstGeom prst="rect">
            <a:avLst/>
          </a:prstGeom>
        </p:spPr>
      </p:pic>
      <p:sp>
        <p:nvSpPr>
          <p:cNvPr id="4" name="TextBox 3"/>
          <p:cNvSpPr txBox="1"/>
          <p:nvPr/>
        </p:nvSpPr>
        <p:spPr>
          <a:xfrm>
            <a:off x="3794526" y="763601"/>
            <a:ext cx="5674951"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Nhập</a:t>
            </a:r>
            <a:r>
              <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rPr>
              <a:t> </a:t>
            </a: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vai</a:t>
            </a:r>
            <a:endPar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endParaRPr>
          </a:p>
        </p:txBody>
      </p:sp>
      <p:sp>
        <p:nvSpPr>
          <p:cNvPr id="5" name="TextBox 4">
            <a:extLst>
              <a:ext uri="{FF2B5EF4-FFF2-40B4-BE49-F238E27FC236}">
                <a16:creationId xmlns:a16="http://schemas.microsoft.com/office/drawing/2014/main" id="{0693B01A-EE0B-04BF-B74D-DEF08DDE16F5}"/>
              </a:ext>
            </a:extLst>
          </p:cNvPr>
          <p:cNvSpPr txBox="1"/>
          <p:nvPr/>
        </p:nvSpPr>
        <p:spPr>
          <a:xfrm>
            <a:off x="3580409" y="3821150"/>
            <a:ext cx="816897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sử</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8A.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hịch kêu gọi các bạn chăm chỉ học hành.</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descr="—Pngtree—chinese ancient king couple portrait_3167475.png">
            <a:extLst>
              <a:ext uri="{FF2B5EF4-FFF2-40B4-BE49-F238E27FC236}">
                <a16:creationId xmlns:a16="http://schemas.microsoft.com/office/drawing/2014/main" id="{743CFB94-534C-5FD2-A5C8-814D71D2DB2A}"/>
              </a:ext>
            </a:extLst>
          </p:cNvPr>
          <p:cNvPicPr>
            <a:picLocks noChangeAspect="1"/>
          </p:cNvPicPr>
          <p:nvPr/>
        </p:nvPicPr>
        <p:blipFill>
          <a:blip r:embed="rId4"/>
          <a:srcRect l="2805" r="47526"/>
          <a:stretch>
            <a:fillRect/>
          </a:stretch>
        </p:blipFill>
        <p:spPr>
          <a:xfrm>
            <a:off x="-190619" y="1395943"/>
            <a:ext cx="3985145" cy="57544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4)">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3:</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Tên của một triều đại thịnh vượng, hào khí ngất trời của triều đại này vào thế kỉ XIII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18" name="Snip Diagonal Corner Rectangle 17"/>
          <p:cNvSpPr/>
          <p:nvPr/>
        </p:nvSpPr>
        <p:spPr>
          <a:xfrm>
            <a:off x="7128421" y="2790140"/>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a:t>
            </a:r>
            <a:r>
              <a:rPr kumimoji="0" lang="vi-VN"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19" name="Picture 18" descr="Káº¿t quáº£ hÃ¬nh áº£nh cho hÃ o khÃ­ ÄÃ´ng a"/>
          <p:cNvPicPr/>
          <p:nvPr/>
        </p:nvPicPr>
        <p:blipFill>
          <a:blip r:embed="rId7">
            <a:extLst>
              <a:ext uri="{28A0092B-C50C-407E-A947-70E740481C1C}">
                <a14:useLocalDpi xmlns:a14="http://schemas.microsoft.com/office/drawing/2010/main" val="0"/>
              </a:ext>
            </a:extLst>
          </a:blip>
          <a:srcRect/>
          <a:stretch>
            <a:fillRect/>
          </a:stretch>
        </p:blipFill>
        <p:spPr bwMode="auto">
          <a:xfrm>
            <a:off x="90313" y="2790140"/>
            <a:ext cx="7038108" cy="2363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295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grpId="0" nodeType="clickEffect">
                                  <p:stCondLst>
                                    <p:cond delay="0"/>
                                  </p:stCondLst>
                                  <p:childTnLst>
                                    <p:animEffect transition="out" filter="fade">
                                      <p:cBhvr>
                                        <p:cTn id="109" dur="500" tmFilter="0, 0; .2, .5; .8, .5; 1, 0"/>
                                        <p:tgtEl>
                                          <p:spTgt spid="41"/>
                                        </p:tgtEl>
                                      </p:cBhvr>
                                    </p:animEffect>
                                    <p:animScale>
                                      <p:cBhvr>
                                        <p:cTn id="110"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4: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Thể</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loại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v</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ăn bản có tên chữ Hán</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“Dụ chư tì tướng hịch văn”</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Hịch</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7642814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174443"/>
            <a:ext cx="8840751" cy="2862306"/>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HÌNH THÀNH KIẾN THỨC</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871584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6e3e461d6fe4261ffac34bab182ac1ed">
            <a:extLst>
              <a:ext uri="{FF2B5EF4-FFF2-40B4-BE49-F238E27FC236}">
                <a16:creationId xmlns:a16="http://schemas.microsoft.com/office/drawing/2014/main" id="{EFA4A22E-167F-6FBD-F3F0-59688E8135C9}"/>
              </a:ext>
            </a:extLst>
          </p:cNvPr>
          <p:cNvPicPr>
            <a:picLocks noChangeAspect="1"/>
          </p:cNvPicPr>
          <p:nvPr/>
        </p:nvPicPr>
        <p:blipFill>
          <a:blip r:embed="rId2"/>
          <a:stretch>
            <a:fillRect/>
          </a:stretch>
        </p:blipFill>
        <p:spPr>
          <a:xfrm>
            <a:off x="4061359" y="342404"/>
            <a:ext cx="8090483" cy="2650178"/>
          </a:xfrm>
          <a:prstGeom prst="rect">
            <a:avLst/>
          </a:prstGeom>
        </p:spPr>
      </p:pic>
      <p:sp>
        <p:nvSpPr>
          <p:cNvPr id="3" name="Rounded Rectangle 4">
            <a:extLst>
              <a:ext uri="{FF2B5EF4-FFF2-40B4-BE49-F238E27FC236}">
                <a16:creationId xmlns:a16="http://schemas.microsoft.com/office/drawing/2014/main" id="{1C00E8E3-8BE2-D081-2ADA-93252DA8C546}"/>
              </a:ext>
            </a:extLst>
          </p:cNvPr>
          <p:cNvSpPr/>
          <p:nvPr/>
        </p:nvSpPr>
        <p:spPr>
          <a:xfrm>
            <a:off x="6828309" y="2921331"/>
            <a:ext cx="4534235" cy="819398"/>
          </a:xfrm>
          <a:prstGeom prst="roundRect">
            <a:avLst/>
          </a:prstGeom>
          <a:solidFill>
            <a:sysClr val="window" lastClr="FFFFFF"/>
          </a:solidFill>
          <a:ln w="28575"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-TRẦN HƯNG ĐẠO-</a:t>
            </a:r>
          </a:p>
        </p:txBody>
      </p:sp>
      <p:sp>
        <p:nvSpPr>
          <p:cNvPr id="4" name="TextBox 3">
            <a:extLst>
              <a:ext uri="{FF2B5EF4-FFF2-40B4-BE49-F238E27FC236}">
                <a16:creationId xmlns:a16="http://schemas.microsoft.com/office/drawing/2014/main" id="{541DD85A-4B75-5770-84A0-C51E1860B3C0}"/>
              </a:ext>
            </a:extLst>
          </p:cNvPr>
          <p:cNvSpPr txBox="1"/>
          <p:nvPr/>
        </p:nvSpPr>
        <p:spPr>
          <a:xfrm>
            <a:off x="5421108" y="1458237"/>
            <a:ext cx="5820689" cy="1104245"/>
          </a:xfrm>
          <a:prstGeom prst="rect">
            <a:avLst/>
          </a:prstGeom>
          <a:noFill/>
        </p:spPr>
        <p:txBody>
          <a:bodyPr wrap="none" rtlCol="0">
            <a:prstTxWarp prst="textArchUp">
              <a:avLst/>
            </a:prstTxWarp>
            <a:spAutoFit/>
          </a:bodyPr>
          <a:lstStyle/>
          <a:p>
            <a:pPr algn="ctr">
              <a:defRPr/>
            </a:pPr>
            <a:r>
              <a:rPr lang="en-US" sz="8800" b="1" dirty="0">
                <a:solidFill>
                  <a:srgbClr val="FF0000"/>
                </a:solidFill>
                <a:latin typeface="Times New Roman" pitchFamily="18" charset="0"/>
                <a:cs typeface="Times New Roman" pitchFamily="18" charset="0"/>
              </a:rPr>
              <a:t>HỊCH TƯỚNG SĨ</a:t>
            </a:r>
          </a:p>
        </p:txBody>
      </p:sp>
      <p:pic>
        <p:nvPicPr>
          <p:cNvPr id="5" name="Picture 4">
            <a:extLst>
              <a:ext uri="{FF2B5EF4-FFF2-40B4-BE49-F238E27FC236}">
                <a16:creationId xmlns:a16="http://schemas.microsoft.com/office/drawing/2014/main" id="{33F678F0-58AF-2B4D-FB6B-D87D29B8D6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215441" y="0"/>
            <a:ext cx="8832737" cy="6858000"/>
          </a:xfrm>
          <a:prstGeom prst="rect">
            <a:avLst/>
          </a:prstGeom>
          <a:ln>
            <a:noFill/>
          </a:ln>
          <a:effectLst>
            <a:softEdge rad="112500"/>
          </a:effectLst>
        </p:spPr>
      </p:pic>
    </p:spTree>
    <p:extLst>
      <p:ext uri="{BB962C8B-B14F-4D97-AF65-F5344CB8AC3E}">
        <p14:creationId xmlns:p14="http://schemas.microsoft.com/office/powerpoint/2010/main" val="236532950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360"/>
                                          </p:val>
                                        </p:tav>
                                        <p:tav tm="100000">
                                          <p:val>
                                            <p:fltVal val="0"/>
                                          </p:val>
                                        </p:tav>
                                      </p:tavLst>
                                    </p:anim>
                                    <p:animEffect transition="in" filter="fad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864852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 </a:t>
            </a:r>
            <a:r>
              <a:rPr lang="en-US" sz="5400" b="1" dirty="0">
                <a:solidFill>
                  <a:srgbClr val="FF0000"/>
                </a:solidFill>
                <a:latin typeface="Times New Roman" panose="02020603050405020304" pitchFamily="18" charset="0"/>
              </a:rPr>
              <a:t>ĐỌC-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TÌM</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HIỂU CHUNG</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91724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4267</TotalTime>
  <Words>3151</Words>
  <Application>Microsoft Office PowerPoint</Application>
  <PresentationFormat>Widescreen</PresentationFormat>
  <Paragraphs>334</Paragraphs>
  <Slides>44</Slides>
  <Notes>14</Notes>
  <HiddenSlides>0</HiddenSlides>
  <MMClips>5</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44</vt:i4>
      </vt:variant>
    </vt:vector>
  </HeadingPairs>
  <TitlesOfParts>
    <vt:vector size="71" baseType="lpstr">
      <vt:lpstr>等线</vt:lpstr>
      <vt:lpstr>等线 Light</vt:lpstr>
      <vt:lpstr>#9Slide05 Brannboll Ny</vt:lpstr>
      <vt:lpstr>#9Slide06 Thillends Small</vt:lpstr>
      <vt:lpstr>#9Slide07 Marbelia Regular</vt:lpstr>
      <vt:lpstr>.VnArial</vt:lpstr>
      <vt:lpstr>Amazone</vt:lpstr>
      <vt:lpstr>Arial</vt:lpstr>
      <vt:lpstr>Bell MT</vt:lpstr>
      <vt:lpstr>Calibri</vt:lpstr>
      <vt:lpstr>Calibri Light</vt:lpstr>
      <vt:lpstr>Lato Light</vt:lpstr>
      <vt:lpstr>SVN-Vanilla Daisy Pro</vt:lpstr>
      <vt:lpstr>Symbol</vt:lpstr>
      <vt:lpstr>Times New Roman</vt:lpstr>
      <vt:lpstr>Wingdings</vt:lpstr>
      <vt:lpstr>方正静蕾简体</vt:lpstr>
      <vt:lpstr>Office Theme</vt:lpstr>
      <vt:lpstr>1_Office 主题​​</vt:lpstr>
      <vt:lpstr>12_Office Theme</vt:lpstr>
      <vt:lpstr>1_Office Theme</vt:lpstr>
      <vt:lpstr>5_Office Theme</vt:lpstr>
      <vt:lpstr>2_Office Theme</vt:lpstr>
      <vt:lpstr>Office 主题​​</vt:lpstr>
      <vt:lpstr>3_Office Theme</vt:lpstr>
      <vt:lpstr>6_Office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Admin</cp:lastModifiedBy>
  <cp:revision>136</cp:revision>
  <dcterms:created xsi:type="dcterms:W3CDTF">2023-08-01T06:48:57Z</dcterms:created>
  <dcterms:modified xsi:type="dcterms:W3CDTF">2025-01-08T07:08:27Z</dcterms:modified>
</cp:coreProperties>
</file>