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84" r:id="rId2"/>
  </p:sldMasterIdLst>
  <p:sldIdLst>
    <p:sldId id="281" r:id="rId3"/>
    <p:sldId id="284" r:id="rId4"/>
    <p:sldId id="303" r:id="rId5"/>
    <p:sldId id="304" r:id="rId6"/>
    <p:sldId id="299" r:id="rId7"/>
    <p:sldId id="297" r:id="rId8"/>
    <p:sldId id="298" r:id="rId9"/>
    <p:sldId id="305" r:id="rId10"/>
    <p:sldId id="287" r:id="rId11"/>
    <p:sldId id="312" r:id="rId12"/>
    <p:sldId id="308" r:id="rId13"/>
    <p:sldId id="309" r:id="rId14"/>
    <p:sldId id="313" r:id="rId15"/>
    <p:sldId id="314" r:id="rId16"/>
    <p:sldId id="310" r:id="rId17"/>
    <p:sldId id="307" r:id="rId18"/>
    <p:sldId id="280" r:id="rId19"/>
    <p:sldId id="311" r:id="rId20"/>
    <p:sldId id="295" r:id="rId21"/>
    <p:sldId id="296" r:id="rId22"/>
    <p:sldId id="291" r:id="rId23"/>
    <p:sldId id="293" r:id="rId24"/>
    <p:sldId id="292" r:id="rId25"/>
  </p:sldIdLst>
  <p:sldSz cx="12192000" cy="6858000"/>
  <p:notesSz cx="6858000" cy="9144000"/>
  <p:embeddedFontLst>
    <p:embeddedFont>
      <p:font typeface="Calibri Light" charset="0"/>
      <p:regular r:id="rId26"/>
      <p: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30CFCD"/>
    <a:srgbClr val="0E73B7"/>
    <a:srgbClr val="E43230"/>
    <a:srgbClr val="E99D05"/>
    <a:srgbClr val="DBB2CB"/>
    <a:srgbClr val="DCAD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7699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76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207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033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504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5467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142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0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274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384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08/10/2024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26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08/10/2024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08/10/2024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08/10/2024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pPr/>
              <a:t>08/10/2024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08/10/2024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pPr/>
              <a:t>08/10/2024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6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949" y="300410"/>
            <a:ext cx="9818825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CHUYỂN ĐỘNG TỰ QUAY QUANH TRỤC CỦA TRÁI ĐẤT VÀ HỆ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453" y="0"/>
            <a:ext cx="1393551" cy="1454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086" y="1790905"/>
            <a:ext cx="8060788" cy="408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1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Hà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XaoPao</a:t>
            </a:r>
            <a:r>
              <a:rPr lang="en-US" dirty="0" smtClean="0"/>
              <a:t>-lo </a:t>
            </a:r>
            <a:r>
              <a:rPr lang="en-US" dirty="0" err="1" smtClean="0"/>
              <a:t>mấy</a:t>
            </a:r>
            <a:r>
              <a:rPr lang="en-US" dirty="0" smtClean="0"/>
              <a:t>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vực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?</a:t>
            </a:r>
          </a:p>
          <a:p>
            <a:endParaRPr lang="en-US" dirty="0"/>
          </a:p>
          <a:p>
            <a:r>
              <a:rPr lang="en-US" dirty="0" smtClean="0"/>
              <a:t>Ta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04757"/>
              </p:ext>
            </p:extLst>
          </p:nvPr>
        </p:nvGraphicFramePr>
        <p:xfrm>
          <a:off x="609600" y="1600200"/>
          <a:ext cx="109728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TÊN</a:t>
                      </a:r>
                      <a:r>
                        <a:rPr lang="en-US" baseline="0" dirty="0" smtClean="0"/>
                        <a:t> NƯỚC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KHU VỰC</a:t>
                      </a:r>
                      <a:r>
                        <a:rPr lang="en-US" baseline="0" dirty="0" smtClean="0"/>
                        <a:t> GIỜ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ĐỒNG</a:t>
                      </a:r>
                      <a:r>
                        <a:rPr lang="en-US" baseline="0" dirty="0" smtClean="0"/>
                        <a:t> HỒ CHỈ  MẤY GIỜ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CÁCH</a:t>
                      </a:r>
                      <a:r>
                        <a:rPr lang="en-US" baseline="0" dirty="0" smtClean="0"/>
                        <a:t> KHU VỰC GIỜ GỐC  BAO NHIÊU MÚI GIỜ   VỀ PHÍA NÀO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VIỆT  NAM (</a:t>
                      </a:r>
                      <a:r>
                        <a:rPr lang="en-US" baseline="0" dirty="0" err="1" smtClean="0"/>
                        <a:t>Hà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Nội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BRAXIN ( </a:t>
                      </a:r>
                      <a:r>
                        <a:rPr lang="en-US" dirty="0" err="1" smtClean="0"/>
                        <a:t>XaoPao</a:t>
                      </a:r>
                      <a:r>
                        <a:rPr lang="en-US" dirty="0" smtClean="0"/>
                        <a:t>-lo 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44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955030"/>
              </p:ext>
            </p:extLst>
          </p:nvPr>
        </p:nvGraphicFramePr>
        <p:xfrm>
          <a:off x="609600" y="1600200"/>
          <a:ext cx="109728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TÊN</a:t>
                      </a:r>
                      <a:r>
                        <a:rPr lang="en-US" baseline="0" dirty="0" smtClean="0"/>
                        <a:t> NƯỚC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KHU VỰC</a:t>
                      </a:r>
                      <a:r>
                        <a:rPr lang="en-US" baseline="0" dirty="0" smtClean="0"/>
                        <a:t> GIỜ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ĐỒNG</a:t>
                      </a:r>
                      <a:r>
                        <a:rPr lang="en-US" baseline="0" dirty="0" smtClean="0"/>
                        <a:t> HỒ </a:t>
                      </a:r>
                      <a:r>
                        <a:rPr lang="en-US" baseline="0" smtClean="0"/>
                        <a:t>CHỈ  MẤY GIỜ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CÁCH</a:t>
                      </a:r>
                      <a:r>
                        <a:rPr lang="en-US" baseline="0" dirty="0" smtClean="0"/>
                        <a:t> KHU VỰC GIỜ GỐC  BAO NHIÊU MÚI GIỜ   VỀ PHÍA NÀO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ANH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12 GIỜ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VIỆT  NAM (</a:t>
                      </a:r>
                      <a:r>
                        <a:rPr lang="en-US" baseline="0" dirty="0" err="1" smtClean="0"/>
                        <a:t>Hà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Nội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 GIỜ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    VỀ</a:t>
                      </a:r>
                      <a:r>
                        <a:rPr lang="en-US" baseline="0" dirty="0" smtClean="0"/>
                        <a:t> PHÍA PHẢI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BRAXIN ( </a:t>
                      </a:r>
                      <a:r>
                        <a:rPr lang="en-US" dirty="0" err="1" smtClean="0"/>
                        <a:t>XaoPao</a:t>
                      </a:r>
                      <a:r>
                        <a:rPr lang="en-US" dirty="0" smtClean="0"/>
                        <a:t>-lo 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GIỜ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 VỀ</a:t>
                      </a:r>
                      <a:r>
                        <a:rPr lang="en-US" baseline="0" dirty="0" smtClean="0"/>
                        <a:t> PHÍA TRÁI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9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Đêm</a:t>
            </a:r>
            <a:r>
              <a:rPr lang="en-US" dirty="0" smtClean="0"/>
              <a:t> gala </a:t>
            </a:r>
            <a:r>
              <a:rPr lang="en-US" dirty="0" err="1" smtClean="0"/>
              <a:t>nghệ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en-US" dirty="0" smtClean="0"/>
              <a:t> “</a:t>
            </a:r>
            <a:r>
              <a:rPr lang="en-US" dirty="0" err="1"/>
              <a:t>S</a:t>
            </a:r>
            <a:r>
              <a:rPr lang="en-US" dirty="0" err="1" smtClean="0"/>
              <a:t>ắc</a:t>
            </a:r>
            <a:r>
              <a:rPr lang="en-US" dirty="0" smtClean="0"/>
              <a:t> </a:t>
            </a:r>
            <a:r>
              <a:rPr lang="en-US" dirty="0" err="1" smtClean="0"/>
              <a:t>màu</a:t>
            </a:r>
            <a:r>
              <a:rPr lang="en-US" dirty="0" smtClean="0"/>
              <a:t> </a:t>
            </a:r>
            <a:r>
              <a:rPr lang="en-US" dirty="0" err="1" smtClean="0"/>
              <a:t>văn</a:t>
            </a:r>
            <a:r>
              <a:rPr lang="en-US" dirty="0" smtClean="0"/>
              <a:t> </a:t>
            </a:r>
            <a:r>
              <a:rPr lang="en-US" dirty="0" err="1" smtClean="0"/>
              <a:t>hóa</a:t>
            </a:r>
            <a:r>
              <a:rPr lang="en-US" dirty="0" smtClean="0"/>
              <a:t> </a:t>
            </a:r>
            <a:r>
              <a:rPr lang="en-US" dirty="0" err="1" smtClean="0"/>
              <a:t>bốn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”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trực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20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ngày</a:t>
            </a:r>
            <a:r>
              <a:rPr lang="en-US" dirty="0" smtClean="0"/>
              <a:t> 31/5/2019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Nam, </a:t>
            </a:r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ở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/>
              <a:t>X</a:t>
            </a:r>
            <a:r>
              <a:rPr lang="en-US" dirty="0" err="1" smtClean="0"/>
              <a:t>ơ</a:t>
            </a:r>
            <a:r>
              <a:rPr lang="en-US" dirty="0" smtClean="0"/>
              <a:t>-un (</a:t>
            </a:r>
            <a:r>
              <a:rPr lang="en-US" dirty="0" err="1" smtClean="0"/>
              <a:t>Hàn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)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mấy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?</a:t>
            </a:r>
          </a:p>
          <a:p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Xao</a:t>
            </a:r>
            <a:r>
              <a:rPr lang="en-US" dirty="0" smtClean="0"/>
              <a:t> </a:t>
            </a:r>
            <a:r>
              <a:rPr lang="en-US" dirty="0" err="1" smtClean="0"/>
              <a:t>pao</a:t>
            </a:r>
            <a:r>
              <a:rPr lang="en-US" dirty="0" smtClean="0"/>
              <a:t>-lo (Bra-</a:t>
            </a:r>
            <a:r>
              <a:rPr lang="en-US" dirty="0" err="1" smtClean="0"/>
              <a:t>xin</a:t>
            </a:r>
            <a:r>
              <a:rPr lang="en-US" dirty="0" smtClean="0"/>
              <a:t>)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mấy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C)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lệch</a:t>
            </a:r>
            <a:r>
              <a:rPr lang="en-US" dirty="0" smtClean="0"/>
              <a:t> </a:t>
            </a:r>
            <a:r>
              <a:rPr lang="en-US" dirty="0" err="1" smtClean="0"/>
              <a:t>hướng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0"/>
            <a:ext cx="12191999" cy="6858000"/>
          </a:xfrm>
        </p:spPr>
      </p:pic>
      <p:sp>
        <p:nvSpPr>
          <p:cNvPr id="5" name="Rectangle 4"/>
          <p:cNvSpPr/>
          <p:nvPr/>
        </p:nvSpPr>
        <p:spPr>
          <a:xfrm>
            <a:off x="3627565" y="567011"/>
            <a:ext cx="5623655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Sự </a:t>
            </a:r>
            <a:r>
              <a:rPr lang="nl-NL" sz="2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lệch hướng chuyền động của vật </a:t>
            </a:r>
            <a:r>
              <a:rPr lang="nl-NL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endParaRPr lang="en-US" sz="24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93323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</a:t>
            </a:r>
          </a:p>
          <a:p>
            <a:r>
              <a:rPr lang="nl-NL" sz="20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  <a:r>
              <a:rPr lang="nl-NL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95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5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00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8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1209822"/>
            <a:ext cx="12731263" cy="5648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453" y="0"/>
            <a:ext cx="1393551" cy="14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0"/>
            <a:ext cx="12191999" cy="730113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453" y="0"/>
            <a:ext cx="1393551" cy="14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1825625"/>
            <a:ext cx="5393788" cy="423755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9 câu hỏi. Mỗi nhóm 3 câu</a:t>
            </a:r>
          </a:p>
          <a:p>
            <a:pPr marL="0" indent="0">
              <a:buNone/>
            </a:pPr>
            <a:r>
              <a:rPr lang="en-US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</a:p>
          <a:p>
            <a:pPr lvl="0"/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Lượt 1: Nhóm 1 lần lượt đọc các câu hỏi đã bốc thăm cho nhóm 2 trả lời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Lượt 2: Nhóm 2 lần lượt đọc các câu hỏi đã bốc thăm cho nhóm 3 trả lời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Lượt 3: Nhóm 3 lần lượt đọc các câu hỏi đã bốc thăm cho nhóm 1 trả lời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652" y="1676625"/>
            <a:ext cx="5422349" cy="4850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453" y="0"/>
            <a:ext cx="1393551" cy="14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0"/>
            <a:ext cx="12191999" cy="6485206"/>
          </a:xfrm>
        </p:spPr>
      </p:pic>
    </p:spTree>
    <p:extLst>
      <p:ext uri="{BB962C8B-B14F-4D97-AF65-F5344CB8AC3E}">
        <p14:creationId xmlns:p14="http://schemas.microsoft.com/office/powerpoint/2010/main" val="9179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8" y="211016"/>
            <a:ext cx="11971607" cy="6646984"/>
          </a:xfrm>
        </p:spPr>
      </p:pic>
    </p:spTree>
    <p:extLst>
      <p:ext uri="{BB962C8B-B14F-4D97-AF65-F5344CB8AC3E}">
        <p14:creationId xmlns:p14="http://schemas.microsoft.com/office/powerpoint/2010/main" val="13154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3" y="1825625"/>
            <a:ext cx="10934700" cy="4351338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bài tập 2 phần Luyện tập và vận dụng trong SGK/trang 121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 và đọc thêm phần “Em có biết” trong SGK bài 7.</a:t>
            </a: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bài 8 – chú ý các câu hỏi trong SGK.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029" y="109081"/>
            <a:ext cx="1393551" cy="145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8" y="211016"/>
            <a:ext cx="11971607" cy="6646984"/>
          </a:xfrm>
        </p:spPr>
      </p:pic>
    </p:spTree>
    <p:extLst>
      <p:ext uri="{BB962C8B-B14F-4D97-AF65-F5344CB8AC3E}">
        <p14:creationId xmlns:p14="http://schemas.microsoft.com/office/powerpoint/2010/main" val="25265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8" y="211016"/>
            <a:ext cx="11971607" cy="6646984"/>
          </a:xfrm>
        </p:spPr>
      </p:pic>
    </p:spTree>
    <p:extLst>
      <p:ext uri="{BB962C8B-B14F-4D97-AF65-F5344CB8AC3E}">
        <p14:creationId xmlns:p14="http://schemas.microsoft.com/office/powerpoint/2010/main" val="25265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An </a:t>
            </a:r>
            <a:r>
              <a:rPr lang="en-US" sz="3200" b="1" dirty="0" err="1" smtClean="0"/>
              <a:t>sống</a:t>
            </a:r>
            <a:r>
              <a:rPr lang="en-US" sz="3200" b="1" dirty="0" smtClean="0"/>
              <a:t> ở </a:t>
            </a:r>
            <a:r>
              <a:rPr lang="en-US" sz="3200" b="1" dirty="0" err="1" smtClean="0"/>
              <a:t>Hà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Nội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có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bạn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thành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phố</a:t>
            </a:r>
            <a:r>
              <a:rPr lang="en-US" sz="3200" b="1" dirty="0" smtClean="0"/>
              <a:t> </a:t>
            </a:r>
            <a:r>
              <a:rPr lang="en-US" sz="3200" b="1" dirty="0" err="1"/>
              <a:t>X</a:t>
            </a:r>
            <a:r>
              <a:rPr lang="en-US" sz="3200" b="1" dirty="0" err="1" smtClean="0"/>
              <a:t>ao</a:t>
            </a:r>
            <a:r>
              <a:rPr lang="en-US" sz="3200" b="1" dirty="0" smtClean="0"/>
              <a:t> </a:t>
            </a:r>
            <a:r>
              <a:rPr lang="en-US" sz="3200" b="1" dirty="0" err="1"/>
              <a:t>P</a:t>
            </a:r>
            <a:r>
              <a:rPr lang="en-US" sz="3200" b="1" dirty="0" err="1" smtClean="0"/>
              <a:t>ao</a:t>
            </a:r>
            <a:r>
              <a:rPr lang="en-US" sz="3200" b="1" dirty="0" smtClean="0"/>
              <a:t> -lo (Bra- </a:t>
            </a:r>
            <a:r>
              <a:rPr lang="en-US" sz="3200" b="1" dirty="0" err="1" smtClean="0"/>
              <a:t>xin</a:t>
            </a:r>
            <a:r>
              <a:rPr lang="en-US" sz="3200" b="1" dirty="0" smtClean="0"/>
              <a:t> ).</a:t>
            </a:r>
            <a:r>
              <a:rPr lang="en-US" sz="3200" b="1" dirty="0" err="1" smtClean="0"/>
              <a:t>Vào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lúc</a:t>
            </a:r>
            <a:r>
              <a:rPr lang="en-US" sz="3200" b="1" dirty="0" smtClean="0"/>
              <a:t> 11 </a:t>
            </a:r>
            <a:r>
              <a:rPr lang="en-US" sz="3200" b="1" dirty="0" err="1" smtClean="0"/>
              <a:t>giờ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trưa,sau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về</a:t>
            </a:r>
            <a:r>
              <a:rPr lang="en-US" sz="3200" b="1" dirty="0" smtClean="0"/>
              <a:t>, An </a:t>
            </a:r>
            <a:r>
              <a:rPr lang="en-US" sz="3200" b="1" dirty="0" err="1" smtClean="0"/>
              <a:t>định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gọi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điện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bạn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để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nói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chuyện.Bố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khuyên</a:t>
            </a:r>
            <a:r>
              <a:rPr lang="en-US" sz="3200" b="1" dirty="0" smtClean="0"/>
              <a:t> An </a:t>
            </a:r>
            <a:r>
              <a:rPr lang="en-US" sz="3200" b="1" dirty="0" err="1" smtClean="0"/>
              <a:t>không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gọi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giờ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này</a:t>
            </a:r>
            <a:r>
              <a:rPr lang="en-US" sz="3200" b="1" dirty="0" smtClean="0"/>
              <a:t> .Theo </a:t>
            </a:r>
            <a:r>
              <a:rPr lang="en-US" sz="3200" b="1" dirty="0" err="1" smtClean="0"/>
              <a:t>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bố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khuyên</a:t>
            </a:r>
            <a:r>
              <a:rPr lang="en-US" sz="3200" b="1" dirty="0" smtClean="0"/>
              <a:t> An </a:t>
            </a:r>
            <a:r>
              <a:rPr lang="en-US" sz="3200" b="1" dirty="0" err="1" smtClean="0"/>
              <a:t>như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vậy</a:t>
            </a:r>
            <a:r>
              <a:rPr lang="en-US" sz="3200" b="1" dirty="0" smtClean="0"/>
              <a:t>?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0362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Dựa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tin </a:t>
            </a:r>
            <a:r>
              <a:rPr lang="en-US" dirty="0" err="1" smtClean="0"/>
              <a:t>mục</a:t>
            </a:r>
            <a:r>
              <a:rPr lang="en-US" dirty="0" smtClean="0"/>
              <a:t>  b,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/>
              <a:t> </a:t>
            </a:r>
            <a:r>
              <a:rPr lang="en-US" dirty="0" smtClean="0"/>
              <a:t>119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thuận</a:t>
            </a:r>
            <a:r>
              <a:rPr lang="en-US" dirty="0" smtClean="0"/>
              <a:t> </a:t>
            </a:r>
            <a:r>
              <a:rPr lang="en-US" dirty="0" err="1" smtClean="0"/>
              <a:t>tiện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ta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7685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1)Chia </a:t>
            </a:r>
            <a:r>
              <a:rPr lang="en-US" dirty="0" err="1" smtClean="0"/>
              <a:t>bề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Đất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24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vực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2)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điểm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vực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giống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</a:p>
          <a:p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vực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liền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chênh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1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</a:p>
          <a:p>
            <a:r>
              <a:rPr lang="en-US" dirty="0" smtClean="0"/>
              <a:t>4)</a:t>
            </a:r>
            <a:r>
              <a:rPr lang="en-US" dirty="0" err="1" smtClean="0"/>
              <a:t>Ranh</a:t>
            </a:r>
            <a:r>
              <a:rPr lang="en-US" dirty="0" smtClean="0"/>
              <a:t> </a:t>
            </a:r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vực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phức</a:t>
            </a:r>
            <a:r>
              <a:rPr lang="en-US" dirty="0" smtClean="0"/>
              <a:t> </a:t>
            </a:r>
            <a:r>
              <a:rPr lang="en-US" dirty="0" err="1" smtClean="0"/>
              <a:t>tạp</a:t>
            </a:r>
            <a:r>
              <a:rPr lang="en-US" dirty="0" smtClean="0"/>
              <a:t> .</a:t>
            </a:r>
          </a:p>
          <a:p>
            <a:r>
              <a:rPr lang="en-US" dirty="0" smtClean="0"/>
              <a:t>5) </a:t>
            </a:r>
            <a:r>
              <a:rPr lang="en-US" dirty="0" err="1" smtClean="0"/>
              <a:t>Lấy</a:t>
            </a:r>
            <a:r>
              <a:rPr lang="en-US" dirty="0" smtClean="0"/>
              <a:t>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vực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0 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tuyến</a:t>
            </a:r>
            <a:r>
              <a:rPr lang="en-US" dirty="0" smtClean="0"/>
              <a:t> </a:t>
            </a:r>
            <a:r>
              <a:rPr lang="en-US" dirty="0" err="1" smtClean="0"/>
              <a:t>gốc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qua ở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khu</a:t>
            </a:r>
            <a:r>
              <a:rPr lang="en-US" dirty="0" smtClean="0"/>
              <a:t> </a:t>
            </a:r>
            <a:r>
              <a:rPr lang="en-US" dirty="0" err="1" smtClean="0"/>
              <a:t>vực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gốc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(GMT)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Chỉ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tuyến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 O</a:t>
            </a:r>
            <a:r>
              <a:rPr lang="en-US" baseline="30000" dirty="0" smtClean="0"/>
              <a:t>0</a:t>
            </a:r>
            <a:r>
              <a:rPr lang="en-US" dirty="0" smtClean="0"/>
              <a:t> , </a:t>
            </a:r>
            <a:r>
              <a:rPr lang="en-US" dirty="0" err="1" smtClean="0"/>
              <a:t>múi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O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múi</a:t>
            </a:r>
            <a:r>
              <a:rPr lang="en-US" dirty="0" smtClean="0"/>
              <a:t>  </a:t>
            </a:r>
            <a:r>
              <a:rPr lang="en-US" dirty="0" err="1" smtClean="0"/>
              <a:t>giờ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93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677"/>
            <a:ext cx="12192000" cy="6850966"/>
          </a:xfrm>
        </p:spPr>
      </p:pic>
      <p:sp>
        <p:nvSpPr>
          <p:cNvPr id="5" name="Rectangle 4"/>
          <p:cNvSpPr/>
          <p:nvPr/>
        </p:nvSpPr>
        <p:spPr>
          <a:xfrm>
            <a:off x="4825221" y="365128"/>
            <a:ext cx="377014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Giờ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 Trái Đất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9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Custom</PresentationFormat>
  <Paragraphs>59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Calibri Light</vt:lpstr>
      <vt:lpstr>Calibri</vt:lpstr>
      <vt:lpstr>Office Theme</vt:lpstr>
      <vt:lpstr>2_Office Theme</vt:lpstr>
      <vt:lpstr>BÀI 7: CHUYỂN ĐỘNG TỰ QUAY QUANH TRỤC CỦA TRÁI ĐẤT VÀ HỆ QUẢ (tiếp theo)</vt:lpstr>
      <vt:lpstr>PowerPoint Presentation</vt:lpstr>
      <vt:lpstr>PowerPoint Presentation</vt:lpstr>
      <vt:lpstr>PowerPoint Presentation</vt:lpstr>
      <vt:lpstr>PowerPoint Presentation</vt:lpstr>
      <vt:lpstr>Dựa vào thông tin mục  b, Giờ trên Trái Đất trang 119 hãy trả lời câu hỏi sau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Tính toán và điền thông tin vào bảng sau : </vt:lpstr>
      <vt:lpstr>PowerPoint Presentation</vt:lpstr>
      <vt:lpstr>Tính toán và điền thông tin vào bảng sau : </vt:lpstr>
      <vt:lpstr>PowerPoint Presentation</vt:lpstr>
      <vt:lpstr>PowerPoint Presentation</vt:lpstr>
      <vt:lpstr>PowerPoint Presentation</vt:lpstr>
      <vt:lpstr>PowerPoint Presentation</vt:lpstr>
      <vt:lpstr>TRÒ CHƠI</vt:lpstr>
      <vt:lpstr>HOẠT ĐỘNG NHÓM</vt:lpstr>
      <vt:lpstr>PowerPoint Presentation</vt:lpstr>
      <vt:lpstr>PowerPoint Presentation</vt:lpstr>
      <vt:lpstr>HOẠT ĐỘNG VẬN DỤNG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2021-08-25T01:49:48Z</dcterms:created>
  <dcterms:modified xsi:type="dcterms:W3CDTF">2024-10-08T01:53:37Z</dcterms:modified>
</cp:coreProperties>
</file>