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9"/>
  </p:notesMasterIdLst>
  <p:sldIdLst>
    <p:sldId id="259" r:id="rId2"/>
    <p:sldId id="257" r:id="rId3"/>
    <p:sldId id="311" r:id="rId4"/>
    <p:sldId id="256" r:id="rId5"/>
    <p:sldId id="258" r:id="rId6"/>
    <p:sldId id="260" r:id="rId7"/>
    <p:sldId id="261" r:id="rId8"/>
    <p:sldId id="262" r:id="rId9"/>
    <p:sldId id="312" r:id="rId10"/>
    <p:sldId id="271" r:id="rId11"/>
    <p:sldId id="264" r:id="rId12"/>
    <p:sldId id="263" r:id="rId13"/>
    <p:sldId id="313" r:id="rId14"/>
    <p:sldId id="265" r:id="rId15"/>
    <p:sldId id="314" r:id="rId16"/>
    <p:sldId id="270" r:id="rId17"/>
    <p:sldId id="315" r:id="rId18"/>
    <p:sldId id="272" r:id="rId19"/>
    <p:sldId id="316" r:id="rId20"/>
    <p:sldId id="273" r:id="rId21"/>
    <p:sldId id="317" r:id="rId22"/>
    <p:sldId id="320" r:id="rId23"/>
    <p:sldId id="284" r:id="rId24"/>
    <p:sldId id="319" r:id="rId25"/>
    <p:sldId id="274" r:id="rId26"/>
    <p:sldId id="321" r:id="rId27"/>
    <p:sldId id="277" r:id="rId28"/>
    <p:sldId id="267" r:id="rId29"/>
    <p:sldId id="275" r:id="rId30"/>
    <p:sldId id="276" r:id="rId31"/>
    <p:sldId id="278" r:id="rId32"/>
    <p:sldId id="279" r:id="rId33"/>
    <p:sldId id="266" r:id="rId34"/>
    <p:sldId id="286" r:id="rId35"/>
    <p:sldId id="322" r:id="rId36"/>
    <p:sldId id="285" r:id="rId37"/>
    <p:sldId id="323" r:id="rId38"/>
  </p:sldIdLst>
  <p:sldSz cx="9144000" cy="5143500" type="screen16x9"/>
  <p:notesSz cx="6858000" cy="9144000"/>
  <p:embeddedFontLst>
    <p:embeddedFont>
      <p:font typeface="Laila" panose="020B0604020202020204" charset="0"/>
      <p:regular r:id="rId40"/>
      <p:bold r:id="rId41"/>
    </p:embeddedFont>
    <p:embeddedFont>
      <p:font typeface="Hind" panose="020B0604020202020204" charset="0"/>
      <p:regular r:id="rId42"/>
      <p:bold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717"/>
    <a:srgbClr val="000000"/>
    <a:srgbClr val="E1662F"/>
    <a:srgbClr val="F78E80"/>
    <a:srgbClr val="D4591F"/>
    <a:srgbClr val="4D4D4F"/>
    <a:srgbClr val="2B375A"/>
    <a:srgbClr val="FFE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FD0296-7430-439B-8569-959E9F275D12}">
  <a:tblStyle styleId="{EAFD0296-7430-439B-8569-959E9F275D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9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8fb8d6ea64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8fb8d6ea64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e0482652f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e0482652f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gdf4c33e3a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1" name="Google Shape;1261;gdf4c33e3a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df349a38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5" name="Google Shape;1225;gdf349a38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e0482652f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e0482652f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8905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df4bbd2225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df4bbd2225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df4bbd2225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df4bbd2225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4583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ge0482652f7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3" name="Google Shape;1503;ge0482652f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df4bbd2225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df4bbd2225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724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df4bbd2225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df4bbd2225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e0482652f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e0482652f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72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df4bbd2225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df4bbd2225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df4bbd2225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df4bbd2225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600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df4bbd2225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df4bbd2225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012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e0482652f7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e0482652f7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df4bbd2225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df4bbd2225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700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df4bbd2225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df4bbd2225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df4bbd2225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df4bbd2225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002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df4bbd2225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df4bbd2225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8fb8d6ea64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8fb8d6ea64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gdf4bbd2225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5" name="Google Shape;1675;gdf4bbd2225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066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gdf4bbd2225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9" name="Google Shape;1739;gdf4bbd2225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df4bbd2225_0_1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df4bbd2225_0_1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gdf4bbd2225_0_1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3" name="Google Shape;1933;gdf4bbd2225_0_1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df4bbd2225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df4bbd2225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e0482652f7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e0482652f7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e0482652f7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e0482652f7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9817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e0482652f7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e0482652f7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8fb8d6ea64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8fb8d6ea64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85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b5cfccbf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b5cfccbf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8fb8d6ea6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8fb8d6ea6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d4959418b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d4959418b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d4959418bc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d4959418bc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d4959418bc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d4959418bc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25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332200" y="3361567"/>
            <a:ext cx="4479600" cy="461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solidFill>
                  <a:schemeClr val="lt1"/>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 name="Google Shape;10;p2"/>
          <p:cNvSpPr txBox="1">
            <a:spLocks noGrp="1"/>
          </p:cNvSpPr>
          <p:nvPr>
            <p:ph type="ctrTitle"/>
          </p:nvPr>
        </p:nvSpPr>
        <p:spPr>
          <a:xfrm>
            <a:off x="1549050" y="1541388"/>
            <a:ext cx="6045900" cy="16641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grpSp>
        <p:nvGrpSpPr>
          <p:cNvPr id="11" name="Google Shape;11;p2"/>
          <p:cNvGrpSpPr/>
          <p:nvPr/>
        </p:nvGrpSpPr>
        <p:grpSpPr>
          <a:xfrm>
            <a:off x="7149308" y="4021675"/>
            <a:ext cx="629388" cy="415113"/>
            <a:chOff x="4657725" y="1431175"/>
            <a:chExt cx="1117125" cy="736800"/>
          </a:xfrm>
        </p:grpSpPr>
        <p:sp>
          <p:nvSpPr>
            <p:cNvPr id="12" name="Google Shape;12;p2"/>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429300" y="2221975"/>
            <a:ext cx="1310247" cy="30289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0" y="4078099"/>
            <a:ext cx="9144142" cy="1057750"/>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139463" y="3744377"/>
            <a:ext cx="582517" cy="134665"/>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78713" y="44555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888674" y="4197450"/>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4399" y="4639265"/>
            <a:ext cx="1314742" cy="565201"/>
            <a:chOff x="3587650" y="1532750"/>
            <a:chExt cx="695925" cy="299175"/>
          </a:xfrm>
        </p:grpSpPr>
        <p:sp>
          <p:nvSpPr>
            <p:cNvPr id="26" name="Google Shape;26;p2"/>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7711598" y="4645952"/>
            <a:ext cx="1218763" cy="526644"/>
            <a:chOff x="3165550" y="1111875"/>
            <a:chExt cx="604875" cy="261375"/>
          </a:xfrm>
        </p:grpSpPr>
        <p:sp>
          <p:nvSpPr>
            <p:cNvPr id="30" name="Google Shape;30;p2"/>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6419825" y="46041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21913" y="4872463"/>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988" y="42994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84538" y="47584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39550" y="191052"/>
            <a:ext cx="582517" cy="134665"/>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_1">
    <p:spTree>
      <p:nvGrpSpPr>
        <p:cNvPr id="1" name="Shape 310"/>
        <p:cNvGrpSpPr/>
        <p:nvPr/>
      </p:nvGrpSpPr>
      <p:grpSpPr>
        <a:xfrm>
          <a:off x="0" y="0"/>
          <a:ext cx="0" cy="0"/>
          <a:chOff x="0" y="0"/>
          <a:chExt cx="0" cy="0"/>
        </a:xfrm>
      </p:grpSpPr>
      <p:sp>
        <p:nvSpPr>
          <p:cNvPr id="311" name="Google Shape;311;p14"/>
          <p:cNvSpPr/>
          <p:nvPr/>
        </p:nvSpPr>
        <p:spPr>
          <a:xfrm rot="-5400000" flipH="1">
            <a:off x="6176205" y="-1196233"/>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rot="10512828">
            <a:off x="128246" y="334396"/>
            <a:ext cx="1454252" cy="1102877"/>
          </a:xfrm>
          <a:custGeom>
            <a:avLst/>
            <a:gdLst/>
            <a:ahLst/>
            <a:cxnLst/>
            <a:rect l="l" t="t" r="r" b="b"/>
            <a:pathLst>
              <a:path w="15158" h="8017" extrusionOk="0">
                <a:moveTo>
                  <a:pt x="11040" y="0"/>
                </a:moveTo>
                <a:cubicBezTo>
                  <a:pt x="10965" y="0"/>
                  <a:pt x="10889" y="3"/>
                  <a:pt x="10812" y="8"/>
                </a:cubicBezTo>
                <a:cubicBezTo>
                  <a:pt x="9395" y="91"/>
                  <a:pt x="8002" y="972"/>
                  <a:pt x="6716" y="1496"/>
                </a:cubicBezTo>
                <a:cubicBezTo>
                  <a:pt x="5037" y="2175"/>
                  <a:pt x="2846" y="2342"/>
                  <a:pt x="1346" y="3389"/>
                </a:cubicBezTo>
                <a:cubicBezTo>
                  <a:pt x="537" y="3949"/>
                  <a:pt x="1" y="5032"/>
                  <a:pt x="441" y="5925"/>
                </a:cubicBezTo>
                <a:cubicBezTo>
                  <a:pt x="703" y="6497"/>
                  <a:pt x="1299" y="6818"/>
                  <a:pt x="1870" y="7080"/>
                </a:cubicBezTo>
                <a:cubicBezTo>
                  <a:pt x="3289" y="7704"/>
                  <a:pt x="4839" y="8016"/>
                  <a:pt x="6388" y="8016"/>
                </a:cubicBezTo>
                <a:cubicBezTo>
                  <a:pt x="7527" y="8016"/>
                  <a:pt x="8666" y="7847"/>
                  <a:pt x="9752" y="7509"/>
                </a:cubicBezTo>
                <a:cubicBezTo>
                  <a:pt x="10633" y="7223"/>
                  <a:pt x="11466" y="6854"/>
                  <a:pt x="12264" y="6437"/>
                </a:cubicBezTo>
                <a:cubicBezTo>
                  <a:pt x="14133" y="5485"/>
                  <a:pt x="15157" y="3949"/>
                  <a:pt x="14026" y="1937"/>
                </a:cubicBezTo>
                <a:cubicBezTo>
                  <a:pt x="13362" y="777"/>
                  <a:pt x="12356" y="0"/>
                  <a:pt x="11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txBox="1">
            <a:spLocks noGrp="1"/>
          </p:cNvSpPr>
          <p:nvPr>
            <p:ph type="title"/>
          </p:nvPr>
        </p:nvSpPr>
        <p:spPr>
          <a:xfrm>
            <a:off x="2943225" y="3238550"/>
            <a:ext cx="32577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solidFill>
                  <a:schemeClr val="lt1"/>
                </a:solidFill>
              </a:defRPr>
            </a:lvl1pPr>
            <a:lvl2pPr lvl="1" algn="ctr" rtl="0">
              <a:spcBef>
                <a:spcPts val="0"/>
              </a:spcBef>
              <a:spcAft>
                <a:spcPts val="0"/>
              </a:spcAft>
              <a:buNone/>
              <a:defRPr sz="2000" b="1">
                <a:solidFill>
                  <a:schemeClr val="lt1"/>
                </a:solidFill>
              </a:defRPr>
            </a:lvl2pPr>
            <a:lvl3pPr lvl="2" algn="ctr" rtl="0">
              <a:spcBef>
                <a:spcPts val="0"/>
              </a:spcBef>
              <a:spcAft>
                <a:spcPts val="0"/>
              </a:spcAft>
              <a:buNone/>
              <a:defRPr sz="2000" b="1">
                <a:solidFill>
                  <a:schemeClr val="lt1"/>
                </a:solidFill>
              </a:defRPr>
            </a:lvl3pPr>
            <a:lvl4pPr lvl="3" algn="ctr" rtl="0">
              <a:spcBef>
                <a:spcPts val="0"/>
              </a:spcBef>
              <a:spcAft>
                <a:spcPts val="0"/>
              </a:spcAft>
              <a:buNone/>
              <a:defRPr sz="2000" b="1">
                <a:solidFill>
                  <a:schemeClr val="lt1"/>
                </a:solidFill>
              </a:defRPr>
            </a:lvl4pPr>
            <a:lvl5pPr lvl="4" algn="ctr" rtl="0">
              <a:spcBef>
                <a:spcPts val="0"/>
              </a:spcBef>
              <a:spcAft>
                <a:spcPts val="0"/>
              </a:spcAft>
              <a:buNone/>
              <a:defRPr sz="2000" b="1">
                <a:solidFill>
                  <a:schemeClr val="lt1"/>
                </a:solidFill>
              </a:defRPr>
            </a:lvl5pPr>
            <a:lvl6pPr lvl="5" algn="ctr" rtl="0">
              <a:spcBef>
                <a:spcPts val="0"/>
              </a:spcBef>
              <a:spcAft>
                <a:spcPts val="0"/>
              </a:spcAft>
              <a:buNone/>
              <a:defRPr sz="2000" b="1">
                <a:solidFill>
                  <a:schemeClr val="lt1"/>
                </a:solidFill>
              </a:defRPr>
            </a:lvl6pPr>
            <a:lvl7pPr lvl="6" algn="ctr" rtl="0">
              <a:spcBef>
                <a:spcPts val="0"/>
              </a:spcBef>
              <a:spcAft>
                <a:spcPts val="0"/>
              </a:spcAft>
              <a:buNone/>
              <a:defRPr sz="2000" b="1">
                <a:solidFill>
                  <a:schemeClr val="lt1"/>
                </a:solidFill>
              </a:defRPr>
            </a:lvl7pPr>
            <a:lvl8pPr lvl="7" algn="ctr" rtl="0">
              <a:spcBef>
                <a:spcPts val="0"/>
              </a:spcBef>
              <a:spcAft>
                <a:spcPts val="0"/>
              </a:spcAft>
              <a:buNone/>
              <a:defRPr sz="2000" b="1">
                <a:solidFill>
                  <a:schemeClr val="lt1"/>
                </a:solidFill>
              </a:defRPr>
            </a:lvl8pPr>
            <a:lvl9pPr lvl="8" algn="ctr" rtl="0">
              <a:spcBef>
                <a:spcPts val="0"/>
              </a:spcBef>
              <a:spcAft>
                <a:spcPts val="0"/>
              </a:spcAft>
              <a:buNone/>
              <a:defRPr sz="2000" b="1">
                <a:solidFill>
                  <a:schemeClr val="lt1"/>
                </a:solidFill>
              </a:defRPr>
            </a:lvl9pPr>
          </a:lstStyle>
          <a:p>
            <a:endParaRPr/>
          </a:p>
        </p:txBody>
      </p:sp>
      <p:sp>
        <p:nvSpPr>
          <p:cNvPr id="314" name="Google Shape;314;p14"/>
          <p:cNvSpPr txBox="1">
            <a:spLocks noGrp="1"/>
          </p:cNvSpPr>
          <p:nvPr>
            <p:ph type="subTitle" idx="1"/>
          </p:nvPr>
        </p:nvSpPr>
        <p:spPr>
          <a:xfrm>
            <a:off x="2723350" y="1586050"/>
            <a:ext cx="3697200" cy="14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b="1"/>
            </a:lvl2pPr>
            <a:lvl3pPr lvl="2" algn="ctr" rtl="0">
              <a:spcBef>
                <a:spcPts val="0"/>
              </a:spcBef>
              <a:spcAft>
                <a:spcPts val="0"/>
              </a:spcAft>
              <a:buNone/>
              <a:defRPr sz="2000" b="1"/>
            </a:lvl3pPr>
            <a:lvl4pPr lvl="3" algn="ctr" rtl="0">
              <a:spcBef>
                <a:spcPts val="0"/>
              </a:spcBef>
              <a:spcAft>
                <a:spcPts val="0"/>
              </a:spcAft>
              <a:buNone/>
              <a:defRPr sz="2000" b="1"/>
            </a:lvl4pPr>
            <a:lvl5pPr lvl="4" algn="ctr" rtl="0">
              <a:spcBef>
                <a:spcPts val="0"/>
              </a:spcBef>
              <a:spcAft>
                <a:spcPts val="0"/>
              </a:spcAft>
              <a:buNone/>
              <a:defRPr sz="2000" b="1"/>
            </a:lvl5pPr>
            <a:lvl6pPr lvl="5" algn="ctr" rtl="0">
              <a:spcBef>
                <a:spcPts val="0"/>
              </a:spcBef>
              <a:spcAft>
                <a:spcPts val="0"/>
              </a:spcAft>
              <a:buNone/>
              <a:defRPr sz="2000" b="1"/>
            </a:lvl6pPr>
            <a:lvl7pPr lvl="6" algn="ctr" rtl="0">
              <a:spcBef>
                <a:spcPts val="0"/>
              </a:spcBef>
              <a:spcAft>
                <a:spcPts val="0"/>
              </a:spcAft>
              <a:buNone/>
              <a:defRPr sz="2000" b="1"/>
            </a:lvl7pPr>
            <a:lvl8pPr lvl="7" algn="ctr" rtl="0">
              <a:spcBef>
                <a:spcPts val="0"/>
              </a:spcBef>
              <a:spcAft>
                <a:spcPts val="0"/>
              </a:spcAft>
              <a:buNone/>
              <a:defRPr sz="2000" b="1"/>
            </a:lvl8pPr>
            <a:lvl9pPr lvl="8" algn="ctr" rtl="0">
              <a:spcBef>
                <a:spcPts val="0"/>
              </a:spcBef>
              <a:spcAft>
                <a:spcPts val="0"/>
              </a:spcAft>
              <a:buNone/>
              <a:defRPr sz="2000" b="1"/>
            </a:lvl9pPr>
          </a:lstStyle>
          <a:p>
            <a:endParaRPr/>
          </a:p>
        </p:txBody>
      </p:sp>
      <p:grpSp>
        <p:nvGrpSpPr>
          <p:cNvPr id="315" name="Google Shape;315;p14"/>
          <p:cNvGrpSpPr/>
          <p:nvPr/>
        </p:nvGrpSpPr>
        <p:grpSpPr>
          <a:xfrm rot="-3283604" flipH="1">
            <a:off x="7510106" y="-432264"/>
            <a:ext cx="1241972" cy="1042608"/>
            <a:chOff x="370875" y="4219400"/>
            <a:chExt cx="1314775" cy="1103725"/>
          </a:xfrm>
        </p:grpSpPr>
        <p:sp>
          <p:nvSpPr>
            <p:cNvPr id="316" name="Google Shape;316;p14"/>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4"/>
          <p:cNvGrpSpPr/>
          <p:nvPr/>
        </p:nvGrpSpPr>
        <p:grpSpPr>
          <a:xfrm rot="3283604">
            <a:off x="392056" y="-460489"/>
            <a:ext cx="1241972" cy="1042608"/>
            <a:chOff x="370875" y="4219400"/>
            <a:chExt cx="1314775" cy="1103725"/>
          </a:xfrm>
        </p:grpSpPr>
        <p:sp>
          <p:nvSpPr>
            <p:cNvPr id="326" name="Google Shape;326;p14"/>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4"/>
          <p:cNvGrpSpPr/>
          <p:nvPr/>
        </p:nvGrpSpPr>
        <p:grpSpPr>
          <a:xfrm>
            <a:off x="8256897" y="4615162"/>
            <a:ext cx="789543" cy="341173"/>
            <a:chOff x="3165550" y="1111875"/>
            <a:chExt cx="604875" cy="261375"/>
          </a:xfrm>
        </p:grpSpPr>
        <p:sp>
          <p:nvSpPr>
            <p:cNvPr id="336" name="Google Shape;336;p14"/>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14"/>
          <p:cNvSpPr/>
          <p:nvPr/>
        </p:nvSpPr>
        <p:spPr>
          <a:xfrm>
            <a:off x="50" y="4219650"/>
            <a:ext cx="9144142" cy="92384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1138488" y="463428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1925488" y="43975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3582363" y="48575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4"/>
          <p:cNvGrpSpPr/>
          <p:nvPr/>
        </p:nvGrpSpPr>
        <p:grpSpPr>
          <a:xfrm>
            <a:off x="-90662" y="4457932"/>
            <a:ext cx="1179237" cy="777766"/>
            <a:chOff x="4657725" y="1431175"/>
            <a:chExt cx="1117125" cy="736800"/>
          </a:xfrm>
        </p:grpSpPr>
        <p:sp>
          <p:nvSpPr>
            <p:cNvPr id="345" name="Google Shape;345;p14"/>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4"/>
          <p:cNvSpPr/>
          <p:nvPr/>
        </p:nvSpPr>
        <p:spPr>
          <a:xfrm>
            <a:off x="5694399" y="41550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14"/>
          <p:cNvGrpSpPr/>
          <p:nvPr/>
        </p:nvGrpSpPr>
        <p:grpSpPr>
          <a:xfrm>
            <a:off x="7226527" y="4397543"/>
            <a:ext cx="1809127" cy="777735"/>
            <a:chOff x="3587650" y="1532750"/>
            <a:chExt cx="695925" cy="299175"/>
          </a:xfrm>
        </p:grpSpPr>
        <p:sp>
          <p:nvSpPr>
            <p:cNvPr id="355" name="Google Shape;355;p14"/>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4"/>
          <p:cNvSpPr/>
          <p:nvPr/>
        </p:nvSpPr>
        <p:spPr>
          <a:xfrm>
            <a:off x="6467388" y="47370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676750" y="227835"/>
            <a:ext cx="1475968" cy="3411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360"/>
        <p:cNvGrpSpPr/>
        <p:nvPr/>
      </p:nvGrpSpPr>
      <p:grpSpPr>
        <a:xfrm>
          <a:off x="0" y="0"/>
          <a:ext cx="0" cy="0"/>
          <a:chOff x="0" y="0"/>
          <a:chExt cx="0" cy="0"/>
        </a:xfrm>
      </p:grpSpPr>
      <p:sp>
        <p:nvSpPr>
          <p:cNvPr id="361" name="Google Shape;361;p15"/>
          <p:cNvSpPr txBox="1">
            <a:spLocks noGrp="1"/>
          </p:cNvSpPr>
          <p:nvPr>
            <p:ph type="title"/>
          </p:nvPr>
        </p:nvSpPr>
        <p:spPr>
          <a:xfrm>
            <a:off x="1009025" y="2285776"/>
            <a:ext cx="2726400" cy="80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362" name="Google Shape;362;p15"/>
          <p:cNvSpPr txBox="1">
            <a:spLocks noGrp="1"/>
          </p:cNvSpPr>
          <p:nvPr>
            <p:ph type="title" idx="2" hasCustomPrompt="1"/>
          </p:nvPr>
        </p:nvSpPr>
        <p:spPr>
          <a:xfrm>
            <a:off x="2375925" y="1465251"/>
            <a:ext cx="13593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63" name="Google Shape;363;p15"/>
          <p:cNvSpPr txBox="1">
            <a:spLocks noGrp="1"/>
          </p:cNvSpPr>
          <p:nvPr>
            <p:ph type="subTitle" idx="1"/>
          </p:nvPr>
        </p:nvSpPr>
        <p:spPr>
          <a:xfrm>
            <a:off x="1008950" y="3010749"/>
            <a:ext cx="2726400" cy="667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0"/>
              </a:spcBef>
              <a:spcAft>
                <a:spcPts val="0"/>
              </a:spcAft>
              <a:buNone/>
              <a:defRPr sz="1600" b="1"/>
            </a:lvl2pPr>
            <a:lvl3pPr lvl="2" algn="r" rtl="0">
              <a:spcBef>
                <a:spcPts val="0"/>
              </a:spcBef>
              <a:spcAft>
                <a:spcPts val="0"/>
              </a:spcAft>
              <a:buNone/>
              <a:defRPr sz="1600" b="1"/>
            </a:lvl3pPr>
            <a:lvl4pPr lvl="3" algn="r" rtl="0">
              <a:spcBef>
                <a:spcPts val="0"/>
              </a:spcBef>
              <a:spcAft>
                <a:spcPts val="0"/>
              </a:spcAft>
              <a:buNone/>
              <a:defRPr sz="1600" b="1"/>
            </a:lvl4pPr>
            <a:lvl5pPr lvl="4" algn="r" rtl="0">
              <a:spcBef>
                <a:spcPts val="0"/>
              </a:spcBef>
              <a:spcAft>
                <a:spcPts val="0"/>
              </a:spcAft>
              <a:buNone/>
              <a:defRPr sz="1600" b="1"/>
            </a:lvl5pPr>
            <a:lvl6pPr lvl="5" algn="r" rtl="0">
              <a:spcBef>
                <a:spcPts val="0"/>
              </a:spcBef>
              <a:spcAft>
                <a:spcPts val="0"/>
              </a:spcAft>
              <a:buNone/>
              <a:defRPr sz="1600" b="1"/>
            </a:lvl6pPr>
            <a:lvl7pPr lvl="6" algn="r" rtl="0">
              <a:spcBef>
                <a:spcPts val="0"/>
              </a:spcBef>
              <a:spcAft>
                <a:spcPts val="0"/>
              </a:spcAft>
              <a:buNone/>
              <a:defRPr sz="1600" b="1"/>
            </a:lvl7pPr>
            <a:lvl8pPr lvl="7" algn="r" rtl="0">
              <a:spcBef>
                <a:spcPts val="0"/>
              </a:spcBef>
              <a:spcAft>
                <a:spcPts val="0"/>
              </a:spcAft>
              <a:buNone/>
              <a:defRPr sz="1600" b="1"/>
            </a:lvl8pPr>
            <a:lvl9pPr lvl="8" algn="r" rtl="0">
              <a:spcBef>
                <a:spcPts val="0"/>
              </a:spcBef>
              <a:spcAft>
                <a:spcPts val="0"/>
              </a:spcAft>
              <a:buNone/>
              <a:defRPr sz="1600" b="1"/>
            </a:lvl9pPr>
          </a:lstStyle>
          <a:p>
            <a:endParaRPr/>
          </a:p>
        </p:txBody>
      </p:sp>
      <p:sp>
        <p:nvSpPr>
          <p:cNvPr id="364" name="Google Shape;364;p15"/>
          <p:cNvSpPr/>
          <p:nvPr/>
        </p:nvSpPr>
        <p:spPr>
          <a:xfrm>
            <a:off x="4826825" y="0"/>
            <a:ext cx="4094273" cy="324552"/>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4950025" y="-94800"/>
            <a:ext cx="3856302" cy="293824"/>
          </a:xfrm>
          <a:custGeom>
            <a:avLst/>
            <a:gdLst/>
            <a:ahLst/>
            <a:cxnLst/>
            <a:rect l="l" t="t" r="r" b="b"/>
            <a:pathLst>
              <a:path w="25802" h="1966" extrusionOk="0">
                <a:moveTo>
                  <a:pt x="1" y="1"/>
                </a:moveTo>
                <a:cubicBezTo>
                  <a:pt x="1" y="1096"/>
                  <a:pt x="882" y="1966"/>
                  <a:pt x="1965" y="1966"/>
                </a:cubicBezTo>
                <a:cubicBezTo>
                  <a:pt x="2787" y="1966"/>
                  <a:pt x="3501" y="1465"/>
                  <a:pt x="3787" y="739"/>
                </a:cubicBezTo>
                <a:cubicBezTo>
                  <a:pt x="4073" y="1454"/>
                  <a:pt x="4787" y="1966"/>
                  <a:pt x="5597" y="1966"/>
                </a:cubicBezTo>
                <a:cubicBezTo>
                  <a:pt x="6418" y="1966"/>
                  <a:pt x="7133" y="1465"/>
                  <a:pt x="7418" y="739"/>
                </a:cubicBezTo>
                <a:cubicBezTo>
                  <a:pt x="7704" y="1454"/>
                  <a:pt x="8418" y="1966"/>
                  <a:pt x="9228" y="1966"/>
                </a:cubicBezTo>
                <a:cubicBezTo>
                  <a:pt x="10050" y="1966"/>
                  <a:pt x="10764" y="1465"/>
                  <a:pt x="11050" y="739"/>
                </a:cubicBezTo>
                <a:cubicBezTo>
                  <a:pt x="11335" y="1454"/>
                  <a:pt x="12050" y="1966"/>
                  <a:pt x="12859" y="1966"/>
                </a:cubicBezTo>
                <a:cubicBezTo>
                  <a:pt x="13681" y="1966"/>
                  <a:pt x="14395" y="1465"/>
                  <a:pt x="14681" y="739"/>
                </a:cubicBezTo>
                <a:cubicBezTo>
                  <a:pt x="14967" y="1454"/>
                  <a:pt x="15681" y="1966"/>
                  <a:pt x="16491" y="1966"/>
                </a:cubicBezTo>
                <a:cubicBezTo>
                  <a:pt x="17312" y="1966"/>
                  <a:pt x="18027" y="1465"/>
                  <a:pt x="18313" y="739"/>
                </a:cubicBezTo>
                <a:cubicBezTo>
                  <a:pt x="18598" y="1454"/>
                  <a:pt x="19313" y="1966"/>
                  <a:pt x="20122" y="1966"/>
                </a:cubicBezTo>
                <a:cubicBezTo>
                  <a:pt x="20944" y="1966"/>
                  <a:pt x="21658" y="1465"/>
                  <a:pt x="21944" y="739"/>
                </a:cubicBezTo>
                <a:cubicBezTo>
                  <a:pt x="22230" y="1430"/>
                  <a:pt x="22908" y="1942"/>
                  <a:pt x="23694" y="1966"/>
                </a:cubicBezTo>
                <a:lnTo>
                  <a:pt x="23694" y="1954"/>
                </a:lnTo>
                <a:lnTo>
                  <a:pt x="23789" y="1954"/>
                </a:lnTo>
                <a:cubicBezTo>
                  <a:pt x="24397" y="1954"/>
                  <a:pt x="24968" y="1668"/>
                  <a:pt x="25325" y="1239"/>
                </a:cubicBezTo>
                <a:cubicBezTo>
                  <a:pt x="25444" y="1096"/>
                  <a:pt x="25528" y="930"/>
                  <a:pt x="25599" y="751"/>
                </a:cubicBezTo>
                <a:cubicBezTo>
                  <a:pt x="25599" y="751"/>
                  <a:pt x="25599" y="763"/>
                  <a:pt x="25623" y="763"/>
                </a:cubicBezTo>
                <a:cubicBezTo>
                  <a:pt x="25718" y="525"/>
                  <a:pt x="25778" y="275"/>
                  <a:pt x="258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rot="5400000" flipH="1">
            <a:off x="119625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15"/>
          <p:cNvGrpSpPr/>
          <p:nvPr/>
        </p:nvGrpSpPr>
        <p:grpSpPr>
          <a:xfrm flipH="1">
            <a:off x="216758" y="4457932"/>
            <a:ext cx="1179237" cy="777766"/>
            <a:chOff x="4657725" y="1431175"/>
            <a:chExt cx="1117125" cy="736800"/>
          </a:xfrm>
        </p:grpSpPr>
        <p:sp>
          <p:nvSpPr>
            <p:cNvPr id="368" name="Google Shape;368;p15"/>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5"/>
          <p:cNvSpPr/>
          <p:nvPr/>
        </p:nvSpPr>
        <p:spPr>
          <a:xfrm flipH="1">
            <a:off x="2457246"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flipH="1">
            <a:off x="516971"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flipH="1">
            <a:off x="87360"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flipH="1">
            <a:off x="3150835"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p:cSld name="CUSTOM_14">
    <p:spTree>
      <p:nvGrpSpPr>
        <p:cNvPr id="1" name="Shape 380"/>
        <p:cNvGrpSpPr/>
        <p:nvPr/>
      </p:nvGrpSpPr>
      <p:grpSpPr>
        <a:xfrm>
          <a:off x="0" y="0"/>
          <a:ext cx="0" cy="0"/>
          <a:chOff x="0" y="0"/>
          <a:chExt cx="0" cy="0"/>
        </a:xfrm>
      </p:grpSpPr>
      <p:sp>
        <p:nvSpPr>
          <p:cNvPr id="381" name="Google Shape;381;p16"/>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2" name="Google Shape;382;p16"/>
          <p:cNvSpPr txBox="1">
            <a:spLocks noGrp="1"/>
          </p:cNvSpPr>
          <p:nvPr>
            <p:ph type="subTitle" idx="1"/>
          </p:nvPr>
        </p:nvSpPr>
        <p:spPr>
          <a:xfrm>
            <a:off x="1466898" y="3499100"/>
            <a:ext cx="25125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83" name="Google Shape;383;p16"/>
          <p:cNvSpPr txBox="1">
            <a:spLocks noGrp="1"/>
          </p:cNvSpPr>
          <p:nvPr>
            <p:ph type="subTitle" idx="2"/>
          </p:nvPr>
        </p:nvSpPr>
        <p:spPr>
          <a:xfrm>
            <a:off x="1466995" y="3892021"/>
            <a:ext cx="25125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384" name="Google Shape;384;p16"/>
          <p:cNvSpPr txBox="1">
            <a:spLocks noGrp="1"/>
          </p:cNvSpPr>
          <p:nvPr>
            <p:ph type="subTitle" idx="3"/>
          </p:nvPr>
        </p:nvSpPr>
        <p:spPr>
          <a:xfrm>
            <a:off x="5037898" y="3499100"/>
            <a:ext cx="25125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85" name="Google Shape;385;p16"/>
          <p:cNvSpPr txBox="1">
            <a:spLocks noGrp="1"/>
          </p:cNvSpPr>
          <p:nvPr>
            <p:ph type="subTitle" idx="4"/>
          </p:nvPr>
        </p:nvSpPr>
        <p:spPr>
          <a:xfrm>
            <a:off x="5037995" y="3892021"/>
            <a:ext cx="25125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grpSp>
        <p:nvGrpSpPr>
          <p:cNvPr id="386" name="Google Shape;386;p16"/>
          <p:cNvGrpSpPr/>
          <p:nvPr/>
        </p:nvGrpSpPr>
        <p:grpSpPr>
          <a:xfrm rot="-1772458" flipH="1">
            <a:off x="-720210" y="3159426"/>
            <a:ext cx="1548163" cy="847739"/>
            <a:chOff x="6012650" y="5912325"/>
            <a:chExt cx="2266375" cy="506775"/>
          </a:xfrm>
        </p:grpSpPr>
        <p:sp>
          <p:nvSpPr>
            <p:cNvPr id="387" name="Google Shape;387;p16"/>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16"/>
          <p:cNvGrpSpPr/>
          <p:nvPr/>
        </p:nvGrpSpPr>
        <p:grpSpPr>
          <a:xfrm rot="-1772695" flipH="1">
            <a:off x="7850345" y="314807"/>
            <a:ext cx="1780079" cy="847739"/>
            <a:chOff x="6012650" y="5912325"/>
            <a:chExt cx="2266375" cy="506775"/>
          </a:xfrm>
        </p:grpSpPr>
        <p:sp>
          <p:nvSpPr>
            <p:cNvPr id="391" name="Google Shape;391;p16"/>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6"/>
          <p:cNvSpPr/>
          <p:nvPr/>
        </p:nvSpPr>
        <p:spPr>
          <a:xfrm rot="-5400000">
            <a:off x="7391891" y="3391382"/>
            <a:ext cx="1045953" cy="245828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rot="5400000">
            <a:off x="706166" y="-706168"/>
            <a:ext cx="1045953" cy="245828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TITLE_AND_TWO_COLUMNS_1_1">
    <p:spTree>
      <p:nvGrpSpPr>
        <p:cNvPr id="1" name="Shape 396"/>
        <p:cNvGrpSpPr/>
        <p:nvPr/>
      </p:nvGrpSpPr>
      <p:grpSpPr>
        <a:xfrm>
          <a:off x="0" y="0"/>
          <a:ext cx="0" cy="0"/>
          <a:chOff x="0" y="0"/>
          <a:chExt cx="0" cy="0"/>
        </a:xfrm>
      </p:grpSpPr>
      <p:sp>
        <p:nvSpPr>
          <p:cNvPr id="397" name="Google Shape;397;p17"/>
          <p:cNvSpPr txBox="1">
            <a:spLocks noGrp="1"/>
          </p:cNvSpPr>
          <p:nvPr>
            <p:ph type="subTitle" idx="1"/>
          </p:nvPr>
        </p:nvSpPr>
        <p:spPr>
          <a:xfrm>
            <a:off x="5343650" y="815750"/>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98" name="Google Shape;398;p17"/>
          <p:cNvSpPr txBox="1">
            <a:spLocks noGrp="1"/>
          </p:cNvSpPr>
          <p:nvPr>
            <p:ph type="subTitle" idx="2"/>
          </p:nvPr>
        </p:nvSpPr>
        <p:spPr>
          <a:xfrm>
            <a:off x="5343659" y="1125120"/>
            <a:ext cx="22545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399" name="Google Shape;399;p17"/>
          <p:cNvSpPr txBox="1">
            <a:spLocks noGrp="1"/>
          </p:cNvSpPr>
          <p:nvPr>
            <p:ph type="subTitle" idx="3"/>
          </p:nvPr>
        </p:nvSpPr>
        <p:spPr>
          <a:xfrm>
            <a:off x="5343653" y="2094363"/>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00" name="Google Shape;400;p17"/>
          <p:cNvSpPr txBox="1">
            <a:spLocks noGrp="1"/>
          </p:cNvSpPr>
          <p:nvPr>
            <p:ph type="subTitle" idx="4"/>
          </p:nvPr>
        </p:nvSpPr>
        <p:spPr>
          <a:xfrm>
            <a:off x="5343662" y="2401864"/>
            <a:ext cx="22545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01" name="Google Shape;401;p17"/>
          <p:cNvSpPr txBox="1">
            <a:spLocks noGrp="1"/>
          </p:cNvSpPr>
          <p:nvPr>
            <p:ph type="subTitle" idx="5"/>
          </p:nvPr>
        </p:nvSpPr>
        <p:spPr>
          <a:xfrm>
            <a:off x="5343653" y="3371100"/>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02" name="Google Shape;402;p17"/>
          <p:cNvSpPr txBox="1">
            <a:spLocks noGrp="1"/>
          </p:cNvSpPr>
          <p:nvPr>
            <p:ph type="subTitle" idx="6"/>
          </p:nvPr>
        </p:nvSpPr>
        <p:spPr>
          <a:xfrm>
            <a:off x="5343649" y="3684150"/>
            <a:ext cx="24096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03" name="Google Shape;403;p17"/>
          <p:cNvSpPr txBox="1">
            <a:spLocks noGrp="1"/>
          </p:cNvSpPr>
          <p:nvPr>
            <p:ph type="title"/>
          </p:nvPr>
        </p:nvSpPr>
        <p:spPr>
          <a:xfrm>
            <a:off x="720300" y="2048400"/>
            <a:ext cx="3866400" cy="1046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4" name="Google Shape;404;p17"/>
          <p:cNvSpPr/>
          <p:nvPr/>
        </p:nvSpPr>
        <p:spPr>
          <a:xfrm rot="5400000" flipH="1">
            <a:off x="119625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17"/>
          <p:cNvGrpSpPr/>
          <p:nvPr/>
        </p:nvGrpSpPr>
        <p:grpSpPr>
          <a:xfrm flipH="1">
            <a:off x="216758" y="4457932"/>
            <a:ext cx="1179237" cy="777766"/>
            <a:chOff x="4657725" y="1431175"/>
            <a:chExt cx="1117125" cy="736800"/>
          </a:xfrm>
        </p:grpSpPr>
        <p:sp>
          <p:nvSpPr>
            <p:cNvPr id="406" name="Google Shape;406;p1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7"/>
          <p:cNvSpPr/>
          <p:nvPr/>
        </p:nvSpPr>
        <p:spPr>
          <a:xfrm flipH="1">
            <a:off x="3150835"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flipH="1">
            <a:off x="2457246"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7"/>
          <p:cNvSpPr/>
          <p:nvPr/>
        </p:nvSpPr>
        <p:spPr>
          <a:xfrm flipH="1">
            <a:off x="516971"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7"/>
          <p:cNvSpPr/>
          <p:nvPr/>
        </p:nvSpPr>
        <p:spPr>
          <a:xfrm flipH="1">
            <a:off x="87360"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17"/>
          <p:cNvGrpSpPr/>
          <p:nvPr/>
        </p:nvGrpSpPr>
        <p:grpSpPr>
          <a:xfrm>
            <a:off x="7357038" y="3373012"/>
            <a:ext cx="1705012" cy="1942472"/>
            <a:chOff x="-350062" y="2696962"/>
            <a:chExt cx="1705012" cy="1942472"/>
          </a:xfrm>
        </p:grpSpPr>
        <p:grpSp>
          <p:nvGrpSpPr>
            <p:cNvPr id="419" name="Google Shape;419;p17"/>
            <p:cNvGrpSpPr/>
            <p:nvPr/>
          </p:nvGrpSpPr>
          <p:grpSpPr>
            <a:xfrm flipH="1">
              <a:off x="-350062" y="2696962"/>
              <a:ext cx="1705012" cy="1942472"/>
              <a:chOff x="2802913" y="2788687"/>
              <a:chExt cx="1705012" cy="1942472"/>
            </a:xfrm>
          </p:grpSpPr>
          <p:sp>
            <p:nvSpPr>
              <p:cNvPr id="420" name="Google Shape;420;p17"/>
              <p:cNvSpPr/>
              <p:nvPr/>
            </p:nvSpPr>
            <p:spPr>
              <a:xfrm flipH="1">
                <a:off x="2845180" y="340641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rot="7200044" flipH="1">
                <a:off x="3108811" y="389128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rot="-729750" flipH="1">
                <a:off x="3376096" y="343957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rot="4243405" flipH="1">
                <a:off x="3619882" y="382394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flipH="1">
                <a:off x="3972455" y="361588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flipH="1">
                <a:off x="3613155" y="32838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flipH="1">
                <a:off x="3262580" y="32547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rot="-6931456">
                <a:off x="3113379" y="2693366"/>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rot="4799500">
                <a:off x="2961019" y="4016156"/>
                <a:ext cx="364505" cy="626909"/>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17"/>
            <p:cNvSpPr/>
            <p:nvPr/>
          </p:nvSpPr>
          <p:spPr>
            <a:xfrm flipH="1">
              <a:off x="1240139" y="2862875"/>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7"/>
          <p:cNvGrpSpPr/>
          <p:nvPr/>
        </p:nvGrpSpPr>
        <p:grpSpPr>
          <a:xfrm rot="10800000">
            <a:off x="7611838" y="-23309"/>
            <a:ext cx="1465643" cy="1266976"/>
            <a:chOff x="2787482" y="3337228"/>
            <a:chExt cx="1465643" cy="1266976"/>
          </a:xfrm>
        </p:grpSpPr>
        <p:sp>
          <p:nvSpPr>
            <p:cNvPr id="431" name="Google Shape;431;p17"/>
            <p:cNvSpPr/>
            <p:nvPr/>
          </p:nvSpPr>
          <p:spPr>
            <a:xfrm rot="-313284" flipH="1">
              <a:off x="2943966" y="3365298"/>
              <a:ext cx="645892" cy="635868"/>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rot="10524002" flipH="1">
              <a:off x="3565563" y="4301699"/>
              <a:ext cx="338782" cy="207754"/>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rot="4243405" flipH="1">
              <a:off x="3365082" y="3673673"/>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4257203" flipH="1">
              <a:off x="2961004" y="4016148"/>
              <a:ext cx="364519" cy="62693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17"/>
          <p:cNvGrpSpPr/>
          <p:nvPr/>
        </p:nvGrpSpPr>
        <p:grpSpPr>
          <a:xfrm flipH="1">
            <a:off x="-4" y="1283768"/>
            <a:ext cx="977998" cy="1033608"/>
            <a:chOff x="486649" y="4348510"/>
            <a:chExt cx="1035576" cy="1094460"/>
          </a:xfrm>
        </p:grpSpPr>
        <p:sp>
          <p:nvSpPr>
            <p:cNvPr id="436" name="Google Shape;436;p17"/>
            <p:cNvSpPr/>
            <p:nvPr/>
          </p:nvSpPr>
          <p:spPr>
            <a:xfrm>
              <a:off x="1127274" y="5293094"/>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751983" y="4348953"/>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486649" y="4756259"/>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1363675" y="434851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1220781" y="4583526"/>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459"/>
        <p:cNvGrpSpPr/>
        <p:nvPr/>
      </p:nvGrpSpPr>
      <p:grpSpPr>
        <a:xfrm>
          <a:off x="0" y="0"/>
          <a:ext cx="0" cy="0"/>
          <a:chOff x="0" y="0"/>
          <a:chExt cx="0" cy="0"/>
        </a:xfrm>
      </p:grpSpPr>
      <p:sp>
        <p:nvSpPr>
          <p:cNvPr id="460" name="Google Shape;460;p19"/>
          <p:cNvSpPr txBox="1">
            <a:spLocks noGrp="1"/>
          </p:cNvSpPr>
          <p:nvPr>
            <p:ph type="subTitle" idx="1"/>
          </p:nvPr>
        </p:nvSpPr>
        <p:spPr>
          <a:xfrm>
            <a:off x="1529831"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1" name="Google Shape;461;p19"/>
          <p:cNvSpPr txBox="1">
            <a:spLocks noGrp="1"/>
          </p:cNvSpPr>
          <p:nvPr>
            <p:ph type="subTitle" idx="2"/>
          </p:nvPr>
        </p:nvSpPr>
        <p:spPr>
          <a:xfrm>
            <a:off x="1529904" y="2309250"/>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2" name="Google Shape;462;p19"/>
          <p:cNvSpPr txBox="1">
            <a:spLocks noGrp="1"/>
          </p:cNvSpPr>
          <p:nvPr>
            <p:ph type="subTitle" idx="3"/>
          </p:nvPr>
        </p:nvSpPr>
        <p:spPr>
          <a:xfrm>
            <a:off x="3629100"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3" name="Google Shape;463;p19"/>
          <p:cNvSpPr txBox="1">
            <a:spLocks noGrp="1"/>
          </p:cNvSpPr>
          <p:nvPr>
            <p:ph type="subTitle" idx="4"/>
          </p:nvPr>
        </p:nvSpPr>
        <p:spPr>
          <a:xfrm>
            <a:off x="3629100" y="2309253"/>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4" name="Google Shape;464;p19"/>
          <p:cNvSpPr txBox="1">
            <a:spLocks noGrp="1"/>
          </p:cNvSpPr>
          <p:nvPr>
            <p:ph type="subTitle" idx="5"/>
          </p:nvPr>
        </p:nvSpPr>
        <p:spPr>
          <a:xfrm>
            <a:off x="5728369"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5" name="Google Shape;465;p19"/>
          <p:cNvSpPr txBox="1">
            <a:spLocks noGrp="1"/>
          </p:cNvSpPr>
          <p:nvPr>
            <p:ph type="subTitle" idx="6"/>
          </p:nvPr>
        </p:nvSpPr>
        <p:spPr>
          <a:xfrm>
            <a:off x="5728369" y="2309253"/>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6" name="Google Shape;466;p19"/>
          <p:cNvSpPr txBox="1">
            <a:spLocks noGrp="1"/>
          </p:cNvSpPr>
          <p:nvPr>
            <p:ph type="subTitle" idx="7"/>
          </p:nvPr>
        </p:nvSpPr>
        <p:spPr>
          <a:xfrm>
            <a:off x="1529831" y="3392322"/>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7" name="Google Shape;467;p19"/>
          <p:cNvSpPr txBox="1">
            <a:spLocks noGrp="1"/>
          </p:cNvSpPr>
          <p:nvPr>
            <p:ph type="subTitle" idx="8"/>
          </p:nvPr>
        </p:nvSpPr>
        <p:spPr>
          <a:xfrm>
            <a:off x="1529904" y="3686375"/>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8" name="Google Shape;468;p19"/>
          <p:cNvSpPr txBox="1">
            <a:spLocks noGrp="1"/>
          </p:cNvSpPr>
          <p:nvPr>
            <p:ph type="subTitle" idx="9"/>
          </p:nvPr>
        </p:nvSpPr>
        <p:spPr>
          <a:xfrm>
            <a:off x="3629100" y="3392308"/>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9" name="Google Shape;469;p19"/>
          <p:cNvSpPr txBox="1">
            <a:spLocks noGrp="1"/>
          </p:cNvSpPr>
          <p:nvPr>
            <p:ph type="subTitle" idx="13"/>
          </p:nvPr>
        </p:nvSpPr>
        <p:spPr>
          <a:xfrm>
            <a:off x="3629100" y="3686377"/>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70" name="Google Shape;470;p19"/>
          <p:cNvSpPr txBox="1">
            <a:spLocks noGrp="1"/>
          </p:cNvSpPr>
          <p:nvPr>
            <p:ph type="subTitle" idx="14"/>
          </p:nvPr>
        </p:nvSpPr>
        <p:spPr>
          <a:xfrm>
            <a:off x="5728369" y="3392308"/>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71" name="Google Shape;471;p19"/>
          <p:cNvSpPr txBox="1">
            <a:spLocks noGrp="1"/>
          </p:cNvSpPr>
          <p:nvPr>
            <p:ph type="subTitle" idx="15"/>
          </p:nvPr>
        </p:nvSpPr>
        <p:spPr>
          <a:xfrm>
            <a:off x="5728369" y="3686377"/>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72" name="Google Shape;472;p19"/>
          <p:cNvSpPr/>
          <p:nvPr/>
        </p:nvSpPr>
        <p:spPr>
          <a:xfrm>
            <a:off x="7915775" y="1247771"/>
            <a:ext cx="1103650" cy="25513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161575" y="197184"/>
            <a:ext cx="1103650" cy="25513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7216425" y="197171"/>
            <a:ext cx="511157" cy="11816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1064387" y="1177334"/>
            <a:ext cx="511157" cy="11816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19"/>
          <p:cNvGrpSpPr/>
          <p:nvPr/>
        </p:nvGrpSpPr>
        <p:grpSpPr>
          <a:xfrm rot="-1486033">
            <a:off x="-288947" y="452674"/>
            <a:ext cx="1241695" cy="891253"/>
            <a:chOff x="4524075" y="3256375"/>
            <a:chExt cx="878100" cy="630275"/>
          </a:xfrm>
        </p:grpSpPr>
        <p:sp>
          <p:nvSpPr>
            <p:cNvPr id="477" name="Google Shape;477;p19"/>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19"/>
          <p:cNvGrpSpPr/>
          <p:nvPr/>
        </p:nvGrpSpPr>
        <p:grpSpPr>
          <a:xfrm rot="1486033" flipH="1">
            <a:off x="8191253" y="452674"/>
            <a:ext cx="1241695" cy="891253"/>
            <a:chOff x="4524075" y="3256375"/>
            <a:chExt cx="878100" cy="630275"/>
          </a:xfrm>
        </p:grpSpPr>
        <p:sp>
          <p:nvSpPr>
            <p:cNvPr id="481" name="Google Shape;481;p19"/>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19"/>
          <p:cNvSpPr txBox="1">
            <a:spLocks noGrp="1"/>
          </p:cNvSpPr>
          <p:nvPr>
            <p:ph type="title"/>
          </p:nvPr>
        </p:nvSpPr>
        <p:spPr>
          <a:xfrm>
            <a:off x="934800" y="452325"/>
            <a:ext cx="727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1">
  <p:cSld name="CUSTOM_2_1">
    <p:spTree>
      <p:nvGrpSpPr>
        <p:cNvPr id="1" name="Shape 485"/>
        <p:cNvGrpSpPr/>
        <p:nvPr/>
      </p:nvGrpSpPr>
      <p:grpSpPr>
        <a:xfrm>
          <a:off x="0" y="0"/>
          <a:ext cx="0" cy="0"/>
          <a:chOff x="0" y="0"/>
          <a:chExt cx="0" cy="0"/>
        </a:xfrm>
      </p:grpSpPr>
      <p:sp>
        <p:nvSpPr>
          <p:cNvPr id="486" name="Google Shape;486;p20"/>
          <p:cNvSpPr txBox="1">
            <a:spLocks noGrp="1"/>
          </p:cNvSpPr>
          <p:nvPr>
            <p:ph type="subTitle" idx="1"/>
          </p:nvPr>
        </p:nvSpPr>
        <p:spPr>
          <a:xfrm>
            <a:off x="4708025" y="1221225"/>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87" name="Google Shape;487;p20"/>
          <p:cNvSpPr txBox="1">
            <a:spLocks noGrp="1"/>
          </p:cNvSpPr>
          <p:nvPr>
            <p:ph type="subTitle" idx="2"/>
          </p:nvPr>
        </p:nvSpPr>
        <p:spPr>
          <a:xfrm>
            <a:off x="4708027" y="1524836"/>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88" name="Google Shape;488;p20"/>
          <p:cNvSpPr txBox="1">
            <a:spLocks noGrp="1"/>
          </p:cNvSpPr>
          <p:nvPr>
            <p:ph type="subTitle" idx="3"/>
          </p:nvPr>
        </p:nvSpPr>
        <p:spPr>
          <a:xfrm>
            <a:off x="6661625" y="1221225"/>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89" name="Google Shape;489;p20"/>
          <p:cNvSpPr txBox="1">
            <a:spLocks noGrp="1"/>
          </p:cNvSpPr>
          <p:nvPr>
            <p:ph type="subTitle" idx="4"/>
          </p:nvPr>
        </p:nvSpPr>
        <p:spPr>
          <a:xfrm>
            <a:off x="6661635" y="1524836"/>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0" name="Google Shape;490;p20"/>
          <p:cNvSpPr txBox="1">
            <a:spLocks noGrp="1"/>
          </p:cNvSpPr>
          <p:nvPr>
            <p:ph type="subTitle" idx="5"/>
          </p:nvPr>
        </p:nvSpPr>
        <p:spPr>
          <a:xfrm>
            <a:off x="4708025" y="2779590"/>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91" name="Google Shape;491;p20"/>
          <p:cNvSpPr txBox="1">
            <a:spLocks noGrp="1"/>
          </p:cNvSpPr>
          <p:nvPr>
            <p:ph type="subTitle" idx="6"/>
          </p:nvPr>
        </p:nvSpPr>
        <p:spPr>
          <a:xfrm>
            <a:off x="4708027" y="3083200"/>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2" name="Google Shape;492;p20"/>
          <p:cNvSpPr txBox="1">
            <a:spLocks noGrp="1"/>
          </p:cNvSpPr>
          <p:nvPr>
            <p:ph type="subTitle" idx="7"/>
          </p:nvPr>
        </p:nvSpPr>
        <p:spPr>
          <a:xfrm>
            <a:off x="6661625" y="2779591"/>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93" name="Google Shape;493;p20"/>
          <p:cNvSpPr txBox="1">
            <a:spLocks noGrp="1"/>
          </p:cNvSpPr>
          <p:nvPr>
            <p:ph type="subTitle" idx="8"/>
          </p:nvPr>
        </p:nvSpPr>
        <p:spPr>
          <a:xfrm>
            <a:off x="6661635" y="3083201"/>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4" name="Google Shape;494;p20"/>
          <p:cNvSpPr txBox="1">
            <a:spLocks noGrp="1"/>
          </p:cNvSpPr>
          <p:nvPr>
            <p:ph type="title"/>
          </p:nvPr>
        </p:nvSpPr>
        <p:spPr>
          <a:xfrm>
            <a:off x="713100" y="1882400"/>
            <a:ext cx="3315600" cy="147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5" name="Google Shape;495;p20"/>
          <p:cNvSpPr/>
          <p:nvPr/>
        </p:nvSpPr>
        <p:spPr>
          <a:xfrm rot="-1965911">
            <a:off x="514085" y="655592"/>
            <a:ext cx="139626" cy="261651"/>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rot="4551905">
            <a:off x="-65199" y="1219763"/>
            <a:ext cx="139622" cy="261644"/>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20"/>
          <p:cNvGrpSpPr/>
          <p:nvPr/>
        </p:nvGrpSpPr>
        <p:grpSpPr>
          <a:xfrm rot="1878695">
            <a:off x="6649522" y="623"/>
            <a:ext cx="3015630" cy="812253"/>
            <a:chOff x="6012650" y="5912325"/>
            <a:chExt cx="2266375" cy="506775"/>
          </a:xfrm>
        </p:grpSpPr>
        <p:sp>
          <p:nvSpPr>
            <p:cNvPr id="498" name="Google Shape;498;p20"/>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20"/>
          <p:cNvGrpSpPr/>
          <p:nvPr/>
        </p:nvGrpSpPr>
        <p:grpSpPr>
          <a:xfrm rot="1874910" flipH="1">
            <a:off x="-983858" y="4248720"/>
            <a:ext cx="3018916" cy="811685"/>
            <a:chOff x="6012650" y="5912325"/>
            <a:chExt cx="2266375" cy="506775"/>
          </a:xfrm>
        </p:grpSpPr>
        <p:sp>
          <p:nvSpPr>
            <p:cNvPr id="502" name="Google Shape;502;p20"/>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20"/>
          <p:cNvSpPr/>
          <p:nvPr/>
        </p:nvSpPr>
        <p:spPr>
          <a:xfrm rot="-1965911">
            <a:off x="3146148" y="4768967"/>
            <a:ext cx="139626" cy="261651"/>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3670838" y="5047575"/>
            <a:ext cx="185175" cy="207200"/>
          </a:xfrm>
          <a:custGeom>
            <a:avLst/>
            <a:gdLst/>
            <a:ahLst/>
            <a:cxnLst/>
            <a:rect l="l" t="t" r="r" b="b"/>
            <a:pathLst>
              <a:path w="7407" h="8288" extrusionOk="0">
                <a:moveTo>
                  <a:pt x="227" y="7442"/>
                </a:moveTo>
                <a:cubicBezTo>
                  <a:pt x="0" y="7002"/>
                  <a:pt x="417" y="6478"/>
                  <a:pt x="608" y="6025"/>
                </a:cubicBezTo>
                <a:cubicBezTo>
                  <a:pt x="965" y="5216"/>
                  <a:pt x="1382" y="4442"/>
                  <a:pt x="1929" y="3739"/>
                </a:cubicBezTo>
                <a:cubicBezTo>
                  <a:pt x="2513" y="2989"/>
                  <a:pt x="3144" y="2418"/>
                  <a:pt x="3894" y="1846"/>
                </a:cubicBezTo>
                <a:cubicBezTo>
                  <a:pt x="4656" y="1287"/>
                  <a:pt x="5501" y="787"/>
                  <a:pt x="6358" y="370"/>
                </a:cubicBezTo>
                <a:cubicBezTo>
                  <a:pt x="6442" y="334"/>
                  <a:pt x="7073" y="1"/>
                  <a:pt x="7168" y="72"/>
                </a:cubicBezTo>
                <a:cubicBezTo>
                  <a:pt x="7251" y="120"/>
                  <a:pt x="7263" y="644"/>
                  <a:pt x="7275" y="703"/>
                </a:cubicBezTo>
                <a:cubicBezTo>
                  <a:pt x="7406" y="1560"/>
                  <a:pt x="7287" y="2275"/>
                  <a:pt x="7144" y="3144"/>
                </a:cubicBezTo>
                <a:cubicBezTo>
                  <a:pt x="6716" y="5525"/>
                  <a:pt x="4239" y="8288"/>
                  <a:pt x="1608" y="7787"/>
                </a:cubicBezTo>
                <a:cubicBezTo>
                  <a:pt x="1155" y="7692"/>
                  <a:pt x="429" y="7847"/>
                  <a:pt x="227" y="74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2">
  <p:cSld name="CUSTOM_2_1_2">
    <p:spTree>
      <p:nvGrpSpPr>
        <p:cNvPr id="1" name="Shape 507"/>
        <p:cNvGrpSpPr/>
        <p:nvPr/>
      </p:nvGrpSpPr>
      <p:grpSpPr>
        <a:xfrm>
          <a:off x="0" y="0"/>
          <a:ext cx="0" cy="0"/>
          <a:chOff x="0" y="0"/>
          <a:chExt cx="0" cy="0"/>
        </a:xfrm>
      </p:grpSpPr>
      <p:sp>
        <p:nvSpPr>
          <p:cNvPr id="508" name="Google Shape;508;p21"/>
          <p:cNvSpPr txBox="1">
            <a:spLocks noGrp="1"/>
          </p:cNvSpPr>
          <p:nvPr>
            <p:ph type="subTitle" idx="1"/>
          </p:nvPr>
        </p:nvSpPr>
        <p:spPr>
          <a:xfrm>
            <a:off x="1262520" y="3246625"/>
            <a:ext cx="28827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09" name="Google Shape;509;p21"/>
          <p:cNvSpPr txBox="1">
            <a:spLocks noGrp="1"/>
          </p:cNvSpPr>
          <p:nvPr>
            <p:ph type="subTitle" idx="2"/>
          </p:nvPr>
        </p:nvSpPr>
        <p:spPr>
          <a:xfrm>
            <a:off x="1262484" y="3574050"/>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0" name="Google Shape;510;p21"/>
          <p:cNvSpPr txBox="1">
            <a:spLocks noGrp="1"/>
          </p:cNvSpPr>
          <p:nvPr>
            <p:ph type="subTitle" idx="3"/>
          </p:nvPr>
        </p:nvSpPr>
        <p:spPr>
          <a:xfrm>
            <a:off x="4998825" y="3246625"/>
            <a:ext cx="2882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1" name="Google Shape;511;p21"/>
          <p:cNvSpPr txBox="1">
            <a:spLocks noGrp="1"/>
          </p:cNvSpPr>
          <p:nvPr>
            <p:ph type="subTitle" idx="4"/>
          </p:nvPr>
        </p:nvSpPr>
        <p:spPr>
          <a:xfrm>
            <a:off x="4998825" y="3574050"/>
            <a:ext cx="28824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2" name="Google Shape;512;p21"/>
          <p:cNvSpPr txBox="1">
            <a:spLocks noGrp="1"/>
          </p:cNvSpPr>
          <p:nvPr>
            <p:ph type="subTitle" idx="5"/>
          </p:nvPr>
        </p:nvSpPr>
        <p:spPr>
          <a:xfrm>
            <a:off x="1262520" y="1421200"/>
            <a:ext cx="28827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3" name="Google Shape;513;p21"/>
          <p:cNvSpPr txBox="1">
            <a:spLocks noGrp="1"/>
          </p:cNvSpPr>
          <p:nvPr>
            <p:ph type="subTitle" idx="6"/>
          </p:nvPr>
        </p:nvSpPr>
        <p:spPr>
          <a:xfrm>
            <a:off x="1262520" y="1748625"/>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4" name="Google Shape;514;p21"/>
          <p:cNvSpPr txBox="1">
            <a:spLocks noGrp="1"/>
          </p:cNvSpPr>
          <p:nvPr>
            <p:ph type="subTitle" idx="7"/>
          </p:nvPr>
        </p:nvSpPr>
        <p:spPr>
          <a:xfrm>
            <a:off x="4998825" y="1421200"/>
            <a:ext cx="2882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5" name="Google Shape;515;p21"/>
          <p:cNvSpPr txBox="1">
            <a:spLocks noGrp="1"/>
          </p:cNvSpPr>
          <p:nvPr>
            <p:ph type="subTitle" idx="8"/>
          </p:nvPr>
        </p:nvSpPr>
        <p:spPr>
          <a:xfrm>
            <a:off x="4998825" y="1748625"/>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6" name="Google Shape;516;p21"/>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7" name="Google Shape;517;p21"/>
          <p:cNvSpPr/>
          <p:nvPr/>
        </p:nvSpPr>
        <p:spPr>
          <a:xfrm rot="5400000" flipH="1">
            <a:off x="906659" y="3531332"/>
            <a:ext cx="705583" cy="251875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rot="-5400000">
            <a:off x="7531833" y="3531332"/>
            <a:ext cx="705583" cy="251875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519"/>
        <p:cNvGrpSpPr/>
        <p:nvPr/>
      </p:nvGrpSpPr>
      <p:grpSpPr>
        <a:xfrm>
          <a:off x="0" y="0"/>
          <a:ext cx="0" cy="0"/>
          <a:chOff x="0" y="0"/>
          <a:chExt cx="0" cy="0"/>
        </a:xfrm>
      </p:grpSpPr>
      <p:sp>
        <p:nvSpPr>
          <p:cNvPr id="520" name="Google Shape;520;p22"/>
          <p:cNvSpPr txBox="1">
            <a:spLocks noGrp="1"/>
          </p:cNvSpPr>
          <p:nvPr>
            <p:ph type="body" idx="1"/>
          </p:nvPr>
        </p:nvSpPr>
        <p:spPr>
          <a:xfrm>
            <a:off x="1687050" y="1576100"/>
            <a:ext cx="5769900" cy="2465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Karla"/>
              <a:buChar char="●"/>
              <a:defRPr sz="1600"/>
            </a:lvl1pPr>
            <a:lvl2pPr marL="914400" lvl="1" indent="-317500" rtl="0">
              <a:spcBef>
                <a:spcPts val="1600"/>
              </a:spcBef>
              <a:spcAft>
                <a:spcPts val="0"/>
              </a:spcAft>
              <a:buSzPts val="1400"/>
              <a:buFont typeface="Karla"/>
              <a:buChar char="○"/>
              <a:defRPr/>
            </a:lvl2pPr>
            <a:lvl3pPr marL="1371600" lvl="2" indent="-317500" rtl="0">
              <a:spcBef>
                <a:spcPts val="0"/>
              </a:spcBef>
              <a:spcAft>
                <a:spcPts val="0"/>
              </a:spcAft>
              <a:buSzPts val="1400"/>
              <a:buFont typeface="Karla"/>
              <a:buChar char="■"/>
              <a:defRPr/>
            </a:lvl3pPr>
            <a:lvl4pPr marL="1828800" lvl="3" indent="-317500" rtl="0">
              <a:spcBef>
                <a:spcPts val="0"/>
              </a:spcBef>
              <a:spcAft>
                <a:spcPts val="0"/>
              </a:spcAft>
              <a:buSzPts val="1400"/>
              <a:buFont typeface="Karla"/>
              <a:buChar char="●"/>
              <a:defRPr/>
            </a:lvl4pPr>
            <a:lvl5pPr marL="2286000" lvl="4" indent="-317500" rtl="0">
              <a:spcBef>
                <a:spcPts val="0"/>
              </a:spcBef>
              <a:spcAft>
                <a:spcPts val="0"/>
              </a:spcAft>
              <a:buSzPts val="1400"/>
              <a:buFont typeface="Karla"/>
              <a:buChar char="○"/>
              <a:defRPr/>
            </a:lvl5pPr>
            <a:lvl6pPr marL="2743200" lvl="5" indent="-317500" rtl="0">
              <a:spcBef>
                <a:spcPts val="0"/>
              </a:spcBef>
              <a:spcAft>
                <a:spcPts val="0"/>
              </a:spcAft>
              <a:buSzPts val="1400"/>
              <a:buFont typeface="Karla"/>
              <a:buChar char="■"/>
              <a:defRPr/>
            </a:lvl6pPr>
            <a:lvl7pPr marL="3200400" lvl="6" indent="-317500" rtl="0">
              <a:spcBef>
                <a:spcPts val="0"/>
              </a:spcBef>
              <a:spcAft>
                <a:spcPts val="0"/>
              </a:spcAft>
              <a:buSzPts val="1400"/>
              <a:buFont typeface="Karla"/>
              <a:buChar char="●"/>
              <a:defRPr/>
            </a:lvl7pPr>
            <a:lvl8pPr marL="3657600" lvl="7" indent="-317500" rtl="0">
              <a:spcBef>
                <a:spcPts val="0"/>
              </a:spcBef>
              <a:spcAft>
                <a:spcPts val="0"/>
              </a:spcAft>
              <a:buSzPts val="1400"/>
              <a:buFont typeface="Karla"/>
              <a:buChar char="○"/>
              <a:defRPr/>
            </a:lvl8pPr>
            <a:lvl9pPr marL="4114800" lvl="8" indent="-317500" rtl="0">
              <a:spcBef>
                <a:spcPts val="0"/>
              </a:spcBef>
              <a:spcAft>
                <a:spcPts val="0"/>
              </a:spcAft>
              <a:buSzPts val="1400"/>
              <a:buFont typeface="Karla"/>
              <a:buChar char="■"/>
              <a:defRPr/>
            </a:lvl9pPr>
          </a:lstStyle>
          <a:p>
            <a:endParaRPr/>
          </a:p>
        </p:txBody>
      </p:sp>
      <p:sp>
        <p:nvSpPr>
          <p:cNvPr id="521" name="Google Shape;521;p22"/>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22"/>
          <p:cNvSpPr/>
          <p:nvPr/>
        </p:nvSpPr>
        <p:spPr>
          <a:xfrm rot="10800000" flipH="1">
            <a:off x="0" y="4995325"/>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0" y="0"/>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22"/>
          <p:cNvGrpSpPr/>
          <p:nvPr/>
        </p:nvGrpSpPr>
        <p:grpSpPr>
          <a:xfrm rot="6142053" flipH="1">
            <a:off x="-400854" y="454380"/>
            <a:ext cx="1314738" cy="949383"/>
            <a:chOff x="3929350" y="5625525"/>
            <a:chExt cx="1258800" cy="909075"/>
          </a:xfrm>
        </p:grpSpPr>
        <p:sp>
          <p:nvSpPr>
            <p:cNvPr id="525" name="Google Shape;525;p2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5">
    <p:spTree>
      <p:nvGrpSpPr>
        <p:cNvPr id="1" name="Shape 564"/>
        <p:cNvGrpSpPr/>
        <p:nvPr/>
      </p:nvGrpSpPr>
      <p:grpSpPr>
        <a:xfrm>
          <a:off x="0" y="0"/>
          <a:ext cx="0" cy="0"/>
          <a:chOff x="0" y="0"/>
          <a:chExt cx="0" cy="0"/>
        </a:xfrm>
      </p:grpSpPr>
      <p:sp>
        <p:nvSpPr>
          <p:cNvPr id="565" name="Google Shape;565;p24"/>
          <p:cNvSpPr txBox="1">
            <a:spLocks noGrp="1"/>
          </p:cNvSpPr>
          <p:nvPr>
            <p:ph type="subTitle" idx="1"/>
          </p:nvPr>
        </p:nvSpPr>
        <p:spPr>
          <a:xfrm>
            <a:off x="5184000" y="2255640"/>
            <a:ext cx="2813100" cy="14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66" name="Google Shape;566;p24"/>
          <p:cNvSpPr txBox="1">
            <a:spLocks noGrp="1"/>
          </p:cNvSpPr>
          <p:nvPr>
            <p:ph type="title"/>
          </p:nvPr>
        </p:nvSpPr>
        <p:spPr>
          <a:xfrm>
            <a:off x="5187822" y="1286985"/>
            <a:ext cx="2813100" cy="96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7" name="Google Shape;567;p24"/>
          <p:cNvSpPr/>
          <p:nvPr/>
        </p:nvSpPr>
        <p:spPr>
          <a:xfrm>
            <a:off x="0" y="0"/>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rot="10800000" flipH="1">
            <a:off x="0" y="4840675"/>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318638" y="691763"/>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8079350" y="1435626"/>
            <a:ext cx="789529" cy="18248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5">
  <p:cSld name="CUSTOM_9">
    <p:spTree>
      <p:nvGrpSpPr>
        <p:cNvPr id="1" name="Shape 617"/>
        <p:cNvGrpSpPr/>
        <p:nvPr/>
      </p:nvGrpSpPr>
      <p:grpSpPr>
        <a:xfrm>
          <a:off x="0" y="0"/>
          <a:ext cx="0" cy="0"/>
          <a:chOff x="0" y="0"/>
          <a:chExt cx="0" cy="0"/>
        </a:xfrm>
      </p:grpSpPr>
      <p:grpSp>
        <p:nvGrpSpPr>
          <p:cNvPr id="618" name="Google Shape;618;p27"/>
          <p:cNvGrpSpPr/>
          <p:nvPr/>
        </p:nvGrpSpPr>
        <p:grpSpPr>
          <a:xfrm>
            <a:off x="8256897" y="3394112"/>
            <a:ext cx="789543" cy="341173"/>
            <a:chOff x="3165550" y="1111875"/>
            <a:chExt cx="604875" cy="261375"/>
          </a:xfrm>
        </p:grpSpPr>
        <p:sp>
          <p:nvSpPr>
            <p:cNvPr id="619" name="Google Shape;619;p27"/>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27"/>
          <p:cNvSpPr/>
          <p:nvPr/>
        </p:nvSpPr>
        <p:spPr>
          <a:xfrm>
            <a:off x="50" y="2998600"/>
            <a:ext cx="9144142" cy="2137251"/>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459474" y="1745139"/>
            <a:ext cx="972154" cy="224740"/>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1138488" y="341323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6659725" y="46817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8489038" y="3915763"/>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266263" y="34669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2079538" y="429275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27"/>
          <p:cNvGrpSpPr/>
          <p:nvPr/>
        </p:nvGrpSpPr>
        <p:grpSpPr>
          <a:xfrm>
            <a:off x="347880" y="4197490"/>
            <a:ext cx="1479967" cy="976113"/>
            <a:chOff x="4657725" y="1431175"/>
            <a:chExt cx="1117125" cy="736800"/>
          </a:xfrm>
        </p:grpSpPr>
        <p:sp>
          <p:nvSpPr>
            <p:cNvPr id="631" name="Google Shape;631;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27"/>
          <p:cNvSpPr/>
          <p:nvPr/>
        </p:nvSpPr>
        <p:spPr>
          <a:xfrm>
            <a:off x="7542949" y="391577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27"/>
          <p:cNvGrpSpPr/>
          <p:nvPr/>
        </p:nvGrpSpPr>
        <p:grpSpPr>
          <a:xfrm>
            <a:off x="2371340" y="4391631"/>
            <a:ext cx="1809127" cy="777735"/>
            <a:chOff x="3587650" y="1532750"/>
            <a:chExt cx="695925" cy="299175"/>
          </a:xfrm>
        </p:grpSpPr>
        <p:sp>
          <p:nvSpPr>
            <p:cNvPr id="641" name="Google Shape;641;p27"/>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27"/>
          <p:cNvGrpSpPr/>
          <p:nvPr/>
        </p:nvGrpSpPr>
        <p:grpSpPr>
          <a:xfrm flipH="1">
            <a:off x="7862007" y="4308943"/>
            <a:ext cx="895152" cy="590324"/>
            <a:chOff x="4657725" y="1431175"/>
            <a:chExt cx="1117125" cy="736800"/>
          </a:xfrm>
        </p:grpSpPr>
        <p:sp>
          <p:nvSpPr>
            <p:cNvPr id="645" name="Google Shape;645;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27"/>
          <p:cNvSpPr/>
          <p:nvPr/>
        </p:nvSpPr>
        <p:spPr>
          <a:xfrm>
            <a:off x="4873138" y="425715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 name="Google Shape;654;p27"/>
          <p:cNvGrpSpPr/>
          <p:nvPr/>
        </p:nvGrpSpPr>
        <p:grpSpPr>
          <a:xfrm flipH="1">
            <a:off x="-248925" y="192869"/>
            <a:ext cx="1392215" cy="1168734"/>
            <a:chOff x="370875" y="4219400"/>
            <a:chExt cx="1314775" cy="1103725"/>
          </a:xfrm>
        </p:grpSpPr>
        <p:sp>
          <p:nvSpPr>
            <p:cNvPr id="655" name="Google Shape;655;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27"/>
          <p:cNvSpPr/>
          <p:nvPr/>
        </p:nvSpPr>
        <p:spPr>
          <a:xfrm>
            <a:off x="6659725" y="220379"/>
            <a:ext cx="1392276" cy="32186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 name="Google Shape;665;p27"/>
          <p:cNvGrpSpPr/>
          <p:nvPr/>
        </p:nvGrpSpPr>
        <p:grpSpPr>
          <a:xfrm flipH="1">
            <a:off x="7832225" y="58007"/>
            <a:ext cx="1392215" cy="1168734"/>
            <a:chOff x="370875" y="4219400"/>
            <a:chExt cx="1314775" cy="1103725"/>
          </a:xfrm>
        </p:grpSpPr>
        <p:sp>
          <p:nvSpPr>
            <p:cNvPr id="666" name="Google Shape;666;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27"/>
          <p:cNvGrpSpPr/>
          <p:nvPr/>
        </p:nvGrpSpPr>
        <p:grpSpPr>
          <a:xfrm flipH="1">
            <a:off x="1241607" y="-224404"/>
            <a:ext cx="1677603" cy="1211433"/>
            <a:chOff x="3929350" y="5625525"/>
            <a:chExt cx="1258800" cy="909075"/>
          </a:xfrm>
        </p:grpSpPr>
        <p:sp>
          <p:nvSpPr>
            <p:cNvPr id="676" name="Google Shape;676;p27"/>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27"/>
          <p:cNvSpPr txBox="1">
            <a:spLocks noGrp="1"/>
          </p:cNvSpPr>
          <p:nvPr>
            <p:ph type="title"/>
          </p:nvPr>
        </p:nvSpPr>
        <p:spPr>
          <a:xfrm>
            <a:off x="2776078" y="1549300"/>
            <a:ext cx="3591900" cy="11247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687" name="Google Shape;687;p27"/>
          <p:cNvSpPr txBox="1">
            <a:spLocks noGrp="1"/>
          </p:cNvSpPr>
          <p:nvPr>
            <p:ph type="subTitle" idx="1"/>
          </p:nvPr>
        </p:nvSpPr>
        <p:spPr>
          <a:xfrm>
            <a:off x="2776013" y="2670800"/>
            <a:ext cx="35919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
          <p:cNvSpPr txBox="1">
            <a:spLocks noGrp="1"/>
          </p:cNvSpPr>
          <p:nvPr>
            <p:ph type="title" hasCustomPrompt="1"/>
          </p:nvPr>
        </p:nvSpPr>
        <p:spPr>
          <a:xfrm>
            <a:off x="4507913" y="1149175"/>
            <a:ext cx="1234500" cy="92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1" name="Google Shape;41;p3"/>
          <p:cNvSpPr txBox="1">
            <a:spLocks noGrp="1"/>
          </p:cNvSpPr>
          <p:nvPr>
            <p:ph type="subTitle" idx="1"/>
          </p:nvPr>
        </p:nvSpPr>
        <p:spPr>
          <a:xfrm>
            <a:off x="4507926" y="2725700"/>
            <a:ext cx="2420100" cy="66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2" name="Google Shape;42;p3"/>
          <p:cNvSpPr txBox="1">
            <a:spLocks noGrp="1"/>
          </p:cNvSpPr>
          <p:nvPr>
            <p:ph type="title" idx="2"/>
          </p:nvPr>
        </p:nvSpPr>
        <p:spPr>
          <a:xfrm>
            <a:off x="4507925" y="1989675"/>
            <a:ext cx="3922800" cy="80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3"/>
          <p:cNvSpPr/>
          <p:nvPr/>
        </p:nvSpPr>
        <p:spPr>
          <a:xfrm rot="-5400000">
            <a:off x="617620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7748063" y="4457932"/>
            <a:ext cx="1179237" cy="777766"/>
            <a:chOff x="4657725" y="1431175"/>
            <a:chExt cx="1117125" cy="736800"/>
          </a:xfrm>
        </p:grpSpPr>
        <p:sp>
          <p:nvSpPr>
            <p:cNvPr id="45" name="Google Shape;45;p3"/>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3"/>
          <p:cNvSpPr/>
          <p:nvPr/>
        </p:nvSpPr>
        <p:spPr>
          <a:xfrm>
            <a:off x="5742424"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361563"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301838"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805899"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6275" y="0"/>
            <a:ext cx="4094273" cy="324552"/>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79475" y="-94800"/>
            <a:ext cx="3856302" cy="293824"/>
          </a:xfrm>
          <a:custGeom>
            <a:avLst/>
            <a:gdLst/>
            <a:ahLst/>
            <a:cxnLst/>
            <a:rect l="l" t="t" r="r" b="b"/>
            <a:pathLst>
              <a:path w="25802" h="1966" extrusionOk="0">
                <a:moveTo>
                  <a:pt x="1" y="1"/>
                </a:moveTo>
                <a:cubicBezTo>
                  <a:pt x="1" y="1096"/>
                  <a:pt x="882" y="1966"/>
                  <a:pt x="1965" y="1966"/>
                </a:cubicBezTo>
                <a:cubicBezTo>
                  <a:pt x="2787" y="1966"/>
                  <a:pt x="3501" y="1465"/>
                  <a:pt x="3787" y="739"/>
                </a:cubicBezTo>
                <a:cubicBezTo>
                  <a:pt x="4073" y="1454"/>
                  <a:pt x="4787" y="1966"/>
                  <a:pt x="5597" y="1966"/>
                </a:cubicBezTo>
                <a:cubicBezTo>
                  <a:pt x="6418" y="1966"/>
                  <a:pt x="7133" y="1465"/>
                  <a:pt x="7418" y="739"/>
                </a:cubicBezTo>
                <a:cubicBezTo>
                  <a:pt x="7704" y="1454"/>
                  <a:pt x="8418" y="1966"/>
                  <a:pt x="9228" y="1966"/>
                </a:cubicBezTo>
                <a:cubicBezTo>
                  <a:pt x="10050" y="1966"/>
                  <a:pt x="10764" y="1465"/>
                  <a:pt x="11050" y="739"/>
                </a:cubicBezTo>
                <a:cubicBezTo>
                  <a:pt x="11335" y="1454"/>
                  <a:pt x="12050" y="1966"/>
                  <a:pt x="12859" y="1966"/>
                </a:cubicBezTo>
                <a:cubicBezTo>
                  <a:pt x="13681" y="1966"/>
                  <a:pt x="14395" y="1465"/>
                  <a:pt x="14681" y="739"/>
                </a:cubicBezTo>
                <a:cubicBezTo>
                  <a:pt x="14967" y="1454"/>
                  <a:pt x="15681" y="1966"/>
                  <a:pt x="16491" y="1966"/>
                </a:cubicBezTo>
                <a:cubicBezTo>
                  <a:pt x="17312" y="1966"/>
                  <a:pt x="18027" y="1465"/>
                  <a:pt x="18313" y="739"/>
                </a:cubicBezTo>
                <a:cubicBezTo>
                  <a:pt x="18598" y="1454"/>
                  <a:pt x="19313" y="1966"/>
                  <a:pt x="20122" y="1966"/>
                </a:cubicBezTo>
                <a:cubicBezTo>
                  <a:pt x="20944" y="1966"/>
                  <a:pt x="21658" y="1465"/>
                  <a:pt x="21944" y="739"/>
                </a:cubicBezTo>
                <a:cubicBezTo>
                  <a:pt x="22230" y="1430"/>
                  <a:pt x="22908" y="1942"/>
                  <a:pt x="23694" y="1966"/>
                </a:cubicBezTo>
                <a:lnTo>
                  <a:pt x="23694" y="1954"/>
                </a:lnTo>
                <a:lnTo>
                  <a:pt x="23789" y="1954"/>
                </a:lnTo>
                <a:cubicBezTo>
                  <a:pt x="24397" y="1954"/>
                  <a:pt x="24968" y="1668"/>
                  <a:pt x="25325" y="1239"/>
                </a:cubicBezTo>
                <a:cubicBezTo>
                  <a:pt x="25444" y="1096"/>
                  <a:pt x="25528" y="930"/>
                  <a:pt x="25599" y="751"/>
                </a:cubicBezTo>
                <a:cubicBezTo>
                  <a:pt x="25599" y="751"/>
                  <a:pt x="25599" y="763"/>
                  <a:pt x="25623" y="763"/>
                </a:cubicBezTo>
                <a:cubicBezTo>
                  <a:pt x="25718" y="525"/>
                  <a:pt x="25778" y="275"/>
                  <a:pt x="258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693"/>
        <p:cNvGrpSpPr/>
        <p:nvPr/>
      </p:nvGrpSpPr>
      <p:grpSpPr>
        <a:xfrm>
          <a:off x="0" y="0"/>
          <a:ext cx="0" cy="0"/>
          <a:chOff x="0" y="0"/>
          <a:chExt cx="0" cy="0"/>
        </a:xfrm>
      </p:grpSpPr>
      <p:sp>
        <p:nvSpPr>
          <p:cNvPr id="694" name="Google Shape;694;p29"/>
          <p:cNvSpPr/>
          <p:nvPr/>
        </p:nvSpPr>
        <p:spPr>
          <a:xfrm rot="10800000" flipH="1">
            <a:off x="50" y="21"/>
            <a:ext cx="9144142" cy="1523979"/>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flipH="1">
            <a:off x="50" y="3619521"/>
            <a:ext cx="9144142" cy="1523979"/>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txBox="1">
            <a:spLocks noGrp="1"/>
          </p:cNvSpPr>
          <p:nvPr>
            <p:ph type="title" hasCustomPrompt="1"/>
          </p:nvPr>
        </p:nvSpPr>
        <p:spPr>
          <a:xfrm>
            <a:off x="5043813" y="2960890"/>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697" name="Google Shape;697;p29"/>
          <p:cNvSpPr txBox="1">
            <a:spLocks noGrp="1"/>
          </p:cNvSpPr>
          <p:nvPr>
            <p:ph type="subTitle" idx="1"/>
          </p:nvPr>
        </p:nvSpPr>
        <p:spPr>
          <a:xfrm>
            <a:off x="5043813" y="3361112"/>
            <a:ext cx="2765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98" name="Google Shape;698;p29"/>
          <p:cNvSpPr txBox="1">
            <a:spLocks noGrp="1"/>
          </p:cNvSpPr>
          <p:nvPr>
            <p:ph type="title" idx="2" hasCustomPrompt="1"/>
          </p:nvPr>
        </p:nvSpPr>
        <p:spPr>
          <a:xfrm>
            <a:off x="3187350" y="1107028"/>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699" name="Google Shape;699;p29"/>
          <p:cNvSpPr txBox="1">
            <a:spLocks noGrp="1"/>
          </p:cNvSpPr>
          <p:nvPr>
            <p:ph type="subTitle" idx="3"/>
          </p:nvPr>
        </p:nvSpPr>
        <p:spPr>
          <a:xfrm>
            <a:off x="3185600" y="1507238"/>
            <a:ext cx="27693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700" name="Google Shape;700;p29"/>
          <p:cNvSpPr txBox="1">
            <a:spLocks noGrp="1"/>
          </p:cNvSpPr>
          <p:nvPr>
            <p:ph type="title" idx="4" hasCustomPrompt="1"/>
          </p:nvPr>
        </p:nvSpPr>
        <p:spPr>
          <a:xfrm>
            <a:off x="1332988" y="2960890"/>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701" name="Google Shape;701;p29"/>
          <p:cNvSpPr txBox="1">
            <a:spLocks noGrp="1"/>
          </p:cNvSpPr>
          <p:nvPr>
            <p:ph type="subTitle" idx="5"/>
          </p:nvPr>
        </p:nvSpPr>
        <p:spPr>
          <a:xfrm>
            <a:off x="1332988" y="3361112"/>
            <a:ext cx="2765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763"/>
        <p:cNvGrpSpPr/>
        <p:nvPr/>
      </p:nvGrpSpPr>
      <p:grpSpPr>
        <a:xfrm>
          <a:off x="0" y="0"/>
          <a:ext cx="0" cy="0"/>
          <a:chOff x="0" y="0"/>
          <a:chExt cx="0" cy="0"/>
        </a:xfrm>
      </p:grpSpPr>
      <p:sp>
        <p:nvSpPr>
          <p:cNvPr id="764" name="Google Shape;764;p31"/>
          <p:cNvSpPr/>
          <p:nvPr/>
        </p:nvSpPr>
        <p:spPr>
          <a:xfrm rot="10800000" flipH="1">
            <a:off x="0" y="4995325"/>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0" y="0"/>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766"/>
        <p:cNvGrpSpPr/>
        <p:nvPr/>
      </p:nvGrpSpPr>
      <p:grpSpPr>
        <a:xfrm>
          <a:off x="0" y="0"/>
          <a:ext cx="0" cy="0"/>
          <a:chOff x="0" y="0"/>
          <a:chExt cx="0" cy="0"/>
        </a:xfrm>
      </p:grpSpPr>
      <p:grpSp>
        <p:nvGrpSpPr>
          <p:cNvPr id="767" name="Google Shape;767;p32"/>
          <p:cNvGrpSpPr/>
          <p:nvPr/>
        </p:nvGrpSpPr>
        <p:grpSpPr>
          <a:xfrm>
            <a:off x="121557" y="120739"/>
            <a:ext cx="1124935" cy="801905"/>
            <a:chOff x="280391" y="932622"/>
            <a:chExt cx="1471465" cy="1048928"/>
          </a:xfrm>
        </p:grpSpPr>
        <p:sp>
          <p:nvSpPr>
            <p:cNvPr id="768" name="Google Shape;768;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2"/>
          <p:cNvGrpSpPr/>
          <p:nvPr/>
        </p:nvGrpSpPr>
        <p:grpSpPr>
          <a:xfrm flipH="1">
            <a:off x="269919" y="-55350"/>
            <a:ext cx="1331690" cy="886179"/>
            <a:chOff x="4077583" y="5869600"/>
            <a:chExt cx="999242" cy="665000"/>
          </a:xfrm>
        </p:grpSpPr>
        <p:sp>
          <p:nvSpPr>
            <p:cNvPr id="776" name="Google Shape;776;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2"/>
          <p:cNvGrpSpPr/>
          <p:nvPr/>
        </p:nvGrpSpPr>
        <p:grpSpPr>
          <a:xfrm rot="10800000" flipH="1">
            <a:off x="121557" y="4220864"/>
            <a:ext cx="1124935" cy="801905"/>
            <a:chOff x="280391" y="932622"/>
            <a:chExt cx="1471465" cy="1048928"/>
          </a:xfrm>
        </p:grpSpPr>
        <p:sp>
          <p:nvSpPr>
            <p:cNvPr id="784" name="Google Shape;784;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32"/>
          <p:cNvGrpSpPr/>
          <p:nvPr/>
        </p:nvGrpSpPr>
        <p:grpSpPr>
          <a:xfrm flipH="1">
            <a:off x="7897507" y="120739"/>
            <a:ext cx="1124935" cy="801905"/>
            <a:chOff x="280391" y="932622"/>
            <a:chExt cx="1471465" cy="1048928"/>
          </a:xfrm>
        </p:grpSpPr>
        <p:sp>
          <p:nvSpPr>
            <p:cNvPr id="792" name="Google Shape;792;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32"/>
          <p:cNvGrpSpPr/>
          <p:nvPr/>
        </p:nvGrpSpPr>
        <p:grpSpPr>
          <a:xfrm rot="10800000">
            <a:off x="7897507" y="4220864"/>
            <a:ext cx="1124935" cy="801905"/>
            <a:chOff x="280391" y="932622"/>
            <a:chExt cx="1471465" cy="1048928"/>
          </a:xfrm>
        </p:grpSpPr>
        <p:sp>
          <p:nvSpPr>
            <p:cNvPr id="800" name="Google Shape;800;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32"/>
          <p:cNvGrpSpPr/>
          <p:nvPr/>
        </p:nvGrpSpPr>
        <p:grpSpPr>
          <a:xfrm rot="-5400000" flipH="1">
            <a:off x="8053307" y="60771"/>
            <a:ext cx="981083" cy="957206"/>
            <a:chOff x="4621400" y="5625525"/>
            <a:chExt cx="736162" cy="718300"/>
          </a:xfrm>
        </p:grpSpPr>
        <p:sp>
          <p:nvSpPr>
            <p:cNvPr id="808" name="Google Shape;808;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5142042" y="62571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5249212" y="6036704"/>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p4"/>
          <p:cNvSpPr txBox="1">
            <a:spLocks noGrp="1"/>
          </p:cNvSpPr>
          <p:nvPr>
            <p:ph type="body" idx="1"/>
          </p:nvPr>
        </p:nvSpPr>
        <p:spPr>
          <a:xfrm>
            <a:off x="713100" y="1147950"/>
            <a:ext cx="7717800" cy="3456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300"/>
            </a:lvl1pPr>
            <a:lvl2pPr marL="914400" lvl="1" indent="-304800" rtl="0">
              <a:spcBef>
                <a:spcPts val="0"/>
              </a:spcBef>
              <a:spcAft>
                <a:spcPts val="0"/>
              </a:spcAft>
              <a:buClr>
                <a:srgbClr val="434343"/>
              </a:buClr>
              <a:buSzPts val="1200"/>
              <a:buFont typeface="Roboto Condensed Light"/>
              <a:buAutoNum type="alphaLcPeriod"/>
              <a:defRPr sz="1200"/>
            </a:lvl2pPr>
            <a:lvl3pPr marL="1371600" lvl="2" indent="-304800" rtl="0">
              <a:spcBef>
                <a:spcPts val="0"/>
              </a:spcBef>
              <a:spcAft>
                <a:spcPts val="0"/>
              </a:spcAft>
              <a:buClr>
                <a:srgbClr val="434343"/>
              </a:buClr>
              <a:buSzPts val="1200"/>
              <a:buFont typeface="Roboto Condensed Light"/>
              <a:buAutoNum type="romanLcPeriod"/>
              <a:defRPr sz="1200"/>
            </a:lvl3pPr>
            <a:lvl4pPr marL="1828800" lvl="3" indent="-304800" rtl="0">
              <a:spcBef>
                <a:spcPts val="0"/>
              </a:spcBef>
              <a:spcAft>
                <a:spcPts val="0"/>
              </a:spcAft>
              <a:buClr>
                <a:srgbClr val="434343"/>
              </a:buClr>
              <a:buSzPts val="1200"/>
              <a:buFont typeface="Roboto Condensed Light"/>
              <a:buAutoNum type="arabicPeriod"/>
              <a:defRPr sz="1200"/>
            </a:lvl4pPr>
            <a:lvl5pPr marL="2286000" lvl="4" indent="-304800" rtl="0">
              <a:spcBef>
                <a:spcPts val="0"/>
              </a:spcBef>
              <a:spcAft>
                <a:spcPts val="0"/>
              </a:spcAft>
              <a:buClr>
                <a:srgbClr val="434343"/>
              </a:buClr>
              <a:buSzPts val="1200"/>
              <a:buFont typeface="Roboto Condensed Light"/>
              <a:buAutoNum type="alphaLcPeriod"/>
              <a:defRPr sz="1200"/>
            </a:lvl5pPr>
            <a:lvl6pPr marL="2743200" lvl="5" indent="-304800" rtl="0">
              <a:spcBef>
                <a:spcPts val="0"/>
              </a:spcBef>
              <a:spcAft>
                <a:spcPts val="0"/>
              </a:spcAft>
              <a:buClr>
                <a:srgbClr val="434343"/>
              </a:buClr>
              <a:buSzPts val="1200"/>
              <a:buFont typeface="Roboto Condensed Light"/>
              <a:buAutoNum type="romanLcPeriod"/>
              <a:defRPr sz="1200"/>
            </a:lvl6pPr>
            <a:lvl7pPr marL="3200400" lvl="6" indent="-304800" rtl="0">
              <a:spcBef>
                <a:spcPts val="0"/>
              </a:spcBef>
              <a:spcAft>
                <a:spcPts val="0"/>
              </a:spcAft>
              <a:buClr>
                <a:srgbClr val="434343"/>
              </a:buClr>
              <a:buSzPts val="1200"/>
              <a:buFont typeface="Roboto Condensed Light"/>
              <a:buAutoNum type="arabicPeriod"/>
              <a:defRPr sz="1200"/>
            </a:lvl7pPr>
            <a:lvl8pPr marL="3657600" lvl="7" indent="-304800" rtl="0">
              <a:spcBef>
                <a:spcPts val="0"/>
              </a:spcBef>
              <a:spcAft>
                <a:spcPts val="0"/>
              </a:spcAft>
              <a:buClr>
                <a:srgbClr val="434343"/>
              </a:buClr>
              <a:buSzPts val="1200"/>
              <a:buFont typeface="Roboto Condensed Light"/>
              <a:buAutoNum type="alphaLcPeriod"/>
              <a:defRPr sz="1200"/>
            </a:lvl8pPr>
            <a:lvl9pPr marL="4114800" lvl="8" indent="-304800" rtl="0">
              <a:spcBef>
                <a:spcPts val="0"/>
              </a:spcBef>
              <a:spcAft>
                <a:spcPts val="0"/>
              </a:spcAft>
              <a:buClr>
                <a:srgbClr val="434343"/>
              </a:buClr>
              <a:buSzPts val="1200"/>
              <a:buFont typeface="Roboto Condensed Light"/>
              <a:buAutoNum type="romanLcPeriod"/>
              <a:defRPr sz="1200"/>
            </a:lvl9pPr>
          </a:lstStyle>
          <a:p>
            <a:endParaRPr/>
          </a:p>
        </p:txBody>
      </p:sp>
      <p:sp>
        <p:nvSpPr>
          <p:cNvPr id="61" name="Google Shape;61;p4"/>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4"/>
          <p:cNvSpPr/>
          <p:nvPr/>
        </p:nvSpPr>
        <p:spPr>
          <a:xfrm>
            <a:off x="8092199" y="198750"/>
            <a:ext cx="565058" cy="13066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8606551" y="589838"/>
            <a:ext cx="1287384" cy="2976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4"/>
          <p:cNvGrpSpPr/>
          <p:nvPr/>
        </p:nvGrpSpPr>
        <p:grpSpPr>
          <a:xfrm flipH="1">
            <a:off x="8738669" y="817202"/>
            <a:ext cx="1023126" cy="941385"/>
            <a:chOff x="1860050" y="5426400"/>
            <a:chExt cx="1367450" cy="1258200"/>
          </a:xfrm>
        </p:grpSpPr>
        <p:sp>
          <p:nvSpPr>
            <p:cNvPr id="65" name="Google Shape;65;p4"/>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p:nvPr/>
        </p:nvSpPr>
        <p:spPr>
          <a:xfrm>
            <a:off x="50" y="4838175"/>
            <a:ext cx="9144142" cy="297648"/>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4"/>
          <p:cNvGrpSpPr/>
          <p:nvPr/>
        </p:nvGrpSpPr>
        <p:grpSpPr>
          <a:xfrm>
            <a:off x="91691" y="4718636"/>
            <a:ext cx="565042" cy="372673"/>
            <a:chOff x="4657725" y="1431175"/>
            <a:chExt cx="1117125" cy="736800"/>
          </a:xfrm>
        </p:grpSpPr>
        <p:sp>
          <p:nvSpPr>
            <p:cNvPr id="76" name="Google Shape;76;p4"/>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4"/>
          <p:cNvGrpSpPr/>
          <p:nvPr/>
        </p:nvGrpSpPr>
        <p:grpSpPr>
          <a:xfrm>
            <a:off x="7129065" y="4727169"/>
            <a:ext cx="692306" cy="297649"/>
            <a:chOff x="3587650" y="1532750"/>
            <a:chExt cx="695925" cy="299175"/>
          </a:xfrm>
        </p:grpSpPr>
        <p:sp>
          <p:nvSpPr>
            <p:cNvPr id="85" name="Google Shape;85;p4"/>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p:nvPr/>
        </p:nvSpPr>
        <p:spPr>
          <a:xfrm>
            <a:off x="8738663" y="489367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242177" y="713023"/>
            <a:ext cx="1130116" cy="26128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4"/>
          <p:cNvGrpSpPr/>
          <p:nvPr/>
        </p:nvGrpSpPr>
        <p:grpSpPr>
          <a:xfrm flipH="1">
            <a:off x="201844" y="-401998"/>
            <a:ext cx="1023126" cy="941385"/>
            <a:chOff x="1860050" y="5426400"/>
            <a:chExt cx="1367450" cy="1258200"/>
          </a:xfrm>
        </p:grpSpPr>
        <p:sp>
          <p:nvSpPr>
            <p:cNvPr id="91" name="Google Shape;91;p4"/>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0"/>
        <p:cNvGrpSpPr/>
        <p:nvPr/>
      </p:nvGrpSpPr>
      <p:grpSpPr>
        <a:xfrm>
          <a:off x="0" y="0"/>
          <a:ext cx="0" cy="0"/>
          <a:chOff x="0" y="0"/>
          <a:chExt cx="0" cy="0"/>
        </a:xfrm>
      </p:grpSpPr>
      <p:sp>
        <p:nvSpPr>
          <p:cNvPr id="101" name="Google Shape;101;p5"/>
          <p:cNvSpPr txBox="1">
            <a:spLocks noGrp="1"/>
          </p:cNvSpPr>
          <p:nvPr>
            <p:ph type="subTitle" idx="1"/>
          </p:nvPr>
        </p:nvSpPr>
        <p:spPr>
          <a:xfrm>
            <a:off x="1447639" y="3048975"/>
            <a:ext cx="27168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solidFill>
                  <a:schemeClr val="dk2"/>
                </a:solidFill>
                <a:latin typeface="Laila"/>
                <a:ea typeface="Laila"/>
                <a:cs typeface="Laila"/>
                <a:sym typeface="Laila"/>
              </a:defRPr>
            </a:lvl1pPr>
            <a:lvl2pPr lvl="1" algn="ctr" rtl="0">
              <a:spcBef>
                <a:spcPts val="0"/>
              </a:spcBef>
              <a:spcAft>
                <a:spcPts val="0"/>
              </a:spcAft>
              <a:buNone/>
              <a:defRPr sz="2000" b="1">
                <a:solidFill>
                  <a:schemeClr val="dk2"/>
                </a:solidFill>
                <a:latin typeface="Laila"/>
                <a:ea typeface="Laila"/>
                <a:cs typeface="Laila"/>
                <a:sym typeface="Laila"/>
              </a:defRPr>
            </a:lvl2pPr>
            <a:lvl3pPr lvl="2" algn="ctr" rtl="0">
              <a:spcBef>
                <a:spcPts val="0"/>
              </a:spcBef>
              <a:spcAft>
                <a:spcPts val="0"/>
              </a:spcAft>
              <a:buNone/>
              <a:defRPr sz="2000" b="1">
                <a:solidFill>
                  <a:schemeClr val="dk2"/>
                </a:solidFill>
                <a:latin typeface="Laila"/>
                <a:ea typeface="Laila"/>
                <a:cs typeface="Laila"/>
                <a:sym typeface="Laila"/>
              </a:defRPr>
            </a:lvl3pPr>
            <a:lvl4pPr lvl="3" algn="ctr" rtl="0">
              <a:spcBef>
                <a:spcPts val="0"/>
              </a:spcBef>
              <a:spcAft>
                <a:spcPts val="0"/>
              </a:spcAft>
              <a:buNone/>
              <a:defRPr sz="2000" b="1">
                <a:solidFill>
                  <a:schemeClr val="dk2"/>
                </a:solidFill>
                <a:latin typeface="Laila"/>
                <a:ea typeface="Laila"/>
                <a:cs typeface="Laila"/>
                <a:sym typeface="Laila"/>
              </a:defRPr>
            </a:lvl4pPr>
            <a:lvl5pPr lvl="4" algn="ctr" rtl="0">
              <a:spcBef>
                <a:spcPts val="0"/>
              </a:spcBef>
              <a:spcAft>
                <a:spcPts val="0"/>
              </a:spcAft>
              <a:buNone/>
              <a:defRPr sz="2000" b="1">
                <a:solidFill>
                  <a:schemeClr val="dk2"/>
                </a:solidFill>
                <a:latin typeface="Laila"/>
                <a:ea typeface="Laila"/>
                <a:cs typeface="Laila"/>
                <a:sym typeface="Laila"/>
              </a:defRPr>
            </a:lvl5pPr>
            <a:lvl6pPr lvl="5" algn="ctr" rtl="0">
              <a:spcBef>
                <a:spcPts val="0"/>
              </a:spcBef>
              <a:spcAft>
                <a:spcPts val="0"/>
              </a:spcAft>
              <a:buNone/>
              <a:defRPr sz="2000" b="1">
                <a:solidFill>
                  <a:schemeClr val="dk2"/>
                </a:solidFill>
                <a:latin typeface="Laila"/>
                <a:ea typeface="Laila"/>
                <a:cs typeface="Laila"/>
                <a:sym typeface="Laila"/>
              </a:defRPr>
            </a:lvl6pPr>
            <a:lvl7pPr lvl="6" algn="ctr" rtl="0">
              <a:spcBef>
                <a:spcPts val="0"/>
              </a:spcBef>
              <a:spcAft>
                <a:spcPts val="0"/>
              </a:spcAft>
              <a:buNone/>
              <a:defRPr sz="2000" b="1">
                <a:solidFill>
                  <a:schemeClr val="dk2"/>
                </a:solidFill>
                <a:latin typeface="Laila"/>
                <a:ea typeface="Laila"/>
                <a:cs typeface="Laila"/>
                <a:sym typeface="Laila"/>
              </a:defRPr>
            </a:lvl7pPr>
            <a:lvl8pPr lvl="7" algn="ctr" rtl="0">
              <a:spcBef>
                <a:spcPts val="0"/>
              </a:spcBef>
              <a:spcAft>
                <a:spcPts val="0"/>
              </a:spcAft>
              <a:buNone/>
              <a:defRPr sz="2000" b="1">
                <a:solidFill>
                  <a:schemeClr val="dk2"/>
                </a:solidFill>
                <a:latin typeface="Laila"/>
                <a:ea typeface="Laila"/>
                <a:cs typeface="Laila"/>
                <a:sym typeface="Laila"/>
              </a:defRPr>
            </a:lvl8pPr>
            <a:lvl9pPr lvl="8" algn="ctr" rtl="0">
              <a:spcBef>
                <a:spcPts val="0"/>
              </a:spcBef>
              <a:spcAft>
                <a:spcPts val="0"/>
              </a:spcAft>
              <a:buNone/>
              <a:defRPr sz="2000" b="1">
                <a:solidFill>
                  <a:schemeClr val="dk2"/>
                </a:solidFill>
                <a:latin typeface="Laila"/>
                <a:ea typeface="Laila"/>
                <a:cs typeface="Laila"/>
                <a:sym typeface="Laila"/>
              </a:defRPr>
            </a:lvl9pPr>
          </a:lstStyle>
          <a:p>
            <a:endParaRPr/>
          </a:p>
        </p:txBody>
      </p:sp>
      <p:sp>
        <p:nvSpPr>
          <p:cNvPr id="102" name="Google Shape;102;p5"/>
          <p:cNvSpPr txBox="1">
            <a:spLocks noGrp="1"/>
          </p:cNvSpPr>
          <p:nvPr>
            <p:ph type="subTitle" idx="2"/>
          </p:nvPr>
        </p:nvSpPr>
        <p:spPr>
          <a:xfrm>
            <a:off x="1330539" y="3375325"/>
            <a:ext cx="29535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03" name="Google Shape;103;p5"/>
          <p:cNvSpPr txBox="1">
            <a:spLocks noGrp="1"/>
          </p:cNvSpPr>
          <p:nvPr>
            <p:ph type="subTitle" idx="3"/>
          </p:nvPr>
        </p:nvSpPr>
        <p:spPr>
          <a:xfrm>
            <a:off x="5006864" y="3048975"/>
            <a:ext cx="27156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solidFill>
                  <a:schemeClr val="dk2"/>
                </a:solidFill>
                <a:latin typeface="Laila"/>
                <a:ea typeface="Laila"/>
                <a:cs typeface="Laila"/>
                <a:sym typeface="Laila"/>
              </a:defRPr>
            </a:lvl1pPr>
            <a:lvl2pPr lvl="1" algn="ctr" rtl="0">
              <a:spcBef>
                <a:spcPts val="0"/>
              </a:spcBef>
              <a:spcAft>
                <a:spcPts val="0"/>
              </a:spcAft>
              <a:buNone/>
              <a:defRPr sz="2000" b="1">
                <a:solidFill>
                  <a:schemeClr val="dk2"/>
                </a:solidFill>
                <a:latin typeface="Laila"/>
                <a:ea typeface="Laila"/>
                <a:cs typeface="Laila"/>
                <a:sym typeface="Laila"/>
              </a:defRPr>
            </a:lvl2pPr>
            <a:lvl3pPr lvl="2" algn="ctr" rtl="0">
              <a:spcBef>
                <a:spcPts val="0"/>
              </a:spcBef>
              <a:spcAft>
                <a:spcPts val="0"/>
              </a:spcAft>
              <a:buNone/>
              <a:defRPr sz="2000" b="1">
                <a:solidFill>
                  <a:schemeClr val="dk2"/>
                </a:solidFill>
                <a:latin typeface="Laila"/>
                <a:ea typeface="Laila"/>
                <a:cs typeface="Laila"/>
                <a:sym typeface="Laila"/>
              </a:defRPr>
            </a:lvl3pPr>
            <a:lvl4pPr lvl="3" algn="ctr" rtl="0">
              <a:spcBef>
                <a:spcPts val="0"/>
              </a:spcBef>
              <a:spcAft>
                <a:spcPts val="0"/>
              </a:spcAft>
              <a:buNone/>
              <a:defRPr sz="2000" b="1">
                <a:solidFill>
                  <a:schemeClr val="dk2"/>
                </a:solidFill>
                <a:latin typeface="Laila"/>
                <a:ea typeface="Laila"/>
                <a:cs typeface="Laila"/>
                <a:sym typeface="Laila"/>
              </a:defRPr>
            </a:lvl4pPr>
            <a:lvl5pPr lvl="4" algn="ctr" rtl="0">
              <a:spcBef>
                <a:spcPts val="0"/>
              </a:spcBef>
              <a:spcAft>
                <a:spcPts val="0"/>
              </a:spcAft>
              <a:buNone/>
              <a:defRPr sz="2000" b="1">
                <a:solidFill>
                  <a:schemeClr val="dk2"/>
                </a:solidFill>
                <a:latin typeface="Laila"/>
                <a:ea typeface="Laila"/>
                <a:cs typeface="Laila"/>
                <a:sym typeface="Laila"/>
              </a:defRPr>
            </a:lvl5pPr>
            <a:lvl6pPr lvl="5" algn="ctr" rtl="0">
              <a:spcBef>
                <a:spcPts val="0"/>
              </a:spcBef>
              <a:spcAft>
                <a:spcPts val="0"/>
              </a:spcAft>
              <a:buNone/>
              <a:defRPr sz="2000" b="1">
                <a:solidFill>
                  <a:schemeClr val="dk2"/>
                </a:solidFill>
                <a:latin typeface="Laila"/>
                <a:ea typeface="Laila"/>
                <a:cs typeface="Laila"/>
                <a:sym typeface="Laila"/>
              </a:defRPr>
            </a:lvl6pPr>
            <a:lvl7pPr lvl="6" algn="ctr" rtl="0">
              <a:spcBef>
                <a:spcPts val="0"/>
              </a:spcBef>
              <a:spcAft>
                <a:spcPts val="0"/>
              </a:spcAft>
              <a:buNone/>
              <a:defRPr sz="2000" b="1">
                <a:solidFill>
                  <a:schemeClr val="dk2"/>
                </a:solidFill>
                <a:latin typeface="Laila"/>
                <a:ea typeface="Laila"/>
                <a:cs typeface="Laila"/>
                <a:sym typeface="Laila"/>
              </a:defRPr>
            </a:lvl7pPr>
            <a:lvl8pPr lvl="7" algn="ctr" rtl="0">
              <a:spcBef>
                <a:spcPts val="0"/>
              </a:spcBef>
              <a:spcAft>
                <a:spcPts val="0"/>
              </a:spcAft>
              <a:buNone/>
              <a:defRPr sz="2000" b="1">
                <a:solidFill>
                  <a:schemeClr val="dk2"/>
                </a:solidFill>
                <a:latin typeface="Laila"/>
                <a:ea typeface="Laila"/>
                <a:cs typeface="Laila"/>
                <a:sym typeface="Laila"/>
              </a:defRPr>
            </a:lvl8pPr>
            <a:lvl9pPr lvl="8" algn="ctr" rtl="0">
              <a:spcBef>
                <a:spcPts val="0"/>
              </a:spcBef>
              <a:spcAft>
                <a:spcPts val="0"/>
              </a:spcAft>
              <a:buNone/>
              <a:defRPr sz="2000" b="1">
                <a:solidFill>
                  <a:schemeClr val="dk2"/>
                </a:solidFill>
                <a:latin typeface="Laila"/>
                <a:ea typeface="Laila"/>
                <a:cs typeface="Laila"/>
                <a:sym typeface="Laila"/>
              </a:defRPr>
            </a:lvl9pPr>
          </a:lstStyle>
          <a:p>
            <a:endParaRPr/>
          </a:p>
        </p:txBody>
      </p:sp>
      <p:sp>
        <p:nvSpPr>
          <p:cNvPr id="104" name="Google Shape;104;p5"/>
          <p:cNvSpPr txBox="1">
            <a:spLocks noGrp="1"/>
          </p:cNvSpPr>
          <p:nvPr>
            <p:ph type="subTitle" idx="4"/>
          </p:nvPr>
        </p:nvSpPr>
        <p:spPr>
          <a:xfrm>
            <a:off x="4889789" y="3375325"/>
            <a:ext cx="2949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05" name="Google Shape;105;p5"/>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5"/>
          <p:cNvSpPr txBox="1">
            <a:spLocks noGrp="1"/>
          </p:cNvSpPr>
          <p:nvPr>
            <p:ph type="title" idx="5" hasCustomPrompt="1"/>
          </p:nvPr>
        </p:nvSpPr>
        <p:spPr>
          <a:xfrm>
            <a:off x="2327150" y="206707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07" name="Google Shape;107;p5"/>
          <p:cNvSpPr txBox="1">
            <a:spLocks noGrp="1"/>
          </p:cNvSpPr>
          <p:nvPr>
            <p:ph type="title" idx="6" hasCustomPrompt="1"/>
          </p:nvPr>
        </p:nvSpPr>
        <p:spPr>
          <a:xfrm>
            <a:off x="5884514" y="206707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08" name="Google Shape;108;p5"/>
          <p:cNvSpPr/>
          <p:nvPr/>
        </p:nvSpPr>
        <p:spPr>
          <a:xfrm rot="-5400000" flipH="1">
            <a:off x="7774760" y="-551895"/>
            <a:ext cx="817332" cy="192112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50" y="4722896"/>
            <a:ext cx="9144142" cy="420601"/>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rot="5400000">
            <a:off x="551907" y="-551895"/>
            <a:ext cx="817332" cy="192112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13" name="Google Shape;113;p6"/>
          <p:cNvGrpSpPr/>
          <p:nvPr/>
        </p:nvGrpSpPr>
        <p:grpSpPr>
          <a:xfrm>
            <a:off x="121557" y="120739"/>
            <a:ext cx="1124935" cy="801905"/>
            <a:chOff x="280391" y="932622"/>
            <a:chExt cx="1471465" cy="1048928"/>
          </a:xfrm>
        </p:grpSpPr>
        <p:sp>
          <p:nvSpPr>
            <p:cNvPr id="114" name="Google Shape;114;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flipH="1">
            <a:off x="269919" y="-55350"/>
            <a:ext cx="1331690" cy="886179"/>
            <a:chOff x="4077583" y="5869600"/>
            <a:chExt cx="999242" cy="665000"/>
          </a:xfrm>
        </p:grpSpPr>
        <p:sp>
          <p:nvSpPr>
            <p:cNvPr id="122" name="Google Shape;122;p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6"/>
          <p:cNvGrpSpPr/>
          <p:nvPr/>
        </p:nvGrpSpPr>
        <p:grpSpPr>
          <a:xfrm rot="10800000" flipH="1">
            <a:off x="121557" y="4220864"/>
            <a:ext cx="1124935" cy="801905"/>
            <a:chOff x="280391" y="932622"/>
            <a:chExt cx="1471465" cy="1048928"/>
          </a:xfrm>
        </p:grpSpPr>
        <p:sp>
          <p:nvSpPr>
            <p:cNvPr id="130" name="Google Shape;130;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6"/>
          <p:cNvGrpSpPr/>
          <p:nvPr/>
        </p:nvGrpSpPr>
        <p:grpSpPr>
          <a:xfrm flipH="1">
            <a:off x="7897507" y="120739"/>
            <a:ext cx="1124935" cy="801905"/>
            <a:chOff x="280391" y="932622"/>
            <a:chExt cx="1471465" cy="1048928"/>
          </a:xfrm>
        </p:grpSpPr>
        <p:sp>
          <p:nvSpPr>
            <p:cNvPr id="138" name="Google Shape;138;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rot="10800000">
            <a:off x="7897507" y="4220864"/>
            <a:ext cx="1124935" cy="801905"/>
            <a:chOff x="280391" y="932622"/>
            <a:chExt cx="1471465" cy="1048928"/>
          </a:xfrm>
        </p:grpSpPr>
        <p:sp>
          <p:nvSpPr>
            <p:cNvPr id="146" name="Google Shape;146;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rot="-5400000" flipH="1">
            <a:off x="8053307" y="60771"/>
            <a:ext cx="981083" cy="957206"/>
            <a:chOff x="4621400" y="5625525"/>
            <a:chExt cx="736162" cy="718300"/>
          </a:xfrm>
        </p:grpSpPr>
        <p:sp>
          <p:nvSpPr>
            <p:cNvPr id="154" name="Google Shape;154;p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5142042" y="62571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249212" y="6036704"/>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4"/>
        <p:cNvGrpSpPr/>
        <p:nvPr/>
      </p:nvGrpSpPr>
      <p:grpSpPr>
        <a:xfrm>
          <a:off x="0" y="0"/>
          <a:ext cx="0" cy="0"/>
          <a:chOff x="0" y="0"/>
          <a:chExt cx="0" cy="0"/>
        </a:xfrm>
      </p:grpSpPr>
      <p:grpSp>
        <p:nvGrpSpPr>
          <p:cNvPr id="185" name="Google Shape;185;p8"/>
          <p:cNvGrpSpPr/>
          <p:nvPr/>
        </p:nvGrpSpPr>
        <p:grpSpPr>
          <a:xfrm rot="34337">
            <a:off x="-475" y="1630282"/>
            <a:ext cx="9144373" cy="1917890"/>
            <a:chOff x="6012650" y="5912325"/>
            <a:chExt cx="2266375" cy="506775"/>
          </a:xfrm>
        </p:grpSpPr>
        <p:sp>
          <p:nvSpPr>
            <p:cNvPr id="186" name="Google Shape;186;p8"/>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8"/>
          <p:cNvSpPr txBox="1">
            <a:spLocks noGrp="1"/>
          </p:cNvSpPr>
          <p:nvPr>
            <p:ph type="title"/>
          </p:nvPr>
        </p:nvSpPr>
        <p:spPr>
          <a:xfrm>
            <a:off x="1828800" y="1584250"/>
            <a:ext cx="5486400" cy="197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90" name="Google Shape;190;p8"/>
          <p:cNvGrpSpPr/>
          <p:nvPr/>
        </p:nvGrpSpPr>
        <p:grpSpPr>
          <a:xfrm rot="10800000">
            <a:off x="6997926" y="3576323"/>
            <a:ext cx="2053871" cy="1464094"/>
            <a:chOff x="280391" y="932622"/>
            <a:chExt cx="1471465" cy="1048928"/>
          </a:xfrm>
        </p:grpSpPr>
        <p:sp>
          <p:nvSpPr>
            <p:cNvPr id="191" name="Google Shape;191;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8"/>
          <p:cNvGrpSpPr/>
          <p:nvPr/>
        </p:nvGrpSpPr>
        <p:grpSpPr>
          <a:xfrm rot="10800000" flipH="1">
            <a:off x="92301" y="3576323"/>
            <a:ext cx="2053871" cy="1464094"/>
            <a:chOff x="280391" y="932622"/>
            <a:chExt cx="1471465" cy="1048928"/>
          </a:xfrm>
        </p:grpSpPr>
        <p:sp>
          <p:nvSpPr>
            <p:cNvPr id="199" name="Google Shape;199;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8"/>
          <p:cNvGrpSpPr/>
          <p:nvPr/>
        </p:nvGrpSpPr>
        <p:grpSpPr>
          <a:xfrm flipH="1">
            <a:off x="6997926" y="102998"/>
            <a:ext cx="2053871" cy="1464094"/>
            <a:chOff x="280391" y="932622"/>
            <a:chExt cx="1471465" cy="1048928"/>
          </a:xfrm>
        </p:grpSpPr>
        <p:sp>
          <p:nvSpPr>
            <p:cNvPr id="207" name="Google Shape;207;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8"/>
          <p:cNvGrpSpPr/>
          <p:nvPr/>
        </p:nvGrpSpPr>
        <p:grpSpPr>
          <a:xfrm>
            <a:off x="92301" y="102998"/>
            <a:ext cx="2053871" cy="1464094"/>
            <a:chOff x="280391" y="932622"/>
            <a:chExt cx="1471465" cy="1048928"/>
          </a:xfrm>
        </p:grpSpPr>
        <p:sp>
          <p:nvSpPr>
            <p:cNvPr id="215" name="Google Shape;215;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8"/>
          <p:cNvGrpSpPr/>
          <p:nvPr/>
        </p:nvGrpSpPr>
        <p:grpSpPr>
          <a:xfrm>
            <a:off x="4019671" y="320032"/>
            <a:ext cx="1105072" cy="438740"/>
            <a:chOff x="3776297" y="300175"/>
            <a:chExt cx="1591406" cy="631826"/>
          </a:xfrm>
        </p:grpSpPr>
        <p:sp>
          <p:nvSpPr>
            <p:cNvPr id="223" name="Google Shape;223;p8"/>
            <p:cNvSpPr/>
            <p:nvPr/>
          </p:nvSpPr>
          <p:spPr>
            <a:xfrm rot="10800000">
              <a:off x="4168700" y="300175"/>
              <a:ext cx="806675" cy="478400"/>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8"/>
            <p:cNvGrpSpPr/>
            <p:nvPr/>
          </p:nvGrpSpPr>
          <p:grpSpPr>
            <a:xfrm>
              <a:off x="3776297" y="533786"/>
              <a:ext cx="1591406" cy="398215"/>
              <a:chOff x="3776341" y="533786"/>
              <a:chExt cx="1591406" cy="398215"/>
            </a:xfrm>
          </p:grpSpPr>
          <p:sp>
            <p:nvSpPr>
              <p:cNvPr id="225" name="Google Shape;225;p8"/>
              <p:cNvSpPr/>
              <p:nvPr/>
            </p:nvSpPr>
            <p:spPr>
              <a:xfrm rot="6247879" flipH="1">
                <a:off x="40137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6247879">
                <a:off x="48900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 name="Google Shape;227;p8"/>
          <p:cNvGrpSpPr/>
          <p:nvPr/>
        </p:nvGrpSpPr>
        <p:grpSpPr>
          <a:xfrm rot="10800000" flipH="1">
            <a:off x="4019671" y="4384732"/>
            <a:ext cx="1105072" cy="438740"/>
            <a:chOff x="3776297" y="300175"/>
            <a:chExt cx="1591406" cy="631826"/>
          </a:xfrm>
        </p:grpSpPr>
        <p:sp>
          <p:nvSpPr>
            <p:cNvPr id="228" name="Google Shape;228;p8"/>
            <p:cNvSpPr/>
            <p:nvPr/>
          </p:nvSpPr>
          <p:spPr>
            <a:xfrm rot="10800000">
              <a:off x="4168700" y="300175"/>
              <a:ext cx="806675" cy="478400"/>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8"/>
            <p:cNvGrpSpPr/>
            <p:nvPr/>
          </p:nvGrpSpPr>
          <p:grpSpPr>
            <a:xfrm>
              <a:off x="3776297" y="533786"/>
              <a:ext cx="1591406" cy="398215"/>
              <a:chOff x="3776341" y="533786"/>
              <a:chExt cx="1591406" cy="398215"/>
            </a:xfrm>
          </p:grpSpPr>
          <p:sp>
            <p:nvSpPr>
              <p:cNvPr id="230" name="Google Shape;230;p8"/>
              <p:cNvSpPr/>
              <p:nvPr/>
            </p:nvSpPr>
            <p:spPr>
              <a:xfrm rot="6247879" flipH="1">
                <a:off x="40137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rot="-6247879">
                <a:off x="48900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7"/>
        <p:cNvGrpSpPr/>
        <p:nvPr/>
      </p:nvGrpSpPr>
      <p:grpSpPr>
        <a:xfrm>
          <a:off x="0" y="0"/>
          <a:ext cx="0" cy="0"/>
          <a:chOff x="0" y="0"/>
          <a:chExt cx="0" cy="0"/>
        </a:xfrm>
      </p:grpSpPr>
      <p:sp>
        <p:nvSpPr>
          <p:cNvPr id="258" name="Google Shape;258;p11"/>
          <p:cNvSpPr txBox="1">
            <a:spLocks noGrp="1"/>
          </p:cNvSpPr>
          <p:nvPr>
            <p:ph type="title" hasCustomPrompt="1"/>
          </p:nvPr>
        </p:nvSpPr>
        <p:spPr>
          <a:xfrm>
            <a:off x="1953600" y="1610250"/>
            <a:ext cx="5235900" cy="138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7200"/>
            </a:lvl1pPr>
            <a:lvl2pPr lvl="1" algn="ctr" rtl="0">
              <a:spcBef>
                <a:spcPts val="0"/>
              </a:spcBef>
              <a:spcAft>
                <a:spcPts val="0"/>
              </a:spcAft>
              <a:buSzPts val="8200"/>
              <a:buNone/>
              <a:defRPr sz="8200"/>
            </a:lvl2pPr>
            <a:lvl3pPr lvl="2" algn="ctr" rtl="0">
              <a:spcBef>
                <a:spcPts val="0"/>
              </a:spcBef>
              <a:spcAft>
                <a:spcPts val="0"/>
              </a:spcAft>
              <a:buSzPts val="8200"/>
              <a:buNone/>
              <a:defRPr sz="8200"/>
            </a:lvl3pPr>
            <a:lvl4pPr lvl="3" algn="ctr" rtl="0">
              <a:spcBef>
                <a:spcPts val="0"/>
              </a:spcBef>
              <a:spcAft>
                <a:spcPts val="0"/>
              </a:spcAft>
              <a:buSzPts val="8200"/>
              <a:buNone/>
              <a:defRPr sz="8200"/>
            </a:lvl4pPr>
            <a:lvl5pPr lvl="4" algn="ctr" rtl="0">
              <a:spcBef>
                <a:spcPts val="0"/>
              </a:spcBef>
              <a:spcAft>
                <a:spcPts val="0"/>
              </a:spcAft>
              <a:buSzPts val="8200"/>
              <a:buNone/>
              <a:defRPr sz="8200"/>
            </a:lvl5pPr>
            <a:lvl6pPr lvl="5" algn="ctr" rtl="0">
              <a:spcBef>
                <a:spcPts val="0"/>
              </a:spcBef>
              <a:spcAft>
                <a:spcPts val="0"/>
              </a:spcAft>
              <a:buSzPts val="8200"/>
              <a:buNone/>
              <a:defRPr sz="8200"/>
            </a:lvl6pPr>
            <a:lvl7pPr lvl="6" algn="ctr" rtl="0">
              <a:spcBef>
                <a:spcPts val="0"/>
              </a:spcBef>
              <a:spcAft>
                <a:spcPts val="0"/>
              </a:spcAft>
              <a:buSzPts val="8200"/>
              <a:buNone/>
              <a:defRPr sz="8200"/>
            </a:lvl7pPr>
            <a:lvl8pPr lvl="7" algn="ctr" rtl="0">
              <a:spcBef>
                <a:spcPts val="0"/>
              </a:spcBef>
              <a:spcAft>
                <a:spcPts val="0"/>
              </a:spcAft>
              <a:buSzPts val="8200"/>
              <a:buNone/>
              <a:defRPr sz="8200"/>
            </a:lvl8pPr>
            <a:lvl9pPr lvl="8" algn="ctr" rtl="0">
              <a:spcBef>
                <a:spcPts val="0"/>
              </a:spcBef>
              <a:spcAft>
                <a:spcPts val="0"/>
              </a:spcAft>
              <a:buSzPts val="8200"/>
              <a:buNone/>
              <a:defRPr sz="8200"/>
            </a:lvl9pPr>
          </a:lstStyle>
          <a:p>
            <a:r>
              <a:t>xx%</a:t>
            </a:r>
          </a:p>
        </p:txBody>
      </p:sp>
      <p:sp>
        <p:nvSpPr>
          <p:cNvPr id="259" name="Google Shape;259;p11"/>
          <p:cNvSpPr txBox="1">
            <a:spLocks noGrp="1"/>
          </p:cNvSpPr>
          <p:nvPr>
            <p:ph type="subTitle" idx="1"/>
          </p:nvPr>
        </p:nvSpPr>
        <p:spPr>
          <a:xfrm>
            <a:off x="2251300" y="2990850"/>
            <a:ext cx="46422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lt1"/>
                </a:solidFill>
              </a:defRPr>
            </a:lvl1pPr>
            <a:lvl2pPr lvl="1" algn="ctr" rtl="0">
              <a:spcBef>
                <a:spcPts val="0"/>
              </a:spcBef>
              <a:spcAft>
                <a:spcPts val="0"/>
              </a:spcAft>
              <a:buNone/>
              <a:defRPr sz="1600" b="1">
                <a:solidFill>
                  <a:schemeClr val="lt1"/>
                </a:solidFill>
              </a:defRPr>
            </a:lvl2pPr>
            <a:lvl3pPr lvl="2" algn="ctr" rtl="0">
              <a:spcBef>
                <a:spcPts val="0"/>
              </a:spcBef>
              <a:spcAft>
                <a:spcPts val="0"/>
              </a:spcAft>
              <a:buNone/>
              <a:defRPr sz="1600" b="1">
                <a:solidFill>
                  <a:schemeClr val="lt1"/>
                </a:solidFill>
              </a:defRPr>
            </a:lvl3pPr>
            <a:lvl4pPr lvl="3" algn="ctr" rtl="0">
              <a:spcBef>
                <a:spcPts val="0"/>
              </a:spcBef>
              <a:spcAft>
                <a:spcPts val="0"/>
              </a:spcAft>
              <a:buNone/>
              <a:defRPr sz="1600" b="1">
                <a:solidFill>
                  <a:schemeClr val="lt1"/>
                </a:solidFill>
              </a:defRPr>
            </a:lvl4pPr>
            <a:lvl5pPr lvl="4" algn="ctr" rtl="0">
              <a:spcBef>
                <a:spcPts val="0"/>
              </a:spcBef>
              <a:spcAft>
                <a:spcPts val="0"/>
              </a:spcAft>
              <a:buNone/>
              <a:defRPr sz="1600" b="1">
                <a:solidFill>
                  <a:schemeClr val="lt1"/>
                </a:solidFill>
              </a:defRPr>
            </a:lvl5pPr>
            <a:lvl6pPr lvl="5" algn="ctr" rtl="0">
              <a:spcBef>
                <a:spcPts val="0"/>
              </a:spcBef>
              <a:spcAft>
                <a:spcPts val="0"/>
              </a:spcAft>
              <a:buNone/>
              <a:defRPr sz="1600" b="1">
                <a:solidFill>
                  <a:schemeClr val="lt1"/>
                </a:solidFill>
              </a:defRPr>
            </a:lvl6pPr>
            <a:lvl7pPr lvl="6" algn="ctr" rtl="0">
              <a:spcBef>
                <a:spcPts val="0"/>
              </a:spcBef>
              <a:spcAft>
                <a:spcPts val="0"/>
              </a:spcAft>
              <a:buNone/>
              <a:defRPr sz="1600" b="1">
                <a:solidFill>
                  <a:schemeClr val="lt1"/>
                </a:solidFill>
              </a:defRPr>
            </a:lvl7pPr>
            <a:lvl8pPr lvl="7" algn="ctr" rtl="0">
              <a:spcBef>
                <a:spcPts val="0"/>
              </a:spcBef>
              <a:spcAft>
                <a:spcPts val="0"/>
              </a:spcAft>
              <a:buNone/>
              <a:defRPr sz="1600" b="1">
                <a:solidFill>
                  <a:schemeClr val="lt1"/>
                </a:solidFill>
              </a:defRPr>
            </a:lvl8pPr>
            <a:lvl9pPr lvl="8" algn="ctr" rtl="0">
              <a:spcBef>
                <a:spcPts val="0"/>
              </a:spcBef>
              <a:spcAft>
                <a:spcPts val="0"/>
              </a:spcAft>
              <a:buNone/>
              <a:defRPr sz="1600" b="1">
                <a:solidFill>
                  <a:schemeClr val="lt1"/>
                </a:solidFill>
              </a:defRPr>
            </a:lvl9pPr>
          </a:lstStyle>
          <a:p>
            <a:endParaRPr/>
          </a:p>
        </p:txBody>
      </p:sp>
      <p:sp>
        <p:nvSpPr>
          <p:cNvPr id="260" name="Google Shape;260;p11"/>
          <p:cNvSpPr/>
          <p:nvPr/>
        </p:nvSpPr>
        <p:spPr>
          <a:xfrm>
            <a:off x="0" y="0"/>
            <a:ext cx="9143991" cy="724841"/>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flipH="1">
            <a:off x="0" y="4418650"/>
            <a:ext cx="9143991" cy="724841"/>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6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
  <p:cSld name="CUSTOM_1">
    <p:spTree>
      <p:nvGrpSpPr>
        <p:cNvPr id="1" name="Shape 263"/>
        <p:cNvGrpSpPr/>
        <p:nvPr/>
      </p:nvGrpSpPr>
      <p:grpSpPr>
        <a:xfrm>
          <a:off x="0" y="0"/>
          <a:ext cx="0" cy="0"/>
          <a:chOff x="0" y="0"/>
          <a:chExt cx="0" cy="0"/>
        </a:xfrm>
      </p:grpSpPr>
      <p:sp>
        <p:nvSpPr>
          <p:cNvPr id="264" name="Google Shape;264;p13"/>
          <p:cNvSpPr txBox="1">
            <a:spLocks noGrp="1"/>
          </p:cNvSpPr>
          <p:nvPr>
            <p:ph type="subTitle" idx="1"/>
          </p:nvPr>
        </p:nvSpPr>
        <p:spPr>
          <a:xfrm>
            <a:off x="1715938" y="1823288"/>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65" name="Google Shape;265;p13"/>
          <p:cNvSpPr txBox="1">
            <a:spLocks noGrp="1"/>
          </p:cNvSpPr>
          <p:nvPr>
            <p:ph type="title" hasCustomPrompt="1"/>
          </p:nvPr>
        </p:nvSpPr>
        <p:spPr>
          <a:xfrm>
            <a:off x="713400" y="204802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6" name="Google Shape;266;p13"/>
          <p:cNvSpPr txBox="1">
            <a:spLocks noGrp="1"/>
          </p:cNvSpPr>
          <p:nvPr>
            <p:ph type="subTitle" idx="2"/>
          </p:nvPr>
        </p:nvSpPr>
        <p:spPr>
          <a:xfrm>
            <a:off x="1715950" y="2133247"/>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67" name="Google Shape;267;p13"/>
          <p:cNvSpPr txBox="1">
            <a:spLocks noGrp="1"/>
          </p:cNvSpPr>
          <p:nvPr>
            <p:ph type="title" idx="3" hasCustomPrompt="1"/>
          </p:nvPr>
        </p:nvSpPr>
        <p:spPr>
          <a:xfrm>
            <a:off x="4708925" y="204802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8" name="Google Shape;268;p13"/>
          <p:cNvSpPr txBox="1">
            <a:spLocks noGrp="1"/>
          </p:cNvSpPr>
          <p:nvPr>
            <p:ph type="title" idx="4" hasCustomPrompt="1"/>
          </p:nvPr>
        </p:nvSpPr>
        <p:spPr>
          <a:xfrm>
            <a:off x="713400" y="3526350"/>
            <a:ext cx="9603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9" name="Google Shape;269;p13"/>
          <p:cNvSpPr txBox="1">
            <a:spLocks noGrp="1"/>
          </p:cNvSpPr>
          <p:nvPr>
            <p:ph type="title" idx="5" hasCustomPrompt="1"/>
          </p:nvPr>
        </p:nvSpPr>
        <p:spPr>
          <a:xfrm>
            <a:off x="4708973" y="3526350"/>
            <a:ext cx="9603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70" name="Google Shape;270;p13"/>
          <p:cNvSpPr txBox="1">
            <a:spLocks noGrp="1"/>
          </p:cNvSpPr>
          <p:nvPr>
            <p:ph type="subTitle" idx="6"/>
          </p:nvPr>
        </p:nvSpPr>
        <p:spPr>
          <a:xfrm>
            <a:off x="5711513" y="1823288"/>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1" name="Google Shape;271;p13"/>
          <p:cNvSpPr txBox="1">
            <a:spLocks noGrp="1"/>
          </p:cNvSpPr>
          <p:nvPr>
            <p:ph type="subTitle" idx="7"/>
          </p:nvPr>
        </p:nvSpPr>
        <p:spPr>
          <a:xfrm>
            <a:off x="5711525" y="2133247"/>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2" name="Google Shape;272;p13"/>
          <p:cNvSpPr txBox="1">
            <a:spLocks noGrp="1"/>
          </p:cNvSpPr>
          <p:nvPr>
            <p:ph type="subTitle" idx="8"/>
          </p:nvPr>
        </p:nvSpPr>
        <p:spPr>
          <a:xfrm>
            <a:off x="1715938" y="3289639"/>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3" name="Google Shape;273;p13"/>
          <p:cNvSpPr txBox="1">
            <a:spLocks noGrp="1"/>
          </p:cNvSpPr>
          <p:nvPr>
            <p:ph type="subTitle" idx="9"/>
          </p:nvPr>
        </p:nvSpPr>
        <p:spPr>
          <a:xfrm>
            <a:off x="1715950" y="3603410"/>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4" name="Google Shape;274;p13"/>
          <p:cNvSpPr txBox="1">
            <a:spLocks noGrp="1"/>
          </p:cNvSpPr>
          <p:nvPr>
            <p:ph type="subTitle" idx="13"/>
          </p:nvPr>
        </p:nvSpPr>
        <p:spPr>
          <a:xfrm>
            <a:off x="5711513" y="3289639"/>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5" name="Google Shape;275;p13"/>
          <p:cNvSpPr txBox="1">
            <a:spLocks noGrp="1"/>
          </p:cNvSpPr>
          <p:nvPr>
            <p:ph type="subTitle" idx="14"/>
          </p:nvPr>
        </p:nvSpPr>
        <p:spPr>
          <a:xfrm>
            <a:off x="5711525" y="3603410"/>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6" name="Google Shape;276;p13"/>
          <p:cNvSpPr txBox="1">
            <a:spLocks noGrp="1"/>
          </p:cNvSpPr>
          <p:nvPr>
            <p:ph type="title" idx="15"/>
          </p:nvPr>
        </p:nvSpPr>
        <p:spPr>
          <a:xfrm>
            <a:off x="2171700" y="452325"/>
            <a:ext cx="480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7" name="Google Shape;277;p13"/>
          <p:cNvSpPr/>
          <p:nvPr/>
        </p:nvSpPr>
        <p:spPr>
          <a:xfrm rot="2700000" flipH="1">
            <a:off x="8267046" y="185901"/>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2700000">
            <a:off x="70296" y="185901"/>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3"/>
          <p:cNvGrpSpPr/>
          <p:nvPr/>
        </p:nvGrpSpPr>
        <p:grpSpPr>
          <a:xfrm flipH="1">
            <a:off x="880933" y="28928"/>
            <a:ext cx="953637" cy="510459"/>
            <a:chOff x="1860050" y="6002350"/>
            <a:chExt cx="1274575" cy="682250"/>
          </a:xfrm>
        </p:grpSpPr>
        <p:sp>
          <p:nvSpPr>
            <p:cNvPr id="280" name="Google Shape;280;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3"/>
          <p:cNvGrpSpPr/>
          <p:nvPr/>
        </p:nvGrpSpPr>
        <p:grpSpPr>
          <a:xfrm flipH="1">
            <a:off x="-127645" y="347552"/>
            <a:ext cx="752540" cy="941385"/>
            <a:chOff x="1860050" y="5426400"/>
            <a:chExt cx="1005800" cy="1258200"/>
          </a:xfrm>
        </p:grpSpPr>
        <p:sp>
          <p:nvSpPr>
            <p:cNvPr id="287" name="Google Shape;287;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3"/>
          <p:cNvGrpSpPr/>
          <p:nvPr/>
        </p:nvGrpSpPr>
        <p:grpSpPr>
          <a:xfrm rot="3960245" flipH="1">
            <a:off x="7736884" y="-218408"/>
            <a:ext cx="953726" cy="941473"/>
            <a:chOff x="1860050" y="5426400"/>
            <a:chExt cx="1274575" cy="1258200"/>
          </a:xfrm>
        </p:grpSpPr>
        <p:sp>
          <p:nvSpPr>
            <p:cNvPr id="294" name="Google Shape;294;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13"/>
          <p:cNvGrpSpPr/>
          <p:nvPr/>
        </p:nvGrpSpPr>
        <p:grpSpPr>
          <a:xfrm rot="3960245" flipH="1">
            <a:off x="8646381" y="970050"/>
            <a:ext cx="1023221" cy="662406"/>
            <a:chOff x="1860050" y="5799350"/>
            <a:chExt cx="1367450" cy="885250"/>
          </a:xfrm>
        </p:grpSpPr>
        <p:sp>
          <p:nvSpPr>
            <p:cNvPr id="301" name="Google Shape;301;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3"/>
          <p:cNvSpPr/>
          <p:nvPr/>
        </p:nvSpPr>
        <p:spPr>
          <a:xfrm rot="8100000">
            <a:off x="8267046" y="4479226"/>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rot="-8100000" flipH="1">
            <a:off x="70296" y="4479226"/>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300" y="452325"/>
            <a:ext cx="77034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1pPr>
            <a:lvl2pPr lvl="1"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2pPr>
            <a:lvl3pPr lvl="2"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3pPr>
            <a:lvl4pPr lvl="3"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4pPr>
            <a:lvl5pPr lvl="4"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5pPr>
            <a:lvl6pPr lvl="5"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6pPr>
            <a:lvl7pPr lvl="6"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7pPr>
            <a:lvl8pPr lvl="7"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8pPr>
            <a:lvl9pPr lvl="8"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9pPr>
          </a:lstStyle>
          <a:p>
            <a:endParaRPr/>
          </a:p>
        </p:txBody>
      </p:sp>
      <p:sp>
        <p:nvSpPr>
          <p:cNvPr id="7" name="Google Shape;7;p1"/>
          <p:cNvSpPr txBox="1">
            <a:spLocks noGrp="1"/>
          </p:cNvSpPr>
          <p:nvPr>
            <p:ph type="body" idx="1"/>
          </p:nvPr>
        </p:nvSpPr>
        <p:spPr>
          <a:xfrm>
            <a:off x="720300" y="1152475"/>
            <a:ext cx="7703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 id="2147483658" r:id="rId8"/>
    <p:sldLayoutId id="2147483659" r:id="rId9"/>
    <p:sldLayoutId id="2147483660" r:id="rId10"/>
    <p:sldLayoutId id="2147483661" r:id="rId11"/>
    <p:sldLayoutId id="2147483662" r:id="rId12"/>
    <p:sldLayoutId id="2147483663" r:id="rId13"/>
    <p:sldLayoutId id="2147483665" r:id="rId14"/>
    <p:sldLayoutId id="2147483666" r:id="rId15"/>
    <p:sldLayoutId id="2147483667" r:id="rId16"/>
    <p:sldLayoutId id="2147483668" r:id="rId17"/>
    <p:sldLayoutId id="2147483670" r:id="rId18"/>
    <p:sldLayoutId id="2147483673" r:id="rId19"/>
    <p:sldLayoutId id="2147483675" r:id="rId20"/>
    <p:sldLayoutId id="2147483677" r:id="rId21"/>
    <p:sldLayoutId id="2147483678"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2" Type="http://schemas.openxmlformats.org/officeDocument/2006/relationships/image" Target="../media/image112.sv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5.svg"/><Relationship Id="rId43"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165.svg"/><Relationship Id="rId28" Type="http://schemas.openxmlformats.org/officeDocument/2006/relationships/image" Target="../media/image21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 Id="rId27"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27"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0.xml"/><Relationship Id="rId11" Type="http://schemas.openxmlformats.org/officeDocument/2006/relationships/image" Target="../media/image104.svg"/><Relationship Id="rId5" Type="http://schemas.openxmlformats.org/officeDocument/2006/relationships/image" Target="../media/image165.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6.xml"/><Relationship Id="rId31" Type="http://schemas.openxmlformats.org/officeDocument/2006/relationships/image" Target="../media/image720.sv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2.svg"/><Relationship Id="rId17" Type="http://schemas.openxmlformats.org/officeDocument/2006/relationships/image" Target="../media/image19.png"/><Relationship Id="rId2" Type="http://schemas.openxmlformats.org/officeDocument/2006/relationships/notesSlide" Target="../notesSlides/notesSlide24.xml"/><Relationship Id="rId16" Type="http://schemas.openxmlformats.org/officeDocument/2006/relationships/image" Target="../media/image18.png"/><Relationship Id="rId1" Type="http://schemas.openxmlformats.org/officeDocument/2006/relationships/slideLayout" Target="../slideLayouts/slideLayout15.xml"/><Relationship Id="rId15" Type="http://schemas.openxmlformats.org/officeDocument/2006/relationships/image" Target="../media/image560.sv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 Id="rId48" Type="http://schemas.openxmlformats.org/officeDocument/2006/relationships/image" Target="../media/image203.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20" Type="http://schemas.openxmlformats.org/officeDocument/2006/relationships/image" Target="../media/image50.sv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8.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6" Type="http://schemas.openxmlformats.org/officeDocument/2006/relationships/image" Target="../media/image330.svg"/><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34" Type="http://schemas.openxmlformats.org/officeDocument/2006/relationships/image" Target="../media/image180.svg"/><Relationship Id="rId2" Type="http://schemas.openxmlformats.org/officeDocument/2006/relationships/notesSlide" Target="../notesSlides/notesSlide32.xml"/><Relationship Id="rId1" Type="http://schemas.openxmlformats.org/officeDocument/2006/relationships/slideLayout" Target="../slideLayouts/slideLayout5.xml"/><Relationship Id="rId35"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8" Type="http://schemas.openxmlformats.org/officeDocument/2006/relationships/image" Target="../media/image30.png"/><Relationship Id="rId3" Type="http://schemas.openxmlformats.org/officeDocument/2006/relationships/image" Target="../media/image28.png"/><Relationship Id="rId17" Type="http://schemas.openxmlformats.org/officeDocument/2006/relationships/image" Target="../media/image128.svg"/><Relationship Id="rId2" Type="http://schemas.openxmlformats.org/officeDocument/2006/relationships/notesSlide" Target="../notesSlides/notesSlide34.xml"/><Relationship Id="rId1" Type="http://schemas.openxmlformats.org/officeDocument/2006/relationships/slideLayout" Target="../slideLayouts/slideLayout12.xml"/><Relationship Id="rId19" Type="http://schemas.openxmlformats.org/officeDocument/2006/relationships/image" Target="../media/image130.sv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6" Type="http://schemas.openxmlformats.org/officeDocument/2006/relationships/image" Target="../media/image280.svg"/><Relationship Id="rId3"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xml"/><Relationship Id="rId11" Type="http://schemas.openxmlformats.org/officeDocument/2006/relationships/image" Target="../media/image10.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8" Type="http://schemas.openxmlformats.org/officeDocument/2006/relationships/image" Target="../media/image20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38"/>
          <p:cNvSpPr/>
          <p:nvPr/>
        </p:nvSpPr>
        <p:spPr>
          <a:xfrm rot="-2257683" flipH="1">
            <a:off x="4105598" y="434987"/>
            <a:ext cx="348002" cy="1492917"/>
          </a:xfrm>
          <a:custGeom>
            <a:avLst/>
            <a:gdLst/>
            <a:ahLst/>
            <a:cxnLst/>
            <a:rect l="l" t="t" r="r" b="b"/>
            <a:pathLst>
              <a:path w="3228" h="13848" extrusionOk="0">
                <a:moveTo>
                  <a:pt x="318" y="1"/>
                </a:moveTo>
                <a:cubicBezTo>
                  <a:pt x="288" y="1"/>
                  <a:pt x="250" y="4"/>
                  <a:pt x="203" y="12"/>
                </a:cubicBezTo>
                <a:cubicBezTo>
                  <a:pt x="24" y="60"/>
                  <a:pt x="1" y="119"/>
                  <a:pt x="1" y="119"/>
                </a:cubicBezTo>
                <a:lnTo>
                  <a:pt x="48" y="310"/>
                </a:lnTo>
                <a:lnTo>
                  <a:pt x="2787" y="13788"/>
                </a:lnTo>
                <a:lnTo>
                  <a:pt x="2799" y="13847"/>
                </a:lnTo>
                <a:lnTo>
                  <a:pt x="3227" y="13752"/>
                </a:lnTo>
                <a:lnTo>
                  <a:pt x="3215" y="13692"/>
                </a:lnTo>
                <a:lnTo>
                  <a:pt x="477" y="227"/>
                </a:lnTo>
                <a:lnTo>
                  <a:pt x="429" y="36"/>
                </a:lnTo>
                <a:cubicBezTo>
                  <a:pt x="438" y="36"/>
                  <a:pt x="419"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8"/>
          <p:cNvSpPr/>
          <p:nvPr/>
        </p:nvSpPr>
        <p:spPr>
          <a:xfrm rot="2257683">
            <a:off x="4690436" y="434987"/>
            <a:ext cx="348002" cy="1492917"/>
          </a:xfrm>
          <a:custGeom>
            <a:avLst/>
            <a:gdLst/>
            <a:ahLst/>
            <a:cxnLst/>
            <a:rect l="l" t="t" r="r" b="b"/>
            <a:pathLst>
              <a:path w="3228" h="13848" extrusionOk="0">
                <a:moveTo>
                  <a:pt x="318" y="1"/>
                </a:moveTo>
                <a:cubicBezTo>
                  <a:pt x="288" y="1"/>
                  <a:pt x="250" y="4"/>
                  <a:pt x="203" y="12"/>
                </a:cubicBezTo>
                <a:cubicBezTo>
                  <a:pt x="24" y="60"/>
                  <a:pt x="1" y="119"/>
                  <a:pt x="1" y="119"/>
                </a:cubicBezTo>
                <a:lnTo>
                  <a:pt x="48" y="310"/>
                </a:lnTo>
                <a:lnTo>
                  <a:pt x="2787" y="13788"/>
                </a:lnTo>
                <a:lnTo>
                  <a:pt x="2799" y="13847"/>
                </a:lnTo>
                <a:lnTo>
                  <a:pt x="3227" y="13752"/>
                </a:lnTo>
                <a:lnTo>
                  <a:pt x="3215" y="13692"/>
                </a:lnTo>
                <a:lnTo>
                  <a:pt x="477" y="227"/>
                </a:lnTo>
                <a:lnTo>
                  <a:pt x="429" y="36"/>
                </a:lnTo>
                <a:cubicBezTo>
                  <a:pt x="438" y="36"/>
                  <a:pt x="419"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8"/>
          <p:cNvSpPr/>
          <p:nvPr/>
        </p:nvSpPr>
        <p:spPr>
          <a:xfrm>
            <a:off x="374073" y="1183350"/>
            <a:ext cx="8395854" cy="277680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8" name="Google Shape;1008;p38"/>
          <p:cNvGrpSpPr/>
          <p:nvPr/>
        </p:nvGrpSpPr>
        <p:grpSpPr>
          <a:xfrm>
            <a:off x="4923261" y="498214"/>
            <a:ext cx="1071708" cy="1246935"/>
            <a:chOff x="5283436" y="216014"/>
            <a:chExt cx="1071708" cy="1246935"/>
          </a:xfrm>
        </p:grpSpPr>
        <p:sp>
          <p:nvSpPr>
            <p:cNvPr id="1009" name="Google Shape;1009;p38"/>
            <p:cNvSpPr/>
            <p:nvPr/>
          </p:nvSpPr>
          <p:spPr>
            <a:xfrm rot="2257683">
              <a:off x="5715229" y="714904"/>
              <a:ext cx="629164" cy="249574"/>
            </a:xfrm>
            <a:custGeom>
              <a:avLst/>
              <a:gdLst/>
              <a:ahLst/>
              <a:cxnLst/>
              <a:rect l="l" t="t" r="r" b="b"/>
              <a:pathLst>
                <a:path w="5836" h="2315" extrusionOk="0">
                  <a:moveTo>
                    <a:pt x="2734" y="0"/>
                  </a:moveTo>
                  <a:cubicBezTo>
                    <a:pt x="2644" y="0"/>
                    <a:pt x="2555" y="2"/>
                    <a:pt x="2466" y="5"/>
                  </a:cubicBezTo>
                  <a:cubicBezTo>
                    <a:pt x="1620" y="41"/>
                    <a:pt x="799" y="231"/>
                    <a:pt x="1" y="481"/>
                  </a:cubicBezTo>
                  <a:lnTo>
                    <a:pt x="334" y="2172"/>
                  </a:lnTo>
                  <a:cubicBezTo>
                    <a:pt x="1144" y="1910"/>
                    <a:pt x="1966" y="1732"/>
                    <a:pt x="2811" y="1696"/>
                  </a:cubicBezTo>
                  <a:cubicBezTo>
                    <a:pt x="2912" y="1691"/>
                    <a:pt x="3013" y="1688"/>
                    <a:pt x="3115" y="1688"/>
                  </a:cubicBezTo>
                  <a:cubicBezTo>
                    <a:pt x="3997" y="1688"/>
                    <a:pt x="4906" y="1877"/>
                    <a:pt x="5835" y="2315"/>
                  </a:cubicBezTo>
                  <a:lnTo>
                    <a:pt x="5490" y="636"/>
                  </a:lnTo>
                  <a:cubicBezTo>
                    <a:pt x="4558" y="170"/>
                    <a:pt x="3636" y="0"/>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8"/>
            <p:cNvSpPr/>
            <p:nvPr/>
          </p:nvSpPr>
          <p:spPr>
            <a:xfrm rot="2257683">
              <a:off x="5632950" y="881081"/>
              <a:ext cx="629056" cy="248604"/>
            </a:xfrm>
            <a:custGeom>
              <a:avLst/>
              <a:gdLst/>
              <a:ahLst/>
              <a:cxnLst/>
              <a:rect l="l" t="t" r="r" b="b"/>
              <a:pathLst>
                <a:path w="5835" h="2306" extrusionOk="0">
                  <a:moveTo>
                    <a:pt x="2781" y="0"/>
                  </a:moveTo>
                  <a:cubicBezTo>
                    <a:pt x="2679" y="0"/>
                    <a:pt x="2578" y="3"/>
                    <a:pt x="2477" y="8"/>
                  </a:cubicBezTo>
                  <a:cubicBezTo>
                    <a:pt x="1632" y="32"/>
                    <a:pt x="810" y="222"/>
                    <a:pt x="0" y="484"/>
                  </a:cubicBezTo>
                  <a:lnTo>
                    <a:pt x="346" y="2163"/>
                  </a:lnTo>
                  <a:cubicBezTo>
                    <a:pt x="1155" y="1913"/>
                    <a:pt x="1965" y="1734"/>
                    <a:pt x="2822" y="1687"/>
                  </a:cubicBezTo>
                  <a:cubicBezTo>
                    <a:pt x="2923" y="1682"/>
                    <a:pt x="3024" y="1679"/>
                    <a:pt x="3126" y="1679"/>
                  </a:cubicBezTo>
                  <a:cubicBezTo>
                    <a:pt x="4008" y="1679"/>
                    <a:pt x="4916" y="1868"/>
                    <a:pt x="5834" y="2306"/>
                  </a:cubicBezTo>
                  <a:lnTo>
                    <a:pt x="5501" y="627"/>
                  </a:lnTo>
                  <a:cubicBezTo>
                    <a:pt x="4572" y="189"/>
                    <a:pt x="3663" y="0"/>
                    <a:pt x="2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rot="2257683">
              <a:off x="5551500" y="1047012"/>
              <a:ext cx="629056" cy="249898"/>
            </a:xfrm>
            <a:custGeom>
              <a:avLst/>
              <a:gdLst/>
              <a:ahLst/>
              <a:cxnLst/>
              <a:rect l="l" t="t" r="r" b="b"/>
              <a:pathLst>
                <a:path w="5835" h="2318" extrusionOk="0">
                  <a:moveTo>
                    <a:pt x="2781" y="0"/>
                  </a:moveTo>
                  <a:cubicBezTo>
                    <a:pt x="2679" y="0"/>
                    <a:pt x="2578" y="3"/>
                    <a:pt x="2477" y="8"/>
                  </a:cubicBezTo>
                  <a:cubicBezTo>
                    <a:pt x="1620" y="31"/>
                    <a:pt x="810" y="234"/>
                    <a:pt x="1" y="484"/>
                  </a:cubicBezTo>
                  <a:lnTo>
                    <a:pt x="346" y="2163"/>
                  </a:lnTo>
                  <a:cubicBezTo>
                    <a:pt x="1144" y="1913"/>
                    <a:pt x="1965" y="1734"/>
                    <a:pt x="2811" y="1686"/>
                  </a:cubicBezTo>
                  <a:cubicBezTo>
                    <a:pt x="2912" y="1682"/>
                    <a:pt x="3014" y="1679"/>
                    <a:pt x="3117" y="1679"/>
                  </a:cubicBezTo>
                  <a:cubicBezTo>
                    <a:pt x="4007" y="1679"/>
                    <a:pt x="4916" y="1869"/>
                    <a:pt x="5835" y="2317"/>
                  </a:cubicBezTo>
                  <a:lnTo>
                    <a:pt x="5489" y="627"/>
                  </a:lnTo>
                  <a:cubicBezTo>
                    <a:pt x="4571" y="189"/>
                    <a:pt x="3663"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rot="2257683">
              <a:off x="5600100" y="887218"/>
              <a:ext cx="233727" cy="270920"/>
            </a:xfrm>
            <a:custGeom>
              <a:avLst/>
              <a:gdLst/>
              <a:ahLst/>
              <a:cxnLst/>
              <a:rect l="l" t="t" r="r" b="b"/>
              <a:pathLst>
                <a:path w="2168" h="2513" extrusionOk="0">
                  <a:moveTo>
                    <a:pt x="1822" y="0"/>
                  </a:moveTo>
                  <a:lnTo>
                    <a:pt x="0" y="358"/>
                  </a:lnTo>
                  <a:lnTo>
                    <a:pt x="453" y="2513"/>
                  </a:lnTo>
                  <a:lnTo>
                    <a:pt x="2167" y="1679"/>
                  </a:lnTo>
                  <a:lnTo>
                    <a:pt x="1822" y="0"/>
                  </a:lnTo>
                  <a:close/>
                </a:path>
              </a:pathLst>
            </a:custGeom>
            <a:solidFill>
              <a:srgbClr val="4D7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rot="2257683">
              <a:off x="5456716" y="382188"/>
              <a:ext cx="629056" cy="248604"/>
            </a:xfrm>
            <a:custGeom>
              <a:avLst/>
              <a:gdLst/>
              <a:ahLst/>
              <a:cxnLst/>
              <a:rect l="l" t="t" r="r" b="b"/>
              <a:pathLst>
                <a:path w="5835" h="2306" extrusionOk="0">
                  <a:moveTo>
                    <a:pt x="2781" y="0"/>
                  </a:moveTo>
                  <a:cubicBezTo>
                    <a:pt x="2680" y="0"/>
                    <a:pt x="2578" y="3"/>
                    <a:pt x="2477" y="8"/>
                  </a:cubicBezTo>
                  <a:cubicBezTo>
                    <a:pt x="1620" y="32"/>
                    <a:pt x="810" y="222"/>
                    <a:pt x="1" y="484"/>
                  </a:cubicBezTo>
                  <a:lnTo>
                    <a:pt x="346" y="2163"/>
                  </a:lnTo>
                  <a:cubicBezTo>
                    <a:pt x="1144" y="1913"/>
                    <a:pt x="1965" y="1734"/>
                    <a:pt x="2811" y="1687"/>
                  </a:cubicBezTo>
                  <a:cubicBezTo>
                    <a:pt x="2913" y="1682"/>
                    <a:pt x="3015" y="1679"/>
                    <a:pt x="3118" y="1679"/>
                  </a:cubicBezTo>
                  <a:cubicBezTo>
                    <a:pt x="4008" y="1679"/>
                    <a:pt x="4917" y="1868"/>
                    <a:pt x="5835" y="2306"/>
                  </a:cubicBezTo>
                  <a:lnTo>
                    <a:pt x="5490" y="627"/>
                  </a:lnTo>
                  <a:cubicBezTo>
                    <a:pt x="4582" y="189"/>
                    <a:pt x="3665" y="0"/>
                    <a:pt x="2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rot="2257683">
              <a:off x="5375352" y="548184"/>
              <a:ext cx="629056" cy="249898"/>
            </a:xfrm>
            <a:custGeom>
              <a:avLst/>
              <a:gdLst/>
              <a:ahLst/>
              <a:cxnLst/>
              <a:rect l="l" t="t" r="r" b="b"/>
              <a:pathLst>
                <a:path w="5835" h="2318" extrusionOk="0">
                  <a:moveTo>
                    <a:pt x="2772" y="0"/>
                  </a:moveTo>
                  <a:cubicBezTo>
                    <a:pt x="2669" y="0"/>
                    <a:pt x="2567" y="3"/>
                    <a:pt x="2465" y="8"/>
                  </a:cubicBezTo>
                  <a:cubicBezTo>
                    <a:pt x="1619" y="31"/>
                    <a:pt x="798" y="234"/>
                    <a:pt x="0" y="484"/>
                  </a:cubicBezTo>
                  <a:lnTo>
                    <a:pt x="345" y="2163"/>
                  </a:lnTo>
                  <a:cubicBezTo>
                    <a:pt x="1143" y="1913"/>
                    <a:pt x="1965" y="1734"/>
                    <a:pt x="2810" y="1686"/>
                  </a:cubicBezTo>
                  <a:cubicBezTo>
                    <a:pt x="2891" y="1684"/>
                    <a:pt x="2972" y="1682"/>
                    <a:pt x="3053" y="1682"/>
                  </a:cubicBezTo>
                  <a:cubicBezTo>
                    <a:pt x="3964" y="1682"/>
                    <a:pt x="4894" y="1869"/>
                    <a:pt x="5834" y="2317"/>
                  </a:cubicBezTo>
                  <a:lnTo>
                    <a:pt x="5489" y="627"/>
                  </a:lnTo>
                  <a:cubicBezTo>
                    <a:pt x="4571" y="189"/>
                    <a:pt x="3662" y="0"/>
                    <a:pt x="27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rot="2257683">
              <a:off x="5294198" y="714539"/>
              <a:ext cx="629056" cy="249574"/>
            </a:xfrm>
            <a:custGeom>
              <a:avLst/>
              <a:gdLst/>
              <a:ahLst/>
              <a:cxnLst/>
              <a:rect l="l" t="t" r="r" b="b"/>
              <a:pathLst>
                <a:path w="5835" h="2315" extrusionOk="0">
                  <a:moveTo>
                    <a:pt x="2708" y="0"/>
                  </a:moveTo>
                  <a:cubicBezTo>
                    <a:pt x="2627" y="0"/>
                    <a:pt x="2546" y="2"/>
                    <a:pt x="2465" y="4"/>
                  </a:cubicBezTo>
                  <a:cubicBezTo>
                    <a:pt x="1620" y="40"/>
                    <a:pt x="798" y="231"/>
                    <a:pt x="0" y="481"/>
                  </a:cubicBezTo>
                  <a:lnTo>
                    <a:pt x="334" y="2171"/>
                  </a:lnTo>
                  <a:cubicBezTo>
                    <a:pt x="1143" y="1909"/>
                    <a:pt x="1965" y="1731"/>
                    <a:pt x="2810" y="1695"/>
                  </a:cubicBezTo>
                  <a:cubicBezTo>
                    <a:pt x="2911" y="1690"/>
                    <a:pt x="3012" y="1688"/>
                    <a:pt x="3114" y="1688"/>
                  </a:cubicBezTo>
                  <a:cubicBezTo>
                    <a:pt x="3996" y="1688"/>
                    <a:pt x="4906" y="1877"/>
                    <a:pt x="5834" y="2314"/>
                  </a:cubicBezTo>
                  <a:lnTo>
                    <a:pt x="5489" y="635"/>
                  </a:lnTo>
                  <a:cubicBezTo>
                    <a:pt x="4549" y="187"/>
                    <a:pt x="3619"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38"/>
          <p:cNvGrpSpPr/>
          <p:nvPr/>
        </p:nvGrpSpPr>
        <p:grpSpPr>
          <a:xfrm flipH="1">
            <a:off x="3149067" y="498214"/>
            <a:ext cx="1071708" cy="1246935"/>
            <a:chOff x="5283436" y="216014"/>
            <a:chExt cx="1071708" cy="1246935"/>
          </a:xfrm>
        </p:grpSpPr>
        <p:sp>
          <p:nvSpPr>
            <p:cNvPr id="1017" name="Google Shape;1017;p38"/>
            <p:cNvSpPr/>
            <p:nvPr/>
          </p:nvSpPr>
          <p:spPr>
            <a:xfrm rot="2257683">
              <a:off x="5715229" y="714904"/>
              <a:ext cx="629164" cy="249574"/>
            </a:xfrm>
            <a:custGeom>
              <a:avLst/>
              <a:gdLst/>
              <a:ahLst/>
              <a:cxnLst/>
              <a:rect l="l" t="t" r="r" b="b"/>
              <a:pathLst>
                <a:path w="5836" h="2315" extrusionOk="0">
                  <a:moveTo>
                    <a:pt x="2734" y="0"/>
                  </a:moveTo>
                  <a:cubicBezTo>
                    <a:pt x="2644" y="0"/>
                    <a:pt x="2555" y="2"/>
                    <a:pt x="2466" y="5"/>
                  </a:cubicBezTo>
                  <a:cubicBezTo>
                    <a:pt x="1620" y="41"/>
                    <a:pt x="799" y="231"/>
                    <a:pt x="1" y="481"/>
                  </a:cubicBezTo>
                  <a:lnTo>
                    <a:pt x="334" y="2172"/>
                  </a:lnTo>
                  <a:cubicBezTo>
                    <a:pt x="1144" y="1910"/>
                    <a:pt x="1966" y="1732"/>
                    <a:pt x="2811" y="1696"/>
                  </a:cubicBezTo>
                  <a:cubicBezTo>
                    <a:pt x="2912" y="1691"/>
                    <a:pt x="3013" y="1688"/>
                    <a:pt x="3115" y="1688"/>
                  </a:cubicBezTo>
                  <a:cubicBezTo>
                    <a:pt x="3997" y="1688"/>
                    <a:pt x="4906" y="1877"/>
                    <a:pt x="5835" y="2315"/>
                  </a:cubicBezTo>
                  <a:lnTo>
                    <a:pt x="5490" y="636"/>
                  </a:lnTo>
                  <a:cubicBezTo>
                    <a:pt x="4558" y="170"/>
                    <a:pt x="3636" y="0"/>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rot="2257683">
              <a:off x="5632950" y="881081"/>
              <a:ext cx="629056" cy="248604"/>
            </a:xfrm>
            <a:custGeom>
              <a:avLst/>
              <a:gdLst/>
              <a:ahLst/>
              <a:cxnLst/>
              <a:rect l="l" t="t" r="r" b="b"/>
              <a:pathLst>
                <a:path w="5835" h="2306" extrusionOk="0">
                  <a:moveTo>
                    <a:pt x="2781" y="0"/>
                  </a:moveTo>
                  <a:cubicBezTo>
                    <a:pt x="2679" y="0"/>
                    <a:pt x="2578" y="3"/>
                    <a:pt x="2477" y="8"/>
                  </a:cubicBezTo>
                  <a:cubicBezTo>
                    <a:pt x="1632" y="32"/>
                    <a:pt x="810" y="222"/>
                    <a:pt x="0" y="484"/>
                  </a:cubicBezTo>
                  <a:lnTo>
                    <a:pt x="346" y="2163"/>
                  </a:lnTo>
                  <a:cubicBezTo>
                    <a:pt x="1155" y="1913"/>
                    <a:pt x="1965" y="1734"/>
                    <a:pt x="2822" y="1687"/>
                  </a:cubicBezTo>
                  <a:cubicBezTo>
                    <a:pt x="2923" y="1682"/>
                    <a:pt x="3024" y="1679"/>
                    <a:pt x="3126" y="1679"/>
                  </a:cubicBezTo>
                  <a:cubicBezTo>
                    <a:pt x="4008" y="1679"/>
                    <a:pt x="4916" y="1868"/>
                    <a:pt x="5834" y="2306"/>
                  </a:cubicBezTo>
                  <a:lnTo>
                    <a:pt x="5501" y="627"/>
                  </a:lnTo>
                  <a:cubicBezTo>
                    <a:pt x="4572" y="189"/>
                    <a:pt x="3663" y="0"/>
                    <a:pt x="2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rot="2257683">
              <a:off x="5551500" y="1047012"/>
              <a:ext cx="629056" cy="249898"/>
            </a:xfrm>
            <a:custGeom>
              <a:avLst/>
              <a:gdLst/>
              <a:ahLst/>
              <a:cxnLst/>
              <a:rect l="l" t="t" r="r" b="b"/>
              <a:pathLst>
                <a:path w="5835" h="2318" extrusionOk="0">
                  <a:moveTo>
                    <a:pt x="2781" y="0"/>
                  </a:moveTo>
                  <a:cubicBezTo>
                    <a:pt x="2679" y="0"/>
                    <a:pt x="2578" y="3"/>
                    <a:pt x="2477" y="8"/>
                  </a:cubicBezTo>
                  <a:cubicBezTo>
                    <a:pt x="1620" y="31"/>
                    <a:pt x="810" y="234"/>
                    <a:pt x="1" y="484"/>
                  </a:cubicBezTo>
                  <a:lnTo>
                    <a:pt x="346" y="2163"/>
                  </a:lnTo>
                  <a:cubicBezTo>
                    <a:pt x="1144" y="1913"/>
                    <a:pt x="1965" y="1734"/>
                    <a:pt x="2811" y="1686"/>
                  </a:cubicBezTo>
                  <a:cubicBezTo>
                    <a:pt x="2912" y="1682"/>
                    <a:pt x="3014" y="1679"/>
                    <a:pt x="3117" y="1679"/>
                  </a:cubicBezTo>
                  <a:cubicBezTo>
                    <a:pt x="4007" y="1679"/>
                    <a:pt x="4916" y="1869"/>
                    <a:pt x="5835" y="2317"/>
                  </a:cubicBezTo>
                  <a:lnTo>
                    <a:pt x="5489" y="627"/>
                  </a:lnTo>
                  <a:cubicBezTo>
                    <a:pt x="4571" y="189"/>
                    <a:pt x="3663"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rot="2257683">
              <a:off x="5600100" y="887218"/>
              <a:ext cx="233727" cy="270920"/>
            </a:xfrm>
            <a:custGeom>
              <a:avLst/>
              <a:gdLst/>
              <a:ahLst/>
              <a:cxnLst/>
              <a:rect l="l" t="t" r="r" b="b"/>
              <a:pathLst>
                <a:path w="2168" h="2513" extrusionOk="0">
                  <a:moveTo>
                    <a:pt x="1822" y="0"/>
                  </a:moveTo>
                  <a:lnTo>
                    <a:pt x="0" y="358"/>
                  </a:lnTo>
                  <a:lnTo>
                    <a:pt x="453" y="2513"/>
                  </a:lnTo>
                  <a:lnTo>
                    <a:pt x="2167" y="1679"/>
                  </a:lnTo>
                  <a:lnTo>
                    <a:pt x="1822" y="0"/>
                  </a:lnTo>
                  <a:close/>
                </a:path>
              </a:pathLst>
            </a:custGeom>
            <a:solidFill>
              <a:srgbClr val="4D7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rot="2257683">
              <a:off x="5456716" y="382188"/>
              <a:ext cx="629056" cy="248604"/>
            </a:xfrm>
            <a:custGeom>
              <a:avLst/>
              <a:gdLst/>
              <a:ahLst/>
              <a:cxnLst/>
              <a:rect l="l" t="t" r="r" b="b"/>
              <a:pathLst>
                <a:path w="5835" h="2306" extrusionOk="0">
                  <a:moveTo>
                    <a:pt x="2781" y="0"/>
                  </a:moveTo>
                  <a:cubicBezTo>
                    <a:pt x="2680" y="0"/>
                    <a:pt x="2578" y="3"/>
                    <a:pt x="2477" y="8"/>
                  </a:cubicBezTo>
                  <a:cubicBezTo>
                    <a:pt x="1620" y="32"/>
                    <a:pt x="810" y="222"/>
                    <a:pt x="1" y="484"/>
                  </a:cubicBezTo>
                  <a:lnTo>
                    <a:pt x="346" y="2163"/>
                  </a:lnTo>
                  <a:cubicBezTo>
                    <a:pt x="1144" y="1913"/>
                    <a:pt x="1965" y="1734"/>
                    <a:pt x="2811" y="1687"/>
                  </a:cubicBezTo>
                  <a:cubicBezTo>
                    <a:pt x="2913" y="1682"/>
                    <a:pt x="3015" y="1679"/>
                    <a:pt x="3118" y="1679"/>
                  </a:cubicBezTo>
                  <a:cubicBezTo>
                    <a:pt x="4008" y="1679"/>
                    <a:pt x="4917" y="1868"/>
                    <a:pt x="5835" y="2306"/>
                  </a:cubicBezTo>
                  <a:lnTo>
                    <a:pt x="5490" y="627"/>
                  </a:lnTo>
                  <a:cubicBezTo>
                    <a:pt x="4582" y="189"/>
                    <a:pt x="3665" y="0"/>
                    <a:pt x="2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rot="2257683">
              <a:off x="5375352" y="548184"/>
              <a:ext cx="629056" cy="249898"/>
            </a:xfrm>
            <a:custGeom>
              <a:avLst/>
              <a:gdLst/>
              <a:ahLst/>
              <a:cxnLst/>
              <a:rect l="l" t="t" r="r" b="b"/>
              <a:pathLst>
                <a:path w="5835" h="2318" extrusionOk="0">
                  <a:moveTo>
                    <a:pt x="2772" y="0"/>
                  </a:moveTo>
                  <a:cubicBezTo>
                    <a:pt x="2669" y="0"/>
                    <a:pt x="2567" y="3"/>
                    <a:pt x="2465" y="8"/>
                  </a:cubicBezTo>
                  <a:cubicBezTo>
                    <a:pt x="1619" y="31"/>
                    <a:pt x="798" y="234"/>
                    <a:pt x="0" y="484"/>
                  </a:cubicBezTo>
                  <a:lnTo>
                    <a:pt x="345" y="2163"/>
                  </a:lnTo>
                  <a:cubicBezTo>
                    <a:pt x="1143" y="1913"/>
                    <a:pt x="1965" y="1734"/>
                    <a:pt x="2810" y="1686"/>
                  </a:cubicBezTo>
                  <a:cubicBezTo>
                    <a:pt x="2891" y="1684"/>
                    <a:pt x="2972" y="1682"/>
                    <a:pt x="3053" y="1682"/>
                  </a:cubicBezTo>
                  <a:cubicBezTo>
                    <a:pt x="3964" y="1682"/>
                    <a:pt x="4894" y="1869"/>
                    <a:pt x="5834" y="2317"/>
                  </a:cubicBezTo>
                  <a:lnTo>
                    <a:pt x="5489" y="627"/>
                  </a:lnTo>
                  <a:cubicBezTo>
                    <a:pt x="4571" y="189"/>
                    <a:pt x="3662" y="0"/>
                    <a:pt x="27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rot="2257683">
              <a:off x="5294198" y="714539"/>
              <a:ext cx="629056" cy="249574"/>
            </a:xfrm>
            <a:custGeom>
              <a:avLst/>
              <a:gdLst/>
              <a:ahLst/>
              <a:cxnLst/>
              <a:rect l="l" t="t" r="r" b="b"/>
              <a:pathLst>
                <a:path w="5835" h="2315" extrusionOk="0">
                  <a:moveTo>
                    <a:pt x="2708" y="0"/>
                  </a:moveTo>
                  <a:cubicBezTo>
                    <a:pt x="2627" y="0"/>
                    <a:pt x="2546" y="2"/>
                    <a:pt x="2465" y="4"/>
                  </a:cubicBezTo>
                  <a:cubicBezTo>
                    <a:pt x="1620" y="40"/>
                    <a:pt x="798" y="231"/>
                    <a:pt x="0" y="481"/>
                  </a:cubicBezTo>
                  <a:lnTo>
                    <a:pt x="334" y="2171"/>
                  </a:lnTo>
                  <a:cubicBezTo>
                    <a:pt x="1143" y="1909"/>
                    <a:pt x="1965" y="1731"/>
                    <a:pt x="2810" y="1695"/>
                  </a:cubicBezTo>
                  <a:cubicBezTo>
                    <a:pt x="2911" y="1690"/>
                    <a:pt x="3012" y="1688"/>
                    <a:pt x="3114" y="1688"/>
                  </a:cubicBezTo>
                  <a:cubicBezTo>
                    <a:pt x="3996" y="1688"/>
                    <a:pt x="4906" y="1877"/>
                    <a:pt x="5834" y="2314"/>
                  </a:cubicBezTo>
                  <a:lnTo>
                    <a:pt x="5489" y="635"/>
                  </a:lnTo>
                  <a:cubicBezTo>
                    <a:pt x="4549" y="187"/>
                    <a:pt x="3619"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803;p32"/>
          <p:cNvSpPr txBox="1">
            <a:spLocks/>
          </p:cNvSpPr>
          <p:nvPr/>
        </p:nvSpPr>
        <p:spPr>
          <a:xfrm>
            <a:off x="0" y="1576112"/>
            <a:ext cx="9144000" cy="203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1pPr>
            <a:lvl2pPr marR="0" lvl="1"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2pPr>
            <a:lvl3pPr marR="0" lvl="2"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3pPr>
            <a:lvl4pPr marR="0" lvl="3"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4pPr>
            <a:lvl5pPr marR="0" lvl="4"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5pPr>
            <a:lvl6pPr marR="0" lvl="5"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6pPr>
            <a:lvl7pPr marR="0" lvl="6"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7pPr>
            <a:lvl8pPr marR="0" lvl="7"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8pPr>
            <a:lvl9pPr marR="0" lvl="8"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9pPr>
          </a:lstStyle>
          <a:p>
            <a:pPr>
              <a:lnSpc>
                <a:spcPct val="130000"/>
              </a:lnSpc>
            </a:pPr>
            <a:r>
              <a:rPr lang="en-US" sz="4200" dirty="0" smtClean="0">
                <a:latin typeface="+mj-lt"/>
              </a:rPr>
              <a:t>CHÀO MỪNG CÁC EM ĐẾN VỚI BUỔI HỌC NGÀY HÔM NAY</a:t>
            </a:r>
            <a:endParaRPr lang="en-US" sz="42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50"/>
          <p:cNvSpPr/>
          <p:nvPr/>
        </p:nvSpPr>
        <p:spPr>
          <a:xfrm>
            <a:off x="2479901" y="1132914"/>
            <a:ext cx="3997159" cy="172904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TextBox 38">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dirty="0" smtClean="0">
                <a:solidFill>
                  <a:schemeClr val="bg1"/>
                </a:solidFill>
              </a:rPr>
              <a:t>HOẠT ĐỘNG NHÓM</a:t>
            </a:r>
            <a:endParaRPr lang="en-US" sz="3000" b="1" dirty="0">
              <a:solidFill>
                <a:schemeClr val="bg1"/>
              </a:solidFill>
            </a:endParaRPr>
          </a:p>
        </p:txBody>
      </p:sp>
      <p:sp>
        <p:nvSpPr>
          <p:cNvPr id="8" name="Rectangle 7"/>
          <p:cNvSpPr/>
          <p:nvPr/>
        </p:nvSpPr>
        <p:spPr>
          <a:xfrm>
            <a:off x="2597727" y="1551158"/>
            <a:ext cx="3761509" cy="892552"/>
          </a:xfrm>
          <a:prstGeom prst="rect">
            <a:avLst/>
          </a:prstGeom>
        </p:spPr>
        <p:txBody>
          <a:bodyPr wrap="square">
            <a:spAutoFit/>
          </a:bodyPr>
          <a:lstStyle/>
          <a:p>
            <a:pPr algn="just">
              <a:lnSpc>
                <a:spcPct val="130000"/>
              </a:lnSpc>
            </a:pPr>
            <a:r>
              <a:rPr lang="fr-FR" sz="2000" dirty="0" err="1">
                <a:latin typeface="+mj-lt"/>
                <a:ea typeface="Calibri" panose="020F0502020204030204" pitchFamily="34" charset="0"/>
                <a:cs typeface="Times New Roman" panose="02020603050405020304" pitchFamily="18" charset="0"/>
              </a:rPr>
              <a:t>Nhóm</a:t>
            </a:r>
            <a:r>
              <a:rPr lang="fr-FR" sz="2000" dirty="0">
                <a:latin typeface="+mj-lt"/>
                <a:ea typeface="Calibri" panose="020F0502020204030204" pitchFamily="34" charset="0"/>
                <a:cs typeface="Times New Roman" panose="02020603050405020304" pitchFamily="18" charset="0"/>
              </a:rPr>
              <a:t> 1: </a:t>
            </a:r>
            <a:r>
              <a:rPr lang="fr-FR" sz="2000" dirty="0" err="1">
                <a:latin typeface="+mj-lt"/>
                <a:ea typeface="Calibri" panose="020F0502020204030204" pitchFamily="34" charset="0"/>
                <a:cs typeface="Times New Roman" panose="02020603050405020304" pitchFamily="18" charset="0"/>
              </a:rPr>
              <a:t>Trình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bày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sự</a:t>
            </a:r>
            <a:r>
              <a:rPr lang="fr-FR" sz="2000" dirty="0">
                <a:latin typeface="+mj-lt"/>
                <a:ea typeface="Calibri" panose="020F0502020204030204" pitchFamily="34" charset="0"/>
                <a:cs typeface="Times New Roman" panose="02020603050405020304" pitchFamily="18" charset="0"/>
              </a:rPr>
              <a:t> ra </a:t>
            </a:r>
            <a:r>
              <a:rPr lang="fr-FR" sz="2000" dirty="0" err="1">
                <a:latin typeface="+mj-lt"/>
                <a:ea typeface="Calibri" panose="020F0502020204030204" pitchFamily="34" charset="0"/>
                <a:cs typeface="Times New Roman" panose="02020603050405020304" pitchFamily="18" charset="0"/>
              </a:rPr>
              <a:t>đời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và</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chính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trị</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Gúp-ta</a:t>
            </a:r>
            <a:r>
              <a:rPr lang="fr-FR" sz="2000" dirty="0">
                <a:latin typeface="+mj-lt"/>
                <a:ea typeface="Calibri" panose="020F0502020204030204" pitchFamily="34" charset="0"/>
                <a:cs typeface="Times New Roman" panose="02020603050405020304" pitchFamily="18" charset="0"/>
              </a:rPr>
              <a:t>.</a:t>
            </a:r>
            <a:endParaRPr lang="en-US" sz="2000" dirty="0">
              <a:latin typeface="+mj-lt"/>
            </a:endParaRPr>
          </a:p>
        </p:txBody>
      </p:sp>
      <p:sp>
        <p:nvSpPr>
          <p:cNvPr id="41" name="Google Shape;1535;p50"/>
          <p:cNvSpPr/>
          <p:nvPr/>
        </p:nvSpPr>
        <p:spPr>
          <a:xfrm>
            <a:off x="304737" y="3103727"/>
            <a:ext cx="3997159" cy="172904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Rectangle 41"/>
          <p:cNvSpPr/>
          <p:nvPr/>
        </p:nvSpPr>
        <p:spPr>
          <a:xfrm>
            <a:off x="363649" y="3521971"/>
            <a:ext cx="3879333" cy="892552"/>
          </a:xfrm>
          <a:prstGeom prst="rect">
            <a:avLst/>
          </a:prstGeom>
        </p:spPr>
        <p:txBody>
          <a:bodyPr wrap="square">
            <a:spAutoFit/>
          </a:bodyPr>
          <a:lstStyle/>
          <a:p>
            <a:pPr algn="just">
              <a:lnSpc>
                <a:spcPct val="130000"/>
              </a:lnSpc>
            </a:pPr>
            <a:r>
              <a:rPr lang="fr-FR" sz="2000" dirty="0" err="1">
                <a:latin typeface="+mj-lt"/>
                <a:ea typeface="Calibri" panose="020F0502020204030204" pitchFamily="34" charset="0"/>
                <a:cs typeface="Times New Roman" panose="02020603050405020304" pitchFamily="18" charset="0"/>
              </a:rPr>
              <a:t>Nhóm</a:t>
            </a:r>
            <a:r>
              <a:rPr lang="fr-FR" sz="2000" dirty="0">
                <a:latin typeface="+mj-lt"/>
                <a:ea typeface="Calibri" panose="020F0502020204030204" pitchFamily="34" charset="0"/>
                <a:cs typeface="Times New Roman" panose="02020603050405020304" pitchFamily="18" charset="0"/>
              </a:rPr>
              <a:t> </a:t>
            </a:r>
            <a:r>
              <a:rPr lang="fr-FR" sz="2000" dirty="0" smtClean="0">
                <a:latin typeface="+mj-lt"/>
                <a:ea typeface="Calibri" panose="020F0502020204030204" pitchFamily="34" charset="0"/>
                <a:cs typeface="Times New Roman" panose="02020603050405020304" pitchFamily="18" charset="0"/>
              </a:rPr>
              <a:t>2: </a:t>
            </a:r>
            <a:r>
              <a:rPr lang="fr-FR" sz="2000" dirty="0" err="1">
                <a:latin typeface="+mj-lt"/>
                <a:ea typeface="Calibri" panose="020F0502020204030204" pitchFamily="34" charset="0"/>
                <a:cs typeface="Times New Roman" panose="02020603050405020304" pitchFamily="18" charset="0"/>
              </a:rPr>
              <a:t>Trình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bày</a:t>
            </a:r>
            <a:r>
              <a:rPr lang="fr-FR" sz="2000" dirty="0">
                <a:latin typeface="+mj-lt"/>
                <a:ea typeface="Calibri" panose="020F0502020204030204" pitchFamily="34" charset="0"/>
                <a:cs typeface="Times New Roman" panose="02020603050405020304" pitchFamily="18" charset="0"/>
              </a:rPr>
              <a:t> </a:t>
            </a:r>
            <a:r>
              <a:rPr lang="fr-FR" sz="2000" dirty="0" err="1"/>
              <a:t>tình</a:t>
            </a:r>
            <a:r>
              <a:rPr lang="fr-FR" sz="2000" dirty="0"/>
              <a:t> </a:t>
            </a:r>
            <a:r>
              <a:rPr lang="fr-FR" sz="2000" dirty="0" err="1"/>
              <a:t>hình</a:t>
            </a:r>
            <a:r>
              <a:rPr lang="fr-FR" sz="2000" dirty="0"/>
              <a:t> </a:t>
            </a:r>
            <a:r>
              <a:rPr lang="fr-FR" sz="2000" dirty="0" err="1"/>
              <a:t>kinh</a:t>
            </a:r>
            <a:r>
              <a:rPr lang="fr-FR" sz="2000" dirty="0"/>
              <a:t> </a:t>
            </a:r>
            <a:r>
              <a:rPr lang="fr-FR" sz="2000" dirty="0" err="1"/>
              <a:t>tế</a:t>
            </a:r>
            <a:r>
              <a:rPr lang="fr-FR" sz="2000" dirty="0"/>
              <a:t> </a:t>
            </a:r>
            <a:r>
              <a:rPr lang="fr-FR" sz="2000" dirty="0" err="1"/>
              <a:t>Ấn</a:t>
            </a:r>
            <a:r>
              <a:rPr lang="fr-FR" sz="2000" dirty="0"/>
              <a:t> </a:t>
            </a:r>
            <a:r>
              <a:rPr lang="fr-FR" sz="2000" dirty="0" err="1"/>
              <a:t>Độ</a:t>
            </a:r>
            <a:r>
              <a:rPr lang="fr-FR" sz="2000" dirty="0"/>
              <a:t> </a:t>
            </a:r>
            <a:r>
              <a:rPr lang="fr-FR" sz="2000" dirty="0" err="1"/>
              <a:t>thời</a:t>
            </a:r>
            <a:r>
              <a:rPr lang="fr-FR" sz="2000" dirty="0"/>
              <a:t> </a:t>
            </a:r>
            <a:r>
              <a:rPr lang="fr-FR" sz="2000" dirty="0" err="1"/>
              <a:t>Gúp-ta</a:t>
            </a:r>
            <a:r>
              <a:rPr lang="fr-FR" sz="2000" dirty="0"/>
              <a:t>.</a:t>
            </a:r>
            <a:endParaRPr lang="en-US" sz="2000" dirty="0"/>
          </a:p>
        </p:txBody>
      </p:sp>
      <p:sp>
        <p:nvSpPr>
          <p:cNvPr id="43" name="Google Shape;1535;p50"/>
          <p:cNvSpPr/>
          <p:nvPr/>
        </p:nvSpPr>
        <p:spPr>
          <a:xfrm>
            <a:off x="4783219" y="3103727"/>
            <a:ext cx="3997159" cy="172904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Rectangle 43"/>
          <p:cNvSpPr/>
          <p:nvPr/>
        </p:nvSpPr>
        <p:spPr>
          <a:xfrm>
            <a:off x="4901045" y="3521971"/>
            <a:ext cx="3761509" cy="892552"/>
          </a:xfrm>
          <a:prstGeom prst="rect">
            <a:avLst/>
          </a:prstGeom>
        </p:spPr>
        <p:txBody>
          <a:bodyPr wrap="square">
            <a:spAutoFit/>
          </a:bodyPr>
          <a:lstStyle/>
          <a:p>
            <a:pPr algn="just">
              <a:lnSpc>
                <a:spcPct val="130000"/>
              </a:lnSpc>
            </a:pPr>
            <a:r>
              <a:rPr lang="fr-FR" sz="2000" dirty="0" err="1">
                <a:latin typeface="+mj-lt"/>
                <a:ea typeface="Calibri" panose="020F0502020204030204" pitchFamily="34" charset="0"/>
                <a:cs typeface="Times New Roman" panose="02020603050405020304" pitchFamily="18" charset="0"/>
              </a:rPr>
              <a:t>Nhóm</a:t>
            </a:r>
            <a:r>
              <a:rPr lang="fr-FR" sz="2000" dirty="0">
                <a:latin typeface="+mj-lt"/>
                <a:ea typeface="Calibri" panose="020F0502020204030204" pitchFamily="34" charset="0"/>
                <a:cs typeface="Times New Roman" panose="02020603050405020304" pitchFamily="18" charset="0"/>
              </a:rPr>
              <a:t> </a:t>
            </a:r>
            <a:r>
              <a:rPr lang="fr-FR" sz="2000" dirty="0" smtClean="0">
                <a:latin typeface="+mj-lt"/>
                <a:ea typeface="Calibri" panose="020F0502020204030204" pitchFamily="34" charset="0"/>
                <a:cs typeface="Times New Roman" panose="02020603050405020304" pitchFamily="18" charset="0"/>
              </a:rPr>
              <a:t>3: </a:t>
            </a:r>
            <a:r>
              <a:rPr lang="fr-FR" sz="2000" dirty="0" err="1">
                <a:latin typeface="+mj-lt"/>
                <a:ea typeface="Calibri" panose="020F0502020204030204" pitchFamily="34" charset="0"/>
                <a:cs typeface="Times New Roman" panose="02020603050405020304" pitchFamily="18" charset="0"/>
              </a:rPr>
              <a:t>Trình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bày</a:t>
            </a:r>
            <a:r>
              <a:rPr lang="fr-FR" sz="2000" dirty="0">
                <a:latin typeface="+mj-lt"/>
                <a:ea typeface="Calibri" panose="020F0502020204030204" pitchFamily="34" charset="0"/>
                <a:cs typeface="Times New Roman" panose="02020603050405020304" pitchFamily="18" charset="0"/>
              </a:rPr>
              <a:t> </a:t>
            </a:r>
            <a:r>
              <a:rPr lang="fr-FR" sz="2000" dirty="0" err="1"/>
              <a:t>tình</a:t>
            </a:r>
            <a:r>
              <a:rPr lang="fr-FR" sz="2000" dirty="0"/>
              <a:t> </a:t>
            </a:r>
            <a:r>
              <a:rPr lang="fr-FR" sz="2000" dirty="0" err="1"/>
              <a:t>hình</a:t>
            </a:r>
            <a:r>
              <a:rPr lang="fr-FR" sz="2000" dirty="0"/>
              <a:t> </a:t>
            </a:r>
            <a:r>
              <a:rPr lang="fr-FR" sz="2000" dirty="0" err="1"/>
              <a:t>xã</a:t>
            </a:r>
            <a:r>
              <a:rPr lang="fr-FR" sz="2000" dirty="0"/>
              <a:t> </a:t>
            </a:r>
            <a:r>
              <a:rPr lang="fr-FR" sz="2000" dirty="0" err="1"/>
              <a:t>hội</a:t>
            </a:r>
            <a:r>
              <a:rPr lang="fr-FR" sz="2000" dirty="0"/>
              <a:t> </a:t>
            </a:r>
            <a:r>
              <a:rPr lang="fr-FR" sz="2000" dirty="0" err="1"/>
              <a:t>Ấn</a:t>
            </a:r>
            <a:r>
              <a:rPr lang="fr-FR" sz="2000" dirty="0"/>
              <a:t> </a:t>
            </a:r>
            <a:r>
              <a:rPr lang="fr-FR" sz="2000" dirty="0" err="1"/>
              <a:t>Độ</a:t>
            </a:r>
            <a:r>
              <a:rPr lang="fr-FR" sz="2000" dirty="0"/>
              <a:t> </a:t>
            </a:r>
            <a:r>
              <a:rPr lang="fr-FR" sz="2000" dirty="0" err="1"/>
              <a:t>thời</a:t>
            </a:r>
            <a:r>
              <a:rPr lang="fr-FR" sz="2000" dirty="0"/>
              <a:t> </a:t>
            </a:r>
            <a:r>
              <a:rPr lang="fr-FR" sz="2000" dirty="0" err="1"/>
              <a:t>Gúp-ta</a:t>
            </a:r>
            <a:r>
              <a:rPr lang="fr-FR" sz="2000" dirty="0"/>
              <a:t>.</a:t>
            </a:r>
            <a:endParaRPr lang="en-US" sz="2000" dirty="0"/>
          </a:p>
        </p:txBody>
      </p:sp>
      <p:pic>
        <p:nvPicPr>
          <p:cNvPr id="45"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6196567" y="2174074"/>
            <a:ext cx="2465987" cy="897002"/>
          </a:xfrm>
          <a:prstGeom prst="rect">
            <a:avLst/>
          </a:prstGeom>
        </p:spPr>
      </p:pic>
      <p:pic>
        <p:nvPicPr>
          <p:cNvPr id="46" name="Picture 2">
            <a:extLst>
              <a:ext uri="{FF2B5EF4-FFF2-40B4-BE49-F238E27FC236}">
                <a16:creationId xmlns:a16="http://schemas.microsoft.com/office/drawing/2014/main" id="{DDC3A8FF-83CB-4F64-8638-2434EDC2CB4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377676">
            <a:off x="1424376" y="1910718"/>
            <a:ext cx="909185" cy="100412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5"/>
                                        </p:tgtEl>
                                        <p:attrNameLst>
                                          <p:attrName>style.visibility</p:attrName>
                                        </p:attrNameLst>
                                      </p:cBhvr>
                                      <p:to>
                                        <p:strVal val="visible"/>
                                      </p:to>
                                    </p:set>
                                    <p:animEffect transition="in" filter="barn(inVertical)">
                                      <p:cBhvr>
                                        <p:cTn id="12" dur="500"/>
                                        <p:tgtEl>
                                          <p:spTgt spid="153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arn(inVertical)">
                                      <p:cBhvr>
                                        <p:cTn id="20" dur="500"/>
                                        <p:tgtEl>
                                          <p:spTgt spid="4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inVertical)">
                                      <p:cBhvr>
                                        <p:cTn id="34" dur="500"/>
                                        <p:tgtEl>
                                          <p:spTgt spid="43"/>
                                        </p:tgtEl>
                                      </p:cBhvr>
                                    </p:animEffect>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5" grpId="0" animBg="1"/>
      <p:bldP spid="39" grpId="0"/>
      <p:bldP spid="8" grpId="0"/>
      <p:bldP spid="41" grpId="0" animBg="1"/>
      <p:bldP spid="42" grpId="0"/>
      <p:bldP spid="43"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1" name="Rectangle 10"/>
          <p:cNvSpPr/>
          <p:nvPr/>
        </p:nvSpPr>
        <p:spPr>
          <a:xfrm>
            <a:off x="477982" y="1110695"/>
            <a:ext cx="8188036" cy="3924151"/>
          </a:xfrm>
          <a:prstGeom prst="rect">
            <a:avLst/>
          </a:prstGeom>
        </p:spPr>
        <p:txBody>
          <a:bodyPr wrap="square">
            <a:spAutoFit/>
          </a:bodyPr>
          <a:lstStyle/>
          <a:p>
            <a:pPr algn="just">
              <a:lnSpc>
                <a:spcPct val="130000"/>
              </a:lnSpc>
              <a:spcBef>
                <a:spcPts val="300"/>
              </a:spcBef>
              <a:spcAft>
                <a:spcPts val="300"/>
              </a:spcAft>
            </a:pPr>
            <a:r>
              <a:rPr lang="fr-FR" sz="2000" dirty="0" err="1">
                <a:latin typeface="+mj-lt"/>
                <a:ea typeface="Calibri" panose="020F0502020204030204" pitchFamily="34" charset="0"/>
                <a:cs typeface="Times New Roman" panose="02020603050405020304" pitchFamily="18" charset="0"/>
              </a:rPr>
              <a:t>Tình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chính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trị</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kinh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xã</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hội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dưới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Vương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Gúp-ta</a:t>
            </a:r>
            <a:r>
              <a:rPr lang="fr-FR" sz="2000" dirty="0">
                <a:latin typeface="+mj-lt"/>
                <a:ea typeface="Calibri" panose="020F0502020204030204" pitchFamily="34"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dirty="0" err="1" smtClean="0">
                <a:latin typeface="+mj-lt"/>
                <a:ea typeface="Calibri" panose="020F0502020204030204" pitchFamily="34" charset="0"/>
                <a:cs typeface="Times New Roman" panose="02020603050405020304" pitchFamily="18" charset="0"/>
              </a:rPr>
              <a:t>Đầu</a:t>
            </a:r>
            <a:r>
              <a:rPr lang="fr-FR" sz="2000" dirty="0" smtClean="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kỉ</a:t>
            </a:r>
            <a:r>
              <a:rPr lang="fr-FR" sz="2000" dirty="0">
                <a:latin typeface="+mj-lt"/>
                <a:ea typeface="Calibri" panose="020F0502020204030204" pitchFamily="34" charset="0"/>
                <a:cs typeface="Times New Roman" panose="02020603050405020304" pitchFamily="18" charset="0"/>
              </a:rPr>
              <a:t> IV, San-</a:t>
            </a:r>
            <a:r>
              <a:rPr lang="fr-FR" sz="2000" dirty="0" err="1">
                <a:latin typeface="+mj-lt"/>
                <a:ea typeface="Calibri" panose="020F0502020204030204" pitchFamily="34" charset="0"/>
                <a:cs typeface="Times New Roman" panose="02020603050405020304" pitchFamily="18" charset="0"/>
              </a:rPr>
              <a:t>đra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Gúp-ta</a:t>
            </a:r>
            <a:r>
              <a:rPr lang="fr-FR" sz="2000" dirty="0">
                <a:latin typeface="+mj-lt"/>
                <a:ea typeface="Calibri" panose="020F0502020204030204" pitchFamily="34" charset="0"/>
                <a:cs typeface="Times New Roman" panose="02020603050405020304" pitchFamily="18" charset="0"/>
              </a:rPr>
              <a:t> I </a:t>
            </a:r>
            <a:r>
              <a:rPr lang="fr-FR" sz="2000" dirty="0" err="1">
                <a:latin typeface="+mj-lt"/>
                <a:ea typeface="Calibri" panose="020F0502020204030204" pitchFamily="34" charset="0"/>
                <a:cs typeface="Times New Roman" panose="02020603050405020304" pitchFamily="18" charset="0"/>
              </a:rPr>
              <a:t>lên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ngôi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thống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nước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lập</a:t>
            </a:r>
            <a:r>
              <a:rPr lang="fr-FR" sz="2000" dirty="0">
                <a:latin typeface="+mj-lt"/>
                <a:ea typeface="Calibri" panose="020F0502020204030204" pitchFamily="34" charset="0"/>
                <a:cs typeface="Times New Roman" panose="02020603050405020304" pitchFamily="18" charset="0"/>
              </a:rPr>
              <a:t> ra </a:t>
            </a:r>
            <a:r>
              <a:rPr lang="fr-FR" sz="2000" dirty="0" err="1">
                <a:latin typeface="+mj-lt"/>
                <a:ea typeface="Calibri" panose="020F0502020204030204" pitchFamily="34" charset="0"/>
                <a:cs typeface="Times New Roman" panose="02020603050405020304" pitchFamily="18" charset="0"/>
              </a:rPr>
              <a:t>Vương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Gúp-ta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Lãnh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thổ</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mở</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rộng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hầu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khắp</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lưu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vực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sông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Hằng</a:t>
            </a:r>
            <a:r>
              <a:rPr lang="fr-FR" sz="20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dirty="0" err="1" smtClean="0">
                <a:latin typeface="+mj-lt"/>
                <a:ea typeface="Calibri" panose="020F0502020204030204" pitchFamily="34" charset="0"/>
                <a:cs typeface="Times New Roman" panose="02020603050405020304" pitchFamily="18" charset="0"/>
              </a:rPr>
              <a:t>Kinh</a:t>
            </a:r>
            <a:r>
              <a:rPr lang="fr-FR" sz="2000" dirty="0" smtClean="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có</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những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tiến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vượt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bậc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Nông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nghiệp</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chú</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trọng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phát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với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công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thuỷ</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lợi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lớn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xây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dựng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Công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cụ</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bằng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sắt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sử</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dụng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rộng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rãi</a:t>
            </a:r>
            <a:r>
              <a:rPr lang="fr-FR" sz="20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dirty="0" err="1" smtClean="0">
                <a:latin typeface="+mj-lt"/>
                <a:ea typeface="Calibri" panose="020F0502020204030204" pitchFamily="34" charset="0"/>
                <a:cs typeface="Times New Roman" panose="02020603050405020304" pitchFamily="18" charset="0"/>
              </a:rPr>
              <a:t>Đời</a:t>
            </a:r>
            <a:r>
              <a:rPr lang="fr-FR" sz="2000" dirty="0" smtClean="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sống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nhân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dân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ổn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định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sung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túc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vì</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vậy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kì</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này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gọi</a:t>
            </a:r>
            <a:r>
              <a:rPr lang="fr-FR" sz="2000" dirty="0">
                <a:latin typeface="+mj-lt"/>
                <a:ea typeface="Calibri" panose="020F0502020204030204" pitchFamily="34" charset="0"/>
                <a:cs typeface="Times New Roman" panose="02020603050405020304" pitchFamily="18" charset="0"/>
              </a:rPr>
              <a:t> là </a:t>
            </a:r>
            <a:r>
              <a:rPr lang="fr-FR" sz="2000" dirty="0" err="1">
                <a:latin typeface="+mj-lt"/>
                <a:ea typeface="Calibri" panose="020F0502020204030204" pitchFamily="34" charset="0"/>
                <a:cs typeface="Times New Roman" panose="02020603050405020304" pitchFamily="18" charset="0"/>
              </a:rPr>
              <a:t>thời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hoàng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kim</a:t>
            </a:r>
            <a:r>
              <a:rPr lang="fr-FR" sz="20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p:sp>
        <p:nvSpPr>
          <p:cNvPr id="1305" name="Google Shape;1305;p43"/>
          <p:cNvSpPr/>
          <p:nvPr/>
        </p:nvSpPr>
        <p:spPr>
          <a:xfrm>
            <a:off x="6917389" y="650083"/>
            <a:ext cx="464462" cy="10737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TextBox 53">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i="1" dirty="0" smtClean="0">
                <a:solidFill>
                  <a:schemeClr val="accent2"/>
                </a:solidFill>
              </a:rPr>
              <a:t>a. </a:t>
            </a:r>
            <a:r>
              <a:rPr lang="en-US" sz="3000" b="1" i="1" dirty="0" err="1" smtClean="0">
                <a:solidFill>
                  <a:schemeClr val="accent2"/>
                </a:solidFill>
              </a:rPr>
              <a:t>Vương</a:t>
            </a:r>
            <a:r>
              <a:rPr lang="en-US" sz="3000" b="1" i="1" dirty="0" smtClean="0">
                <a:solidFill>
                  <a:schemeClr val="accent2"/>
                </a:solidFill>
              </a:rPr>
              <a:t> </a:t>
            </a:r>
            <a:r>
              <a:rPr lang="en-US" sz="3000" b="1" i="1" dirty="0" err="1" smtClean="0">
                <a:solidFill>
                  <a:schemeClr val="accent2"/>
                </a:solidFill>
              </a:rPr>
              <a:t>triều</a:t>
            </a:r>
            <a:r>
              <a:rPr lang="en-US" sz="3000" b="1" i="1" dirty="0" smtClean="0">
                <a:solidFill>
                  <a:schemeClr val="accent2"/>
                </a:solidFill>
              </a:rPr>
              <a:t> </a:t>
            </a:r>
            <a:r>
              <a:rPr lang="en-US" sz="3000" b="1" i="1" dirty="0" err="1" smtClean="0">
                <a:solidFill>
                  <a:schemeClr val="accent2"/>
                </a:solidFill>
              </a:rPr>
              <a:t>Gúp</a:t>
            </a:r>
            <a:r>
              <a:rPr lang="en-US" sz="3000" b="1" i="1" dirty="0" smtClean="0">
                <a:solidFill>
                  <a:schemeClr val="accent2"/>
                </a:solidFill>
              </a:rPr>
              <a:t> - ta</a:t>
            </a:r>
            <a:endParaRPr lang="en-US" sz="3000" b="1" i="1" dirty="0">
              <a:solidFill>
                <a:schemeClr val="accent2"/>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anim calcmode="lin" valueType="num">
                                      <p:cBhvr>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anim calcmode="lin" valueType="num">
                                      <p:cBhvr>
                                        <p:cTn id="20"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500"/>
                                        <p:tgtEl>
                                          <p:spTgt spid="11">
                                            <p:txEl>
                                              <p:pRg st="3" end="3"/>
                                            </p:txEl>
                                          </p:spTgt>
                                        </p:tgtEl>
                                      </p:cBhvr>
                                    </p:animEffect>
                                    <p:anim calcmode="lin" valueType="num">
                                      <p:cBhvr>
                                        <p:cTn id="2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1" name="Rectangle 10"/>
          <p:cNvSpPr/>
          <p:nvPr/>
        </p:nvSpPr>
        <p:spPr>
          <a:xfrm>
            <a:off x="0" y="1246909"/>
            <a:ext cx="1122218" cy="1143000"/>
          </a:xfrm>
          <a:prstGeom prst="rect">
            <a:avLst/>
          </a:prstGeom>
          <a:solidFill>
            <a:srgbClr val="FFE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Google Shape;1234;p42"/>
          <p:cNvSpPr/>
          <p:nvPr/>
        </p:nvSpPr>
        <p:spPr>
          <a:xfrm>
            <a:off x="1436622" y="393140"/>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2"/>
          <p:cNvSpPr/>
          <p:nvPr/>
        </p:nvSpPr>
        <p:spPr>
          <a:xfrm>
            <a:off x="5779022" y="313812"/>
            <a:ext cx="1475968" cy="3411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6" name="Google Shape;1236;p42"/>
          <p:cNvGrpSpPr/>
          <p:nvPr/>
        </p:nvGrpSpPr>
        <p:grpSpPr>
          <a:xfrm>
            <a:off x="-620394" y="87211"/>
            <a:ext cx="1241721" cy="891272"/>
            <a:chOff x="4524075" y="3256375"/>
            <a:chExt cx="878100" cy="630275"/>
          </a:xfrm>
        </p:grpSpPr>
        <p:sp>
          <p:nvSpPr>
            <p:cNvPr id="1237" name="Google Shape;1237;p42"/>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2"/>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2"/>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p:cNvPicPr>
            <a:picLocks noChangeAspect="1"/>
          </p:cNvPicPr>
          <p:nvPr/>
        </p:nvPicPr>
        <p:blipFill>
          <a:blip r:embed="rId3"/>
          <a:stretch>
            <a:fillRect/>
          </a:stretch>
        </p:blipFill>
        <p:spPr>
          <a:xfrm>
            <a:off x="5930572" y="770240"/>
            <a:ext cx="2882269" cy="3635589"/>
          </a:xfrm>
          <a:prstGeom prst="rect">
            <a:avLst/>
          </a:prstGeom>
        </p:spPr>
      </p:pic>
      <p:sp>
        <p:nvSpPr>
          <p:cNvPr id="9" name="Rectangle 8"/>
          <p:cNvSpPr/>
          <p:nvPr/>
        </p:nvSpPr>
        <p:spPr>
          <a:xfrm>
            <a:off x="118112" y="1341539"/>
            <a:ext cx="5660910" cy="2492990"/>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fr-FR" sz="2000" dirty="0" err="1">
                <a:latin typeface="+mj-lt"/>
                <a:ea typeface="Calibri" panose="020F0502020204030204" pitchFamily="34" charset="0"/>
                <a:cs typeface="Times New Roman" panose="02020603050405020304" pitchFamily="18" charset="0"/>
              </a:rPr>
              <a:t>Cột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sắt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không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gỉ</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đúc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vào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kỉ</a:t>
            </a:r>
            <a:r>
              <a:rPr lang="fr-FR" sz="2000" dirty="0">
                <a:latin typeface="+mj-lt"/>
                <a:ea typeface="Calibri" panose="020F0502020204030204" pitchFamily="34" charset="0"/>
                <a:cs typeface="Times New Roman" panose="02020603050405020304" pitchFamily="18" charset="0"/>
              </a:rPr>
              <a:t> V </a:t>
            </a:r>
            <a:r>
              <a:rPr lang="fr-FR" sz="2000" dirty="0" err="1">
                <a:latin typeface="+mj-lt"/>
                <a:ea typeface="Calibri" panose="020F0502020204030204" pitchFamily="34" charset="0"/>
                <a:cs typeface="Times New Roman" panose="02020603050405020304" pitchFamily="18" charset="0"/>
              </a:rPr>
              <a:t>dưới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Vương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Gúp-ta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chống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chịu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gỉ</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sét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đến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tận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ngày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nay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dù</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trong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kiện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tiết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khắc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nghiệt</a:t>
            </a:r>
            <a:r>
              <a:rPr lang="fr-FR" sz="2000" dirty="0">
                <a:latin typeface="+mj-lt"/>
                <a:ea typeface="Calibri" panose="020F0502020204030204" pitchFamily="34" charset="0"/>
                <a:cs typeface="Times New Roman" panose="02020603050405020304" pitchFamily="18" charset="0"/>
              </a:rPr>
              <a:t>. </a:t>
            </a:r>
            <a:endParaRPr lang="fr-FR" sz="2000" dirty="0" smtClean="0">
              <a:latin typeface="+mj-lt"/>
              <a:ea typeface="Calibri" panose="020F0502020204030204" pitchFamily="34" charset="0"/>
              <a:cs typeface="Times New Roman" panose="02020603050405020304" pitchFamily="18" charset="0"/>
            </a:endParaRPr>
          </a:p>
          <a:p>
            <a:pPr marL="342900" indent="-342900" algn="just">
              <a:lnSpc>
                <a:spcPct val="130000"/>
              </a:lnSpc>
              <a:buFont typeface="Arial" panose="020B0604020202020204" pitchFamily="34" charset="0"/>
              <a:buChar char="•"/>
            </a:pPr>
            <a:r>
              <a:rPr lang="fr-FR" sz="2000" dirty="0" err="1" smtClean="0">
                <a:latin typeface="+mj-lt"/>
                <a:ea typeface="Calibri" panose="020F0502020204030204" pitchFamily="34" charset="0"/>
                <a:cs typeface="Times New Roman" panose="02020603050405020304" pitchFamily="18" charset="0"/>
              </a:rPr>
              <a:t>Đây</a:t>
            </a:r>
            <a:r>
              <a:rPr lang="fr-FR" sz="2000" dirty="0" smtClean="0">
                <a:latin typeface="+mj-lt"/>
                <a:ea typeface="Calibri" panose="020F0502020204030204" pitchFamily="34" charset="0"/>
                <a:cs typeface="Times New Roman" panose="02020603050405020304" pitchFamily="18" charset="0"/>
              </a:rPr>
              <a:t> </a:t>
            </a:r>
            <a:r>
              <a:rPr lang="fr-FR" sz="2000" dirty="0">
                <a:latin typeface="+mj-lt"/>
                <a:ea typeface="Calibri" panose="020F0502020204030204" pitchFamily="34" charset="0"/>
                <a:cs typeface="Times New Roman" panose="02020603050405020304" pitchFamily="18" charset="0"/>
              </a:rPr>
              <a:t>là </a:t>
            </a:r>
            <a:r>
              <a:rPr lang="fr-FR" sz="2000" dirty="0" err="1">
                <a:latin typeface="+mj-lt"/>
                <a:ea typeface="Calibri" panose="020F0502020204030204" pitchFamily="34" charset="0"/>
                <a:cs typeface="Times New Roman" panose="02020603050405020304" pitchFamily="18" charset="0"/>
              </a:rPr>
              <a:t>minh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chứng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sự</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phát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kĩ</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nghệ</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đồ</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sắt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tinh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xảo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thợ</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thủ</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công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a:t>
            </a:r>
            <a:endParaRPr lang="en-US" sz="2000" dirty="0">
              <a:latin typeface="+mj-l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anim calcmode="lin" valueType="num">
                                      <p:cBhvr>
                                        <p:cTn id="20"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50"/>
          <p:cNvSpPr/>
          <p:nvPr/>
        </p:nvSpPr>
        <p:spPr>
          <a:xfrm>
            <a:off x="2479901" y="1132914"/>
            <a:ext cx="3997159" cy="172904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TextBox 38">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dirty="0" smtClean="0">
                <a:solidFill>
                  <a:schemeClr val="bg1"/>
                </a:solidFill>
              </a:rPr>
              <a:t>HOẠT ĐỘNG NHÓM</a:t>
            </a:r>
            <a:endParaRPr lang="en-US" sz="3000" b="1" dirty="0">
              <a:solidFill>
                <a:schemeClr val="bg1"/>
              </a:solidFill>
            </a:endParaRPr>
          </a:p>
        </p:txBody>
      </p:sp>
      <p:sp>
        <p:nvSpPr>
          <p:cNvPr id="8" name="Rectangle 7"/>
          <p:cNvSpPr/>
          <p:nvPr/>
        </p:nvSpPr>
        <p:spPr>
          <a:xfrm>
            <a:off x="2538814" y="1551158"/>
            <a:ext cx="3879333" cy="892552"/>
          </a:xfrm>
          <a:prstGeom prst="rect">
            <a:avLst/>
          </a:prstGeom>
        </p:spPr>
        <p:txBody>
          <a:bodyPr wrap="square">
            <a:spAutoFit/>
          </a:bodyPr>
          <a:lstStyle/>
          <a:p>
            <a:pPr algn="just">
              <a:lnSpc>
                <a:spcPct val="130000"/>
              </a:lnSpc>
            </a:pPr>
            <a:r>
              <a:rPr lang="fr-FR" sz="2000" dirty="0" err="1">
                <a:latin typeface="+mj-lt"/>
                <a:ea typeface="Calibri" panose="020F0502020204030204" pitchFamily="34" charset="0"/>
                <a:cs typeface="Times New Roman" panose="02020603050405020304" pitchFamily="18" charset="0"/>
              </a:rPr>
              <a:t>Nhóm</a:t>
            </a:r>
            <a:r>
              <a:rPr lang="fr-FR" sz="2000" dirty="0">
                <a:latin typeface="+mj-lt"/>
                <a:ea typeface="Calibri" panose="020F0502020204030204" pitchFamily="34" charset="0"/>
                <a:cs typeface="Times New Roman" panose="02020603050405020304" pitchFamily="18" charset="0"/>
              </a:rPr>
              <a:t> 1: </a:t>
            </a:r>
            <a:r>
              <a:rPr lang="fr-FR" sz="2000" dirty="0" err="1">
                <a:latin typeface="+mj-lt"/>
                <a:ea typeface="Calibri" panose="020F0502020204030204" pitchFamily="34" charset="0"/>
                <a:cs typeface="Times New Roman" panose="02020603050405020304" pitchFamily="18" charset="0"/>
              </a:rPr>
              <a:t>Trình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bày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sự</a:t>
            </a:r>
            <a:r>
              <a:rPr lang="fr-FR" sz="2000" dirty="0">
                <a:latin typeface="+mj-lt"/>
                <a:ea typeface="Calibri" panose="020F0502020204030204" pitchFamily="34" charset="0"/>
                <a:cs typeface="Times New Roman" panose="02020603050405020304" pitchFamily="18" charset="0"/>
              </a:rPr>
              <a:t> ra </a:t>
            </a:r>
            <a:r>
              <a:rPr lang="fr-FR" sz="2000" dirty="0" err="1">
                <a:latin typeface="+mj-lt"/>
                <a:ea typeface="Calibri" panose="020F0502020204030204" pitchFamily="34" charset="0"/>
                <a:cs typeface="Times New Roman" panose="02020603050405020304" pitchFamily="18" charset="0"/>
              </a:rPr>
              <a:t>đời</a:t>
            </a:r>
            <a:r>
              <a:rPr lang="fr-FR" sz="2000" dirty="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của</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vương</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triều</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Hồi</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giáo</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Đê</a:t>
            </a:r>
            <a:r>
              <a:rPr lang="fr-FR" sz="2000" dirty="0">
                <a:latin typeface="+mj-lt"/>
                <a:ea typeface="Calibri" panose="020F0502020204030204" pitchFamily="34" charset="0"/>
                <a:cs typeface="Times New Roman" panose="02020603050405020304" pitchFamily="18" charset="0"/>
              </a:rPr>
              <a:t>-</a:t>
            </a:r>
            <a:r>
              <a:rPr lang="fr-FR" sz="2000" dirty="0" smtClean="0">
                <a:latin typeface="+mj-lt"/>
                <a:ea typeface="Calibri" panose="020F0502020204030204" pitchFamily="34" charset="0"/>
                <a:cs typeface="Times New Roman" panose="02020603050405020304" pitchFamily="18" charset="0"/>
              </a:rPr>
              <a:t>li.</a:t>
            </a:r>
            <a:endParaRPr lang="en-US" sz="2000" dirty="0">
              <a:latin typeface="+mj-lt"/>
            </a:endParaRPr>
          </a:p>
        </p:txBody>
      </p:sp>
      <p:sp>
        <p:nvSpPr>
          <p:cNvPr id="41" name="Google Shape;1535;p50"/>
          <p:cNvSpPr/>
          <p:nvPr/>
        </p:nvSpPr>
        <p:spPr>
          <a:xfrm>
            <a:off x="304737" y="3103727"/>
            <a:ext cx="3997159" cy="172904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Rectangle 41"/>
          <p:cNvSpPr/>
          <p:nvPr/>
        </p:nvSpPr>
        <p:spPr>
          <a:xfrm>
            <a:off x="275279" y="3521971"/>
            <a:ext cx="4056073" cy="892552"/>
          </a:xfrm>
          <a:prstGeom prst="rect">
            <a:avLst/>
          </a:prstGeom>
        </p:spPr>
        <p:txBody>
          <a:bodyPr wrap="square">
            <a:spAutoFit/>
          </a:bodyPr>
          <a:lstStyle/>
          <a:p>
            <a:pPr algn="just">
              <a:lnSpc>
                <a:spcPct val="130000"/>
              </a:lnSpc>
            </a:pPr>
            <a:r>
              <a:rPr lang="fr-FR" sz="2000" dirty="0" err="1">
                <a:latin typeface="+mj-lt"/>
                <a:ea typeface="Calibri" panose="020F0502020204030204" pitchFamily="34" charset="0"/>
                <a:cs typeface="Times New Roman" panose="02020603050405020304" pitchFamily="18" charset="0"/>
              </a:rPr>
              <a:t>Nhóm</a:t>
            </a:r>
            <a:r>
              <a:rPr lang="fr-FR" sz="2000" dirty="0">
                <a:latin typeface="+mj-lt"/>
                <a:ea typeface="Calibri" panose="020F0502020204030204" pitchFamily="34" charset="0"/>
                <a:cs typeface="Times New Roman" panose="02020603050405020304" pitchFamily="18" charset="0"/>
              </a:rPr>
              <a:t> </a:t>
            </a:r>
            <a:r>
              <a:rPr lang="fr-FR" sz="2000" dirty="0" smtClean="0">
                <a:latin typeface="+mj-lt"/>
                <a:ea typeface="Calibri" panose="020F0502020204030204" pitchFamily="34" charset="0"/>
                <a:cs typeface="Times New Roman" panose="02020603050405020304" pitchFamily="18" charset="0"/>
              </a:rPr>
              <a:t>2: </a:t>
            </a:r>
            <a:r>
              <a:rPr lang="fr-FR" sz="2000" dirty="0" err="1">
                <a:latin typeface="+mj-lt"/>
                <a:ea typeface="Calibri" panose="020F0502020204030204" pitchFamily="34" charset="0"/>
                <a:cs typeface="Times New Roman" panose="02020603050405020304" pitchFamily="18" charset="0"/>
              </a:rPr>
              <a:t>Trình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bày</a:t>
            </a:r>
            <a:r>
              <a:rPr lang="fr-FR" sz="2000" dirty="0">
                <a:latin typeface="+mj-lt"/>
                <a:ea typeface="Calibri" panose="020F0502020204030204" pitchFamily="34" charset="0"/>
                <a:cs typeface="Times New Roman" panose="02020603050405020304" pitchFamily="18" charset="0"/>
              </a:rPr>
              <a:t> </a:t>
            </a:r>
            <a:r>
              <a:rPr lang="fr-FR" sz="2000" dirty="0" err="1"/>
              <a:t>tình</a:t>
            </a:r>
            <a:r>
              <a:rPr lang="fr-FR" sz="2000" dirty="0"/>
              <a:t> </a:t>
            </a:r>
            <a:r>
              <a:rPr lang="fr-FR" sz="2000" dirty="0" err="1"/>
              <a:t>hình</a:t>
            </a:r>
            <a:r>
              <a:rPr lang="fr-FR" sz="2000" dirty="0"/>
              <a:t> </a:t>
            </a:r>
            <a:r>
              <a:rPr lang="fr-FR" sz="2000" dirty="0" err="1" smtClean="0"/>
              <a:t>chính</a:t>
            </a:r>
            <a:r>
              <a:rPr lang="fr-FR" sz="2000" dirty="0" smtClean="0"/>
              <a:t> </a:t>
            </a:r>
            <a:r>
              <a:rPr lang="fr-FR" sz="2000" dirty="0" err="1" smtClean="0"/>
              <a:t>trị</a:t>
            </a:r>
            <a:r>
              <a:rPr lang="fr-FR" sz="2000" dirty="0" smtClean="0"/>
              <a:t> </a:t>
            </a:r>
            <a:r>
              <a:rPr lang="fr-FR" sz="2000" dirty="0" err="1" smtClean="0"/>
              <a:t>của</a:t>
            </a:r>
            <a:r>
              <a:rPr lang="fr-FR" sz="2000" dirty="0" smtClean="0"/>
              <a:t> </a:t>
            </a:r>
            <a:r>
              <a:rPr lang="fr-FR" sz="2000" dirty="0" err="1">
                <a:ea typeface="Calibri" panose="020F0502020204030204" pitchFamily="34" charset="0"/>
                <a:cs typeface="Times New Roman" panose="02020603050405020304" pitchFamily="18" charset="0"/>
              </a:rPr>
              <a:t>vương</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triều</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Hồi</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giáo</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Đê</a:t>
            </a:r>
            <a:r>
              <a:rPr lang="fr-FR" sz="2000" dirty="0">
                <a:ea typeface="Calibri" panose="020F0502020204030204" pitchFamily="34" charset="0"/>
                <a:cs typeface="Times New Roman" panose="02020603050405020304" pitchFamily="18" charset="0"/>
              </a:rPr>
              <a:t>-li</a:t>
            </a:r>
            <a:r>
              <a:rPr lang="fr-FR" sz="2000" dirty="0" smtClean="0"/>
              <a:t>.</a:t>
            </a:r>
            <a:endParaRPr lang="en-US" sz="2000" dirty="0"/>
          </a:p>
        </p:txBody>
      </p:sp>
      <p:sp>
        <p:nvSpPr>
          <p:cNvPr id="43" name="Google Shape;1535;p50"/>
          <p:cNvSpPr/>
          <p:nvPr/>
        </p:nvSpPr>
        <p:spPr>
          <a:xfrm>
            <a:off x="4783219" y="3103727"/>
            <a:ext cx="3997159" cy="172904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Rectangle 43"/>
          <p:cNvSpPr/>
          <p:nvPr/>
        </p:nvSpPr>
        <p:spPr>
          <a:xfrm>
            <a:off x="4842131" y="3321916"/>
            <a:ext cx="3879333" cy="1292662"/>
          </a:xfrm>
          <a:prstGeom prst="rect">
            <a:avLst/>
          </a:prstGeom>
        </p:spPr>
        <p:txBody>
          <a:bodyPr wrap="square">
            <a:spAutoFit/>
          </a:bodyPr>
          <a:lstStyle/>
          <a:p>
            <a:pPr algn="just">
              <a:lnSpc>
                <a:spcPct val="130000"/>
              </a:lnSpc>
            </a:pPr>
            <a:r>
              <a:rPr lang="fr-FR" sz="2000" dirty="0" err="1">
                <a:latin typeface="+mj-lt"/>
                <a:ea typeface="Calibri" panose="020F0502020204030204" pitchFamily="34" charset="0"/>
                <a:cs typeface="Times New Roman" panose="02020603050405020304" pitchFamily="18" charset="0"/>
              </a:rPr>
              <a:t>Nhóm</a:t>
            </a:r>
            <a:r>
              <a:rPr lang="fr-FR" sz="2000" dirty="0">
                <a:latin typeface="+mj-lt"/>
                <a:ea typeface="Calibri" panose="020F0502020204030204" pitchFamily="34" charset="0"/>
                <a:cs typeface="Times New Roman" panose="02020603050405020304" pitchFamily="18" charset="0"/>
              </a:rPr>
              <a:t> </a:t>
            </a:r>
            <a:r>
              <a:rPr lang="fr-FR" sz="2000" dirty="0" smtClean="0">
                <a:latin typeface="+mj-lt"/>
                <a:ea typeface="Calibri" panose="020F0502020204030204" pitchFamily="34" charset="0"/>
                <a:cs typeface="Times New Roman" panose="02020603050405020304" pitchFamily="18" charset="0"/>
              </a:rPr>
              <a:t>3: </a:t>
            </a:r>
            <a:r>
              <a:rPr lang="fr-FR" sz="2000" dirty="0" err="1">
                <a:latin typeface="+mj-lt"/>
                <a:ea typeface="Calibri" panose="020F0502020204030204" pitchFamily="34" charset="0"/>
                <a:cs typeface="Times New Roman" panose="02020603050405020304" pitchFamily="18" charset="0"/>
              </a:rPr>
              <a:t>Trình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bày</a:t>
            </a:r>
            <a:r>
              <a:rPr lang="fr-FR" sz="2000" dirty="0">
                <a:latin typeface="+mj-lt"/>
                <a:ea typeface="Calibri" panose="020F0502020204030204" pitchFamily="34" charset="0"/>
                <a:cs typeface="Times New Roman" panose="02020603050405020304" pitchFamily="18" charset="0"/>
              </a:rPr>
              <a:t> </a:t>
            </a:r>
            <a:r>
              <a:rPr lang="fr-FR" sz="2000" dirty="0" err="1"/>
              <a:t>tình</a:t>
            </a:r>
            <a:r>
              <a:rPr lang="fr-FR" sz="2000" dirty="0"/>
              <a:t> </a:t>
            </a:r>
            <a:r>
              <a:rPr lang="fr-FR" sz="2000" dirty="0" err="1"/>
              <a:t>hình</a:t>
            </a:r>
            <a:r>
              <a:rPr lang="fr-FR" sz="2000" dirty="0"/>
              <a:t> </a:t>
            </a:r>
            <a:r>
              <a:rPr lang="fr-FR" sz="2000" dirty="0" err="1" smtClean="0"/>
              <a:t>kinh</a:t>
            </a:r>
            <a:r>
              <a:rPr lang="fr-FR" sz="2000" dirty="0" smtClean="0"/>
              <a:t> </a:t>
            </a:r>
            <a:r>
              <a:rPr lang="fr-FR" sz="2000" dirty="0" err="1" smtClean="0"/>
              <a:t>tế</a:t>
            </a:r>
            <a:r>
              <a:rPr lang="fr-FR" sz="2000" dirty="0" smtClean="0"/>
              <a:t> </a:t>
            </a:r>
            <a:r>
              <a:rPr lang="fr-FR" sz="2000" dirty="0" err="1" smtClean="0"/>
              <a:t>và</a:t>
            </a:r>
            <a:r>
              <a:rPr lang="fr-FR" sz="2000" dirty="0" smtClean="0"/>
              <a:t> </a:t>
            </a:r>
            <a:r>
              <a:rPr lang="fr-FR" sz="2000" dirty="0" err="1" smtClean="0"/>
              <a:t>xã</a:t>
            </a:r>
            <a:r>
              <a:rPr lang="fr-FR" sz="2000" dirty="0" smtClean="0"/>
              <a:t> </a:t>
            </a:r>
            <a:r>
              <a:rPr lang="fr-FR" sz="2000" dirty="0" err="1"/>
              <a:t>hội</a:t>
            </a:r>
            <a:r>
              <a:rPr lang="fr-FR" sz="2000" dirty="0"/>
              <a:t> </a:t>
            </a:r>
            <a:r>
              <a:rPr lang="fr-FR" sz="2000" dirty="0" err="1"/>
              <a:t>Ấn</a:t>
            </a:r>
            <a:r>
              <a:rPr lang="fr-FR" sz="2000" dirty="0"/>
              <a:t> </a:t>
            </a:r>
            <a:r>
              <a:rPr lang="fr-FR" sz="2000" dirty="0" err="1"/>
              <a:t>Độ</a:t>
            </a:r>
            <a:r>
              <a:rPr lang="fr-FR" sz="2000" dirty="0"/>
              <a:t> </a:t>
            </a:r>
            <a:r>
              <a:rPr lang="fr-FR" sz="2000" dirty="0" err="1"/>
              <a:t>của</a:t>
            </a:r>
            <a:r>
              <a:rPr lang="fr-FR" sz="2000" dirty="0"/>
              <a:t> </a:t>
            </a:r>
            <a:r>
              <a:rPr lang="fr-FR" sz="2000" dirty="0" err="1">
                <a:ea typeface="Calibri" panose="020F0502020204030204" pitchFamily="34" charset="0"/>
                <a:cs typeface="Times New Roman" panose="02020603050405020304" pitchFamily="18" charset="0"/>
              </a:rPr>
              <a:t>vương</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triều</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Hồi</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giáo</a:t>
            </a:r>
            <a:r>
              <a:rPr lang="fr-FR" sz="2000" dirty="0">
                <a:ea typeface="Calibri" panose="020F0502020204030204" pitchFamily="34" charset="0"/>
                <a:cs typeface="Times New Roman" panose="02020603050405020304" pitchFamily="18" charset="0"/>
              </a:rPr>
              <a:t> </a:t>
            </a:r>
            <a:r>
              <a:rPr lang="fr-FR" sz="2000" dirty="0" err="1" smtClean="0">
                <a:ea typeface="Calibri" panose="020F0502020204030204" pitchFamily="34" charset="0"/>
                <a:cs typeface="Times New Roman" panose="02020603050405020304" pitchFamily="18" charset="0"/>
              </a:rPr>
              <a:t>Đê</a:t>
            </a:r>
            <a:r>
              <a:rPr lang="fr-FR" sz="2000" dirty="0" smtClean="0">
                <a:ea typeface="Calibri" panose="020F0502020204030204" pitchFamily="34" charset="0"/>
                <a:cs typeface="Times New Roman" panose="02020603050405020304" pitchFamily="18" charset="0"/>
              </a:rPr>
              <a:t>-li.</a:t>
            </a:r>
            <a:endParaRPr lang="en-US" sz="2000" dirty="0"/>
          </a:p>
        </p:txBody>
      </p:sp>
      <p:pic>
        <p:nvPicPr>
          <p:cNvPr id="46" name="Picture 2">
            <a:extLst>
              <a:ext uri="{FF2B5EF4-FFF2-40B4-BE49-F238E27FC236}">
                <a16:creationId xmlns:a16="http://schemas.microsoft.com/office/drawing/2014/main" id="{DDC3A8FF-83CB-4F64-8638-2434EDC2CB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76915">
            <a:off x="6635231" y="1909151"/>
            <a:ext cx="909185" cy="1004120"/>
          </a:xfrm>
          <a:prstGeom prst="rect">
            <a:avLst/>
          </a:prstGeom>
        </p:spPr>
      </p:pic>
      <p:pic>
        <p:nvPicPr>
          <p:cNvPr id="11"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501721" y="2197128"/>
            <a:ext cx="2778847" cy="906599"/>
          </a:xfrm>
          <a:prstGeom prst="rect">
            <a:avLst/>
          </a:prstGeom>
        </p:spPr>
      </p:pic>
    </p:spTree>
    <p:extLst>
      <p:ext uri="{BB962C8B-B14F-4D97-AF65-F5344CB8AC3E}">
        <p14:creationId xmlns:p14="http://schemas.microsoft.com/office/powerpoint/2010/main" val="171183316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20" name="Google Shape;1320;p44"/>
          <p:cNvSpPr/>
          <p:nvPr/>
        </p:nvSpPr>
        <p:spPr>
          <a:xfrm>
            <a:off x="650768" y="1121457"/>
            <a:ext cx="7794392" cy="3648285"/>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4" name="Google Shape;1334;p44"/>
          <p:cNvGrpSpPr/>
          <p:nvPr/>
        </p:nvGrpSpPr>
        <p:grpSpPr>
          <a:xfrm>
            <a:off x="8591028" y="3709555"/>
            <a:ext cx="1373488" cy="1528673"/>
            <a:chOff x="7082591" y="2117846"/>
            <a:chExt cx="1678297" cy="1767129"/>
          </a:xfrm>
        </p:grpSpPr>
        <p:grpSp>
          <p:nvGrpSpPr>
            <p:cNvPr id="1335" name="Google Shape;1335;p44"/>
            <p:cNvGrpSpPr/>
            <p:nvPr/>
          </p:nvGrpSpPr>
          <p:grpSpPr>
            <a:xfrm flipH="1">
              <a:off x="7098143" y="2117846"/>
              <a:ext cx="1662745" cy="1476363"/>
              <a:chOff x="2111030" y="357646"/>
              <a:chExt cx="1662745" cy="1476363"/>
            </a:xfrm>
          </p:grpSpPr>
          <p:sp>
            <p:nvSpPr>
              <p:cNvPr id="1336" name="Google Shape;1336;p44"/>
              <p:cNvSpPr/>
              <p:nvPr/>
            </p:nvSpPr>
            <p:spPr>
              <a:xfrm>
                <a:off x="3127850" y="50926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4"/>
              <p:cNvSpPr/>
              <p:nvPr/>
            </p:nvSpPr>
            <p:spPr>
              <a:xfrm rot="-7200044">
                <a:off x="3171376" y="99413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4"/>
              <p:cNvSpPr/>
              <p:nvPr/>
            </p:nvSpPr>
            <p:spPr>
              <a:xfrm rot="729750">
                <a:off x="2613479" y="54242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4"/>
              <p:cNvSpPr/>
              <p:nvPr/>
            </p:nvSpPr>
            <p:spPr>
              <a:xfrm rot="-4243405">
                <a:off x="2259288" y="92679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4"/>
              <p:cNvSpPr/>
              <p:nvPr/>
            </p:nvSpPr>
            <p:spPr>
              <a:xfrm>
                <a:off x="2511800" y="71873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4"/>
              <p:cNvSpPr/>
              <p:nvPr/>
            </p:nvSpPr>
            <p:spPr>
              <a:xfrm>
                <a:off x="2913100" y="3866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4"/>
              <p:cNvSpPr/>
              <p:nvPr/>
            </p:nvSpPr>
            <p:spPr>
              <a:xfrm>
                <a:off x="3263675" y="3576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44"/>
            <p:cNvSpPr/>
            <p:nvPr/>
          </p:nvSpPr>
          <p:spPr>
            <a:xfrm rot="6016858" flipH="1">
              <a:off x="7421420" y="2899061"/>
              <a:ext cx="589541" cy="1180948"/>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44"/>
          <p:cNvGrpSpPr/>
          <p:nvPr/>
        </p:nvGrpSpPr>
        <p:grpSpPr>
          <a:xfrm flipH="1">
            <a:off x="-932667" y="3704621"/>
            <a:ext cx="1373488" cy="1528673"/>
            <a:chOff x="7082591" y="2117846"/>
            <a:chExt cx="1678297" cy="1767129"/>
          </a:xfrm>
        </p:grpSpPr>
        <p:grpSp>
          <p:nvGrpSpPr>
            <p:cNvPr id="1345" name="Google Shape;1345;p44"/>
            <p:cNvGrpSpPr/>
            <p:nvPr/>
          </p:nvGrpSpPr>
          <p:grpSpPr>
            <a:xfrm flipH="1">
              <a:off x="7098143" y="2117846"/>
              <a:ext cx="1662745" cy="1476363"/>
              <a:chOff x="2111030" y="357646"/>
              <a:chExt cx="1662745" cy="1476363"/>
            </a:xfrm>
          </p:grpSpPr>
          <p:sp>
            <p:nvSpPr>
              <p:cNvPr id="1346" name="Google Shape;1346;p44"/>
              <p:cNvSpPr/>
              <p:nvPr/>
            </p:nvSpPr>
            <p:spPr>
              <a:xfrm>
                <a:off x="3127850" y="50926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4"/>
              <p:cNvSpPr/>
              <p:nvPr/>
            </p:nvSpPr>
            <p:spPr>
              <a:xfrm rot="-7200044">
                <a:off x="3171376" y="99413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4"/>
              <p:cNvSpPr/>
              <p:nvPr/>
            </p:nvSpPr>
            <p:spPr>
              <a:xfrm rot="729750">
                <a:off x="2613479" y="54242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4"/>
              <p:cNvSpPr/>
              <p:nvPr/>
            </p:nvSpPr>
            <p:spPr>
              <a:xfrm rot="-4243405">
                <a:off x="2259288" y="92679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4"/>
              <p:cNvSpPr/>
              <p:nvPr/>
            </p:nvSpPr>
            <p:spPr>
              <a:xfrm>
                <a:off x="2511800" y="71873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4"/>
              <p:cNvSpPr/>
              <p:nvPr/>
            </p:nvSpPr>
            <p:spPr>
              <a:xfrm>
                <a:off x="2913100" y="3866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4"/>
              <p:cNvSpPr/>
              <p:nvPr/>
            </p:nvSpPr>
            <p:spPr>
              <a:xfrm>
                <a:off x="3263675" y="3576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44"/>
            <p:cNvSpPr/>
            <p:nvPr/>
          </p:nvSpPr>
          <p:spPr>
            <a:xfrm rot="6016858" flipH="1">
              <a:off x="7421420" y="2899061"/>
              <a:ext cx="589541" cy="1180948"/>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718608" y="1460577"/>
            <a:ext cx="7550916" cy="2970044"/>
          </a:xfrm>
          <a:prstGeom prst="rect">
            <a:avLst/>
          </a:prstGeom>
        </p:spPr>
        <p:txBody>
          <a:bodyPr wrap="square">
            <a:spAutoFit/>
          </a:bodyPr>
          <a:lstStyle/>
          <a:p>
            <a:pPr marL="342900" indent="-342900" algn="just">
              <a:lnSpc>
                <a:spcPct val="130000"/>
              </a:lnSpc>
              <a:spcBef>
                <a:spcPts val="300"/>
              </a:spcBef>
              <a:spcAft>
                <a:spcPts val="300"/>
              </a:spcAft>
              <a:buFont typeface="Arial" panose="020B0604020202020204" pitchFamily="34" charset="0"/>
              <a:buChar char="•"/>
            </a:pPr>
            <a:r>
              <a:rPr lang="fr-FR" sz="2000" dirty="0" err="1" smtClean="0">
                <a:latin typeface="+mj-lt"/>
                <a:ea typeface="Calibri" panose="020F0502020204030204" pitchFamily="34" charset="0"/>
                <a:cs typeface="Times New Roman" panose="02020603050405020304" pitchFamily="18" charset="0"/>
              </a:rPr>
              <a:t>Từ</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cuối</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thế</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kỉ</a:t>
            </a:r>
            <a:r>
              <a:rPr lang="fr-FR" sz="2000" dirty="0" smtClean="0">
                <a:latin typeface="+mj-lt"/>
                <a:ea typeface="Calibri" panose="020F0502020204030204" pitchFamily="34" charset="0"/>
                <a:cs typeface="Times New Roman" panose="02020603050405020304" pitchFamily="18" charset="0"/>
              </a:rPr>
              <a:t> XII, </a:t>
            </a:r>
            <a:r>
              <a:rPr lang="fr-FR" sz="2000" dirty="0" err="1" smtClean="0">
                <a:latin typeface="+mj-lt"/>
                <a:ea typeface="Calibri" panose="020F0502020204030204" pitchFamily="34" charset="0"/>
                <a:cs typeface="Times New Roman" panose="02020603050405020304" pitchFamily="18" charset="0"/>
              </a:rPr>
              <a:t>người</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Hồi</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giáo</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gốc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Thổ</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Nhĩ</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Kỳ</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đã</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chiếm</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miền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Bắc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Ấn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Độ</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và</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lập</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nên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Vương</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triều</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Hồi</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giáo</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Đê</a:t>
            </a:r>
            <a:r>
              <a:rPr lang="fr-FR" sz="2000" dirty="0" smtClean="0">
                <a:latin typeface="+mj-lt"/>
                <a:ea typeface="Calibri" panose="020F0502020204030204" pitchFamily="34" charset="0"/>
                <a:cs typeface="Times New Roman" panose="02020603050405020304" pitchFamily="18" charset="0"/>
              </a:rPr>
              <a:t>-li (1206).</a:t>
            </a:r>
            <a:endParaRPr lang="en-US" sz="2000" dirty="0" smtClean="0">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dirty="0" err="1" smtClean="0">
                <a:latin typeface="+mj-lt"/>
                <a:ea typeface="Calibri" panose="020F0502020204030204" pitchFamily="34" charset="0"/>
                <a:cs typeface="Times New Roman" panose="02020603050405020304" pitchFamily="18" charset="0"/>
              </a:rPr>
              <a:t>Nhà</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vua</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có</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quyền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lực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cao</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nhất</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Ấn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Độ</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được</a:t>
            </a:r>
            <a:r>
              <a:rPr lang="fr-FR" sz="2000" dirty="0" smtClean="0">
                <a:latin typeface="+mj-lt"/>
                <a:ea typeface="Calibri" panose="020F0502020204030204" pitchFamily="34" charset="0"/>
                <a:cs typeface="Times New Roman" panose="02020603050405020304" pitchFamily="18" charset="0"/>
              </a:rPr>
              <a:t> chia </a:t>
            </a:r>
            <a:r>
              <a:rPr lang="fr-FR" sz="2000" dirty="0" err="1" smtClean="0">
                <a:latin typeface="+mj-lt"/>
                <a:ea typeface="Calibri" panose="020F0502020204030204" pitchFamily="34" charset="0"/>
                <a:cs typeface="Times New Roman" panose="02020603050405020304" pitchFamily="18" charset="0"/>
              </a:rPr>
              <a:t>thành</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nhiều</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khu</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vực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hành</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chính</a:t>
            </a:r>
            <a:r>
              <a:rPr lang="fr-FR" sz="2000" dirty="0" smtClean="0">
                <a:latin typeface="+mj-lt"/>
                <a:ea typeface="Calibri" panose="020F0502020204030204" pitchFamily="34" charset="0"/>
                <a:cs typeface="Times New Roman" panose="02020603050405020304" pitchFamily="18" charset="0"/>
              </a:rPr>
              <a:t> do </a:t>
            </a:r>
            <a:r>
              <a:rPr lang="fr-FR" sz="2000" dirty="0" err="1" smtClean="0">
                <a:latin typeface="+mj-lt"/>
                <a:ea typeface="Calibri" panose="020F0502020204030204" pitchFamily="34" charset="0"/>
                <a:cs typeface="Times New Roman" panose="02020603050405020304" pitchFamily="18" charset="0"/>
              </a:rPr>
              <a:t>các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tướng</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lĩnh</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Hồi</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giáo</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cai</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quản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còn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các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tín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đồ</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Hin-đu</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giáo</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chỉ</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được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giữ</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các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chức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vụ</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không</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quan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trọng</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Nhà</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vua</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Hồi</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giáo</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tiến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hành</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xâm</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chiếm</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các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tiểu</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quốc</a:t>
            </a:r>
            <a:r>
              <a:rPr lang="fr-FR" sz="2000" dirty="0" smtClean="0">
                <a:latin typeface="+mj-lt"/>
                <a:ea typeface="Calibri" panose="020F0502020204030204" pitchFamily="34" charset="0"/>
                <a:cs typeface="Times New Roman" panose="02020603050405020304" pitchFamily="18" charset="0"/>
              </a:rPr>
              <a:t> ở Nam </a:t>
            </a:r>
            <a:r>
              <a:rPr lang="fr-FR" sz="2000" dirty="0" err="1" smtClean="0">
                <a:latin typeface="+mj-lt"/>
                <a:ea typeface="Calibri" panose="020F0502020204030204" pitchFamily="34" charset="0"/>
                <a:cs typeface="Times New Roman" panose="02020603050405020304" pitchFamily="18" charset="0"/>
              </a:rPr>
              <a:t>Ấn</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với</a:t>
            </a:r>
            <a:r>
              <a:rPr lang="fr-FR" sz="2000" dirty="0" smtClean="0">
                <a:latin typeface="+mj-lt"/>
                <a:ea typeface="Calibri" panose="020F0502020204030204" pitchFamily="34" charset="0"/>
                <a:cs typeface="Times New Roman" panose="02020603050405020304" pitchFamily="18" charset="0"/>
              </a:rPr>
              <a:t> hi </a:t>
            </a:r>
            <a:r>
              <a:rPr lang="fr-FR" sz="2000" dirty="0" err="1" smtClean="0">
                <a:latin typeface="+mj-lt"/>
                <a:ea typeface="Calibri" panose="020F0502020204030204" pitchFamily="34" charset="0"/>
                <a:cs typeface="Times New Roman" panose="02020603050405020304" pitchFamily="18" charset="0"/>
              </a:rPr>
              <a:t>vọng</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thành</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lập</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đế</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quốc</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Hồi</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giáo</a:t>
            </a:r>
            <a:r>
              <a:rPr lang="fr-FR" sz="2000" dirty="0" smtClean="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p:sp>
        <p:nvSpPr>
          <p:cNvPr id="82" name="TextBox 81">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i="1" dirty="0" smtClean="0">
                <a:solidFill>
                  <a:schemeClr val="accent2"/>
                </a:solidFill>
              </a:rPr>
              <a:t>b. </a:t>
            </a:r>
            <a:r>
              <a:rPr lang="en-US" sz="3000" b="1" i="1" dirty="0" err="1" smtClean="0">
                <a:solidFill>
                  <a:schemeClr val="accent2"/>
                </a:solidFill>
              </a:rPr>
              <a:t>Vương</a:t>
            </a:r>
            <a:r>
              <a:rPr lang="en-US" sz="3000" b="1" i="1" dirty="0" smtClean="0">
                <a:solidFill>
                  <a:schemeClr val="accent2"/>
                </a:solidFill>
              </a:rPr>
              <a:t> </a:t>
            </a:r>
            <a:r>
              <a:rPr lang="en-US" sz="3000" b="1" i="1" dirty="0" err="1" smtClean="0">
                <a:solidFill>
                  <a:schemeClr val="accent2"/>
                </a:solidFill>
              </a:rPr>
              <a:t>triều</a:t>
            </a:r>
            <a:r>
              <a:rPr lang="en-US" sz="3000" b="1" i="1" dirty="0" smtClean="0">
                <a:solidFill>
                  <a:schemeClr val="accent2"/>
                </a:solidFill>
              </a:rPr>
              <a:t> </a:t>
            </a:r>
            <a:r>
              <a:rPr lang="en-US" sz="3000" b="1" i="1" dirty="0" err="1" smtClean="0">
                <a:solidFill>
                  <a:schemeClr val="accent2"/>
                </a:solidFill>
              </a:rPr>
              <a:t>Hồi</a:t>
            </a:r>
            <a:r>
              <a:rPr lang="en-US" sz="3000" b="1" i="1" dirty="0" smtClean="0">
                <a:solidFill>
                  <a:schemeClr val="accent2"/>
                </a:solidFill>
              </a:rPr>
              <a:t> </a:t>
            </a:r>
            <a:r>
              <a:rPr lang="en-US" sz="3000" b="1" i="1" dirty="0" err="1" smtClean="0">
                <a:solidFill>
                  <a:schemeClr val="accent2"/>
                </a:solidFill>
              </a:rPr>
              <a:t>giáo</a:t>
            </a:r>
            <a:r>
              <a:rPr lang="en-US" sz="3000" b="1" i="1" dirty="0" smtClean="0">
                <a:solidFill>
                  <a:schemeClr val="accent2"/>
                </a:solidFill>
              </a:rPr>
              <a:t> </a:t>
            </a:r>
            <a:r>
              <a:rPr lang="en-US" sz="3000" b="1" i="1" dirty="0" err="1" smtClean="0">
                <a:solidFill>
                  <a:schemeClr val="accent2"/>
                </a:solidFill>
              </a:rPr>
              <a:t>Đê</a:t>
            </a:r>
            <a:r>
              <a:rPr lang="en-US" sz="3000" b="1" i="1" dirty="0" smtClean="0">
                <a:solidFill>
                  <a:schemeClr val="accent2"/>
                </a:solidFill>
              </a:rPr>
              <a:t> - li</a:t>
            </a:r>
            <a:endParaRPr lang="en-US" sz="3000" b="1" i="1" dirty="0">
              <a:solidFill>
                <a:schemeClr val="accent2"/>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20"/>
                                        </p:tgtEl>
                                        <p:attrNameLst>
                                          <p:attrName>style.visibility</p:attrName>
                                        </p:attrNameLst>
                                      </p:cBhvr>
                                      <p:to>
                                        <p:strVal val="visible"/>
                                      </p:to>
                                    </p:set>
                                    <p:animEffect transition="in" filter="barn(inVertical)">
                                      <p:cBhvr>
                                        <p:cTn id="12" dur="500"/>
                                        <p:tgtEl>
                                          <p:spTgt spid="13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 grpId="0" animBg="1"/>
      <p:bldP spid="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20" name="Google Shape;1320;p44"/>
          <p:cNvSpPr/>
          <p:nvPr/>
        </p:nvSpPr>
        <p:spPr>
          <a:xfrm>
            <a:off x="650768" y="1121457"/>
            <a:ext cx="7794392" cy="3648285"/>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4" name="Google Shape;1334;p44"/>
          <p:cNvGrpSpPr/>
          <p:nvPr/>
        </p:nvGrpSpPr>
        <p:grpSpPr>
          <a:xfrm>
            <a:off x="8591028" y="3709555"/>
            <a:ext cx="1373488" cy="1528673"/>
            <a:chOff x="7082591" y="2117846"/>
            <a:chExt cx="1678297" cy="1767129"/>
          </a:xfrm>
        </p:grpSpPr>
        <p:grpSp>
          <p:nvGrpSpPr>
            <p:cNvPr id="1335" name="Google Shape;1335;p44"/>
            <p:cNvGrpSpPr/>
            <p:nvPr/>
          </p:nvGrpSpPr>
          <p:grpSpPr>
            <a:xfrm flipH="1">
              <a:off x="7098143" y="2117846"/>
              <a:ext cx="1662745" cy="1476363"/>
              <a:chOff x="2111030" y="357646"/>
              <a:chExt cx="1662745" cy="1476363"/>
            </a:xfrm>
          </p:grpSpPr>
          <p:sp>
            <p:nvSpPr>
              <p:cNvPr id="1336" name="Google Shape;1336;p44"/>
              <p:cNvSpPr/>
              <p:nvPr/>
            </p:nvSpPr>
            <p:spPr>
              <a:xfrm>
                <a:off x="3127850" y="50926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4"/>
              <p:cNvSpPr/>
              <p:nvPr/>
            </p:nvSpPr>
            <p:spPr>
              <a:xfrm rot="-7200044">
                <a:off x="3171376" y="99413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4"/>
              <p:cNvSpPr/>
              <p:nvPr/>
            </p:nvSpPr>
            <p:spPr>
              <a:xfrm rot="729750">
                <a:off x="2613479" y="54242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4"/>
              <p:cNvSpPr/>
              <p:nvPr/>
            </p:nvSpPr>
            <p:spPr>
              <a:xfrm rot="-4243405">
                <a:off x="2259288" y="92679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4"/>
              <p:cNvSpPr/>
              <p:nvPr/>
            </p:nvSpPr>
            <p:spPr>
              <a:xfrm>
                <a:off x="2511800" y="71873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4"/>
              <p:cNvSpPr/>
              <p:nvPr/>
            </p:nvSpPr>
            <p:spPr>
              <a:xfrm>
                <a:off x="2913100" y="3866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4"/>
              <p:cNvSpPr/>
              <p:nvPr/>
            </p:nvSpPr>
            <p:spPr>
              <a:xfrm>
                <a:off x="3263675" y="3576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44"/>
            <p:cNvSpPr/>
            <p:nvPr/>
          </p:nvSpPr>
          <p:spPr>
            <a:xfrm rot="6016858" flipH="1">
              <a:off x="7421420" y="2899061"/>
              <a:ext cx="589541" cy="1180948"/>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44"/>
          <p:cNvGrpSpPr/>
          <p:nvPr/>
        </p:nvGrpSpPr>
        <p:grpSpPr>
          <a:xfrm flipH="1">
            <a:off x="-932667" y="3704621"/>
            <a:ext cx="1373488" cy="1528673"/>
            <a:chOff x="7082591" y="2117846"/>
            <a:chExt cx="1678297" cy="1767129"/>
          </a:xfrm>
        </p:grpSpPr>
        <p:grpSp>
          <p:nvGrpSpPr>
            <p:cNvPr id="1345" name="Google Shape;1345;p44"/>
            <p:cNvGrpSpPr/>
            <p:nvPr/>
          </p:nvGrpSpPr>
          <p:grpSpPr>
            <a:xfrm flipH="1">
              <a:off x="7098143" y="2117846"/>
              <a:ext cx="1662745" cy="1476363"/>
              <a:chOff x="2111030" y="357646"/>
              <a:chExt cx="1662745" cy="1476363"/>
            </a:xfrm>
          </p:grpSpPr>
          <p:sp>
            <p:nvSpPr>
              <p:cNvPr id="1346" name="Google Shape;1346;p44"/>
              <p:cNvSpPr/>
              <p:nvPr/>
            </p:nvSpPr>
            <p:spPr>
              <a:xfrm>
                <a:off x="3127850" y="50926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4"/>
              <p:cNvSpPr/>
              <p:nvPr/>
            </p:nvSpPr>
            <p:spPr>
              <a:xfrm rot="-7200044">
                <a:off x="3171376" y="99413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4"/>
              <p:cNvSpPr/>
              <p:nvPr/>
            </p:nvSpPr>
            <p:spPr>
              <a:xfrm rot="729750">
                <a:off x="2613479" y="54242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4"/>
              <p:cNvSpPr/>
              <p:nvPr/>
            </p:nvSpPr>
            <p:spPr>
              <a:xfrm rot="-4243405">
                <a:off x="2259288" y="92679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4"/>
              <p:cNvSpPr/>
              <p:nvPr/>
            </p:nvSpPr>
            <p:spPr>
              <a:xfrm>
                <a:off x="2511800" y="71873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4"/>
              <p:cNvSpPr/>
              <p:nvPr/>
            </p:nvSpPr>
            <p:spPr>
              <a:xfrm>
                <a:off x="2913100" y="3866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4"/>
              <p:cNvSpPr/>
              <p:nvPr/>
            </p:nvSpPr>
            <p:spPr>
              <a:xfrm>
                <a:off x="3263675" y="3576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44"/>
            <p:cNvSpPr/>
            <p:nvPr/>
          </p:nvSpPr>
          <p:spPr>
            <a:xfrm rot="6016858" flipH="1">
              <a:off x="7421420" y="2899061"/>
              <a:ext cx="589541" cy="1180948"/>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718608" y="1460577"/>
            <a:ext cx="7550916" cy="2492990"/>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fr-FR" sz="2000" dirty="0" err="1"/>
              <a:t>Nghề</a:t>
            </a:r>
            <a:r>
              <a:rPr lang="fr-FR" sz="2000" dirty="0"/>
              <a:t> </a:t>
            </a:r>
            <a:r>
              <a:rPr lang="fr-FR" sz="2000" dirty="0" err="1"/>
              <a:t>nông</a:t>
            </a:r>
            <a:r>
              <a:rPr lang="fr-FR" sz="2000" dirty="0"/>
              <a:t> </a:t>
            </a:r>
            <a:r>
              <a:rPr lang="fr-FR" sz="2000" dirty="0" err="1"/>
              <a:t>trồng</a:t>
            </a:r>
            <a:r>
              <a:rPr lang="fr-FR" sz="2000" dirty="0"/>
              <a:t> </a:t>
            </a:r>
            <a:r>
              <a:rPr lang="fr-FR" sz="2000" dirty="0" err="1"/>
              <a:t>lúa</a:t>
            </a:r>
            <a:r>
              <a:rPr lang="fr-FR" sz="2000" dirty="0"/>
              <a:t> </a:t>
            </a:r>
            <a:r>
              <a:rPr lang="fr-FR" sz="2000" dirty="0" err="1"/>
              <a:t>vẫn</a:t>
            </a:r>
            <a:r>
              <a:rPr lang="fr-FR" sz="2000" dirty="0"/>
              <a:t> </a:t>
            </a:r>
            <a:r>
              <a:rPr lang="fr-FR" sz="2000" dirty="0" err="1"/>
              <a:t>giữ</a:t>
            </a:r>
            <a:r>
              <a:rPr lang="fr-FR" sz="2000" dirty="0"/>
              <a:t> </a:t>
            </a:r>
            <a:r>
              <a:rPr lang="fr-FR" sz="2000" dirty="0" err="1"/>
              <a:t>vai</a:t>
            </a:r>
            <a:r>
              <a:rPr lang="fr-FR" sz="2000" dirty="0"/>
              <a:t> </a:t>
            </a:r>
            <a:r>
              <a:rPr lang="fr-FR" sz="2000" dirty="0" err="1"/>
              <a:t>trò</a:t>
            </a:r>
            <a:r>
              <a:rPr lang="fr-FR" sz="2000" dirty="0"/>
              <a:t> </a:t>
            </a:r>
            <a:r>
              <a:rPr lang="fr-FR" sz="2000" dirty="0" err="1"/>
              <a:t>quan</a:t>
            </a:r>
            <a:r>
              <a:rPr lang="fr-FR" sz="2000" dirty="0"/>
              <a:t> </a:t>
            </a:r>
            <a:r>
              <a:rPr lang="fr-FR" sz="2000" dirty="0" err="1"/>
              <a:t>trọng</a:t>
            </a:r>
            <a:r>
              <a:rPr lang="fr-FR" sz="2000" dirty="0"/>
              <a:t> </a:t>
            </a:r>
            <a:r>
              <a:rPr lang="fr-FR" sz="2000" dirty="0" err="1"/>
              <a:t>và</a:t>
            </a:r>
            <a:r>
              <a:rPr lang="fr-FR" sz="2000" dirty="0"/>
              <a:t> </a:t>
            </a:r>
            <a:r>
              <a:rPr lang="fr-FR" sz="2000" dirty="0" err="1"/>
              <a:t>được</a:t>
            </a:r>
            <a:r>
              <a:rPr lang="fr-FR" sz="2000" dirty="0"/>
              <a:t> </a:t>
            </a:r>
            <a:r>
              <a:rPr lang="fr-FR" sz="2000" dirty="0" err="1"/>
              <a:t>nhà</a:t>
            </a:r>
            <a:r>
              <a:rPr lang="fr-FR" sz="2000" dirty="0"/>
              <a:t> </a:t>
            </a:r>
            <a:r>
              <a:rPr lang="fr-FR" sz="2000" dirty="0" err="1"/>
              <a:t>nước</a:t>
            </a:r>
            <a:r>
              <a:rPr lang="fr-FR" sz="2000" dirty="0"/>
              <a:t> </a:t>
            </a:r>
            <a:r>
              <a:rPr lang="fr-FR" sz="2000" dirty="0" err="1"/>
              <a:t>khuyến</a:t>
            </a:r>
            <a:r>
              <a:rPr lang="fr-FR" sz="2000" dirty="0"/>
              <a:t> </a:t>
            </a:r>
            <a:r>
              <a:rPr lang="fr-FR" sz="2000" dirty="0" err="1"/>
              <a:t>khích</a:t>
            </a:r>
            <a:r>
              <a:rPr lang="fr-FR" sz="2000" dirty="0"/>
              <a:t> </a:t>
            </a:r>
            <a:r>
              <a:rPr lang="fr-FR" sz="2000" dirty="0" err="1"/>
              <a:t>phát</a:t>
            </a:r>
            <a:r>
              <a:rPr lang="fr-FR" sz="2000" dirty="0"/>
              <a:t> </a:t>
            </a:r>
            <a:r>
              <a:rPr lang="fr-FR" sz="2000" dirty="0" err="1"/>
              <a:t>triển</a:t>
            </a:r>
            <a:r>
              <a:rPr lang="fr-FR" sz="2000" dirty="0"/>
              <a:t>.</a:t>
            </a:r>
            <a:endParaRPr lang="en-US" sz="2000" dirty="0"/>
          </a:p>
          <a:p>
            <a:pPr marL="342900" indent="-342900" algn="just">
              <a:lnSpc>
                <a:spcPct val="130000"/>
              </a:lnSpc>
              <a:buFont typeface="Arial" panose="020B0604020202020204" pitchFamily="34" charset="0"/>
              <a:buChar char="•"/>
            </a:pPr>
            <a:r>
              <a:rPr lang="fr-FR" sz="2000" dirty="0" err="1" smtClean="0"/>
              <a:t>Thủ</a:t>
            </a:r>
            <a:r>
              <a:rPr lang="fr-FR" sz="2000" dirty="0" smtClean="0"/>
              <a:t> </a:t>
            </a:r>
            <a:r>
              <a:rPr lang="fr-FR" sz="2000" dirty="0" err="1"/>
              <a:t>công</a:t>
            </a:r>
            <a:r>
              <a:rPr lang="fr-FR" sz="2000" dirty="0"/>
              <a:t> </a:t>
            </a:r>
            <a:r>
              <a:rPr lang="fr-FR" sz="2000" dirty="0" err="1"/>
              <a:t>nghiệp</a:t>
            </a:r>
            <a:r>
              <a:rPr lang="fr-FR" sz="2000" dirty="0"/>
              <a:t>, </a:t>
            </a:r>
            <a:r>
              <a:rPr lang="fr-FR" sz="2000" dirty="0" err="1"/>
              <a:t>thương</a:t>
            </a:r>
            <a:r>
              <a:rPr lang="fr-FR" sz="2000" dirty="0"/>
              <a:t> </a:t>
            </a:r>
            <a:r>
              <a:rPr lang="fr-FR" sz="2000" dirty="0" err="1"/>
              <a:t>nghiệp</a:t>
            </a:r>
            <a:r>
              <a:rPr lang="fr-FR" sz="2000" dirty="0"/>
              <a:t> </a:t>
            </a:r>
            <a:r>
              <a:rPr lang="fr-FR" sz="2000" dirty="0" err="1"/>
              <a:t>tiếp</a:t>
            </a:r>
            <a:r>
              <a:rPr lang="fr-FR" sz="2000" dirty="0"/>
              <a:t> </a:t>
            </a:r>
            <a:r>
              <a:rPr lang="fr-FR" sz="2000" dirty="0" err="1"/>
              <a:t>tục</a:t>
            </a:r>
            <a:r>
              <a:rPr lang="fr-FR" sz="2000" dirty="0"/>
              <a:t> </a:t>
            </a:r>
            <a:r>
              <a:rPr lang="fr-FR" sz="2000" dirty="0" err="1"/>
              <a:t>phát</a:t>
            </a:r>
            <a:r>
              <a:rPr lang="fr-FR" sz="2000" dirty="0"/>
              <a:t> </a:t>
            </a:r>
            <a:r>
              <a:rPr lang="fr-FR" sz="2000" dirty="0" err="1"/>
              <a:t>triển</a:t>
            </a:r>
            <a:r>
              <a:rPr lang="fr-FR" sz="2000" dirty="0"/>
              <a:t>. </a:t>
            </a:r>
            <a:endParaRPr lang="fr-FR" sz="2000" dirty="0" smtClean="0"/>
          </a:p>
          <a:p>
            <a:pPr marL="342900" indent="-342900" algn="just">
              <a:lnSpc>
                <a:spcPct val="130000"/>
              </a:lnSpc>
              <a:buFont typeface="Arial" panose="020B0604020202020204" pitchFamily="34" charset="0"/>
              <a:buChar char="•"/>
            </a:pPr>
            <a:r>
              <a:rPr lang="fr-FR" sz="2000" dirty="0" err="1" smtClean="0"/>
              <a:t>Nhiều</a:t>
            </a:r>
            <a:r>
              <a:rPr lang="fr-FR" sz="2000" dirty="0" smtClean="0"/>
              <a:t> </a:t>
            </a:r>
            <a:r>
              <a:rPr lang="fr-FR" sz="2000" dirty="0" err="1"/>
              <a:t>thành</a:t>
            </a:r>
            <a:r>
              <a:rPr lang="fr-FR" sz="2000" dirty="0"/>
              <a:t> </a:t>
            </a:r>
            <a:r>
              <a:rPr lang="fr-FR" sz="2000" dirty="0" err="1"/>
              <a:t>thị</a:t>
            </a:r>
            <a:r>
              <a:rPr lang="fr-FR" sz="2000" dirty="0"/>
              <a:t> </a:t>
            </a:r>
            <a:r>
              <a:rPr lang="fr-FR" sz="2000" dirty="0" err="1"/>
              <a:t>mới</a:t>
            </a:r>
            <a:r>
              <a:rPr lang="fr-FR" sz="2000" dirty="0"/>
              <a:t> </a:t>
            </a:r>
            <a:r>
              <a:rPr lang="fr-FR" sz="2000" dirty="0" err="1"/>
              <a:t>xuất</a:t>
            </a:r>
            <a:r>
              <a:rPr lang="fr-FR" sz="2000" dirty="0"/>
              <a:t> </a:t>
            </a:r>
            <a:r>
              <a:rPr lang="fr-FR" sz="2000" dirty="0" err="1"/>
              <a:t>hiện</a:t>
            </a:r>
            <a:r>
              <a:rPr lang="fr-FR" sz="2000" dirty="0"/>
              <a:t>, </a:t>
            </a:r>
            <a:r>
              <a:rPr lang="fr-FR" sz="2000" dirty="0" err="1"/>
              <a:t>một</a:t>
            </a:r>
            <a:r>
              <a:rPr lang="fr-FR" sz="2000" dirty="0"/>
              <a:t> </a:t>
            </a:r>
            <a:r>
              <a:rPr lang="fr-FR" sz="2000" dirty="0" err="1"/>
              <a:t>số</a:t>
            </a:r>
            <a:r>
              <a:rPr lang="fr-FR" sz="2000" dirty="0"/>
              <a:t> </a:t>
            </a:r>
            <a:r>
              <a:rPr lang="fr-FR" sz="2000" dirty="0" err="1"/>
              <a:t>hải</a:t>
            </a:r>
            <a:r>
              <a:rPr lang="fr-FR" sz="2000" dirty="0"/>
              <a:t> </a:t>
            </a:r>
            <a:r>
              <a:rPr lang="fr-FR" sz="2000" dirty="0" err="1"/>
              <a:t>cảng</a:t>
            </a:r>
            <a:r>
              <a:rPr lang="fr-FR" sz="2000" dirty="0"/>
              <a:t> </a:t>
            </a:r>
            <a:r>
              <a:rPr lang="fr-FR" sz="2000" dirty="0" err="1"/>
              <a:t>được</a:t>
            </a:r>
            <a:r>
              <a:rPr lang="fr-FR" sz="2000" dirty="0"/>
              <a:t> </a:t>
            </a:r>
            <a:r>
              <a:rPr lang="fr-FR" sz="2000" dirty="0" err="1"/>
              <a:t>xây</a:t>
            </a:r>
            <a:r>
              <a:rPr lang="fr-FR" sz="2000" dirty="0"/>
              <a:t> </a:t>
            </a:r>
            <a:r>
              <a:rPr lang="fr-FR" sz="2000" dirty="0" err="1"/>
              <a:t>dựng</a:t>
            </a:r>
            <a:r>
              <a:rPr lang="fr-FR" sz="2000" dirty="0"/>
              <a:t> </a:t>
            </a:r>
            <a:r>
              <a:rPr lang="fr-FR" sz="2000" dirty="0" err="1"/>
              <a:t>để</a:t>
            </a:r>
            <a:r>
              <a:rPr lang="fr-FR" sz="2000" dirty="0"/>
              <a:t> </a:t>
            </a:r>
            <a:r>
              <a:rPr lang="fr-FR" sz="2000" dirty="0" err="1"/>
              <a:t>đẩy</a:t>
            </a:r>
            <a:r>
              <a:rPr lang="fr-FR" sz="2000" dirty="0"/>
              <a:t> </a:t>
            </a:r>
            <a:r>
              <a:rPr lang="fr-FR" sz="2000" dirty="0" err="1"/>
              <a:t>mạnh</a:t>
            </a:r>
            <a:r>
              <a:rPr lang="fr-FR" sz="2000" dirty="0"/>
              <a:t> </a:t>
            </a:r>
            <a:r>
              <a:rPr lang="fr-FR" sz="2000" dirty="0" err="1"/>
              <a:t>buôn</a:t>
            </a:r>
            <a:r>
              <a:rPr lang="fr-FR" sz="2000" dirty="0"/>
              <a:t> </a:t>
            </a:r>
            <a:r>
              <a:rPr lang="fr-FR" sz="2000" dirty="0" err="1"/>
              <a:t>bán</a:t>
            </a:r>
            <a:r>
              <a:rPr lang="fr-FR" sz="2000" dirty="0"/>
              <a:t> </a:t>
            </a:r>
            <a:r>
              <a:rPr lang="fr-FR" sz="2000" dirty="0" err="1"/>
              <a:t>với</a:t>
            </a:r>
            <a:r>
              <a:rPr lang="fr-FR" sz="2000" dirty="0"/>
              <a:t> Trung </a:t>
            </a:r>
            <a:r>
              <a:rPr lang="fr-FR" sz="2000" dirty="0" err="1"/>
              <a:t>Quốc</a:t>
            </a:r>
            <a:r>
              <a:rPr lang="fr-FR" sz="2000" dirty="0"/>
              <a:t> </a:t>
            </a:r>
            <a:r>
              <a:rPr lang="fr-FR" sz="2000" dirty="0" err="1"/>
              <a:t>và</a:t>
            </a:r>
            <a:r>
              <a:rPr lang="fr-FR" sz="2000" dirty="0"/>
              <a:t> </a:t>
            </a:r>
            <a:r>
              <a:rPr lang="fr-FR" sz="2000" dirty="0" err="1"/>
              <a:t>các</a:t>
            </a:r>
            <a:r>
              <a:rPr lang="fr-FR" sz="2000" dirty="0"/>
              <a:t> </a:t>
            </a:r>
            <a:r>
              <a:rPr lang="fr-FR" sz="2000" dirty="0" err="1"/>
              <a:t>nước</a:t>
            </a:r>
            <a:r>
              <a:rPr lang="fr-FR" sz="2000" dirty="0"/>
              <a:t> </a:t>
            </a:r>
            <a:r>
              <a:rPr lang="fr-FR" sz="2000" dirty="0" err="1"/>
              <a:t>Đông</a:t>
            </a:r>
            <a:r>
              <a:rPr lang="fr-FR" sz="2000" dirty="0"/>
              <a:t> Nam Á, </a:t>
            </a:r>
            <a:r>
              <a:rPr lang="fr-FR" sz="2000" dirty="0" err="1"/>
              <a:t>phương</a:t>
            </a:r>
            <a:r>
              <a:rPr lang="fr-FR" sz="2000" dirty="0"/>
              <a:t> </a:t>
            </a:r>
            <a:r>
              <a:rPr lang="fr-FR" sz="2000" dirty="0" err="1"/>
              <a:t>Tây</a:t>
            </a:r>
            <a:r>
              <a:rPr lang="fr-FR" sz="2000" dirty="0"/>
              <a:t> </a:t>
            </a:r>
            <a:r>
              <a:rPr lang="fr-FR" sz="2000" dirty="0" err="1"/>
              <a:t>và</a:t>
            </a:r>
            <a:r>
              <a:rPr lang="fr-FR" sz="2000" dirty="0"/>
              <a:t> Ả </a:t>
            </a:r>
            <a:r>
              <a:rPr lang="fr-FR" sz="2000" dirty="0" err="1"/>
              <a:t>Rập</a:t>
            </a:r>
            <a:r>
              <a:rPr lang="fr-FR" sz="2000" dirty="0"/>
              <a:t>.</a:t>
            </a:r>
            <a:endParaRPr lang="en-US" sz="2000" dirty="0"/>
          </a:p>
        </p:txBody>
      </p:sp>
      <p:sp>
        <p:nvSpPr>
          <p:cNvPr id="82" name="TextBox 81">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i="1" dirty="0" smtClean="0">
                <a:solidFill>
                  <a:schemeClr val="accent2"/>
                </a:solidFill>
              </a:rPr>
              <a:t>b. </a:t>
            </a:r>
            <a:r>
              <a:rPr lang="en-US" sz="3000" b="1" i="1" dirty="0" err="1" smtClean="0">
                <a:solidFill>
                  <a:schemeClr val="accent2"/>
                </a:solidFill>
              </a:rPr>
              <a:t>Vương</a:t>
            </a:r>
            <a:r>
              <a:rPr lang="en-US" sz="3000" b="1" i="1" dirty="0" smtClean="0">
                <a:solidFill>
                  <a:schemeClr val="accent2"/>
                </a:solidFill>
              </a:rPr>
              <a:t> </a:t>
            </a:r>
            <a:r>
              <a:rPr lang="en-US" sz="3000" b="1" i="1" dirty="0" err="1" smtClean="0">
                <a:solidFill>
                  <a:schemeClr val="accent2"/>
                </a:solidFill>
              </a:rPr>
              <a:t>triều</a:t>
            </a:r>
            <a:r>
              <a:rPr lang="en-US" sz="3000" b="1" i="1" dirty="0" smtClean="0">
                <a:solidFill>
                  <a:schemeClr val="accent2"/>
                </a:solidFill>
              </a:rPr>
              <a:t> </a:t>
            </a:r>
            <a:r>
              <a:rPr lang="en-US" sz="3000" b="1" i="1" dirty="0" err="1" smtClean="0">
                <a:solidFill>
                  <a:schemeClr val="accent2"/>
                </a:solidFill>
              </a:rPr>
              <a:t>Hồi</a:t>
            </a:r>
            <a:r>
              <a:rPr lang="en-US" sz="3000" b="1" i="1" dirty="0" smtClean="0">
                <a:solidFill>
                  <a:schemeClr val="accent2"/>
                </a:solidFill>
              </a:rPr>
              <a:t> </a:t>
            </a:r>
            <a:r>
              <a:rPr lang="en-US" sz="3000" b="1" i="1" dirty="0" err="1" smtClean="0">
                <a:solidFill>
                  <a:schemeClr val="accent2"/>
                </a:solidFill>
              </a:rPr>
              <a:t>giáo</a:t>
            </a:r>
            <a:r>
              <a:rPr lang="en-US" sz="3000" b="1" i="1" dirty="0" smtClean="0">
                <a:solidFill>
                  <a:schemeClr val="accent2"/>
                </a:solidFill>
              </a:rPr>
              <a:t> </a:t>
            </a:r>
            <a:r>
              <a:rPr lang="en-US" sz="3000" b="1" i="1" dirty="0" err="1" smtClean="0">
                <a:solidFill>
                  <a:schemeClr val="accent2"/>
                </a:solidFill>
              </a:rPr>
              <a:t>Đê</a:t>
            </a:r>
            <a:r>
              <a:rPr lang="en-US" sz="3000" b="1" i="1" dirty="0" smtClean="0">
                <a:solidFill>
                  <a:schemeClr val="accent2"/>
                </a:solidFill>
              </a:rPr>
              <a:t> - li</a:t>
            </a:r>
            <a:endParaRPr lang="en-US" sz="3000" b="1" i="1" dirty="0">
              <a:solidFill>
                <a:schemeClr val="accent2"/>
              </a:solidFill>
            </a:endParaRPr>
          </a:p>
        </p:txBody>
      </p:sp>
      <p:pic>
        <p:nvPicPr>
          <p:cNvPr id="2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flipH="1">
            <a:off x="5756244" y="3605645"/>
            <a:ext cx="1957258" cy="1639202"/>
          </a:xfrm>
          <a:prstGeom prst="rect">
            <a:avLst/>
          </a:prstGeom>
        </p:spPr>
      </p:pic>
    </p:spTree>
    <p:extLst>
      <p:ext uri="{BB962C8B-B14F-4D97-AF65-F5344CB8AC3E}">
        <p14:creationId xmlns:p14="http://schemas.microsoft.com/office/powerpoint/2010/main" val="532670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49"/>
          <p:cNvSpPr/>
          <p:nvPr/>
        </p:nvSpPr>
        <p:spPr>
          <a:xfrm>
            <a:off x="1246683" y="1094259"/>
            <a:ext cx="6725002" cy="2891893"/>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9" name="Google Shape;1509;p49"/>
          <p:cNvGrpSpPr/>
          <p:nvPr/>
        </p:nvGrpSpPr>
        <p:grpSpPr>
          <a:xfrm rot="6798155" flipH="1">
            <a:off x="502874" y="3401501"/>
            <a:ext cx="1277267" cy="1072238"/>
            <a:chOff x="370875" y="4219400"/>
            <a:chExt cx="1314775" cy="1103725"/>
          </a:xfrm>
        </p:grpSpPr>
        <p:sp>
          <p:nvSpPr>
            <p:cNvPr id="1510" name="Google Shape;1510;p49"/>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9"/>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9"/>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9"/>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9"/>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9"/>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9"/>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9"/>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9"/>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49"/>
          <p:cNvGrpSpPr/>
          <p:nvPr/>
        </p:nvGrpSpPr>
        <p:grpSpPr>
          <a:xfrm rot="17365443" flipH="1">
            <a:off x="7391355" y="558168"/>
            <a:ext cx="1277200" cy="1072182"/>
            <a:chOff x="370875" y="4219400"/>
            <a:chExt cx="1314775" cy="1103725"/>
          </a:xfrm>
        </p:grpSpPr>
        <p:sp>
          <p:nvSpPr>
            <p:cNvPr id="1520" name="Google Shape;1520;p49"/>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9"/>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9"/>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9"/>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9"/>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9"/>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9"/>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9"/>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9"/>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Rectangle 28"/>
          <p:cNvSpPr/>
          <p:nvPr/>
        </p:nvSpPr>
        <p:spPr>
          <a:xfrm>
            <a:off x="1330438" y="1488577"/>
            <a:ext cx="6524709" cy="2092881"/>
          </a:xfrm>
          <a:prstGeom prst="rect">
            <a:avLst/>
          </a:prstGeom>
        </p:spPr>
        <p:txBody>
          <a:bodyPr wrap="square">
            <a:spAutoFit/>
          </a:bodyPr>
          <a:lstStyle/>
          <a:p>
            <a:pPr algn="just">
              <a:lnSpc>
                <a:spcPct val="130000"/>
              </a:lnSpc>
              <a:spcBef>
                <a:spcPts val="300"/>
              </a:spcBef>
              <a:spcAft>
                <a:spcPts val="300"/>
              </a:spcAft>
            </a:pPr>
            <a:r>
              <a:rPr lang="fr-FR" sz="2000" dirty="0" err="1">
                <a:latin typeface="+mj-lt"/>
                <a:ea typeface="Calibri" panose="020F0502020204030204" pitchFamily="34" charset="0"/>
                <a:cs typeface="Times New Roman" panose="02020603050405020304" pitchFamily="18" charset="0"/>
              </a:rPr>
              <a:t>Vì</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sao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kinh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Vương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Hồi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giáo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Đê</a:t>
            </a:r>
            <a:r>
              <a:rPr lang="fr-FR" sz="2000" dirty="0">
                <a:latin typeface="+mj-lt"/>
                <a:ea typeface="Calibri" panose="020F0502020204030204" pitchFamily="34" charset="0"/>
                <a:cs typeface="Times New Roman" panose="02020603050405020304" pitchFamily="18" charset="0"/>
              </a:rPr>
              <a:t>-li </a:t>
            </a:r>
            <a:r>
              <a:rPr lang="fr-FR" sz="2000" dirty="0" err="1">
                <a:latin typeface="+mj-lt"/>
                <a:ea typeface="Calibri" panose="020F0502020204030204" pitchFamily="34" charset="0"/>
                <a:cs typeface="Times New Roman" panose="02020603050405020304" pitchFamily="18" charset="0"/>
              </a:rPr>
              <a:t>khá</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phát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các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ông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vua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đã</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cố</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gắng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thực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chính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sách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mềm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mỏng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để</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giữ</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yên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và</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phát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nước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mà</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mâu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thuẫn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dân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tộc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trong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kì</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này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vẫn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diễn</a:t>
            </a:r>
            <a:r>
              <a:rPr lang="fr-FR" sz="2000" dirty="0">
                <a:latin typeface="+mj-lt"/>
                <a:ea typeface="Calibri" panose="020F0502020204030204" pitchFamily="34" charset="0"/>
                <a:cs typeface="Times New Roman" panose="02020603050405020304" pitchFamily="18" charset="0"/>
              </a:rPr>
              <a:t> ra gay </a:t>
            </a:r>
            <a:r>
              <a:rPr lang="fr-FR" sz="2000" dirty="0" err="1">
                <a:latin typeface="+mj-lt"/>
                <a:ea typeface="Calibri" panose="020F0502020204030204" pitchFamily="34" charset="0"/>
                <a:cs typeface="Times New Roman" panose="02020603050405020304" pitchFamily="18" charset="0"/>
              </a:rPr>
              <a:t>gắt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đó</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đã</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dẫn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đến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hậu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quả</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gì</a:t>
            </a:r>
            <a:r>
              <a:rPr lang="fr-FR" sz="20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p:pic>
        <p:nvPicPr>
          <p:cNvPr id="3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43417" y="3209100"/>
            <a:ext cx="1639605" cy="2277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20" name="Google Shape;1320;p44"/>
          <p:cNvSpPr/>
          <p:nvPr/>
        </p:nvSpPr>
        <p:spPr>
          <a:xfrm>
            <a:off x="650768" y="1121457"/>
            <a:ext cx="7794392" cy="3648285"/>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4" name="Google Shape;1334;p44"/>
          <p:cNvGrpSpPr/>
          <p:nvPr/>
        </p:nvGrpSpPr>
        <p:grpSpPr>
          <a:xfrm>
            <a:off x="8591028" y="3709555"/>
            <a:ext cx="1373488" cy="1528673"/>
            <a:chOff x="7082591" y="2117846"/>
            <a:chExt cx="1678297" cy="1767129"/>
          </a:xfrm>
        </p:grpSpPr>
        <p:grpSp>
          <p:nvGrpSpPr>
            <p:cNvPr id="1335" name="Google Shape;1335;p44"/>
            <p:cNvGrpSpPr/>
            <p:nvPr/>
          </p:nvGrpSpPr>
          <p:grpSpPr>
            <a:xfrm flipH="1">
              <a:off x="7098143" y="2117846"/>
              <a:ext cx="1662745" cy="1476363"/>
              <a:chOff x="2111030" y="357646"/>
              <a:chExt cx="1662745" cy="1476363"/>
            </a:xfrm>
          </p:grpSpPr>
          <p:sp>
            <p:nvSpPr>
              <p:cNvPr id="1336" name="Google Shape;1336;p44"/>
              <p:cNvSpPr/>
              <p:nvPr/>
            </p:nvSpPr>
            <p:spPr>
              <a:xfrm>
                <a:off x="3127850" y="50926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4"/>
              <p:cNvSpPr/>
              <p:nvPr/>
            </p:nvSpPr>
            <p:spPr>
              <a:xfrm rot="-7200044">
                <a:off x="3171376" y="99413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4"/>
              <p:cNvSpPr/>
              <p:nvPr/>
            </p:nvSpPr>
            <p:spPr>
              <a:xfrm rot="729750">
                <a:off x="2613479" y="54242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4"/>
              <p:cNvSpPr/>
              <p:nvPr/>
            </p:nvSpPr>
            <p:spPr>
              <a:xfrm rot="-4243405">
                <a:off x="2259288" y="92679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4"/>
              <p:cNvSpPr/>
              <p:nvPr/>
            </p:nvSpPr>
            <p:spPr>
              <a:xfrm>
                <a:off x="2511800" y="71873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4"/>
              <p:cNvSpPr/>
              <p:nvPr/>
            </p:nvSpPr>
            <p:spPr>
              <a:xfrm>
                <a:off x="2913100" y="3866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4"/>
              <p:cNvSpPr/>
              <p:nvPr/>
            </p:nvSpPr>
            <p:spPr>
              <a:xfrm>
                <a:off x="3263675" y="3576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44"/>
            <p:cNvSpPr/>
            <p:nvPr/>
          </p:nvSpPr>
          <p:spPr>
            <a:xfrm rot="6016858" flipH="1">
              <a:off x="7421420" y="2899061"/>
              <a:ext cx="589541" cy="1180948"/>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44"/>
          <p:cNvGrpSpPr/>
          <p:nvPr/>
        </p:nvGrpSpPr>
        <p:grpSpPr>
          <a:xfrm flipH="1">
            <a:off x="-932667" y="3704621"/>
            <a:ext cx="1373488" cy="1528673"/>
            <a:chOff x="7082591" y="2117846"/>
            <a:chExt cx="1678297" cy="1767129"/>
          </a:xfrm>
        </p:grpSpPr>
        <p:grpSp>
          <p:nvGrpSpPr>
            <p:cNvPr id="1345" name="Google Shape;1345;p44"/>
            <p:cNvGrpSpPr/>
            <p:nvPr/>
          </p:nvGrpSpPr>
          <p:grpSpPr>
            <a:xfrm flipH="1">
              <a:off x="7098143" y="2117846"/>
              <a:ext cx="1662745" cy="1476363"/>
              <a:chOff x="2111030" y="357646"/>
              <a:chExt cx="1662745" cy="1476363"/>
            </a:xfrm>
          </p:grpSpPr>
          <p:sp>
            <p:nvSpPr>
              <p:cNvPr id="1346" name="Google Shape;1346;p44"/>
              <p:cNvSpPr/>
              <p:nvPr/>
            </p:nvSpPr>
            <p:spPr>
              <a:xfrm>
                <a:off x="3127850" y="50926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4"/>
              <p:cNvSpPr/>
              <p:nvPr/>
            </p:nvSpPr>
            <p:spPr>
              <a:xfrm rot="-7200044">
                <a:off x="3171376" y="99413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4"/>
              <p:cNvSpPr/>
              <p:nvPr/>
            </p:nvSpPr>
            <p:spPr>
              <a:xfrm rot="729750">
                <a:off x="2613479" y="54242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4"/>
              <p:cNvSpPr/>
              <p:nvPr/>
            </p:nvSpPr>
            <p:spPr>
              <a:xfrm rot="-4243405">
                <a:off x="2259288" y="92679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4"/>
              <p:cNvSpPr/>
              <p:nvPr/>
            </p:nvSpPr>
            <p:spPr>
              <a:xfrm>
                <a:off x="2511800" y="71873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4"/>
              <p:cNvSpPr/>
              <p:nvPr/>
            </p:nvSpPr>
            <p:spPr>
              <a:xfrm>
                <a:off x="2913100" y="3866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4"/>
              <p:cNvSpPr/>
              <p:nvPr/>
            </p:nvSpPr>
            <p:spPr>
              <a:xfrm>
                <a:off x="3263675" y="3576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44"/>
            <p:cNvSpPr/>
            <p:nvPr/>
          </p:nvSpPr>
          <p:spPr>
            <a:xfrm rot="6016858" flipH="1">
              <a:off x="7421420" y="2899061"/>
              <a:ext cx="589541" cy="1180948"/>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718608" y="1460577"/>
            <a:ext cx="7550916" cy="2492990"/>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fr-FR" sz="2000" dirty="0" err="1"/>
              <a:t>Mặc</a:t>
            </a:r>
            <a:r>
              <a:rPr lang="fr-FR" sz="2000" dirty="0"/>
              <a:t> </a:t>
            </a:r>
            <a:r>
              <a:rPr lang="fr-FR" sz="2000" dirty="0" err="1"/>
              <a:t>dù</a:t>
            </a:r>
            <a:r>
              <a:rPr lang="fr-FR" sz="2000" dirty="0"/>
              <a:t> </a:t>
            </a:r>
            <a:r>
              <a:rPr lang="fr-FR" sz="2000" dirty="0" err="1"/>
              <a:t>các</a:t>
            </a:r>
            <a:r>
              <a:rPr lang="fr-FR" sz="2000" dirty="0"/>
              <a:t> </a:t>
            </a:r>
            <a:r>
              <a:rPr lang="fr-FR" sz="2000" dirty="0" err="1"/>
              <a:t>ông</a:t>
            </a:r>
            <a:r>
              <a:rPr lang="fr-FR" sz="2000" dirty="0"/>
              <a:t> </a:t>
            </a:r>
            <a:r>
              <a:rPr lang="fr-FR" sz="2000" dirty="0" err="1"/>
              <a:t>vua</a:t>
            </a:r>
            <a:r>
              <a:rPr lang="fr-FR" sz="2000" dirty="0"/>
              <a:t> </a:t>
            </a:r>
            <a:r>
              <a:rPr lang="fr-FR" sz="2000" dirty="0" err="1"/>
              <a:t>đã</a:t>
            </a:r>
            <a:r>
              <a:rPr lang="fr-FR" sz="2000" dirty="0"/>
              <a:t> </a:t>
            </a:r>
            <a:r>
              <a:rPr lang="fr-FR" sz="2000" dirty="0" err="1"/>
              <a:t>cố</a:t>
            </a:r>
            <a:r>
              <a:rPr lang="fr-FR" sz="2000" dirty="0"/>
              <a:t> </a:t>
            </a:r>
            <a:r>
              <a:rPr lang="fr-FR" sz="2000" dirty="0" err="1"/>
              <a:t>gắng</a:t>
            </a:r>
            <a:r>
              <a:rPr lang="fr-FR" sz="2000" dirty="0"/>
              <a:t> </a:t>
            </a:r>
            <a:r>
              <a:rPr lang="fr-FR" sz="2000" dirty="0" err="1"/>
              <a:t>thực</a:t>
            </a:r>
            <a:r>
              <a:rPr lang="fr-FR" sz="2000" dirty="0"/>
              <a:t> </a:t>
            </a:r>
            <a:r>
              <a:rPr lang="fr-FR" sz="2000" dirty="0" err="1"/>
              <a:t>thi</a:t>
            </a:r>
            <a:r>
              <a:rPr lang="fr-FR" sz="2000" dirty="0"/>
              <a:t> </a:t>
            </a:r>
            <a:r>
              <a:rPr lang="fr-FR" sz="2000" dirty="0" err="1"/>
              <a:t>nhiều</a:t>
            </a:r>
            <a:r>
              <a:rPr lang="fr-FR" sz="2000" dirty="0"/>
              <a:t> </a:t>
            </a:r>
            <a:r>
              <a:rPr lang="fr-FR" sz="2000" dirty="0" err="1"/>
              <a:t>chỉnh</a:t>
            </a:r>
            <a:r>
              <a:rPr lang="fr-FR" sz="2000" dirty="0"/>
              <a:t> </a:t>
            </a:r>
            <a:r>
              <a:rPr lang="fr-FR" sz="2000" dirty="0" err="1"/>
              <a:t>sách</a:t>
            </a:r>
            <a:r>
              <a:rPr lang="fr-FR" sz="2000" dirty="0"/>
              <a:t> </a:t>
            </a:r>
            <a:r>
              <a:rPr lang="fr-FR" sz="2000" dirty="0" err="1"/>
              <a:t>mềm</a:t>
            </a:r>
            <a:r>
              <a:rPr lang="fr-FR" sz="2000" dirty="0"/>
              <a:t> </a:t>
            </a:r>
            <a:r>
              <a:rPr lang="fr-FR" sz="2000" dirty="0" err="1"/>
              <a:t>mỏng</a:t>
            </a:r>
            <a:r>
              <a:rPr lang="fr-FR" sz="2000" dirty="0"/>
              <a:t> </a:t>
            </a:r>
            <a:r>
              <a:rPr lang="fr-FR" sz="2000" dirty="0" err="1"/>
              <a:t>để</a:t>
            </a:r>
            <a:r>
              <a:rPr lang="fr-FR" sz="2000" dirty="0"/>
              <a:t> </a:t>
            </a:r>
            <a:r>
              <a:rPr lang="fr-FR" sz="2000" dirty="0" err="1"/>
              <a:t>giữ</a:t>
            </a:r>
            <a:r>
              <a:rPr lang="fr-FR" sz="2000" dirty="0"/>
              <a:t> </a:t>
            </a:r>
            <a:r>
              <a:rPr lang="fr-FR" sz="2000" dirty="0" err="1"/>
              <a:t>yên</a:t>
            </a:r>
            <a:r>
              <a:rPr lang="fr-FR" sz="2000" dirty="0"/>
              <a:t> </a:t>
            </a:r>
            <a:r>
              <a:rPr lang="fr-FR" sz="2000" dirty="0" err="1"/>
              <a:t>và</a:t>
            </a:r>
            <a:r>
              <a:rPr lang="fr-FR" sz="2000" dirty="0"/>
              <a:t> </a:t>
            </a:r>
            <a:r>
              <a:rPr lang="fr-FR" sz="2000" dirty="0" err="1"/>
              <a:t>phát</a:t>
            </a:r>
            <a:r>
              <a:rPr lang="fr-FR" sz="2000" dirty="0"/>
              <a:t> </a:t>
            </a:r>
            <a:r>
              <a:rPr lang="fr-FR" sz="2000" dirty="0" err="1"/>
              <a:t>triển</a:t>
            </a:r>
            <a:r>
              <a:rPr lang="fr-FR" sz="2000" dirty="0"/>
              <a:t> </a:t>
            </a:r>
            <a:r>
              <a:rPr lang="fr-FR" sz="2000" dirty="0" err="1"/>
              <a:t>đất</a:t>
            </a:r>
            <a:r>
              <a:rPr lang="fr-FR" sz="2000" dirty="0"/>
              <a:t> </a:t>
            </a:r>
            <a:r>
              <a:rPr lang="fr-FR" sz="2000" dirty="0" err="1"/>
              <a:t>nước</a:t>
            </a:r>
            <a:r>
              <a:rPr lang="fr-FR" sz="2000" dirty="0"/>
              <a:t>, </a:t>
            </a:r>
            <a:r>
              <a:rPr lang="fr-FR" sz="2000" dirty="0" err="1"/>
              <a:t>nhưng</a:t>
            </a:r>
            <a:r>
              <a:rPr lang="fr-FR" sz="2000" dirty="0"/>
              <a:t> </a:t>
            </a:r>
            <a:r>
              <a:rPr lang="fr-FR" sz="2000" dirty="0" err="1"/>
              <a:t>sự</a:t>
            </a:r>
            <a:r>
              <a:rPr lang="fr-FR" sz="2000" dirty="0"/>
              <a:t> </a:t>
            </a:r>
            <a:r>
              <a:rPr lang="fr-FR" sz="2000" dirty="0" err="1"/>
              <a:t>phân</a:t>
            </a:r>
            <a:r>
              <a:rPr lang="fr-FR" sz="2000" dirty="0"/>
              <a:t> </a:t>
            </a:r>
            <a:r>
              <a:rPr lang="fr-FR" sz="2000" dirty="0" err="1"/>
              <a:t>biệt</a:t>
            </a:r>
            <a:r>
              <a:rPr lang="fr-FR" sz="2000" dirty="0"/>
              <a:t> </a:t>
            </a:r>
            <a:r>
              <a:rPr lang="fr-FR" sz="2000" dirty="0" err="1"/>
              <a:t>sắc</a:t>
            </a:r>
            <a:r>
              <a:rPr lang="fr-FR" sz="2000" dirty="0"/>
              <a:t> </a:t>
            </a:r>
            <a:r>
              <a:rPr lang="fr-FR" sz="2000" dirty="0" err="1"/>
              <a:t>tộc</a:t>
            </a:r>
            <a:r>
              <a:rPr lang="fr-FR" sz="2000" dirty="0"/>
              <a:t> </a:t>
            </a:r>
            <a:r>
              <a:rPr lang="fr-FR" sz="2000" dirty="0" err="1"/>
              <a:t>và</a:t>
            </a:r>
            <a:r>
              <a:rPr lang="fr-FR" sz="2000" dirty="0"/>
              <a:t> </a:t>
            </a:r>
            <a:r>
              <a:rPr lang="fr-FR" sz="2000" dirty="0" err="1"/>
              <a:t>tôn</a:t>
            </a:r>
            <a:r>
              <a:rPr lang="fr-FR" sz="2000" dirty="0"/>
              <a:t> </a:t>
            </a:r>
            <a:r>
              <a:rPr lang="fr-FR" sz="2000" dirty="0" err="1"/>
              <a:t>giáo</a:t>
            </a:r>
            <a:r>
              <a:rPr lang="fr-FR" sz="2000" dirty="0"/>
              <a:t> </a:t>
            </a:r>
            <a:r>
              <a:rPr lang="fr-FR" sz="2000" dirty="0" err="1"/>
              <a:t>không</a:t>
            </a:r>
            <a:r>
              <a:rPr lang="fr-FR" sz="2000" dirty="0"/>
              <a:t> </a:t>
            </a:r>
            <a:r>
              <a:rPr lang="fr-FR" sz="2000" dirty="0" err="1"/>
              <a:t>thể</a:t>
            </a:r>
            <a:r>
              <a:rPr lang="fr-FR" sz="2000" dirty="0"/>
              <a:t> </a:t>
            </a:r>
            <a:r>
              <a:rPr lang="fr-FR" sz="2000" dirty="0" err="1"/>
              <a:t>làm</a:t>
            </a:r>
            <a:r>
              <a:rPr lang="fr-FR" sz="2000" dirty="0"/>
              <a:t> tan </a:t>
            </a:r>
            <a:r>
              <a:rPr lang="fr-FR" sz="2000" dirty="0" err="1"/>
              <a:t>đi</a:t>
            </a:r>
            <a:r>
              <a:rPr lang="fr-FR" sz="2000" dirty="0"/>
              <a:t> </a:t>
            </a:r>
            <a:r>
              <a:rPr lang="fr-FR" sz="2000" dirty="0" err="1"/>
              <a:t>nỗi</a:t>
            </a:r>
            <a:r>
              <a:rPr lang="fr-FR" sz="2000" dirty="0"/>
              <a:t> </a:t>
            </a:r>
            <a:r>
              <a:rPr lang="fr-FR" sz="2000" dirty="0" err="1"/>
              <a:t>bất</a:t>
            </a:r>
            <a:r>
              <a:rPr lang="fr-FR" sz="2000" dirty="0"/>
              <a:t> </a:t>
            </a:r>
            <a:r>
              <a:rPr lang="fr-FR" sz="2000" dirty="0" err="1" smtClean="0"/>
              <a:t>bình</a:t>
            </a:r>
            <a:r>
              <a:rPr lang="fr-FR" sz="2000" dirty="0" smtClean="0"/>
              <a:t> </a:t>
            </a:r>
            <a:r>
              <a:rPr lang="fr-FR" sz="2000" dirty="0" err="1" smtClean="0"/>
              <a:t>trong</a:t>
            </a:r>
            <a:r>
              <a:rPr lang="fr-FR" sz="2000" dirty="0" smtClean="0"/>
              <a:t> </a:t>
            </a:r>
            <a:r>
              <a:rPr lang="fr-FR" sz="2000" dirty="0" err="1"/>
              <a:t>nhân</a:t>
            </a:r>
            <a:r>
              <a:rPr lang="fr-FR" sz="2000" dirty="0"/>
              <a:t> </a:t>
            </a:r>
            <a:r>
              <a:rPr lang="fr-FR" sz="2000" dirty="0" err="1"/>
              <a:t>dân</a:t>
            </a:r>
            <a:r>
              <a:rPr lang="fr-FR" sz="2000" dirty="0"/>
              <a:t>. </a:t>
            </a:r>
            <a:endParaRPr lang="fr-FR" sz="2000" dirty="0" smtClean="0"/>
          </a:p>
          <a:p>
            <a:pPr marL="342900" indent="-342900" algn="just">
              <a:lnSpc>
                <a:spcPct val="130000"/>
              </a:lnSpc>
              <a:buFont typeface="Arial" panose="020B0604020202020204" pitchFamily="34" charset="0"/>
              <a:buChar char="•"/>
            </a:pPr>
            <a:r>
              <a:rPr lang="fr-FR" sz="2000" dirty="0" err="1" smtClean="0"/>
              <a:t>Hậu</a:t>
            </a:r>
            <a:r>
              <a:rPr lang="fr-FR" sz="2000" dirty="0" smtClean="0"/>
              <a:t> </a:t>
            </a:r>
            <a:r>
              <a:rPr lang="fr-FR" sz="2000" dirty="0" err="1" smtClean="0"/>
              <a:t>quả</a:t>
            </a:r>
            <a:r>
              <a:rPr lang="fr-FR" sz="2000" dirty="0" smtClean="0"/>
              <a:t>: </a:t>
            </a:r>
            <a:r>
              <a:rPr lang="fr-FR" sz="2000" dirty="0" err="1" smtClean="0"/>
              <a:t>Mâu</a:t>
            </a:r>
            <a:r>
              <a:rPr lang="fr-FR" sz="2000" dirty="0" smtClean="0"/>
              <a:t> </a:t>
            </a:r>
            <a:r>
              <a:rPr lang="fr-FR" sz="2000" dirty="0" err="1"/>
              <a:t>thuẫn</a:t>
            </a:r>
            <a:r>
              <a:rPr lang="fr-FR" sz="2000" dirty="0"/>
              <a:t> </a:t>
            </a:r>
            <a:r>
              <a:rPr lang="fr-FR" sz="2000" dirty="0" err="1"/>
              <a:t>dân</a:t>
            </a:r>
            <a:r>
              <a:rPr lang="fr-FR" sz="2000" dirty="0"/>
              <a:t> </a:t>
            </a:r>
            <a:r>
              <a:rPr lang="fr-FR" sz="2000" dirty="0" err="1"/>
              <a:t>tộc</a:t>
            </a:r>
            <a:r>
              <a:rPr lang="fr-FR" sz="2000" dirty="0"/>
              <a:t> gay </a:t>
            </a:r>
            <a:r>
              <a:rPr lang="fr-FR" sz="2000" dirty="0" err="1"/>
              <a:t>gắt</a:t>
            </a:r>
            <a:r>
              <a:rPr lang="fr-FR" sz="2000" dirty="0"/>
              <a:t> </a:t>
            </a:r>
            <a:r>
              <a:rPr lang="fr-FR" sz="2000" dirty="0" err="1"/>
              <a:t>làm</a:t>
            </a:r>
            <a:r>
              <a:rPr lang="fr-FR" sz="2000" dirty="0"/>
              <a:t> </a:t>
            </a:r>
            <a:r>
              <a:rPr lang="fr-FR" sz="2000" dirty="0" err="1"/>
              <a:t>bùng</a:t>
            </a:r>
            <a:r>
              <a:rPr lang="fr-FR" sz="2000" dirty="0"/>
              <a:t> </a:t>
            </a:r>
            <a:r>
              <a:rPr lang="fr-FR" sz="2000" dirty="0" err="1"/>
              <a:t>nổ</a:t>
            </a:r>
            <a:r>
              <a:rPr lang="fr-FR" sz="2000" dirty="0"/>
              <a:t> </a:t>
            </a:r>
            <a:r>
              <a:rPr lang="fr-FR" sz="2000" dirty="0" err="1"/>
              <a:t>các</a:t>
            </a:r>
            <a:r>
              <a:rPr lang="fr-FR" sz="2000" dirty="0"/>
              <a:t> </a:t>
            </a:r>
            <a:r>
              <a:rPr lang="fr-FR" sz="2000" dirty="0" err="1"/>
              <a:t>cuộc</a:t>
            </a:r>
            <a:r>
              <a:rPr lang="fr-FR" sz="2000" dirty="0"/>
              <a:t> </a:t>
            </a:r>
            <a:r>
              <a:rPr lang="fr-FR" sz="2000" dirty="0" err="1"/>
              <a:t>đấu</a:t>
            </a:r>
            <a:r>
              <a:rPr lang="fr-FR" sz="2000" dirty="0"/>
              <a:t> </a:t>
            </a:r>
            <a:r>
              <a:rPr lang="fr-FR" sz="2000" dirty="0" err="1"/>
              <a:t>tranh</a:t>
            </a:r>
            <a:r>
              <a:rPr lang="fr-FR" sz="2000" dirty="0"/>
              <a:t> </a:t>
            </a:r>
            <a:r>
              <a:rPr lang="fr-FR" sz="2000" dirty="0" err="1"/>
              <a:t>của</a:t>
            </a:r>
            <a:r>
              <a:rPr lang="fr-FR" sz="2000" dirty="0"/>
              <a:t> </a:t>
            </a:r>
            <a:r>
              <a:rPr lang="fr-FR" sz="2000" dirty="0" err="1"/>
              <a:t>nhân</a:t>
            </a:r>
            <a:r>
              <a:rPr lang="fr-FR" sz="2000" dirty="0"/>
              <a:t> </a:t>
            </a:r>
            <a:r>
              <a:rPr lang="fr-FR" sz="2000" dirty="0" err="1"/>
              <a:t>dân</a:t>
            </a:r>
            <a:r>
              <a:rPr lang="fr-FR" sz="2000" dirty="0"/>
              <a:t> </a:t>
            </a:r>
            <a:r>
              <a:rPr lang="fr-FR" sz="2000" dirty="0" err="1"/>
              <a:t>chống</a:t>
            </a:r>
            <a:r>
              <a:rPr lang="fr-FR" sz="2000" dirty="0"/>
              <a:t> </a:t>
            </a:r>
            <a:r>
              <a:rPr lang="fr-FR" sz="2000" dirty="0" err="1"/>
              <a:t>lại</a:t>
            </a:r>
            <a:r>
              <a:rPr lang="fr-FR" sz="2000" dirty="0"/>
              <a:t> </a:t>
            </a:r>
            <a:r>
              <a:rPr lang="fr-FR" sz="2000" dirty="0" err="1"/>
              <a:t>triều</a:t>
            </a:r>
            <a:r>
              <a:rPr lang="fr-FR" sz="2000" dirty="0"/>
              <a:t> </a:t>
            </a:r>
            <a:r>
              <a:rPr lang="fr-FR" sz="2000" dirty="0" err="1"/>
              <a:t>đình</a:t>
            </a:r>
            <a:r>
              <a:rPr lang="fr-FR" sz="2000" dirty="0"/>
              <a:t>.</a:t>
            </a:r>
            <a:endParaRPr lang="en-US" sz="2000" dirty="0"/>
          </a:p>
        </p:txBody>
      </p:sp>
      <p:sp>
        <p:nvSpPr>
          <p:cNvPr id="82" name="TextBox 81">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i="1" dirty="0">
                <a:solidFill>
                  <a:schemeClr val="accent2"/>
                </a:solidFill>
              </a:rPr>
              <a:t>b</a:t>
            </a:r>
            <a:r>
              <a:rPr lang="en-US" sz="3000" b="1" i="1" dirty="0" smtClean="0">
                <a:solidFill>
                  <a:schemeClr val="accent2"/>
                </a:solidFill>
              </a:rPr>
              <a:t>. </a:t>
            </a:r>
            <a:r>
              <a:rPr lang="en-US" sz="3000" b="1" i="1" dirty="0" err="1" smtClean="0">
                <a:solidFill>
                  <a:schemeClr val="accent2"/>
                </a:solidFill>
              </a:rPr>
              <a:t>Vương</a:t>
            </a:r>
            <a:r>
              <a:rPr lang="en-US" sz="3000" b="1" i="1" dirty="0" smtClean="0">
                <a:solidFill>
                  <a:schemeClr val="accent2"/>
                </a:solidFill>
              </a:rPr>
              <a:t> </a:t>
            </a:r>
            <a:r>
              <a:rPr lang="en-US" sz="3000" b="1" i="1" dirty="0" err="1" smtClean="0">
                <a:solidFill>
                  <a:schemeClr val="accent2"/>
                </a:solidFill>
              </a:rPr>
              <a:t>triều</a:t>
            </a:r>
            <a:r>
              <a:rPr lang="en-US" sz="3000" b="1" i="1" dirty="0" smtClean="0">
                <a:solidFill>
                  <a:schemeClr val="accent2"/>
                </a:solidFill>
              </a:rPr>
              <a:t> </a:t>
            </a:r>
            <a:r>
              <a:rPr lang="en-US" sz="3000" b="1" i="1" dirty="0" err="1" smtClean="0">
                <a:solidFill>
                  <a:schemeClr val="accent2"/>
                </a:solidFill>
              </a:rPr>
              <a:t>Hồi</a:t>
            </a:r>
            <a:r>
              <a:rPr lang="en-US" sz="3000" b="1" i="1" dirty="0" smtClean="0">
                <a:solidFill>
                  <a:schemeClr val="accent2"/>
                </a:solidFill>
              </a:rPr>
              <a:t> </a:t>
            </a:r>
            <a:r>
              <a:rPr lang="en-US" sz="3000" b="1" i="1" dirty="0" err="1" smtClean="0">
                <a:solidFill>
                  <a:schemeClr val="accent2"/>
                </a:solidFill>
              </a:rPr>
              <a:t>giáo</a:t>
            </a:r>
            <a:r>
              <a:rPr lang="en-US" sz="3000" b="1" i="1" dirty="0" smtClean="0">
                <a:solidFill>
                  <a:schemeClr val="accent2"/>
                </a:solidFill>
              </a:rPr>
              <a:t> </a:t>
            </a:r>
            <a:r>
              <a:rPr lang="en-US" sz="3000" b="1" i="1" dirty="0" err="1" smtClean="0">
                <a:solidFill>
                  <a:schemeClr val="accent2"/>
                </a:solidFill>
              </a:rPr>
              <a:t>Đê</a:t>
            </a:r>
            <a:r>
              <a:rPr lang="en-US" sz="3000" b="1" i="1" dirty="0" smtClean="0">
                <a:solidFill>
                  <a:schemeClr val="accent2"/>
                </a:solidFill>
              </a:rPr>
              <a:t> - li</a:t>
            </a:r>
            <a:endParaRPr lang="en-US" sz="3000" b="1" i="1" dirty="0">
              <a:solidFill>
                <a:schemeClr val="accent2"/>
              </a:solidFill>
            </a:endParaRPr>
          </a:p>
        </p:txBody>
      </p:sp>
      <p:pic>
        <p:nvPicPr>
          <p:cNvPr id="2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flipH="1">
            <a:off x="5756244" y="3605645"/>
            <a:ext cx="1957258" cy="1639202"/>
          </a:xfrm>
          <a:prstGeom prst="rect">
            <a:avLst/>
          </a:prstGeom>
        </p:spPr>
      </p:pic>
    </p:spTree>
    <p:extLst>
      <p:ext uri="{BB962C8B-B14F-4D97-AF65-F5344CB8AC3E}">
        <p14:creationId xmlns:p14="http://schemas.microsoft.com/office/powerpoint/2010/main" val="4578805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68" name="TextBox 67">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i="1" dirty="0" smtClean="0">
                <a:solidFill>
                  <a:schemeClr val="accent2"/>
                </a:solidFill>
              </a:rPr>
              <a:t>c</a:t>
            </a:r>
            <a:r>
              <a:rPr lang="en-US" sz="3000" b="1" i="1" dirty="0" smtClean="0">
                <a:solidFill>
                  <a:schemeClr val="accent2"/>
                </a:solidFill>
              </a:rPr>
              <a:t>. </a:t>
            </a:r>
            <a:r>
              <a:rPr lang="en-US" sz="3000" b="1" i="1" dirty="0" err="1" smtClean="0">
                <a:solidFill>
                  <a:schemeClr val="accent2"/>
                </a:solidFill>
              </a:rPr>
              <a:t>Vương</a:t>
            </a:r>
            <a:r>
              <a:rPr lang="en-US" sz="3000" b="1" i="1" dirty="0" smtClean="0">
                <a:solidFill>
                  <a:schemeClr val="accent2"/>
                </a:solidFill>
              </a:rPr>
              <a:t> </a:t>
            </a:r>
            <a:r>
              <a:rPr lang="en-US" sz="3000" b="1" i="1" dirty="0" err="1" smtClean="0">
                <a:solidFill>
                  <a:schemeClr val="accent2"/>
                </a:solidFill>
              </a:rPr>
              <a:t>triều</a:t>
            </a:r>
            <a:r>
              <a:rPr lang="en-US" sz="3000" b="1" i="1" dirty="0" smtClean="0">
                <a:solidFill>
                  <a:schemeClr val="accent2"/>
                </a:solidFill>
              </a:rPr>
              <a:t> </a:t>
            </a:r>
            <a:r>
              <a:rPr lang="en-US" sz="3000" b="1" i="1" dirty="0" err="1" smtClean="0">
                <a:solidFill>
                  <a:schemeClr val="accent2"/>
                </a:solidFill>
              </a:rPr>
              <a:t>Mô</a:t>
            </a:r>
            <a:r>
              <a:rPr lang="en-US" sz="3000" b="1" i="1" dirty="0" smtClean="0">
                <a:solidFill>
                  <a:schemeClr val="accent2"/>
                </a:solidFill>
              </a:rPr>
              <a:t> - </a:t>
            </a:r>
            <a:r>
              <a:rPr lang="en-US" sz="3000" b="1" i="1" dirty="0" err="1" smtClean="0">
                <a:solidFill>
                  <a:schemeClr val="accent2"/>
                </a:solidFill>
              </a:rPr>
              <a:t>gôn</a:t>
            </a:r>
            <a:endParaRPr lang="en-US" sz="3000" b="1" i="1" dirty="0">
              <a:solidFill>
                <a:schemeClr val="accent2"/>
              </a:solidFill>
            </a:endParaRPr>
          </a:p>
        </p:txBody>
      </p:sp>
      <p:pic>
        <p:nvPicPr>
          <p:cNvPr id="3" name="Picture 2"/>
          <p:cNvPicPr>
            <a:picLocks noChangeAspect="1"/>
          </p:cNvPicPr>
          <p:nvPr/>
        </p:nvPicPr>
        <p:blipFill>
          <a:blip r:embed="rId3"/>
          <a:stretch>
            <a:fillRect/>
          </a:stretch>
        </p:blipFill>
        <p:spPr>
          <a:xfrm>
            <a:off x="529071" y="1205345"/>
            <a:ext cx="5362575" cy="3129373"/>
          </a:xfrm>
          <a:prstGeom prst="rect">
            <a:avLst/>
          </a:prstGeom>
        </p:spPr>
      </p:pic>
      <p:pic>
        <p:nvPicPr>
          <p:cNvPr id="4" name="Picture 3"/>
          <p:cNvPicPr>
            <a:picLocks noChangeAspect="1"/>
          </p:cNvPicPr>
          <p:nvPr/>
        </p:nvPicPr>
        <p:blipFill>
          <a:blip r:embed="rId4"/>
          <a:stretch>
            <a:fillRect/>
          </a:stretch>
        </p:blipFill>
        <p:spPr>
          <a:xfrm>
            <a:off x="6228050" y="1138984"/>
            <a:ext cx="2174882" cy="3262096"/>
          </a:xfrm>
          <a:prstGeom prst="rect">
            <a:avLst/>
          </a:prstGeom>
        </p:spPr>
      </p:pic>
      <p:sp>
        <p:nvSpPr>
          <p:cNvPr id="5" name="Rectangle 4"/>
          <p:cNvSpPr/>
          <p:nvPr/>
        </p:nvSpPr>
        <p:spPr>
          <a:xfrm>
            <a:off x="415636" y="4452947"/>
            <a:ext cx="8312727" cy="492443"/>
          </a:xfrm>
          <a:prstGeom prst="rect">
            <a:avLst/>
          </a:prstGeom>
        </p:spPr>
        <p:txBody>
          <a:bodyPr wrap="square">
            <a:spAutoFit/>
          </a:bodyPr>
          <a:lstStyle/>
          <a:p>
            <a:pPr marL="342900" indent="-342900" algn="ctr">
              <a:lnSpc>
                <a:spcPct val="130000"/>
              </a:lnSpc>
              <a:buFont typeface="Wingdings" panose="05000000000000000000" pitchFamily="2" charset="2"/>
              <a:buChar char="Ø"/>
            </a:pPr>
            <a:r>
              <a:rPr lang="fr-FR" sz="2000" dirty="0" err="1">
                <a:latin typeface="+mj-lt"/>
                <a:ea typeface="Calibri" panose="020F0502020204030204" pitchFamily="34" charset="0"/>
                <a:cs typeface="Times New Roman" panose="02020603050405020304" pitchFamily="18" charset="0"/>
              </a:rPr>
              <a:t>Đ</a:t>
            </a:r>
            <a:r>
              <a:rPr lang="fr-FR" sz="2000" dirty="0" err="1" smtClean="0">
                <a:latin typeface="+mj-lt"/>
                <a:ea typeface="Calibri" panose="020F0502020204030204" pitchFamily="34" charset="0"/>
                <a:cs typeface="Times New Roman" panose="02020603050405020304" pitchFamily="18" charset="0"/>
              </a:rPr>
              <a:t>ọc</a:t>
            </a:r>
            <a:r>
              <a:rPr lang="fr-FR" sz="2000" dirty="0" smtClean="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thông</a:t>
            </a:r>
            <a:r>
              <a:rPr lang="fr-FR" sz="2000" dirty="0">
                <a:latin typeface="+mj-lt"/>
                <a:ea typeface="Calibri" panose="020F0502020204030204" pitchFamily="34" charset="0"/>
                <a:cs typeface="Times New Roman" panose="02020603050405020304" pitchFamily="18" charset="0"/>
              </a:rPr>
              <a:t> tin </a:t>
            </a:r>
            <a:r>
              <a:rPr lang="fr-FR" sz="2000" dirty="0" err="1">
                <a:latin typeface="+mj-lt"/>
                <a:ea typeface="Calibri" panose="020F0502020204030204" pitchFamily="34" charset="0"/>
                <a:cs typeface="Times New Roman" panose="02020603050405020304" pitchFamily="18" charset="0"/>
              </a:rPr>
              <a:t>mục</a:t>
            </a:r>
            <a:r>
              <a:rPr lang="fr-FR" sz="2000" dirty="0">
                <a:latin typeface="+mj-lt"/>
                <a:ea typeface="Calibri" panose="020F0502020204030204" pitchFamily="34" charset="0"/>
                <a:cs typeface="Times New Roman" panose="02020603050405020304" pitchFamily="18" charset="0"/>
              </a:rPr>
              <a:t> 3c, </a:t>
            </a:r>
            <a:r>
              <a:rPr lang="fr-FR" sz="2000" dirty="0" err="1">
                <a:latin typeface="+mj-lt"/>
                <a:ea typeface="Calibri" panose="020F0502020204030204" pitchFamily="34" charset="0"/>
                <a:cs typeface="Times New Roman" panose="02020603050405020304" pitchFamily="18" charset="0"/>
              </a:rPr>
              <a:t>Hình</a:t>
            </a:r>
            <a:r>
              <a:rPr lang="fr-FR" sz="2000" dirty="0">
                <a:latin typeface="+mj-lt"/>
                <a:ea typeface="Calibri" panose="020F0502020204030204" pitchFamily="34" charset="0"/>
                <a:cs typeface="Times New Roman" panose="02020603050405020304" pitchFamily="18" charset="0"/>
              </a:rPr>
              <a:t> 3, </a:t>
            </a:r>
            <a:r>
              <a:rPr lang="fr-FR" sz="2000" dirty="0" err="1">
                <a:latin typeface="+mj-lt"/>
                <a:ea typeface="Calibri" panose="020F0502020204030204" pitchFamily="34" charset="0"/>
                <a:cs typeface="Times New Roman" panose="02020603050405020304" pitchFamily="18" charset="0"/>
              </a:rPr>
              <a:t>sơ</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đồ</a:t>
            </a:r>
            <a:r>
              <a:rPr lang="fr-FR" sz="2000" dirty="0">
                <a:latin typeface="+mj-lt"/>
                <a:ea typeface="Calibri" panose="020F0502020204030204" pitchFamily="34" charset="0"/>
                <a:cs typeface="Times New Roman" panose="02020603050405020304" pitchFamily="18" charset="0"/>
              </a:rPr>
              <a:t> SGK tr.31, 31 </a:t>
            </a:r>
            <a:r>
              <a:rPr lang="fr-FR" sz="2000" dirty="0" err="1">
                <a:latin typeface="+mj-lt"/>
                <a:ea typeface="Calibri" panose="020F0502020204030204" pitchFamily="34" charset="0"/>
                <a:cs typeface="Times New Roman" panose="02020603050405020304" pitchFamily="18" charset="0"/>
              </a:rPr>
              <a:t>và</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trả</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câu</a:t>
            </a:r>
            <a:r>
              <a:rPr lang="fr-FR" sz="2000" dirty="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hỏi</a:t>
            </a:r>
            <a:endParaRPr lang="en-US" sz="2000" dirty="0">
              <a:latin typeface="+mj-l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90"/>
                                          </p:val>
                                        </p:tav>
                                        <p:tav tm="100000">
                                          <p:val>
                                            <p:fltVal val="0"/>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50"/>
          <p:cNvSpPr/>
          <p:nvPr/>
        </p:nvSpPr>
        <p:spPr>
          <a:xfrm>
            <a:off x="2479901" y="1132914"/>
            <a:ext cx="3997159" cy="172904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TextBox 38">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dirty="0" smtClean="0">
                <a:solidFill>
                  <a:schemeClr val="bg1"/>
                </a:solidFill>
              </a:rPr>
              <a:t>HOẠT ĐỘNG NHÓM</a:t>
            </a:r>
            <a:endParaRPr lang="en-US" sz="3000" b="1" dirty="0">
              <a:solidFill>
                <a:schemeClr val="bg1"/>
              </a:solidFill>
            </a:endParaRPr>
          </a:p>
        </p:txBody>
      </p:sp>
      <p:sp>
        <p:nvSpPr>
          <p:cNvPr id="8" name="Rectangle 7"/>
          <p:cNvSpPr/>
          <p:nvPr/>
        </p:nvSpPr>
        <p:spPr>
          <a:xfrm>
            <a:off x="2538814" y="1551158"/>
            <a:ext cx="3879333" cy="892552"/>
          </a:xfrm>
          <a:prstGeom prst="rect">
            <a:avLst/>
          </a:prstGeom>
        </p:spPr>
        <p:txBody>
          <a:bodyPr wrap="square">
            <a:spAutoFit/>
          </a:bodyPr>
          <a:lstStyle/>
          <a:p>
            <a:pPr algn="just">
              <a:lnSpc>
                <a:spcPct val="130000"/>
              </a:lnSpc>
            </a:pPr>
            <a:r>
              <a:rPr lang="fr-FR" sz="2000" dirty="0" err="1">
                <a:latin typeface="+mj-lt"/>
                <a:ea typeface="Calibri" panose="020F0502020204030204" pitchFamily="34" charset="0"/>
                <a:cs typeface="Times New Roman" panose="02020603050405020304" pitchFamily="18" charset="0"/>
              </a:rPr>
              <a:t>Nhóm</a:t>
            </a:r>
            <a:r>
              <a:rPr lang="fr-FR" sz="2000" dirty="0">
                <a:latin typeface="+mj-lt"/>
                <a:ea typeface="Calibri" panose="020F0502020204030204" pitchFamily="34" charset="0"/>
                <a:cs typeface="Times New Roman" panose="02020603050405020304" pitchFamily="18" charset="0"/>
              </a:rPr>
              <a:t> 1: </a:t>
            </a:r>
            <a:r>
              <a:rPr lang="fr-FR" sz="2000" dirty="0" err="1">
                <a:latin typeface="+mj-lt"/>
                <a:ea typeface="Calibri" panose="020F0502020204030204" pitchFamily="34" charset="0"/>
                <a:cs typeface="Times New Roman" panose="02020603050405020304" pitchFamily="18" charset="0"/>
              </a:rPr>
              <a:t>Trình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bày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sự</a:t>
            </a:r>
            <a:r>
              <a:rPr lang="fr-FR" sz="2000" dirty="0">
                <a:latin typeface="+mj-lt"/>
                <a:ea typeface="Calibri" panose="020F0502020204030204" pitchFamily="34" charset="0"/>
                <a:cs typeface="Times New Roman" panose="02020603050405020304" pitchFamily="18" charset="0"/>
              </a:rPr>
              <a:t> ra </a:t>
            </a:r>
            <a:r>
              <a:rPr lang="fr-FR" sz="2000" dirty="0" err="1">
                <a:latin typeface="+mj-lt"/>
                <a:ea typeface="Calibri" panose="020F0502020204030204" pitchFamily="34" charset="0"/>
                <a:cs typeface="Times New Roman" panose="02020603050405020304" pitchFamily="18" charset="0"/>
              </a:rPr>
              <a:t>đời</a:t>
            </a:r>
            <a:r>
              <a:rPr lang="fr-FR" sz="2000" dirty="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của</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vương</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triều</a:t>
            </a:r>
            <a:r>
              <a:rPr lang="fr-FR" sz="2000" dirty="0" smtClean="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Mô-gôn</a:t>
            </a:r>
            <a:r>
              <a:rPr lang="fr-FR" sz="2000" dirty="0" smtClean="0">
                <a:latin typeface="+mj-lt"/>
                <a:ea typeface="Calibri" panose="020F0502020204030204" pitchFamily="34" charset="0"/>
                <a:cs typeface="Times New Roman" panose="02020603050405020304" pitchFamily="18" charset="0"/>
              </a:rPr>
              <a:t>.</a:t>
            </a:r>
            <a:endParaRPr lang="en-US" sz="2000" dirty="0">
              <a:latin typeface="+mj-lt"/>
            </a:endParaRPr>
          </a:p>
        </p:txBody>
      </p:sp>
      <p:sp>
        <p:nvSpPr>
          <p:cNvPr id="41" name="Google Shape;1535;p50"/>
          <p:cNvSpPr/>
          <p:nvPr/>
        </p:nvSpPr>
        <p:spPr>
          <a:xfrm>
            <a:off x="304737" y="3103727"/>
            <a:ext cx="3997159" cy="172904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Rectangle 41"/>
          <p:cNvSpPr/>
          <p:nvPr/>
        </p:nvSpPr>
        <p:spPr>
          <a:xfrm>
            <a:off x="275279" y="3521971"/>
            <a:ext cx="4056073" cy="892552"/>
          </a:xfrm>
          <a:prstGeom prst="rect">
            <a:avLst/>
          </a:prstGeom>
        </p:spPr>
        <p:txBody>
          <a:bodyPr wrap="square">
            <a:spAutoFit/>
          </a:bodyPr>
          <a:lstStyle/>
          <a:p>
            <a:pPr algn="just">
              <a:lnSpc>
                <a:spcPct val="130000"/>
              </a:lnSpc>
            </a:pPr>
            <a:r>
              <a:rPr lang="fr-FR" sz="2000" dirty="0" err="1">
                <a:latin typeface="+mj-lt"/>
                <a:ea typeface="Calibri" panose="020F0502020204030204" pitchFamily="34" charset="0"/>
                <a:cs typeface="Times New Roman" panose="02020603050405020304" pitchFamily="18" charset="0"/>
              </a:rPr>
              <a:t>Nhóm</a:t>
            </a:r>
            <a:r>
              <a:rPr lang="fr-FR" sz="2000" dirty="0">
                <a:latin typeface="+mj-lt"/>
                <a:ea typeface="Calibri" panose="020F0502020204030204" pitchFamily="34" charset="0"/>
                <a:cs typeface="Times New Roman" panose="02020603050405020304" pitchFamily="18" charset="0"/>
              </a:rPr>
              <a:t> </a:t>
            </a:r>
            <a:r>
              <a:rPr lang="fr-FR" sz="2000" dirty="0" smtClean="0">
                <a:latin typeface="+mj-lt"/>
                <a:ea typeface="Calibri" panose="020F0502020204030204" pitchFamily="34" charset="0"/>
                <a:cs typeface="Times New Roman" panose="02020603050405020304" pitchFamily="18" charset="0"/>
              </a:rPr>
              <a:t>2: </a:t>
            </a:r>
            <a:r>
              <a:rPr lang="fr-FR" sz="2000" dirty="0" err="1">
                <a:latin typeface="+mj-lt"/>
                <a:ea typeface="Calibri" panose="020F0502020204030204" pitchFamily="34" charset="0"/>
                <a:cs typeface="Times New Roman" panose="02020603050405020304" pitchFamily="18" charset="0"/>
              </a:rPr>
              <a:t>Trình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bày</a:t>
            </a:r>
            <a:r>
              <a:rPr lang="fr-FR" sz="2000" dirty="0">
                <a:latin typeface="+mj-lt"/>
                <a:ea typeface="Calibri" panose="020F0502020204030204" pitchFamily="34" charset="0"/>
                <a:cs typeface="Times New Roman" panose="02020603050405020304" pitchFamily="18" charset="0"/>
              </a:rPr>
              <a:t> </a:t>
            </a:r>
            <a:r>
              <a:rPr lang="fr-FR" sz="2000" dirty="0" err="1"/>
              <a:t>tình</a:t>
            </a:r>
            <a:r>
              <a:rPr lang="fr-FR" sz="2000" dirty="0"/>
              <a:t> </a:t>
            </a:r>
            <a:r>
              <a:rPr lang="fr-FR" sz="2000" dirty="0" err="1"/>
              <a:t>hình</a:t>
            </a:r>
            <a:r>
              <a:rPr lang="fr-FR" sz="2000" dirty="0"/>
              <a:t> </a:t>
            </a:r>
            <a:r>
              <a:rPr lang="fr-FR" sz="2000" dirty="0" err="1" smtClean="0"/>
              <a:t>chính</a:t>
            </a:r>
            <a:r>
              <a:rPr lang="fr-FR" sz="2000" dirty="0" smtClean="0"/>
              <a:t> </a:t>
            </a:r>
            <a:r>
              <a:rPr lang="fr-FR" sz="2000" dirty="0" err="1" smtClean="0"/>
              <a:t>trị</a:t>
            </a:r>
            <a:r>
              <a:rPr lang="fr-FR" sz="2000" dirty="0" smtClean="0"/>
              <a:t> </a:t>
            </a:r>
            <a:r>
              <a:rPr lang="fr-FR" sz="2000" dirty="0" err="1" smtClean="0"/>
              <a:t>Ấn</a:t>
            </a:r>
            <a:r>
              <a:rPr lang="fr-FR" sz="2000" dirty="0" smtClean="0"/>
              <a:t> </a:t>
            </a:r>
            <a:r>
              <a:rPr lang="fr-FR" sz="2000" dirty="0" err="1" smtClean="0"/>
              <a:t>Độ</a:t>
            </a:r>
            <a:r>
              <a:rPr lang="fr-FR" sz="2000" dirty="0" smtClean="0"/>
              <a:t> </a:t>
            </a:r>
            <a:r>
              <a:rPr lang="fr-FR" sz="2000" dirty="0" err="1" smtClean="0"/>
              <a:t>thời</a:t>
            </a:r>
            <a:r>
              <a:rPr lang="fr-FR" sz="2000" dirty="0" smtClean="0"/>
              <a:t> </a:t>
            </a:r>
            <a:r>
              <a:rPr lang="fr-FR" sz="2000" dirty="0" err="1">
                <a:ea typeface="Calibri" panose="020F0502020204030204" pitchFamily="34" charset="0"/>
                <a:cs typeface="Times New Roman" panose="02020603050405020304" pitchFamily="18" charset="0"/>
              </a:rPr>
              <a:t>vương</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triều</a:t>
            </a:r>
            <a:r>
              <a:rPr lang="fr-FR" sz="2000" dirty="0">
                <a:ea typeface="Calibri" panose="020F0502020204030204" pitchFamily="34" charset="0"/>
                <a:cs typeface="Times New Roman" panose="02020603050405020304" pitchFamily="18" charset="0"/>
              </a:rPr>
              <a:t> </a:t>
            </a:r>
            <a:r>
              <a:rPr lang="fr-FR" sz="2000" dirty="0" err="1" smtClean="0">
                <a:ea typeface="Calibri" panose="020F0502020204030204" pitchFamily="34" charset="0"/>
                <a:cs typeface="Times New Roman" panose="02020603050405020304" pitchFamily="18" charset="0"/>
              </a:rPr>
              <a:t>Mô-gôn</a:t>
            </a:r>
            <a:r>
              <a:rPr lang="fr-FR" sz="2000" dirty="0" smtClean="0"/>
              <a:t>.</a:t>
            </a:r>
            <a:endParaRPr lang="en-US" sz="2000" dirty="0"/>
          </a:p>
        </p:txBody>
      </p:sp>
      <p:sp>
        <p:nvSpPr>
          <p:cNvPr id="43" name="Google Shape;1535;p50"/>
          <p:cNvSpPr/>
          <p:nvPr/>
        </p:nvSpPr>
        <p:spPr>
          <a:xfrm>
            <a:off x="4783219" y="3103727"/>
            <a:ext cx="3997159" cy="172904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Rectangle 43"/>
          <p:cNvSpPr/>
          <p:nvPr/>
        </p:nvSpPr>
        <p:spPr>
          <a:xfrm>
            <a:off x="4842131" y="3321916"/>
            <a:ext cx="3938247" cy="1292662"/>
          </a:xfrm>
          <a:prstGeom prst="rect">
            <a:avLst/>
          </a:prstGeom>
        </p:spPr>
        <p:txBody>
          <a:bodyPr wrap="square">
            <a:spAutoFit/>
          </a:bodyPr>
          <a:lstStyle/>
          <a:p>
            <a:pPr algn="just">
              <a:lnSpc>
                <a:spcPct val="130000"/>
              </a:lnSpc>
            </a:pPr>
            <a:r>
              <a:rPr lang="fr-FR" sz="2000" dirty="0" err="1">
                <a:latin typeface="+mj-lt"/>
                <a:ea typeface="Calibri" panose="020F0502020204030204" pitchFamily="34" charset="0"/>
                <a:cs typeface="Times New Roman" panose="02020603050405020304" pitchFamily="18" charset="0"/>
              </a:rPr>
              <a:t>Nhóm</a:t>
            </a:r>
            <a:r>
              <a:rPr lang="fr-FR" sz="2000" dirty="0">
                <a:latin typeface="+mj-lt"/>
                <a:ea typeface="Calibri" panose="020F0502020204030204" pitchFamily="34" charset="0"/>
                <a:cs typeface="Times New Roman" panose="02020603050405020304" pitchFamily="18" charset="0"/>
              </a:rPr>
              <a:t> </a:t>
            </a:r>
            <a:r>
              <a:rPr lang="fr-FR" sz="2000" dirty="0" smtClean="0">
                <a:latin typeface="+mj-lt"/>
                <a:ea typeface="Calibri" panose="020F0502020204030204" pitchFamily="34" charset="0"/>
                <a:cs typeface="Times New Roman" panose="02020603050405020304" pitchFamily="18" charset="0"/>
              </a:rPr>
              <a:t>3: </a:t>
            </a:r>
            <a:r>
              <a:rPr lang="fr-FR" sz="2000" dirty="0" err="1">
                <a:latin typeface="+mj-lt"/>
                <a:ea typeface="Calibri" panose="020F0502020204030204" pitchFamily="34" charset="0"/>
                <a:cs typeface="Times New Roman" panose="02020603050405020304" pitchFamily="18" charset="0"/>
              </a:rPr>
              <a:t>Trình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bày</a:t>
            </a:r>
            <a:r>
              <a:rPr lang="fr-FR" sz="2000" dirty="0">
                <a:latin typeface="+mj-lt"/>
                <a:ea typeface="Calibri" panose="020F0502020204030204" pitchFamily="34" charset="0"/>
                <a:cs typeface="Times New Roman" panose="02020603050405020304" pitchFamily="18" charset="0"/>
              </a:rPr>
              <a:t> </a:t>
            </a:r>
            <a:r>
              <a:rPr lang="fr-FR" sz="2000" dirty="0" err="1"/>
              <a:t>tình</a:t>
            </a:r>
            <a:r>
              <a:rPr lang="fr-FR" sz="2000" dirty="0"/>
              <a:t> </a:t>
            </a:r>
            <a:r>
              <a:rPr lang="fr-FR" sz="2000" dirty="0" err="1"/>
              <a:t>hình</a:t>
            </a:r>
            <a:r>
              <a:rPr lang="fr-FR" sz="2000" dirty="0"/>
              <a:t> </a:t>
            </a:r>
            <a:r>
              <a:rPr lang="fr-FR" sz="2000" dirty="0" err="1" smtClean="0"/>
              <a:t>kinh</a:t>
            </a:r>
            <a:r>
              <a:rPr lang="fr-FR" sz="2000" dirty="0" smtClean="0"/>
              <a:t> </a:t>
            </a:r>
            <a:r>
              <a:rPr lang="fr-FR" sz="2000" dirty="0" err="1" smtClean="0"/>
              <a:t>tế</a:t>
            </a:r>
            <a:r>
              <a:rPr lang="fr-FR" sz="2000" dirty="0" smtClean="0"/>
              <a:t> </a:t>
            </a:r>
            <a:r>
              <a:rPr lang="fr-FR" sz="2000" dirty="0" err="1" smtClean="0"/>
              <a:t>và</a:t>
            </a:r>
            <a:r>
              <a:rPr lang="fr-FR" sz="2000" dirty="0" smtClean="0"/>
              <a:t> </a:t>
            </a:r>
            <a:r>
              <a:rPr lang="fr-FR" sz="2000" dirty="0" err="1" smtClean="0"/>
              <a:t>xã</a:t>
            </a:r>
            <a:r>
              <a:rPr lang="fr-FR" sz="2000" dirty="0" smtClean="0"/>
              <a:t> </a:t>
            </a:r>
            <a:r>
              <a:rPr lang="fr-FR" sz="2000" dirty="0" err="1"/>
              <a:t>hội</a:t>
            </a:r>
            <a:r>
              <a:rPr lang="fr-FR" sz="2000" dirty="0"/>
              <a:t> </a:t>
            </a:r>
            <a:r>
              <a:rPr lang="fr-FR" sz="2000" dirty="0" err="1"/>
              <a:t>Ấn</a:t>
            </a:r>
            <a:r>
              <a:rPr lang="fr-FR" sz="2000" dirty="0"/>
              <a:t> </a:t>
            </a:r>
            <a:r>
              <a:rPr lang="fr-FR" sz="2000" dirty="0" err="1"/>
              <a:t>Độ</a:t>
            </a:r>
            <a:r>
              <a:rPr lang="fr-FR" sz="2000" dirty="0"/>
              <a:t> </a:t>
            </a:r>
            <a:r>
              <a:rPr lang="fr-FR" sz="2000" dirty="0" err="1" smtClean="0"/>
              <a:t>thời</a:t>
            </a:r>
            <a:r>
              <a:rPr lang="fr-FR" sz="2000" dirty="0" smtClean="0"/>
              <a:t> </a:t>
            </a:r>
            <a:r>
              <a:rPr lang="fr-FR" sz="2000" dirty="0" err="1">
                <a:ea typeface="Calibri" panose="020F0502020204030204" pitchFamily="34" charset="0"/>
                <a:cs typeface="Times New Roman" panose="02020603050405020304" pitchFamily="18" charset="0"/>
              </a:rPr>
              <a:t>vương</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triều</a:t>
            </a:r>
            <a:r>
              <a:rPr lang="fr-FR" sz="2000" dirty="0">
                <a:ea typeface="Calibri" panose="020F0502020204030204" pitchFamily="34" charset="0"/>
                <a:cs typeface="Times New Roman" panose="02020603050405020304" pitchFamily="18" charset="0"/>
              </a:rPr>
              <a:t> </a:t>
            </a:r>
            <a:r>
              <a:rPr lang="fr-FR" sz="2000" dirty="0" err="1" smtClean="0">
                <a:ea typeface="Calibri" panose="020F0502020204030204" pitchFamily="34" charset="0"/>
                <a:cs typeface="Times New Roman" panose="02020603050405020304" pitchFamily="18" charset="0"/>
              </a:rPr>
              <a:t>Mô-gôn</a:t>
            </a:r>
            <a:r>
              <a:rPr lang="fr-FR" sz="2000" dirty="0" smtClean="0">
                <a:ea typeface="Calibri" panose="020F0502020204030204" pitchFamily="34" charset="0"/>
                <a:cs typeface="Times New Roman" panose="02020603050405020304" pitchFamily="18" charset="0"/>
              </a:rPr>
              <a:t>.</a:t>
            </a:r>
            <a:endParaRPr lang="en-US" sz="2000" dirty="0"/>
          </a:p>
        </p:txBody>
      </p:sp>
      <p:pic>
        <p:nvPicPr>
          <p:cNvPr id="12"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5317">
            <a:off x="6022023" y="2114088"/>
            <a:ext cx="2560869" cy="1142788"/>
          </a:xfrm>
          <a:prstGeom prst="rect">
            <a:avLst/>
          </a:prstGeom>
        </p:spPr>
      </p:pic>
      <p:pic>
        <p:nvPicPr>
          <p:cNvPr id="13" name="Picture 2">
            <a:extLst>
              <a:ext uri="{FF2B5EF4-FFF2-40B4-BE49-F238E27FC236}">
                <a16:creationId xmlns:a16="http://schemas.microsoft.com/office/drawing/2014/main" id="{DDC3A8FF-83CB-4F64-8638-2434EDC2CB4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377676">
            <a:off x="1424376" y="1910718"/>
            <a:ext cx="909185" cy="1004120"/>
          </a:xfrm>
          <a:prstGeom prst="rect">
            <a:avLst/>
          </a:prstGeom>
        </p:spPr>
      </p:pic>
    </p:spTree>
    <p:extLst>
      <p:ext uri="{BB962C8B-B14F-4D97-AF65-F5344CB8AC3E}">
        <p14:creationId xmlns:p14="http://schemas.microsoft.com/office/powerpoint/2010/main" val="364293427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7" name="Google Shape;1189;p32"/>
          <p:cNvSpPr txBox="1">
            <a:spLocks noGrp="1"/>
          </p:cNvSpPr>
          <p:nvPr>
            <p:ph type="title"/>
          </p:nvPr>
        </p:nvSpPr>
        <p:spPr>
          <a:xfrm>
            <a:off x="714300" y="430675"/>
            <a:ext cx="77154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smtClean="0">
                <a:solidFill>
                  <a:schemeClr val="accent4"/>
                </a:solidFill>
                <a:latin typeface="+mn-lt"/>
              </a:rPr>
              <a:t>KHỞI ĐỘNG</a:t>
            </a:r>
            <a:endParaRPr sz="3600" dirty="0">
              <a:solidFill>
                <a:schemeClr val="accent4"/>
              </a:solidFill>
              <a:latin typeface="+mn-lt"/>
            </a:endParaRPr>
          </a:p>
        </p:txBody>
      </p:sp>
      <p:pic>
        <p:nvPicPr>
          <p:cNvPr id="8" name="Picture 7" descr="A picture containing sky, outdoor, nature, i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4828383" y="1248814"/>
            <a:ext cx="3601317" cy="2450350"/>
          </a:xfrm>
          <a:prstGeom prst="rect">
            <a:avLst/>
          </a:prstGeom>
        </p:spPr>
      </p:pic>
      <p:pic>
        <p:nvPicPr>
          <p:cNvPr id="9" name="Picture 8" descr="A picture containing mountain, snow, nature, sky&#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556144" y="1248814"/>
            <a:ext cx="3756084" cy="2450350"/>
          </a:xfrm>
          <a:prstGeom prst="rect">
            <a:avLst/>
          </a:prstGeom>
        </p:spPr>
      </p:pic>
      <p:sp>
        <p:nvSpPr>
          <p:cNvPr id="5" name="Rectangle 4"/>
          <p:cNvSpPr/>
          <p:nvPr/>
        </p:nvSpPr>
        <p:spPr>
          <a:xfrm>
            <a:off x="1002723" y="3874827"/>
            <a:ext cx="7138554" cy="969496"/>
          </a:xfrm>
          <a:prstGeom prst="rect">
            <a:avLst/>
          </a:prstGeom>
        </p:spPr>
        <p:txBody>
          <a:bodyPr wrap="square">
            <a:spAutoFit/>
          </a:bodyPr>
          <a:lstStyle/>
          <a:p>
            <a:pPr marL="342900" indent="-342900" algn="just">
              <a:lnSpc>
                <a:spcPct val="130000"/>
              </a:lnSpc>
              <a:spcBef>
                <a:spcPts val="300"/>
              </a:spcBef>
              <a:spcAft>
                <a:spcPts val="300"/>
              </a:spcAft>
              <a:buFont typeface="Arial" panose="020B0604020202020204" pitchFamily="34" charset="0"/>
              <a:buChar char="•"/>
            </a:pPr>
            <a:r>
              <a:rPr lang="nl-NL" sz="2000" dirty="0">
                <a:latin typeface="+mj-lt"/>
                <a:ea typeface="Calibri" panose="020F0502020204030204" pitchFamily="34" charset="0"/>
                <a:cs typeface="Times New Roman" panose="02020603050405020304" pitchFamily="18" charset="0"/>
              </a:rPr>
              <a:t>Em đã bao giờ nghe đến tên ngọn núi Hi-ma-lay-a?</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nl-NL" sz="2000" dirty="0" smtClean="0">
                <a:latin typeface="+mj-lt"/>
                <a:ea typeface="Calibri" panose="020F0502020204030204" pitchFamily="34" charset="0"/>
                <a:cs typeface="Times New Roman" panose="02020603050405020304" pitchFamily="18" charset="0"/>
              </a:rPr>
              <a:t>Hãy </a:t>
            </a:r>
            <a:r>
              <a:rPr lang="nl-NL" sz="2000" dirty="0">
                <a:latin typeface="+mj-lt"/>
                <a:ea typeface="Calibri" panose="020F0502020204030204" pitchFamily="34" charset="0"/>
                <a:cs typeface="Times New Roman" panose="02020603050405020304" pitchFamily="18" charset="0"/>
              </a:rPr>
              <a:t>chia sẻ một số hiểu biết của em về ngọn núi này. </a:t>
            </a:r>
            <a:endParaRPr lang="en-US" sz="2000" dirty="0">
              <a:effectLst/>
              <a:latin typeface="+mj-lt"/>
              <a:ea typeface="Calibri" panose="020F0502020204030204" pitchFamily="34" charset="0"/>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2" name="TextBox 11">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i="1" dirty="0" smtClean="0">
                <a:solidFill>
                  <a:schemeClr val="accent2"/>
                </a:solidFill>
              </a:rPr>
              <a:t>c</a:t>
            </a:r>
            <a:r>
              <a:rPr lang="en-US" sz="3000" b="1" i="1" dirty="0" smtClean="0">
                <a:solidFill>
                  <a:schemeClr val="accent2"/>
                </a:solidFill>
              </a:rPr>
              <a:t>. </a:t>
            </a:r>
            <a:r>
              <a:rPr lang="en-US" sz="3000" b="1" i="1" dirty="0" err="1" smtClean="0">
                <a:solidFill>
                  <a:schemeClr val="accent2"/>
                </a:solidFill>
              </a:rPr>
              <a:t>Vương</a:t>
            </a:r>
            <a:r>
              <a:rPr lang="en-US" sz="3000" b="1" i="1" dirty="0" smtClean="0">
                <a:solidFill>
                  <a:schemeClr val="accent2"/>
                </a:solidFill>
              </a:rPr>
              <a:t> </a:t>
            </a:r>
            <a:r>
              <a:rPr lang="en-US" sz="3000" b="1" i="1" dirty="0" err="1" smtClean="0">
                <a:solidFill>
                  <a:schemeClr val="accent2"/>
                </a:solidFill>
              </a:rPr>
              <a:t>triều</a:t>
            </a:r>
            <a:r>
              <a:rPr lang="en-US" sz="3000" b="1" i="1" dirty="0" smtClean="0">
                <a:solidFill>
                  <a:schemeClr val="accent2"/>
                </a:solidFill>
              </a:rPr>
              <a:t> </a:t>
            </a:r>
            <a:r>
              <a:rPr lang="en-US" sz="3000" b="1" i="1" dirty="0" err="1" smtClean="0">
                <a:solidFill>
                  <a:schemeClr val="accent2"/>
                </a:solidFill>
              </a:rPr>
              <a:t>Mô</a:t>
            </a:r>
            <a:r>
              <a:rPr lang="en-US" sz="3000" b="1" i="1" dirty="0" smtClean="0">
                <a:solidFill>
                  <a:schemeClr val="accent2"/>
                </a:solidFill>
              </a:rPr>
              <a:t> - </a:t>
            </a:r>
            <a:r>
              <a:rPr lang="en-US" sz="3000" b="1" i="1" dirty="0" err="1" smtClean="0">
                <a:solidFill>
                  <a:schemeClr val="accent2"/>
                </a:solidFill>
              </a:rPr>
              <a:t>gôn</a:t>
            </a:r>
            <a:endParaRPr lang="en-US" sz="3000" b="1" i="1" dirty="0">
              <a:solidFill>
                <a:schemeClr val="accent2"/>
              </a:solidFill>
            </a:endParaRPr>
          </a:p>
        </p:txBody>
      </p:sp>
      <p:sp>
        <p:nvSpPr>
          <p:cNvPr id="3" name="Rectangle 2"/>
          <p:cNvSpPr/>
          <p:nvPr/>
        </p:nvSpPr>
        <p:spPr>
          <a:xfrm>
            <a:off x="384463" y="1118921"/>
            <a:ext cx="8375073" cy="2893100"/>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fr-FR" sz="2000" dirty="0" err="1"/>
              <a:t>Đầu</a:t>
            </a:r>
            <a:r>
              <a:rPr lang="fr-FR" sz="2000" dirty="0"/>
              <a:t> </a:t>
            </a:r>
            <a:r>
              <a:rPr lang="fr-FR" sz="2000" dirty="0" err="1"/>
              <a:t>thế</a:t>
            </a:r>
            <a:r>
              <a:rPr lang="fr-FR" sz="2000" dirty="0"/>
              <a:t> </a:t>
            </a:r>
            <a:r>
              <a:rPr lang="fr-FR" sz="2000" dirty="0" err="1"/>
              <a:t>kỉ</a:t>
            </a:r>
            <a:r>
              <a:rPr lang="fr-FR" sz="2000" dirty="0"/>
              <a:t> XVI, </a:t>
            </a:r>
            <a:r>
              <a:rPr lang="fr-FR" sz="2000" dirty="0" err="1"/>
              <a:t>người</a:t>
            </a:r>
            <a:r>
              <a:rPr lang="fr-FR" sz="2000" dirty="0"/>
              <a:t> </a:t>
            </a:r>
            <a:r>
              <a:rPr lang="fr-FR" sz="2000" dirty="0" err="1"/>
              <a:t>Hồi</a:t>
            </a:r>
            <a:r>
              <a:rPr lang="fr-FR" sz="2000" dirty="0"/>
              <a:t> </a:t>
            </a:r>
            <a:r>
              <a:rPr lang="fr-FR" sz="2000" dirty="0" err="1"/>
              <a:t>giáo</a:t>
            </a:r>
            <a:r>
              <a:rPr lang="fr-FR" sz="2000" dirty="0"/>
              <a:t> </a:t>
            </a:r>
            <a:r>
              <a:rPr lang="fr-FR" sz="2000" dirty="0" err="1"/>
              <a:t>tự</a:t>
            </a:r>
            <a:r>
              <a:rPr lang="fr-FR" sz="2000" dirty="0"/>
              <a:t> </a:t>
            </a:r>
            <a:r>
              <a:rPr lang="fr-FR" sz="2000" dirty="0" err="1"/>
              <a:t>nhận</a:t>
            </a:r>
            <a:r>
              <a:rPr lang="fr-FR" sz="2000" dirty="0"/>
              <a:t> là </a:t>
            </a:r>
            <a:r>
              <a:rPr lang="fr-FR" sz="2000" dirty="0" err="1"/>
              <a:t>dòng</a:t>
            </a:r>
            <a:r>
              <a:rPr lang="fr-FR" sz="2000" dirty="0"/>
              <a:t> </a:t>
            </a:r>
            <a:r>
              <a:rPr lang="fr-FR" sz="2000" dirty="0" err="1"/>
              <a:t>dõi</a:t>
            </a:r>
            <a:r>
              <a:rPr lang="fr-FR" sz="2000" dirty="0"/>
              <a:t> </a:t>
            </a:r>
            <a:r>
              <a:rPr lang="fr-FR" sz="2000" dirty="0" err="1"/>
              <a:t>Mông</a:t>
            </a:r>
            <a:r>
              <a:rPr lang="fr-FR" sz="2000" dirty="0"/>
              <a:t> </a:t>
            </a:r>
            <a:r>
              <a:rPr lang="fr-FR" sz="2000" dirty="0" err="1"/>
              <a:t>Cổ</a:t>
            </a:r>
            <a:r>
              <a:rPr lang="fr-FR" sz="2000" dirty="0"/>
              <a:t> ở </a:t>
            </a:r>
            <a:r>
              <a:rPr lang="fr-FR" sz="2000" dirty="0" err="1"/>
              <a:t>Ấn</a:t>
            </a:r>
            <a:r>
              <a:rPr lang="fr-FR" sz="2000" dirty="0"/>
              <a:t> </a:t>
            </a:r>
            <a:r>
              <a:rPr lang="fr-FR" sz="2000" dirty="0" err="1"/>
              <a:t>Độ</a:t>
            </a:r>
            <a:r>
              <a:rPr lang="fr-FR" sz="2000" dirty="0"/>
              <a:t> </a:t>
            </a:r>
            <a:r>
              <a:rPr lang="fr-FR" sz="2000" dirty="0" err="1"/>
              <a:t>đã</a:t>
            </a:r>
            <a:r>
              <a:rPr lang="fr-FR" sz="2000" dirty="0"/>
              <a:t> </a:t>
            </a:r>
            <a:r>
              <a:rPr lang="fr-FR" sz="2000" dirty="0" err="1"/>
              <a:t>lật</a:t>
            </a:r>
            <a:r>
              <a:rPr lang="fr-FR" sz="2000" dirty="0"/>
              <a:t> </a:t>
            </a:r>
            <a:r>
              <a:rPr lang="fr-FR" sz="2000" dirty="0" err="1"/>
              <a:t>đổ</a:t>
            </a:r>
            <a:r>
              <a:rPr lang="fr-FR" sz="2000" dirty="0"/>
              <a:t> </a:t>
            </a:r>
            <a:r>
              <a:rPr lang="fr-FR" sz="2000" dirty="0" err="1"/>
              <a:t>Vương</a:t>
            </a:r>
            <a:r>
              <a:rPr lang="fr-FR" sz="2000" dirty="0"/>
              <a:t> </a:t>
            </a:r>
            <a:r>
              <a:rPr lang="fr-FR" sz="2000" dirty="0" err="1"/>
              <a:t>triều</a:t>
            </a:r>
            <a:r>
              <a:rPr lang="fr-FR" sz="2000" dirty="0"/>
              <a:t> </a:t>
            </a:r>
            <a:r>
              <a:rPr lang="fr-FR" sz="2000" dirty="0" err="1"/>
              <a:t>Đê</a:t>
            </a:r>
            <a:r>
              <a:rPr lang="fr-FR" sz="2000" dirty="0"/>
              <a:t>-li, </a:t>
            </a:r>
            <a:r>
              <a:rPr lang="fr-FR" sz="2000" dirty="0" err="1"/>
              <a:t>lập</a:t>
            </a:r>
            <a:r>
              <a:rPr lang="fr-FR" sz="2000" dirty="0"/>
              <a:t> ra </a:t>
            </a:r>
            <a:r>
              <a:rPr lang="fr-FR" sz="2000" dirty="0" err="1"/>
              <a:t>Vương</a:t>
            </a:r>
            <a:r>
              <a:rPr lang="fr-FR" sz="2000" dirty="0"/>
              <a:t> </a:t>
            </a:r>
            <a:r>
              <a:rPr lang="fr-FR" sz="2000" dirty="0" err="1"/>
              <a:t>triều</a:t>
            </a:r>
            <a:r>
              <a:rPr lang="fr-FR" sz="2000" dirty="0"/>
              <a:t> </a:t>
            </a:r>
            <a:r>
              <a:rPr lang="fr-FR" sz="2000" dirty="0" err="1"/>
              <a:t>Mô-gôn</a:t>
            </a:r>
            <a:r>
              <a:rPr lang="fr-FR" sz="2000" dirty="0"/>
              <a:t>. </a:t>
            </a:r>
            <a:endParaRPr lang="fr-FR" sz="2000" dirty="0" smtClean="0"/>
          </a:p>
          <a:p>
            <a:pPr marL="342900" indent="-342900" algn="just">
              <a:lnSpc>
                <a:spcPct val="130000"/>
              </a:lnSpc>
              <a:buFont typeface="Wingdings" panose="05000000000000000000" pitchFamily="2" charset="2"/>
              <a:buChar char="ü"/>
            </a:pPr>
            <a:r>
              <a:rPr lang="fr-FR" sz="2000" dirty="0" err="1" smtClean="0"/>
              <a:t>Các</a:t>
            </a:r>
            <a:r>
              <a:rPr lang="fr-FR" sz="2000" dirty="0" smtClean="0"/>
              <a:t> </a:t>
            </a:r>
            <a:r>
              <a:rPr lang="fr-FR" sz="2000" dirty="0" err="1"/>
              <a:t>vị</a:t>
            </a:r>
            <a:r>
              <a:rPr lang="fr-FR" sz="2000" dirty="0"/>
              <a:t> </a:t>
            </a:r>
            <a:r>
              <a:rPr lang="fr-FR" sz="2000" dirty="0" err="1"/>
              <a:t>vua</a:t>
            </a:r>
            <a:r>
              <a:rPr lang="fr-FR" sz="2000" dirty="0"/>
              <a:t> </a:t>
            </a:r>
            <a:r>
              <a:rPr lang="fr-FR" sz="2000" dirty="0" err="1"/>
              <a:t>đã</a:t>
            </a:r>
            <a:r>
              <a:rPr lang="fr-FR" sz="2000" dirty="0"/>
              <a:t> ra </a:t>
            </a:r>
            <a:r>
              <a:rPr lang="fr-FR" sz="2000" dirty="0" err="1"/>
              <a:t>sức</a:t>
            </a:r>
            <a:r>
              <a:rPr lang="fr-FR" sz="2000" dirty="0"/>
              <a:t> </a:t>
            </a:r>
            <a:r>
              <a:rPr lang="fr-FR" sz="2000" dirty="0" err="1"/>
              <a:t>củng</a:t>
            </a:r>
            <a:r>
              <a:rPr lang="fr-FR" sz="2000" dirty="0"/>
              <a:t> </a:t>
            </a:r>
            <a:r>
              <a:rPr lang="fr-FR" sz="2000" dirty="0" err="1"/>
              <a:t>cố</a:t>
            </a:r>
            <a:r>
              <a:rPr lang="fr-FR" sz="2000" dirty="0"/>
              <a:t> </a:t>
            </a:r>
            <a:r>
              <a:rPr lang="fr-FR" sz="2000" dirty="0" err="1"/>
              <a:t>vương</a:t>
            </a:r>
            <a:r>
              <a:rPr lang="fr-FR" sz="2000" dirty="0"/>
              <a:t> </a:t>
            </a:r>
            <a:r>
              <a:rPr lang="fr-FR" sz="2000" dirty="0" err="1"/>
              <a:t>triều</a:t>
            </a:r>
            <a:r>
              <a:rPr lang="fr-FR" sz="2000" dirty="0"/>
              <a:t> </a:t>
            </a:r>
            <a:r>
              <a:rPr lang="fr-FR" sz="2000" dirty="0" err="1"/>
              <a:t>theo</a:t>
            </a:r>
            <a:r>
              <a:rPr lang="fr-FR" sz="2000" dirty="0"/>
              <a:t> </a:t>
            </a:r>
            <a:r>
              <a:rPr lang="fr-FR" sz="2000" dirty="0" err="1"/>
              <a:t>hướng</a:t>
            </a:r>
            <a:r>
              <a:rPr lang="fr-FR" sz="2000" dirty="0"/>
              <a:t> </a:t>
            </a:r>
            <a:r>
              <a:rPr lang="fr-FR" sz="2000" dirty="0" err="1"/>
              <a:t>không</a:t>
            </a:r>
            <a:r>
              <a:rPr lang="fr-FR" sz="2000" dirty="0"/>
              <a:t> </a:t>
            </a:r>
            <a:r>
              <a:rPr lang="fr-FR" sz="2000" dirty="0" err="1"/>
              <a:t>phân</a:t>
            </a:r>
            <a:r>
              <a:rPr lang="fr-FR" sz="2000" dirty="0"/>
              <a:t> </a:t>
            </a:r>
            <a:r>
              <a:rPr lang="fr-FR" sz="2000" dirty="0" err="1"/>
              <a:t>biệt</a:t>
            </a:r>
            <a:r>
              <a:rPr lang="fr-FR" sz="2000" dirty="0"/>
              <a:t> </a:t>
            </a:r>
            <a:r>
              <a:rPr lang="fr-FR" sz="2000" dirty="0" err="1"/>
              <a:t>nguồn</a:t>
            </a:r>
            <a:r>
              <a:rPr lang="fr-FR" sz="2000" dirty="0"/>
              <a:t> </a:t>
            </a:r>
            <a:r>
              <a:rPr lang="fr-FR" sz="2000" dirty="0" err="1"/>
              <a:t>gốc</a:t>
            </a:r>
            <a:r>
              <a:rPr lang="fr-FR" sz="2000" dirty="0"/>
              <a:t> </a:t>
            </a:r>
            <a:r>
              <a:rPr lang="fr-FR" sz="2000" dirty="0" err="1"/>
              <a:t>và</a:t>
            </a:r>
            <a:r>
              <a:rPr lang="fr-FR" sz="2000" dirty="0"/>
              <a:t> </a:t>
            </a:r>
            <a:r>
              <a:rPr lang="fr-FR" sz="2000" dirty="0" err="1"/>
              <a:t>xây</a:t>
            </a:r>
            <a:r>
              <a:rPr lang="fr-FR" sz="2000" dirty="0"/>
              <a:t> </a:t>
            </a:r>
            <a:r>
              <a:rPr lang="fr-FR" sz="2000" dirty="0" err="1"/>
              <a:t>dựng</a:t>
            </a:r>
            <a:r>
              <a:rPr lang="fr-FR" sz="2000" dirty="0"/>
              <a:t> </a:t>
            </a:r>
            <a:r>
              <a:rPr lang="fr-FR" sz="2000" dirty="0" err="1"/>
              <a:t>đất</a:t>
            </a:r>
            <a:r>
              <a:rPr lang="fr-FR" sz="2000" dirty="0"/>
              <a:t> </a:t>
            </a:r>
            <a:r>
              <a:rPr lang="fr-FR" sz="2000" dirty="0" err="1"/>
              <a:t>nước</a:t>
            </a:r>
            <a:r>
              <a:rPr lang="fr-FR" sz="2000" dirty="0"/>
              <a:t>. </a:t>
            </a:r>
            <a:endParaRPr lang="fr-FR" sz="2000" dirty="0" smtClean="0"/>
          </a:p>
          <a:p>
            <a:pPr marL="342900" indent="-342900" algn="just">
              <a:lnSpc>
                <a:spcPct val="130000"/>
              </a:lnSpc>
              <a:buFont typeface="Wingdings" panose="05000000000000000000" pitchFamily="2" charset="2"/>
              <a:buChar char="ü"/>
            </a:pPr>
            <a:r>
              <a:rPr lang="fr-FR" sz="2000" dirty="0" err="1" smtClean="0"/>
              <a:t>Ấn</a:t>
            </a:r>
            <a:r>
              <a:rPr lang="fr-FR" sz="2000" dirty="0" smtClean="0"/>
              <a:t> </a:t>
            </a:r>
            <a:r>
              <a:rPr lang="fr-FR" sz="2000" dirty="0" err="1"/>
              <a:t>Độ</a:t>
            </a:r>
            <a:r>
              <a:rPr lang="fr-FR" sz="2000" dirty="0"/>
              <a:t> </a:t>
            </a:r>
            <a:r>
              <a:rPr lang="fr-FR" sz="2000" dirty="0" err="1"/>
              <a:t>đạt</a:t>
            </a:r>
            <a:r>
              <a:rPr lang="fr-FR" sz="2000" dirty="0"/>
              <a:t> </a:t>
            </a:r>
            <a:r>
              <a:rPr lang="fr-FR" sz="2000" dirty="0" err="1"/>
              <a:t>được</a:t>
            </a:r>
            <a:r>
              <a:rPr lang="fr-FR" sz="2000" dirty="0"/>
              <a:t> </a:t>
            </a:r>
            <a:r>
              <a:rPr lang="fr-FR" sz="2000" dirty="0" err="1"/>
              <a:t>bước</a:t>
            </a:r>
            <a:r>
              <a:rPr lang="fr-FR" sz="2000" dirty="0"/>
              <a:t> </a:t>
            </a:r>
            <a:r>
              <a:rPr lang="fr-FR" sz="2000" dirty="0" err="1"/>
              <a:t>phát</a:t>
            </a:r>
            <a:r>
              <a:rPr lang="fr-FR" sz="2000" dirty="0"/>
              <a:t> </a:t>
            </a:r>
            <a:r>
              <a:rPr lang="fr-FR" sz="2000" dirty="0" err="1"/>
              <a:t>triển</a:t>
            </a:r>
            <a:r>
              <a:rPr lang="fr-FR" sz="2000" dirty="0"/>
              <a:t> </a:t>
            </a:r>
            <a:r>
              <a:rPr lang="fr-FR" sz="2000" dirty="0" err="1"/>
              <a:t>mới</a:t>
            </a:r>
            <a:r>
              <a:rPr lang="fr-FR" sz="2000" dirty="0"/>
              <a:t> </a:t>
            </a:r>
            <a:r>
              <a:rPr lang="fr-FR" sz="2000" dirty="0" err="1"/>
              <a:t>dưới</a:t>
            </a:r>
            <a:r>
              <a:rPr lang="fr-FR" sz="2000" dirty="0"/>
              <a:t> </a:t>
            </a:r>
            <a:r>
              <a:rPr lang="fr-FR" sz="2000" dirty="0" err="1"/>
              <a:t>sự</a:t>
            </a:r>
            <a:r>
              <a:rPr lang="fr-FR" sz="2000" dirty="0"/>
              <a:t> </a:t>
            </a:r>
            <a:r>
              <a:rPr lang="fr-FR" sz="2000" dirty="0" err="1"/>
              <a:t>trị</a:t>
            </a:r>
            <a:r>
              <a:rPr lang="fr-FR" sz="2000" dirty="0"/>
              <a:t> </a:t>
            </a:r>
            <a:r>
              <a:rPr lang="fr-FR" sz="2000" dirty="0" err="1"/>
              <a:t>vì</a:t>
            </a:r>
            <a:r>
              <a:rPr lang="fr-FR" sz="2000" dirty="0"/>
              <a:t> </a:t>
            </a:r>
            <a:r>
              <a:rPr lang="fr-FR" sz="2000" dirty="0" err="1"/>
              <a:t>của</a:t>
            </a:r>
            <a:r>
              <a:rPr lang="fr-FR" sz="2000" dirty="0"/>
              <a:t> </a:t>
            </a:r>
            <a:r>
              <a:rPr lang="fr-FR" sz="2000" dirty="0" err="1"/>
              <a:t>vua</a:t>
            </a:r>
            <a:r>
              <a:rPr lang="fr-FR" sz="2000" dirty="0"/>
              <a:t> A-</a:t>
            </a:r>
            <a:r>
              <a:rPr lang="fr-FR" sz="2000" dirty="0" err="1"/>
              <a:t>cơ</a:t>
            </a:r>
            <a:r>
              <a:rPr lang="fr-FR" sz="2000" dirty="0"/>
              <a:t>-</a:t>
            </a:r>
            <a:r>
              <a:rPr lang="fr-FR" sz="2000" dirty="0" err="1"/>
              <a:t>ba</a:t>
            </a:r>
            <a:r>
              <a:rPr lang="fr-FR" sz="2000" dirty="0"/>
              <a:t>. </a:t>
            </a:r>
            <a:r>
              <a:rPr lang="fr-FR" sz="2000" dirty="0" err="1"/>
              <a:t>Ông</a:t>
            </a:r>
            <a:r>
              <a:rPr lang="fr-FR" sz="2000" dirty="0"/>
              <a:t> </a:t>
            </a:r>
            <a:r>
              <a:rPr lang="fr-FR" sz="2000" dirty="0" err="1"/>
              <a:t>đã</a:t>
            </a:r>
            <a:r>
              <a:rPr lang="fr-FR" sz="2000" dirty="0"/>
              <a:t> </a:t>
            </a:r>
            <a:r>
              <a:rPr lang="fr-FR" sz="2000" dirty="0" err="1"/>
              <a:t>thi</a:t>
            </a:r>
            <a:r>
              <a:rPr lang="fr-FR" sz="2000" dirty="0"/>
              <a:t> </a:t>
            </a:r>
            <a:r>
              <a:rPr lang="fr-FR" sz="2000" dirty="0" err="1"/>
              <a:t>hành</a:t>
            </a:r>
            <a:r>
              <a:rPr lang="fr-FR" sz="2000" dirty="0"/>
              <a:t> </a:t>
            </a:r>
            <a:r>
              <a:rPr lang="fr-FR" sz="2000" dirty="0" err="1"/>
              <a:t>các</a:t>
            </a:r>
            <a:r>
              <a:rPr lang="fr-FR" sz="2000" dirty="0"/>
              <a:t> </a:t>
            </a:r>
            <a:r>
              <a:rPr lang="fr-FR" sz="2000" dirty="0" err="1"/>
              <a:t>chính</a:t>
            </a:r>
            <a:r>
              <a:rPr lang="fr-FR" sz="2000" dirty="0"/>
              <a:t> </a:t>
            </a:r>
            <a:r>
              <a:rPr lang="fr-FR" sz="2000" dirty="0" err="1"/>
              <a:t>sách</a:t>
            </a:r>
            <a:r>
              <a:rPr lang="fr-FR" sz="2000" dirty="0"/>
              <a:t> </a:t>
            </a:r>
            <a:r>
              <a:rPr lang="fr-FR" sz="2000" dirty="0" err="1"/>
              <a:t>tích</a:t>
            </a:r>
            <a:r>
              <a:rPr lang="fr-FR" sz="2000" dirty="0"/>
              <a:t> </a:t>
            </a:r>
            <a:r>
              <a:rPr lang="fr-FR" sz="2000" dirty="0" err="1"/>
              <a:t>cực</a:t>
            </a:r>
            <a:r>
              <a:rPr lang="fr-FR" sz="2000" dirty="0"/>
              <a:t> </a:t>
            </a:r>
            <a:r>
              <a:rPr lang="fr-FR" sz="2000" dirty="0" err="1"/>
              <a:t>làm</a:t>
            </a:r>
            <a:r>
              <a:rPr lang="fr-FR" sz="2000" dirty="0"/>
              <a:t> </a:t>
            </a:r>
            <a:r>
              <a:rPr lang="fr-FR" sz="2000" dirty="0" err="1"/>
              <a:t>cho</a:t>
            </a:r>
            <a:r>
              <a:rPr lang="fr-FR" sz="2000" dirty="0"/>
              <a:t> </a:t>
            </a:r>
            <a:r>
              <a:rPr lang="fr-FR" sz="2000" dirty="0" err="1"/>
              <a:t>xã</a:t>
            </a:r>
            <a:r>
              <a:rPr lang="fr-FR" sz="2000" dirty="0"/>
              <a:t> </a:t>
            </a:r>
            <a:r>
              <a:rPr lang="fr-FR" sz="2000" dirty="0" err="1"/>
              <a:t>hội</a:t>
            </a:r>
            <a:r>
              <a:rPr lang="fr-FR" sz="2000" dirty="0"/>
              <a:t> </a:t>
            </a:r>
            <a:r>
              <a:rPr lang="fr-FR" sz="2000" dirty="0" err="1"/>
              <a:t>ổn</a:t>
            </a:r>
            <a:r>
              <a:rPr lang="fr-FR" sz="2000" dirty="0"/>
              <a:t> </a:t>
            </a:r>
            <a:r>
              <a:rPr lang="fr-FR" sz="2000" dirty="0" err="1" smtClean="0"/>
              <a:t>định</a:t>
            </a:r>
            <a:r>
              <a:rPr lang="fr-FR" sz="2000" dirty="0" smtClean="0"/>
              <a:t>,</a:t>
            </a:r>
            <a:r>
              <a:rPr lang="en-US" sz="2000" dirty="0"/>
              <a:t> </a:t>
            </a:r>
            <a:r>
              <a:rPr lang="fr-FR" sz="2000" dirty="0" err="1" smtClean="0"/>
              <a:t>đất</a:t>
            </a:r>
            <a:r>
              <a:rPr lang="fr-FR" sz="2000" dirty="0" smtClean="0"/>
              <a:t> </a:t>
            </a:r>
            <a:r>
              <a:rPr lang="fr-FR" sz="2000" dirty="0" err="1"/>
              <a:t>nước</a:t>
            </a:r>
            <a:r>
              <a:rPr lang="fr-FR" sz="2000" dirty="0"/>
              <a:t> </a:t>
            </a:r>
            <a:r>
              <a:rPr lang="fr-FR" sz="2000" dirty="0" err="1"/>
              <a:t>thịnh</a:t>
            </a:r>
            <a:r>
              <a:rPr lang="fr-FR" sz="2000" dirty="0"/>
              <a:t> </a:t>
            </a:r>
            <a:r>
              <a:rPr lang="fr-FR" sz="2000" dirty="0" err="1"/>
              <a:t>vượng</a:t>
            </a:r>
            <a:r>
              <a:rPr lang="fr-FR" sz="2000" dirty="0"/>
              <a:t>, </a:t>
            </a:r>
            <a:r>
              <a:rPr lang="fr-FR" sz="2000" dirty="0" err="1"/>
              <a:t>kinh</a:t>
            </a:r>
            <a:r>
              <a:rPr lang="fr-FR" sz="2000" dirty="0"/>
              <a:t> </a:t>
            </a:r>
            <a:r>
              <a:rPr lang="fr-FR" sz="2000" dirty="0" err="1"/>
              <a:t>tế</a:t>
            </a:r>
            <a:r>
              <a:rPr lang="fr-FR" sz="2000" dirty="0"/>
              <a:t> </a:t>
            </a:r>
            <a:r>
              <a:rPr lang="fr-FR" sz="2000" dirty="0" err="1"/>
              <a:t>và</a:t>
            </a:r>
            <a:r>
              <a:rPr lang="fr-FR" sz="2000" dirty="0"/>
              <a:t> </a:t>
            </a:r>
            <a:r>
              <a:rPr lang="fr-FR" sz="2000" dirty="0" err="1"/>
              <a:t>văn</a:t>
            </a:r>
            <a:r>
              <a:rPr lang="fr-FR" sz="2000" dirty="0"/>
              <a:t> </a:t>
            </a:r>
            <a:r>
              <a:rPr lang="fr-FR" sz="2000" dirty="0" err="1"/>
              <a:t>hoá</a:t>
            </a:r>
            <a:r>
              <a:rPr lang="fr-FR" sz="2000" dirty="0"/>
              <a:t> </a:t>
            </a:r>
            <a:r>
              <a:rPr lang="fr-FR" sz="2000" dirty="0" err="1"/>
              <a:t>đạt</a:t>
            </a:r>
            <a:r>
              <a:rPr lang="fr-FR" sz="2000" dirty="0"/>
              <a:t> </a:t>
            </a:r>
            <a:r>
              <a:rPr lang="fr-FR" sz="2000" dirty="0" err="1"/>
              <a:t>nhiều</a:t>
            </a:r>
            <a:r>
              <a:rPr lang="fr-FR" sz="2000" dirty="0"/>
              <a:t> </a:t>
            </a:r>
            <a:r>
              <a:rPr lang="fr-FR" sz="2000" dirty="0" err="1"/>
              <a:t>thành</a:t>
            </a:r>
            <a:r>
              <a:rPr lang="fr-FR" sz="2000" dirty="0"/>
              <a:t> </a:t>
            </a:r>
            <a:r>
              <a:rPr lang="fr-FR" sz="2000" dirty="0" err="1"/>
              <a:t>tựu</a:t>
            </a:r>
            <a:r>
              <a:rPr lang="fr-FR" sz="2000" dirty="0"/>
              <a:t> </a:t>
            </a:r>
            <a:r>
              <a:rPr lang="fr-FR" sz="2000" dirty="0" err="1"/>
              <a:t>mới</a:t>
            </a:r>
            <a:r>
              <a:rPr lang="fr-FR" sz="2000" dirty="0"/>
              <a:t>.</a:t>
            </a:r>
            <a:endParaRPr lang="en-US" sz="2000" dirty="0"/>
          </a:p>
        </p:txBody>
      </p:sp>
      <p:pic>
        <p:nvPicPr>
          <p:cNvPr id="1026" name="Picture 2" descr="https://o.remove.bg/downloads/eeaf2f1b-4910-422f-905a-4ce884697f87/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17387" y="3761510"/>
            <a:ext cx="1849582" cy="1849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3" name="Rectangle 2"/>
          <p:cNvSpPr/>
          <p:nvPr/>
        </p:nvSpPr>
        <p:spPr>
          <a:xfrm>
            <a:off x="322118" y="412340"/>
            <a:ext cx="8489373" cy="4233916"/>
          </a:xfrm>
          <a:prstGeom prst="rect">
            <a:avLst/>
          </a:prstGeom>
        </p:spPr>
        <p:txBody>
          <a:bodyPr wrap="square">
            <a:spAutoFit/>
          </a:bodyPr>
          <a:lstStyle/>
          <a:p>
            <a:pPr algn="just">
              <a:lnSpc>
                <a:spcPct val="130000"/>
              </a:lnSpc>
            </a:pPr>
            <a:r>
              <a:rPr lang="fr-FR" sz="1900" b="1" i="1" dirty="0" err="1">
                <a:solidFill>
                  <a:schemeClr val="accent4"/>
                </a:solidFill>
              </a:rPr>
              <a:t>Chính</a:t>
            </a:r>
            <a:r>
              <a:rPr lang="fr-FR" sz="1900" b="1" i="1" dirty="0">
                <a:solidFill>
                  <a:schemeClr val="accent4"/>
                </a:solidFill>
              </a:rPr>
              <a:t> </a:t>
            </a:r>
            <a:r>
              <a:rPr lang="fr-FR" sz="1900" b="1" i="1" dirty="0" err="1">
                <a:solidFill>
                  <a:schemeClr val="accent4"/>
                </a:solidFill>
              </a:rPr>
              <a:t>trị</a:t>
            </a:r>
            <a:r>
              <a:rPr lang="fr-FR" sz="1900" b="1" i="1" dirty="0">
                <a:solidFill>
                  <a:schemeClr val="accent4"/>
                </a:solidFill>
              </a:rPr>
              <a:t>:</a:t>
            </a:r>
            <a:endParaRPr lang="en-US" sz="1900" b="1" i="1" dirty="0">
              <a:solidFill>
                <a:schemeClr val="accent4"/>
              </a:solidFill>
            </a:endParaRPr>
          </a:p>
          <a:p>
            <a:pPr marL="342900" indent="-342900" algn="just">
              <a:lnSpc>
                <a:spcPct val="130000"/>
              </a:lnSpc>
              <a:buFont typeface="Arial" panose="020B0604020202020204" pitchFamily="34" charset="0"/>
              <a:buChar char="•"/>
            </a:pPr>
            <a:r>
              <a:rPr lang="fr-FR" sz="1900" dirty="0" err="1" smtClean="0"/>
              <a:t>Cải</a:t>
            </a:r>
            <a:r>
              <a:rPr lang="fr-FR" sz="1900" dirty="0" smtClean="0"/>
              <a:t> </a:t>
            </a:r>
            <a:r>
              <a:rPr lang="fr-FR" sz="1900" dirty="0" err="1"/>
              <a:t>cách</a:t>
            </a:r>
            <a:r>
              <a:rPr lang="fr-FR" sz="1900" dirty="0"/>
              <a:t> </a:t>
            </a:r>
            <a:r>
              <a:rPr lang="fr-FR" sz="1900" dirty="0" err="1"/>
              <a:t>bộ</a:t>
            </a:r>
            <a:r>
              <a:rPr lang="fr-FR" sz="1900" dirty="0"/>
              <a:t> </a:t>
            </a:r>
            <a:r>
              <a:rPr lang="fr-FR" sz="1900" dirty="0" err="1"/>
              <a:t>máy</a:t>
            </a:r>
            <a:r>
              <a:rPr lang="fr-FR" sz="1900" dirty="0"/>
              <a:t> </a:t>
            </a:r>
            <a:r>
              <a:rPr lang="fr-FR" sz="1900" dirty="0" err="1"/>
              <a:t>hành</a:t>
            </a:r>
            <a:r>
              <a:rPr lang="fr-FR" sz="1900" dirty="0"/>
              <a:t> </a:t>
            </a:r>
            <a:r>
              <a:rPr lang="fr-FR" sz="1900" dirty="0" err="1"/>
              <a:t>chính</a:t>
            </a:r>
            <a:r>
              <a:rPr lang="fr-FR" sz="1900" dirty="0"/>
              <a:t> </a:t>
            </a:r>
            <a:r>
              <a:rPr lang="fr-FR" sz="1900" dirty="0" err="1"/>
              <a:t>từ</a:t>
            </a:r>
            <a:r>
              <a:rPr lang="fr-FR" sz="1900" dirty="0"/>
              <a:t> </a:t>
            </a:r>
            <a:r>
              <a:rPr lang="fr-FR" sz="1900" dirty="0" err="1"/>
              <a:t>trung</a:t>
            </a:r>
            <a:r>
              <a:rPr lang="fr-FR" sz="1900" dirty="0"/>
              <a:t> </a:t>
            </a:r>
            <a:r>
              <a:rPr lang="fr-FR" sz="1900" dirty="0" err="1"/>
              <a:t>ương</a:t>
            </a:r>
            <a:r>
              <a:rPr lang="fr-FR" sz="1900" dirty="0"/>
              <a:t> </a:t>
            </a:r>
            <a:r>
              <a:rPr lang="fr-FR" sz="1900" dirty="0" err="1"/>
              <a:t>đến</a:t>
            </a:r>
            <a:r>
              <a:rPr lang="fr-FR" sz="1900" dirty="0"/>
              <a:t> </a:t>
            </a:r>
            <a:r>
              <a:rPr lang="fr-FR" sz="1900" dirty="0" err="1"/>
              <a:t>địa</a:t>
            </a:r>
            <a:r>
              <a:rPr lang="fr-FR" sz="1900" dirty="0"/>
              <a:t> </a:t>
            </a:r>
            <a:r>
              <a:rPr lang="fr-FR" sz="1900" dirty="0" err="1"/>
              <a:t>phương</a:t>
            </a:r>
            <a:r>
              <a:rPr lang="fr-FR" sz="1900" dirty="0"/>
              <a:t>, chia </a:t>
            </a:r>
            <a:r>
              <a:rPr lang="fr-FR" sz="1900" dirty="0" err="1"/>
              <a:t>đất</a:t>
            </a:r>
            <a:r>
              <a:rPr lang="fr-FR" sz="1900" dirty="0"/>
              <a:t> </a:t>
            </a:r>
            <a:r>
              <a:rPr lang="fr-FR" sz="1900" dirty="0" err="1"/>
              <a:t>nước</a:t>
            </a:r>
            <a:r>
              <a:rPr lang="fr-FR" sz="1900" dirty="0"/>
              <a:t> thành15 </a:t>
            </a:r>
            <a:r>
              <a:rPr lang="fr-FR" sz="1900" dirty="0" err="1"/>
              <a:t>tỉnh</a:t>
            </a:r>
            <a:r>
              <a:rPr lang="fr-FR" sz="1900" dirty="0"/>
              <a:t>.</a:t>
            </a:r>
            <a:endParaRPr lang="en-US" sz="1900" dirty="0"/>
          </a:p>
          <a:p>
            <a:pPr marL="342900" indent="-342900" algn="just">
              <a:lnSpc>
                <a:spcPct val="130000"/>
              </a:lnSpc>
              <a:buFont typeface="Arial" panose="020B0604020202020204" pitchFamily="34" charset="0"/>
              <a:buChar char="•"/>
            </a:pPr>
            <a:r>
              <a:rPr lang="fr-FR" sz="1900" dirty="0" err="1" smtClean="0"/>
              <a:t>Thực</a:t>
            </a:r>
            <a:r>
              <a:rPr lang="fr-FR" sz="1900" dirty="0" smtClean="0"/>
              <a:t> </a:t>
            </a:r>
            <a:r>
              <a:rPr lang="fr-FR" sz="1900" dirty="0" err="1"/>
              <a:t>hiện</a:t>
            </a:r>
            <a:r>
              <a:rPr lang="fr-FR" sz="1900" dirty="0"/>
              <a:t> </a:t>
            </a:r>
            <a:r>
              <a:rPr lang="fr-FR" sz="1900" dirty="0" err="1"/>
              <a:t>chế</a:t>
            </a:r>
            <a:r>
              <a:rPr lang="fr-FR" sz="1900" dirty="0"/>
              <a:t> </a:t>
            </a:r>
            <a:r>
              <a:rPr lang="fr-FR" sz="1900" dirty="0" err="1"/>
              <a:t>độ</a:t>
            </a:r>
            <a:r>
              <a:rPr lang="fr-FR" sz="1900" dirty="0"/>
              <a:t> </a:t>
            </a:r>
            <a:r>
              <a:rPr lang="fr-FR" sz="1900" dirty="0" err="1"/>
              <a:t>chuyên</a:t>
            </a:r>
            <a:r>
              <a:rPr lang="fr-FR" sz="1900" dirty="0"/>
              <a:t> </a:t>
            </a:r>
            <a:r>
              <a:rPr lang="fr-FR" sz="1900" dirty="0" err="1"/>
              <a:t>chế</a:t>
            </a:r>
            <a:r>
              <a:rPr lang="fr-FR" sz="1900" dirty="0"/>
              <a:t>, </a:t>
            </a:r>
            <a:r>
              <a:rPr lang="fr-FR" sz="1900" dirty="0" err="1"/>
              <a:t>vua</a:t>
            </a:r>
            <a:r>
              <a:rPr lang="fr-FR" sz="1900" dirty="0"/>
              <a:t> </a:t>
            </a:r>
            <a:r>
              <a:rPr lang="fr-FR" sz="1900" dirty="0" err="1"/>
              <a:t>trực</a:t>
            </a:r>
            <a:r>
              <a:rPr lang="fr-FR" sz="1900" dirty="0"/>
              <a:t> </a:t>
            </a:r>
            <a:r>
              <a:rPr lang="fr-FR" sz="1900" dirty="0" err="1"/>
              <a:t>tiếp</a:t>
            </a:r>
            <a:r>
              <a:rPr lang="fr-FR" sz="1900" dirty="0"/>
              <a:t> </a:t>
            </a:r>
            <a:r>
              <a:rPr lang="fr-FR" sz="1900" dirty="0" err="1"/>
              <a:t>bổ</a:t>
            </a:r>
            <a:r>
              <a:rPr lang="fr-FR" sz="1900" dirty="0"/>
              <a:t> </a:t>
            </a:r>
            <a:r>
              <a:rPr lang="fr-FR" sz="1900" dirty="0" err="1"/>
              <a:t>nhiệm</a:t>
            </a:r>
            <a:r>
              <a:rPr lang="fr-FR" sz="1900" dirty="0"/>
              <a:t> </a:t>
            </a:r>
            <a:r>
              <a:rPr lang="fr-FR" sz="1900" dirty="0" err="1"/>
              <a:t>quan</a:t>
            </a:r>
            <a:r>
              <a:rPr lang="fr-FR" sz="1900" dirty="0"/>
              <a:t> </a:t>
            </a:r>
            <a:r>
              <a:rPr lang="fr-FR" sz="1900" dirty="0" err="1"/>
              <a:t>lại</a:t>
            </a:r>
            <a:r>
              <a:rPr lang="fr-FR" sz="1900" dirty="0"/>
              <a:t> </a:t>
            </a:r>
            <a:r>
              <a:rPr lang="fr-FR" sz="1900" dirty="0" err="1"/>
              <a:t>các</a:t>
            </a:r>
            <a:r>
              <a:rPr lang="fr-FR" sz="1900" dirty="0"/>
              <a:t> </a:t>
            </a:r>
            <a:r>
              <a:rPr lang="fr-FR" sz="1900" dirty="0" err="1"/>
              <a:t>cấp</a:t>
            </a:r>
            <a:r>
              <a:rPr lang="fr-FR" sz="1900" dirty="0"/>
              <a:t>.</a:t>
            </a:r>
            <a:endParaRPr lang="en-US" sz="1900" dirty="0"/>
          </a:p>
          <a:p>
            <a:pPr marL="342900" indent="-342900" algn="just">
              <a:lnSpc>
                <a:spcPct val="130000"/>
              </a:lnSpc>
              <a:buFont typeface="Arial" panose="020B0604020202020204" pitchFamily="34" charset="0"/>
              <a:buChar char="•"/>
            </a:pPr>
            <a:r>
              <a:rPr lang="fr-FR" sz="1900" dirty="0" err="1" smtClean="0"/>
              <a:t>Tiến</a:t>
            </a:r>
            <a:r>
              <a:rPr lang="fr-FR" sz="1900" dirty="0" smtClean="0"/>
              <a:t> </a:t>
            </a:r>
            <a:r>
              <a:rPr lang="fr-FR" sz="1900" dirty="0" err="1" smtClean="0"/>
              <a:t>hành</a:t>
            </a:r>
            <a:r>
              <a:rPr lang="fr-FR" sz="1900" dirty="0" smtClean="0"/>
              <a:t> </a:t>
            </a:r>
            <a:r>
              <a:rPr lang="fr-FR" sz="1900" dirty="0" err="1" smtClean="0"/>
              <a:t>sửa</a:t>
            </a:r>
            <a:r>
              <a:rPr lang="fr-FR" sz="1900" dirty="0" smtClean="0"/>
              <a:t> </a:t>
            </a:r>
            <a:r>
              <a:rPr lang="fr-FR" sz="1900" dirty="0" err="1" smtClean="0"/>
              <a:t>đổi</a:t>
            </a:r>
            <a:r>
              <a:rPr lang="fr-FR" sz="1900" dirty="0" smtClean="0"/>
              <a:t> </a:t>
            </a:r>
            <a:r>
              <a:rPr lang="fr-FR" sz="1900" dirty="0" err="1" smtClean="0"/>
              <a:t>luật</a:t>
            </a:r>
            <a:r>
              <a:rPr lang="fr-FR" sz="1900" dirty="0" smtClean="0"/>
              <a:t> </a:t>
            </a:r>
            <a:r>
              <a:rPr lang="fr-FR" sz="1900" dirty="0" err="1" smtClean="0"/>
              <a:t>pháp</a:t>
            </a:r>
            <a:r>
              <a:rPr lang="fr-FR" sz="1900" dirty="0" smtClean="0"/>
              <a:t>.</a:t>
            </a:r>
            <a:endParaRPr lang="en-US" sz="1900" dirty="0" smtClean="0"/>
          </a:p>
          <a:p>
            <a:pPr algn="just">
              <a:lnSpc>
                <a:spcPct val="130000"/>
              </a:lnSpc>
            </a:pPr>
            <a:r>
              <a:rPr lang="fr-FR" sz="1900" b="1" i="1" dirty="0" err="1" smtClean="0">
                <a:solidFill>
                  <a:schemeClr val="accent4"/>
                </a:solidFill>
              </a:rPr>
              <a:t>Kinh</a:t>
            </a:r>
            <a:r>
              <a:rPr lang="fr-FR" sz="1900" b="1" i="1" dirty="0" smtClean="0">
                <a:solidFill>
                  <a:schemeClr val="accent4"/>
                </a:solidFill>
              </a:rPr>
              <a:t> </a:t>
            </a:r>
            <a:r>
              <a:rPr lang="fr-FR" sz="1900" b="1" i="1" dirty="0" err="1" smtClean="0">
                <a:solidFill>
                  <a:schemeClr val="accent4"/>
                </a:solidFill>
              </a:rPr>
              <a:t>tế</a:t>
            </a:r>
            <a:r>
              <a:rPr lang="fr-FR" sz="1900" b="1" i="1" dirty="0" smtClean="0">
                <a:solidFill>
                  <a:schemeClr val="accent4"/>
                </a:solidFill>
              </a:rPr>
              <a:t>:</a:t>
            </a:r>
            <a:endParaRPr lang="en-US" sz="1900" b="1" i="1" dirty="0" smtClean="0">
              <a:solidFill>
                <a:schemeClr val="accent4"/>
              </a:solidFill>
            </a:endParaRPr>
          </a:p>
          <a:p>
            <a:pPr marL="342900" indent="-342900" algn="just">
              <a:lnSpc>
                <a:spcPct val="130000"/>
              </a:lnSpc>
              <a:buFont typeface="Arial" panose="020B0604020202020204" pitchFamily="34" charset="0"/>
              <a:buChar char="•"/>
            </a:pPr>
            <a:r>
              <a:rPr lang="fr-FR" sz="1900" dirty="0" err="1" smtClean="0"/>
              <a:t>Nhà</a:t>
            </a:r>
            <a:r>
              <a:rPr lang="fr-FR" sz="1900" dirty="0" smtClean="0"/>
              <a:t> </a:t>
            </a:r>
            <a:r>
              <a:rPr lang="fr-FR" sz="1900" dirty="0" err="1"/>
              <a:t>nước</a:t>
            </a:r>
            <a:r>
              <a:rPr lang="fr-FR" sz="1900" dirty="0"/>
              <a:t> </a:t>
            </a:r>
            <a:r>
              <a:rPr lang="fr-FR" sz="1900" dirty="0" err="1"/>
              <a:t>thi</a:t>
            </a:r>
            <a:r>
              <a:rPr lang="fr-FR" sz="1900" dirty="0"/>
              <a:t> </a:t>
            </a:r>
            <a:r>
              <a:rPr lang="fr-FR" sz="1900" dirty="0" err="1"/>
              <a:t>hành</a:t>
            </a:r>
            <a:r>
              <a:rPr lang="fr-FR" sz="1900" dirty="0"/>
              <a:t> </a:t>
            </a:r>
            <a:r>
              <a:rPr lang="fr-FR" sz="1900" dirty="0" err="1"/>
              <a:t>các</a:t>
            </a:r>
            <a:r>
              <a:rPr lang="fr-FR" sz="1900" dirty="0"/>
              <a:t> </a:t>
            </a:r>
            <a:r>
              <a:rPr lang="fr-FR" sz="1900" dirty="0" err="1"/>
              <a:t>chính</a:t>
            </a:r>
            <a:r>
              <a:rPr lang="fr-FR" sz="1900" dirty="0"/>
              <a:t> </a:t>
            </a:r>
            <a:r>
              <a:rPr lang="fr-FR" sz="1900" dirty="0" err="1"/>
              <a:t>sách</a:t>
            </a:r>
            <a:r>
              <a:rPr lang="fr-FR" sz="1900" dirty="0"/>
              <a:t> </a:t>
            </a:r>
            <a:r>
              <a:rPr lang="fr-FR" sz="1900" dirty="0" err="1"/>
              <a:t>như</a:t>
            </a:r>
            <a:r>
              <a:rPr lang="fr-FR" sz="1900" dirty="0"/>
              <a:t>: </a:t>
            </a:r>
            <a:r>
              <a:rPr lang="fr-FR" sz="1900" dirty="0" err="1"/>
              <a:t>đo</a:t>
            </a:r>
            <a:r>
              <a:rPr lang="fr-FR" sz="1900" dirty="0"/>
              <a:t> </a:t>
            </a:r>
            <a:r>
              <a:rPr lang="fr-FR" sz="1900" dirty="0" err="1"/>
              <a:t>đạc</a:t>
            </a:r>
            <a:r>
              <a:rPr lang="fr-FR" sz="1900" dirty="0"/>
              <a:t> </a:t>
            </a:r>
            <a:r>
              <a:rPr lang="fr-FR" sz="1900" dirty="0" err="1"/>
              <a:t>lại</a:t>
            </a:r>
            <a:r>
              <a:rPr lang="fr-FR" sz="1900" dirty="0"/>
              <a:t> </a:t>
            </a:r>
            <a:r>
              <a:rPr lang="fr-FR" sz="1900" dirty="0" err="1"/>
              <a:t>ruộng</a:t>
            </a:r>
            <a:r>
              <a:rPr lang="fr-FR" sz="1900" dirty="0"/>
              <a:t> </a:t>
            </a:r>
            <a:r>
              <a:rPr lang="fr-FR" sz="1900" dirty="0" err="1"/>
              <a:t>đất</a:t>
            </a:r>
            <a:r>
              <a:rPr lang="fr-FR" sz="1900" dirty="0"/>
              <a:t>, </a:t>
            </a:r>
            <a:r>
              <a:rPr lang="fr-FR" sz="1900" dirty="0" err="1"/>
              <a:t>định</a:t>
            </a:r>
            <a:r>
              <a:rPr lang="fr-FR" sz="1900" dirty="0"/>
              <a:t> </a:t>
            </a:r>
            <a:r>
              <a:rPr lang="fr-FR" sz="1900" dirty="0" err="1"/>
              <a:t>mức</a:t>
            </a:r>
            <a:r>
              <a:rPr lang="fr-FR" sz="1900" dirty="0"/>
              <a:t> </a:t>
            </a:r>
            <a:r>
              <a:rPr lang="fr-FR" sz="1900" dirty="0" err="1"/>
              <a:t>thuế</a:t>
            </a:r>
            <a:r>
              <a:rPr lang="fr-FR" sz="1900" dirty="0"/>
              <a:t> </a:t>
            </a:r>
            <a:r>
              <a:rPr lang="fr-FR" sz="1900" dirty="0" err="1"/>
              <a:t>hợp</a:t>
            </a:r>
            <a:r>
              <a:rPr lang="fr-FR" sz="1900" dirty="0"/>
              <a:t> </a:t>
            </a:r>
            <a:r>
              <a:rPr lang="fr-FR" sz="1900" dirty="0" err="1"/>
              <a:t>lí</a:t>
            </a:r>
            <a:r>
              <a:rPr lang="fr-FR" sz="1900" dirty="0"/>
              <a:t>, </a:t>
            </a:r>
            <a:r>
              <a:rPr lang="fr-FR" sz="1900" dirty="0" err="1"/>
              <a:t>thống</a:t>
            </a:r>
            <a:r>
              <a:rPr lang="fr-FR" sz="1900" dirty="0"/>
              <a:t> </a:t>
            </a:r>
            <a:r>
              <a:rPr lang="fr-FR" sz="1900" dirty="0" err="1"/>
              <a:t>nhất</a:t>
            </a:r>
            <a:r>
              <a:rPr lang="fr-FR" sz="1900" dirty="0"/>
              <a:t> </a:t>
            </a:r>
            <a:r>
              <a:rPr lang="fr-FR" sz="1900" dirty="0" err="1"/>
              <a:t>lại</a:t>
            </a:r>
            <a:r>
              <a:rPr lang="fr-FR" sz="1900" dirty="0"/>
              <a:t> </a:t>
            </a:r>
            <a:r>
              <a:rPr lang="fr-FR" sz="1900" dirty="0" err="1"/>
              <a:t>hệ</a:t>
            </a:r>
            <a:r>
              <a:rPr lang="fr-FR" sz="1900" dirty="0"/>
              <a:t> </a:t>
            </a:r>
            <a:r>
              <a:rPr lang="fr-FR" sz="1900" dirty="0" err="1"/>
              <a:t>thống</a:t>
            </a:r>
            <a:r>
              <a:rPr lang="fr-FR" sz="1900" dirty="0"/>
              <a:t> </a:t>
            </a:r>
            <a:r>
              <a:rPr lang="fr-FR" sz="1900" dirty="0" err="1"/>
              <a:t>đo</a:t>
            </a:r>
            <a:r>
              <a:rPr lang="fr-FR" sz="1900" dirty="0"/>
              <a:t> </a:t>
            </a:r>
            <a:r>
              <a:rPr lang="fr-FR" sz="1900" dirty="0" err="1"/>
              <a:t>lường</a:t>
            </a:r>
            <a:r>
              <a:rPr lang="fr-FR" sz="1900" dirty="0"/>
              <a:t>.</a:t>
            </a:r>
            <a:endParaRPr lang="en-US" sz="1900" dirty="0"/>
          </a:p>
          <a:p>
            <a:pPr marL="342900" indent="-342900" algn="just">
              <a:lnSpc>
                <a:spcPct val="130000"/>
              </a:lnSpc>
              <a:buFont typeface="Arial" panose="020B0604020202020204" pitchFamily="34" charset="0"/>
              <a:buChar char="•"/>
            </a:pPr>
            <a:r>
              <a:rPr lang="fr-FR" sz="1900" dirty="0" err="1" smtClean="0"/>
              <a:t>Ngoài</a:t>
            </a:r>
            <a:r>
              <a:rPr lang="fr-FR" sz="1900" dirty="0" smtClean="0"/>
              <a:t> </a:t>
            </a:r>
            <a:r>
              <a:rPr lang="fr-FR" sz="1900" dirty="0" err="1"/>
              <a:t>cây</a:t>
            </a:r>
            <a:r>
              <a:rPr lang="fr-FR" sz="1900" dirty="0"/>
              <a:t> </a:t>
            </a:r>
            <a:r>
              <a:rPr lang="fr-FR" sz="1900" dirty="0" err="1"/>
              <a:t>lương</a:t>
            </a:r>
            <a:r>
              <a:rPr lang="fr-FR" sz="1900" dirty="0"/>
              <a:t> </a:t>
            </a:r>
            <a:r>
              <a:rPr lang="fr-FR" sz="1900" dirty="0" err="1"/>
              <a:t>thực</a:t>
            </a:r>
            <a:r>
              <a:rPr lang="fr-FR" sz="1900" dirty="0"/>
              <a:t>, </a:t>
            </a:r>
            <a:r>
              <a:rPr lang="fr-FR" sz="1900" dirty="0" err="1"/>
              <a:t>nhiều</a:t>
            </a:r>
            <a:r>
              <a:rPr lang="fr-FR" sz="1900" dirty="0"/>
              <a:t> </a:t>
            </a:r>
            <a:r>
              <a:rPr lang="fr-FR" sz="1900" dirty="0" err="1"/>
              <a:t>loại</a:t>
            </a:r>
            <a:r>
              <a:rPr lang="fr-FR" sz="1900" dirty="0"/>
              <a:t> </a:t>
            </a:r>
            <a:r>
              <a:rPr lang="fr-FR" sz="1900" dirty="0" err="1"/>
              <a:t>cây</a:t>
            </a:r>
            <a:r>
              <a:rPr lang="fr-FR" sz="1900" dirty="0"/>
              <a:t> </a:t>
            </a:r>
            <a:r>
              <a:rPr lang="fr-FR" sz="1900" dirty="0" err="1"/>
              <a:t>mới</a:t>
            </a:r>
            <a:r>
              <a:rPr lang="fr-FR" sz="1900" dirty="0"/>
              <a:t> </a:t>
            </a:r>
            <a:r>
              <a:rPr lang="fr-FR" sz="1900" dirty="0" err="1"/>
              <a:t>được</a:t>
            </a:r>
            <a:r>
              <a:rPr lang="fr-FR" sz="1900" dirty="0"/>
              <a:t> </a:t>
            </a:r>
            <a:r>
              <a:rPr lang="fr-FR" sz="1900" dirty="0" err="1"/>
              <a:t>đưa</a:t>
            </a:r>
            <a:r>
              <a:rPr lang="fr-FR" sz="1900" dirty="0"/>
              <a:t> </a:t>
            </a:r>
            <a:r>
              <a:rPr lang="fr-FR" sz="1900" dirty="0" err="1"/>
              <a:t>vào</a:t>
            </a:r>
            <a:r>
              <a:rPr lang="fr-FR" sz="1900" dirty="0"/>
              <a:t> </a:t>
            </a:r>
            <a:r>
              <a:rPr lang="fr-FR" sz="1900" dirty="0" err="1"/>
              <a:t>trồng</a:t>
            </a:r>
            <a:r>
              <a:rPr lang="fr-FR" sz="1900" dirty="0"/>
              <a:t> </a:t>
            </a:r>
            <a:r>
              <a:rPr lang="fr-FR" sz="1900" dirty="0" err="1"/>
              <a:t>trọt</a:t>
            </a:r>
            <a:r>
              <a:rPr lang="fr-FR" sz="1900" dirty="0"/>
              <a:t>. </a:t>
            </a:r>
            <a:r>
              <a:rPr lang="fr-FR" sz="1900" dirty="0" err="1"/>
              <a:t>Các</a:t>
            </a:r>
            <a:r>
              <a:rPr lang="fr-FR" sz="1900" dirty="0"/>
              <a:t> </a:t>
            </a:r>
            <a:r>
              <a:rPr lang="fr-FR" sz="1900" dirty="0" err="1"/>
              <a:t>nghề</a:t>
            </a:r>
            <a:r>
              <a:rPr lang="fr-FR" sz="1900" dirty="0"/>
              <a:t> </a:t>
            </a:r>
            <a:r>
              <a:rPr lang="fr-FR" sz="1900" dirty="0" err="1"/>
              <a:t>thủ</a:t>
            </a:r>
            <a:r>
              <a:rPr lang="fr-FR" sz="1900" dirty="0"/>
              <a:t> </a:t>
            </a:r>
            <a:r>
              <a:rPr lang="fr-FR" sz="1900" dirty="0" err="1"/>
              <a:t>công</a:t>
            </a:r>
            <a:r>
              <a:rPr lang="fr-FR" sz="1900" dirty="0"/>
              <a:t> </a:t>
            </a:r>
            <a:r>
              <a:rPr lang="fr-FR" sz="1900" dirty="0" err="1"/>
              <a:t>truyền</a:t>
            </a:r>
            <a:r>
              <a:rPr lang="fr-FR" sz="1900" dirty="0"/>
              <a:t> </a:t>
            </a:r>
            <a:r>
              <a:rPr lang="fr-FR" sz="1900" dirty="0" err="1"/>
              <a:t>thống</a:t>
            </a:r>
            <a:r>
              <a:rPr lang="fr-FR" sz="1900" dirty="0"/>
              <a:t> </a:t>
            </a:r>
            <a:r>
              <a:rPr lang="fr-FR" sz="1900" dirty="0" err="1"/>
              <a:t>và</a:t>
            </a:r>
            <a:r>
              <a:rPr lang="fr-FR" sz="1900" dirty="0"/>
              <a:t> </a:t>
            </a:r>
            <a:r>
              <a:rPr lang="fr-FR" sz="1900" dirty="0" err="1"/>
              <a:t>một</a:t>
            </a:r>
            <a:r>
              <a:rPr lang="fr-FR" sz="1900" dirty="0"/>
              <a:t> </a:t>
            </a:r>
            <a:r>
              <a:rPr lang="fr-FR" sz="1900" dirty="0" err="1"/>
              <a:t>số</a:t>
            </a:r>
            <a:r>
              <a:rPr lang="fr-FR" sz="1900" dirty="0"/>
              <a:t> </a:t>
            </a:r>
            <a:r>
              <a:rPr lang="fr-FR" sz="1900" dirty="0" err="1"/>
              <a:t>nghề</a:t>
            </a:r>
            <a:r>
              <a:rPr lang="fr-FR" sz="1900" dirty="0"/>
              <a:t> </a:t>
            </a:r>
            <a:r>
              <a:rPr lang="fr-FR" sz="1900" dirty="0" err="1"/>
              <a:t>khác</a:t>
            </a:r>
            <a:r>
              <a:rPr lang="fr-FR" sz="1900" dirty="0"/>
              <a:t> </a:t>
            </a:r>
            <a:r>
              <a:rPr lang="fr-FR" sz="1900" dirty="0" err="1"/>
              <a:t>khá</a:t>
            </a:r>
            <a:r>
              <a:rPr lang="fr-FR" sz="1900" dirty="0"/>
              <a:t> </a:t>
            </a:r>
            <a:r>
              <a:rPr lang="fr-FR" sz="1900" dirty="0" err="1"/>
              <a:t>phát</a:t>
            </a:r>
            <a:r>
              <a:rPr lang="fr-FR" sz="1900" dirty="0"/>
              <a:t> </a:t>
            </a:r>
            <a:r>
              <a:rPr lang="fr-FR" sz="1900" dirty="0" err="1"/>
              <a:t>triển</a:t>
            </a:r>
            <a:r>
              <a:rPr lang="fr-FR" sz="1900" dirty="0"/>
              <a:t>.</a:t>
            </a:r>
            <a:endParaRPr lang="en-US" sz="1900" dirty="0"/>
          </a:p>
          <a:p>
            <a:pPr marL="342900" indent="-342900" algn="just">
              <a:lnSpc>
                <a:spcPct val="130000"/>
              </a:lnSpc>
              <a:buFont typeface="Arial" panose="020B0604020202020204" pitchFamily="34" charset="0"/>
              <a:buChar char="•"/>
            </a:pPr>
            <a:r>
              <a:rPr lang="fr-FR" sz="1900" dirty="0" err="1" smtClean="0"/>
              <a:t>Tại</a:t>
            </a:r>
            <a:r>
              <a:rPr lang="fr-FR" sz="1900" dirty="0" smtClean="0"/>
              <a:t> </a:t>
            </a:r>
            <a:r>
              <a:rPr lang="fr-FR" sz="1900" dirty="0" err="1"/>
              <a:t>các</a:t>
            </a:r>
            <a:r>
              <a:rPr lang="fr-FR" sz="1900" dirty="0"/>
              <a:t> </a:t>
            </a:r>
            <a:r>
              <a:rPr lang="fr-FR" sz="1900" dirty="0" err="1"/>
              <a:t>thành</a:t>
            </a:r>
            <a:r>
              <a:rPr lang="fr-FR" sz="1900" dirty="0"/>
              <a:t> </a:t>
            </a:r>
            <a:r>
              <a:rPr lang="fr-FR" sz="1900" dirty="0" err="1"/>
              <a:t>phố</a:t>
            </a:r>
            <a:r>
              <a:rPr lang="fr-FR" sz="1900" dirty="0"/>
              <a:t> </a:t>
            </a:r>
            <a:r>
              <a:rPr lang="fr-FR" sz="1900" dirty="0" err="1"/>
              <a:t>hải</a:t>
            </a:r>
            <a:r>
              <a:rPr lang="fr-FR" sz="1900" dirty="0"/>
              <a:t> </a:t>
            </a:r>
            <a:r>
              <a:rPr lang="fr-FR" sz="1900" dirty="0" err="1"/>
              <a:t>cảng</a:t>
            </a:r>
            <a:r>
              <a:rPr lang="fr-FR" sz="1900" dirty="0"/>
              <a:t>, </a:t>
            </a:r>
            <a:r>
              <a:rPr lang="fr-FR" sz="1900" dirty="0" err="1"/>
              <a:t>thương</a:t>
            </a:r>
            <a:r>
              <a:rPr lang="fr-FR" sz="1900" dirty="0"/>
              <a:t> </a:t>
            </a:r>
            <a:r>
              <a:rPr lang="fr-FR" sz="1900" dirty="0" err="1"/>
              <a:t>mại</a:t>
            </a:r>
            <a:r>
              <a:rPr lang="fr-FR" sz="1900" dirty="0"/>
              <a:t> là </a:t>
            </a:r>
            <a:r>
              <a:rPr lang="fr-FR" sz="1900" dirty="0" err="1"/>
              <a:t>hoạt</a:t>
            </a:r>
            <a:r>
              <a:rPr lang="fr-FR" sz="1900" dirty="0"/>
              <a:t> </a:t>
            </a:r>
            <a:r>
              <a:rPr lang="fr-FR" sz="1900" dirty="0" err="1"/>
              <a:t>động</a:t>
            </a:r>
            <a:r>
              <a:rPr lang="fr-FR" sz="1900" dirty="0"/>
              <a:t> </a:t>
            </a:r>
            <a:r>
              <a:rPr lang="fr-FR" sz="1900" dirty="0" err="1"/>
              <a:t>kinh</a:t>
            </a:r>
            <a:r>
              <a:rPr lang="fr-FR" sz="1900" dirty="0"/>
              <a:t> </a:t>
            </a:r>
            <a:r>
              <a:rPr lang="fr-FR" sz="1900" dirty="0" err="1"/>
              <a:t>tế</a:t>
            </a:r>
            <a:r>
              <a:rPr lang="fr-FR" sz="1900" dirty="0"/>
              <a:t> </a:t>
            </a:r>
            <a:r>
              <a:rPr lang="fr-FR" sz="1900" dirty="0" err="1"/>
              <a:t>chính</a:t>
            </a:r>
            <a:r>
              <a:rPr lang="fr-FR" sz="1900" dirty="0"/>
              <a:t>.</a:t>
            </a:r>
            <a:endParaRPr lang="en-US" sz="1900" dirty="0"/>
          </a:p>
        </p:txBody>
      </p:sp>
    </p:spTree>
    <p:extLst>
      <p:ext uri="{BB962C8B-B14F-4D97-AF65-F5344CB8AC3E}">
        <p14:creationId xmlns:p14="http://schemas.microsoft.com/office/powerpoint/2010/main" val="384409467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anim calcmode="lin" valueType="num">
                                      <p:cBhvr>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3" name="Rectangle 2"/>
          <p:cNvSpPr/>
          <p:nvPr/>
        </p:nvSpPr>
        <p:spPr>
          <a:xfrm>
            <a:off x="228600" y="422731"/>
            <a:ext cx="8593282" cy="1992853"/>
          </a:xfrm>
          <a:prstGeom prst="rect">
            <a:avLst/>
          </a:prstGeom>
        </p:spPr>
        <p:txBody>
          <a:bodyPr wrap="square">
            <a:spAutoFit/>
          </a:bodyPr>
          <a:lstStyle/>
          <a:p>
            <a:pPr algn="just">
              <a:lnSpc>
                <a:spcPct val="130000"/>
              </a:lnSpc>
            </a:pPr>
            <a:r>
              <a:rPr lang="en-US" sz="1900" b="1" i="1" dirty="0" err="1">
                <a:solidFill>
                  <a:schemeClr val="accent4"/>
                </a:solidFill>
              </a:rPr>
              <a:t>Xã</a:t>
            </a:r>
            <a:r>
              <a:rPr lang="en-US" sz="1900" b="1" i="1" dirty="0">
                <a:solidFill>
                  <a:schemeClr val="accent4"/>
                </a:solidFill>
              </a:rPr>
              <a:t> </a:t>
            </a:r>
            <a:r>
              <a:rPr lang="en-US" sz="1900" b="1" i="1" dirty="0" err="1">
                <a:solidFill>
                  <a:schemeClr val="accent4"/>
                </a:solidFill>
              </a:rPr>
              <a:t>hội</a:t>
            </a:r>
            <a:r>
              <a:rPr lang="en-US" sz="1900" b="1" i="1" dirty="0">
                <a:solidFill>
                  <a:schemeClr val="accent4"/>
                </a:solidFill>
              </a:rPr>
              <a:t>:</a:t>
            </a:r>
          </a:p>
          <a:p>
            <a:pPr marL="342900" indent="-342900" algn="just">
              <a:lnSpc>
                <a:spcPct val="130000"/>
              </a:lnSpc>
              <a:buFont typeface="Arial" panose="020B0604020202020204" pitchFamily="34" charset="0"/>
              <a:buChar char="•"/>
            </a:pPr>
            <a:r>
              <a:rPr lang="fr-FR" sz="1900" dirty="0" err="1"/>
              <a:t>Xây</a:t>
            </a:r>
            <a:r>
              <a:rPr lang="fr-FR" sz="1900" dirty="0"/>
              <a:t> </a:t>
            </a:r>
            <a:r>
              <a:rPr lang="fr-FR" sz="1900" dirty="0" err="1"/>
              <a:t>dựng</a:t>
            </a:r>
            <a:r>
              <a:rPr lang="fr-FR" sz="1900" dirty="0"/>
              <a:t> </a:t>
            </a:r>
            <a:r>
              <a:rPr lang="fr-FR" sz="1900" dirty="0" err="1"/>
              <a:t>khối</a:t>
            </a:r>
            <a:r>
              <a:rPr lang="fr-FR" sz="1900" dirty="0"/>
              <a:t> </a:t>
            </a:r>
            <a:r>
              <a:rPr lang="fr-FR" sz="1900" dirty="0" err="1"/>
              <a:t>hoà</a:t>
            </a:r>
            <a:r>
              <a:rPr lang="fr-FR" sz="1900" dirty="0"/>
              <a:t> </a:t>
            </a:r>
            <a:r>
              <a:rPr lang="fr-FR" sz="1900" dirty="0" err="1"/>
              <a:t>hợp</a:t>
            </a:r>
            <a:r>
              <a:rPr lang="fr-FR" sz="1900" dirty="0"/>
              <a:t> </a:t>
            </a:r>
            <a:r>
              <a:rPr lang="fr-FR" sz="1900" dirty="0" err="1"/>
              <a:t>dân</a:t>
            </a:r>
            <a:r>
              <a:rPr lang="fr-FR" sz="1900" dirty="0"/>
              <a:t> </a:t>
            </a:r>
            <a:r>
              <a:rPr lang="fr-FR" sz="1900" dirty="0" err="1"/>
              <a:t>tộc</a:t>
            </a:r>
            <a:r>
              <a:rPr lang="fr-FR" sz="1900" dirty="0"/>
              <a:t> </a:t>
            </a:r>
            <a:r>
              <a:rPr lang="fr-FR" sz="1900" dirty="0" err="1"/>
              <a:t>trên</a:t>
            </a:r>
            <a:r>
              <a:rPr lang="fr-FR" sz="1900" dirty="0"/>
              <a:t> </a:t>
            </a:r>
            <a:r>
              <a:rPr lang="fr-FR" sz="1900" dirty="0" err="1"/>
              <a:t>cơ</a:t>
            </a:r>
            <a:r>
              <a:rPr lang="fr-FR" sz="1900" dirty="0"/>
              <a:t> </a:t>
            </a:r>
            <a:r>
              <a:rPr lang="fr-FR" sz="1900" dirty="0" err="1"/>
              <a:t>sở</a:t>
            </a:r>
            <a:r>
              <a:rPr lang="fr-FR" sz="1900" dirty="0"/>
              <a:t> </a:t>
            </a:r>
            <a:r>
              <a:rPr lang="fr-FR" sz="1900" dirty="0" err="1"/>
              <a:t>hạn</a:t>
            </a:r>
            <a:r>
              <a:rPr lang="fr-FR" sz="1900" dirty="0"/>
              <a:t> </a:t>
            </a:r>
            <a:r>
              <a:rPr lang="fr-FR" sz="1900" dirty="0" err="1"/>
              <a:t>chế</a:t>
            </a:r>
            <a:r>
              <a:rPr lang="fr-FR" sz="1900" dirty="0"/>
              <a:t> </a:t>
            </a:r>
            <a:r>
              <a:rPr lang="fr-FR" sz="1900" dirty="0" err="1"/>
              <a:t>sự</a:t>
            </a:r>
            <a:r>
              <a:rPr lang="fr-FR" sz="1900" dirty="0"/>
              <a:t> </a:t>
            </a:r>
            <a:r>
              <a:rPr lang="fr-FR" sz="1900" dirty="0" err="1"/>
              <a:t>phân</a:t>
            </a:r>
            <a:r>
              <a:rPr lang="fr-FR" sz="1900" dirty="0"/>
              <a:t> </a:t>
            </a:r>
            <a:r>
              <a:rPr lang="fr-FR" sz="1900" dirty="0" err="1"/>
              <a:t>biệt</a:t>
            </a:r>
            <a:r>
              <a:rPr lang="fr-FR" sz="1900" dirty="0"/>
              <a:t> </a:t>
            </a:r>
            <a:r>
              <a:rPr lang="fr-FR" sz="1900" dirty="0" err="1"/>
              <a:t>sắc</a:t>
            </a:r>
            <a:r>
              <a:rPr lang="fr-FR" sz="1900" dirty="0"/>
              <a:t> </a:t>
            </a:r>
            <a:r>
              <a:rPr lang="fr-FR" sz="1900" dirty="0" err="1"/>
              <a:t>tộc</a:t>
            </a:r>
            <a:r>
              <a:rPr lang="fr-FR" sz="1900" dirty="0"/>
              <a:t>, </a:t>
            </a:r>
            <a:r>
              <a:rPr lang="fr-FR" sz="1900" dirty="0" err="1"/>
              <a:t>tôn</a:t>
            </a:r>
            <a:r>
              <a:rPr lang="fr-FR" sz="1900" dirty="0"/>
              <a:t> </a:t>
            </a:r>
            <a:r>
              <a:rPr lang="fr-FR" sz="1900" dirty="0" err="1"/>
              <a:t>giáo</a:t>
            </a:r>
            <a:r>
              <a:rPr lang="fr-FR" sz="1900" dirty="0"/>
              <a:t>.</a:t>
            </a:r>
          </a:p>
          <a:p>
            <a:pPr marL="342900" indent="-342900" algn="just">
              <a:lnSpc>
                <a:spcPct val="130000"/>
              </a:lnSpc>
              <a:buFont typeface="Arial" panose="020B0604020202020204" pitchFamily="34" charset="0"/>
              <a:buChar char="•"/>
            </a:pPr>
            <a:r>
              <a:rPr lang="fr-FR" sz="1900" dirty="0" err="1"/>
              <a:t>Có</a:t>
            </a:r>
            <a:r>
              <a:rPr lang="fr-FR" sz="1900" dirty="0"/>
              <a:t> </a:t>
            </a:r>
            <a:r>
              <a:rPr lang="fr-FR" sz="1900" dirty="0" err="1"/>
              <a:t>biện</a:t>
            </a:r>
            <a:r>
              <a:rPr lang="fr-FR" sz="1900" dirty="0"/>
              <a:t> </a:t>
            </a:r>
            <a:r>
              <a:rPr lang="fr-FR" sz="1900" dirty="0" err="1"/>
              <a:t>pháp</a:t>
            </a:r>
            <a:r>
              <a:rPr lang="fr-FR" sz="1900" dirty="0"/>
              <a:t> </a:t>
            </a:r>
            <a:r>
              <a:rPr lang="fr-FR" sz="1900" dirty="0" err="1"/>
              <a:t>ngăn</a:t>
            </a:r>
            <a:r>
              <a:rPr lang="fr-FR" sz="1900" dirty="0"/>
              <a:t> </a:t>
            </a:r>
            <a:r>
              <a:rPr lang="fr-FR" sz="1900" dirty="0" err="1"/>
              <a:t>chặn</a:t>
            </a:r>
            <a:r>
              <a:rPr lang="fr-FR" sz="1900" dirty="0"/>
              <a:t> </a:t>
            </a:r>
            <a:r>
              <a:rPr lang="fr-FR" sz="1900" dirty="0" err="1"/>
              <a:t>sự</a:t>
            </a:r>
            <a:r>
              <a:rPr lang="fr-FR" sz="1900" dirty="0"/>
              <a:t> </a:t>
            </a:r>
            <a:r>
              <a:rPr lang="fr-FR" sz="1900" dirty="0" err="1"/>
              <a:t>bóc</a:t>
            </a:r>
            <a:r>
              <a:rPr lang="fr-FR" sz="1900" dirty="0"/>
              <a:t> </a:t>
            </a:r>
            <a:r>
              <a:rPr lang="fr-FR" sz="1900" dirty="0" err="1"/>
              <a:t>lột</a:t>
            </a:r>
            <a:r>
              <a:rPr lang="fr-FR" sz="1900" dirty="0"/>
              <a:t> </a:t>
            </a:r>
            <a:r>
              <a:rPr lang="fr-FR" sz="1900" dirty="0" err="1"/>
              <a:t>nặng</a:t>
            </a:r>
            <a:r>
              <a:rPr lang="fr-FR" sz="1900" dirty="0"/>
              <a:t> </a:t>
            </a:r>
            <a:r>
              <a:rPr lang="fr-FR" sz="1900" dirty="0" err="1"/>
              <a:t>nề</a:t>
            </a:r>
            <a:r>
              <a:rPr lang="fr-FR" sz="1900" dirty="0"/>
              <a:t> </a:t>
            </a:r>
            <a:r>
              <a:rPr lang="fr-FR" sz="1900" dirty="0" err="1"/>
              <a:t>của</a:t>
            </a:r>
            <a:r>
              <a:rPr lang="fr-FR" sz="1900" dirty="0"/>
              <a:t> </a:t>
            </a:r>
            <a:r>
              <a:rPr lang="fr-FR" sz="1900" dirty="0" err="1"/>
              <a:t>quý</a:t>
            </a:r>
            <a:r>
              <a:rPr lang="fr-FR" sz="1900" dirty="0"/>
              <a:t> </a:t>
            </a:r>
            <a:r>
              <a:rPr lang="fr-FR" sz="1900" dirty="0" err="1"/>
              <a:t>tộc</a:t>
            </a:r>
            <a:r>
              <a:rPr lang="fr-FR" sz="1900" dirty="0"/>
              <a:t> </a:t>
            </a:r>
            <a:r>
              <a:rPr lang="fr-FR" sz="1900" dirty="0" err="1"/>
              <a:t>đối</a:t>
            </a:r>
            <a:r>
              <a:rPr lang="fr-FR" sz="1900" dirty="0"/>
              <a:t> </a:t>
            </a:r>
            <a:r>
              <a:rPr lang="fr-FR" sz="1900" dirty="0" err="1"/>
              <a:t>với</a:t>
            </a:r>
            <a:r>
              <a:rPr lang="fr-FR" sz="1900" dirty="0"/>
              <a:t> </a:t>
            </a:r>
            <a:r>
              <a:rPr lang="fr-FR" sz="1900" dirty="0" err="1"/>
              <a:t>người</a:t>
            </a:r>
            <a:r>
              <a:rPr lang="fr-FR" sz="1900" dirty="0"/>
              <a:t> </a:t>
            </a:r>
            <a:r>
              <a:rPr lang="fr-FR" sz="1900" dirty="0" err="1"/>
              <a:t>dân</a:t>
            </a:r>
            <a:r>
              <a:rPr lang="fr-FR" sz="1900" dirty="0"/>
              <a:t>.</a:t>
            </a:r>
            <a:endParaRPr lang="en-US" sz="1900" dirty="0"/>
          </a:p>
          <a:p>
            <a:pPr marL="342900" indent="-342900" algn="just">
              <a:lnSpc>
                <a:spcPct val="130000"/>
              </a:lnSpc>
              <a:buFont typeface="Arial" panose="020B0604020202020204" pitchFamily="34" charset="0"/>
              <a:buChar char="•"/>
            </a:pPr>
            <a:r>
              <a:rPr lang="fr-FR" sz="1900" dirty="0" err="1"/>
              <a:t>Khuyến</a:t>
            </a:r>
            <a:r>
              <a:rPr lang="fr-FR" sz="1900" dirty="0"/>
              <a:t> </a:t>
            </a:r>
            <a:r>
              <a:rPr lang="fr-FR" sz="1900" dirty="0" err="1"/>
              <a:t>khích</a:t>
            </a:r>
            <a:r>
              <a:rPr lang="fr-FR" sz="1900" dirty="0"/>
              <a:t> </a:t>
            </a:r>
            <a:r>
              <a:rPr lang="fr-FR" sz="1900" dirty="0" err="1"/>
              <a:t>và</a:t>
            </a:r>
            <a:r>
              <a:rPr lang="fr-FR" sz="1900" dirty="0"/>
              <a:t> </a:t>
            </a:r>
            <a:r>
              <a:rPr lang="fr-FR" sz="1900" dirty="0" err="1"/>
              <a:t>ủng</a:t>
            </a:r>
            <a:r>
              <a:rPr lang="fr-FR" sz="1900" dirty="0"/>
              <a:t> </a:t>
            </a:r>
            <a:r>
              <a:rPr lang="fr-FR" sz="1900" dirty="0" err="1"/>
              <a:t>hộ</a:t>
            </a:r>
            <a:r>
              <a:rPr lang="fr-FR" sz="1900" dirty="0"/>
              <a:t> </a:t>
            </a:r>
            <a:r>
              <a:rPr lang="fr-FR" sz="1900" dirty="0" err="1"/>
              <a:t>các</a:t>
            </a:r>
            <a:r>
              <a:rPr lang="fr-FR" sz="1900" dirty="0"/>
              <a:t> </a:t>
            </a:r>
            <a:r>
              <a:rPr lang="fr-FR" sz="1900" dirty="0" err="1"/>
              <a:t>hoạt</a:t>
            </a:r>
            <a:r>
              <a:rPr lang="fr-FR" sz="1900" dirty="0"/>
              <a:t> </a:t>
            </a:r>
            <a:r>
              <a:rPr lang="fr-FR" sz="1900" dirty="0" err="1"/>
              <a:t>động</a:t>
            </a:r>
            <a:r>
              <a:rPr lang="fr-FR" sz="1900" dirty="0"/>
              <a:t> </a:t>
            </a:r>
            <a:r>
              <a:rPr lang="fr-FR" sz="1900" dirty="0" err="1"/>
              <a:t>sáng</a:t>
            </a:r>
            <a:r>
              <a:rPr lang="fr-FR" sz="1900" dirty="0"/>
              <a:t> </a:t>
            </a:r>
            <a:r>
              <a:rPr lang="fr-FR" sz="1900" dirty="0" err="1"/>
              <a:t>tạo</a:t>
            </a:r>
            <a:r>
              <a:rPr lang="fr-FR" sz="1900" dirty="0"/>
              <a:t> </a:t>
            </a:r>
            <a:r>
              <a:rPr lang="fr-FR" sz="1900" dirty="0" err="1"/>
              <a:t>văn</a:t>
            </a:r>
            <a:r>
              <a:rPr lang="fr-FR" sz="1900" dirty="0"/>
              <a:t> </a:t>
            </a:r>
            <a:r>
              <a:rPr lang="fr-FR" sz="1900" dirty="0" err="1"/>
              <a:t>hoá</a:t>
            </a:r>
            <a:r>
              <a:rPr lang="fr-FR" sz="1900" dirty="0"/>
              <a:t>, </a:t>
            </a:r>
            <a:r>
              <a:rPr lang="fr-FR" sz="1900" dirty="0" err="1"/>
              <a:t>nghệ</a:t>
            </a:r>
            <a:r>
              <a:rPr lang="fr-FR" sz="1900" dirty="0"/>
              <a:t> </a:t>
            </a:r>
            <a:r>
              <a:rPr lang="fr-FR" sz="1900" dirty="0" err="1"/>
              <a:t>thuật</a:t>
            </a:r>
            <a:r>
              <a:rPr lang="fr-FR" sz="1900" dirty="0"/>
              <a:t>.</a:t>
            </a:r>
          </a:p>
        </p:txBody>
      </p:sp>
      <p:sp>
        <p:nvSpPr>
          <p:cNvPr id="4" name="Cloud Callout 3"/>
          <p:cNvSpPr/>
          <p:nvPr/>
        </p:nvSpPr>
        <p:spPr>
          <a:xfrm>
            <a:off x="3865418" y="2498711"/>
            <a:ext cx="4301837" cy="2385016"/>
          </a:xfrm>
          <a:prstGeom prst="cloudCallout">
            <a:avLst>
              <a:gd name="adj1" fmla="val -69580"/>
              <a:gd name="adj2" fmla="val 21745"/>
            </a:avLst>
          </a:prstGeom>
          <a:solidFill>
            <a:srgbClr val="92D050"/>
          </a:solidFill>
          <a:ln w="28575"/>
        </p:spPr>
        <p:style>
          <a:lnRef idx="3">
            <a:schemeClr val="lt1"/>
          </a:lnRef>
          <a:fillRef idx="1">
            <a:schemeClr val="accent2"/>
          </a:fillRef>
          <a:effectRef idx="1">
            <a:schemeClr val="accent2"/>
          </a:effectRef>
          <a:fontRef idx="minor">
            <a:schemeClr val="lt1"/>
          </a:fontRef>
        </p:style>
        <p:txBody>
          <a:bodyPr rtlCol="0" anchor="ctr"/>
          <a:lstStyle/>
          <a:p>
            <a:pPr algn="ctr">
              <a:lnSpc>
                <a:spcPct val="120000"/>
              </a:lnSpc>
            </a:pPr>
            <a:r>
              <a:rPr lang="fr-FR" sz="1900" dirty="0" err="1"/>
              <a:t>Điểm</a:t>
            </a:r>
            <a:r>
              <a:rPr lang="fr-FR" sz="1900" dirty="0"/>
              <a:t> </a:t>
            </a:r>
            <a:r>
              <a:rPr lang="fr-FR" sz="1900" dirty="0" err="1"/>
              <a:t>khác</a:t>
            </a:r>
            <a:r>
              <a:rPr lang="fr-FR" sz="1900" dirty="0"/>
              <a:t> </a:t>
            </a:r>
            <a:r>
              <a:rPr lang="fr-FR" sz="1900" dirty="0" err="1"/>
              <a:t>biệt</a:t>
            </a:r>
            <a:r>
              <a:rPr lang="fr-FR" sz="1900" dirty="0"/>
              <a:t> </a:t>
            </a:r>
            <a:r>
              <a:rPr lang="fr-FR" sz="1900" dirty="0" err="1"/>
              <a:t>của</a:t>
            </a:r>
            <a:r>
              <a:rPr lang="fr-FR" sz="1900" dirty="0"/>
              <a:t> </a:t>
            </a:r>
            <a:r>
              <a:rPr lang="fr-FR" sz="1900" dirty="0" err="1"/>
              <a:t>các</a:t>
            </a:r>
            <a:r>
              <a:rPr lang="fr-FR" sz="1900" dirty="0"/>
              <a:t> </a:t>
            </a:r>
            <a:r>
              <a:rPr lang="fr-FR" sz="1900" dirty="0" err="1"/>
              <a:t>vị</a:t>
            </a:r>
            <a:r>
              <a:rPr lang="fr-FR" sz="1900" dirty="0"/>
              <a:t> </a:t>
            </a:r>
            <a:r>
              <a:rPr lang="fr-FR" sz="1900" dirty="0" err="1"/>
              <a:t>vua</a:t>
            </a:r>
            <a:r>
              <a:rPr lang="fr-FR" sz="1900" dirty="0"/>
              <a:t> </a:t>
            </a:r>
            <a:r>
              <a:rPr lang="fr-FR" sz="1900" dirty="0" err="1"/>
              <a:t>thời</a:t>
            </a:r>
            <a:r>
              <a:rPr lang="fr-FR" sz="1900" dirty="0"/>
              <a:t> </a:t>
            </a:r>
            <a:r>
              <a:rPr lang="fr-FR" sz="1900" dirty="0" err="1"/>
              <a:t>Mô-gôn</a:t>
            </a:r>
            <a:r>
              <a:rPr lang="fr-FR" sz="1900" dirty="0"/>
              <a:t> </a:t>
            </a:r>
            <a:r>
              <a:rPr lang="fr-FR" sz="1900" dirty="0" err="1"/>
              <a:t>với</a:t>
            </a:r>
            <a:r>
              <a:rPr lang="fr-FR" sz="1900" dirty="0"/>
              <a:t> </a:t>
            </a:r>
            <a:r>
              <a:rPr lang="fr-FR" sz="1900" dirty="0" err="1"/>
              <a:t>các</a:t>
            </a:r>
            <a:r>
              <a:rPr lang="fr-FR" sz="1900" dirty="0"/>
              <a:t> </a:t>
            </a:r>
            <a:r>
              <a:rPr lang="fr-FR" sz="1900" dirty="0" err="1"/>
              <a:t>vị</a:t>
            </a:r>
            <a:r>
              <a:rPr lang="fr-FR" sz="1900" dirty="0"/>
              <a:t> </a:t>
            </a:r>
            <a:r>
              <a:rPr lang="fr-FR" sz="1900" dirty="0" err="1"/>
              <a:t>vua</a:t>
            </a:r>
            <a:r>
              <a:rPr lang="fr-FR" sz="1900" dirty="0"/>
              <a:t> </a:t>
            </a:r>
            <a:r>
              <a:rPr lang="fr-FR" sz="1900" dirty="0" err="1"/>
              <a:t>Vương</a:t>
            </a:r>
            <a:r>
              <a:rPr lang="fr-FR" sz="1900" dirty="0"/>
              <a:t> </a:t>
            </a:r>
            <a:r>
              <a:rPr lang="fr-FR" sz="1900" dirty="0" err="1"/>
              <a:t>triểu</a:t>
            </a:r>
            <a:r>
              <a:rPr lang="fr-FR" sz="1900" dirty="0"/>
              <a:t> </a:t>
            </a:r>
            <a:r>
              <a:rPr lang="fr-FR" sz="1900" dirty="0" err="1"/>
              <a:t>Hồi</a:t>
            </a:r>
            <a:r>
              <a:rPr lang="fr-FR" sz="1900" dirty="0"/>
              <a:t> </a:t>
            </a:r>
            <a:r>
              <a:rPr lang="fr-FR" sz="1900" dirty="0" err="1"/>
              <a:t>giáo</a:t>
            </a:r>
            <a:r>
              <a:rPr lang="fr-FR" sz="1900" dirty="0"/>
              <a:t> </a:t>
            </a:r>
            <a:r>
              <a:rPr lang="fr-FR" sz="1900" dirty="0" err="1"/>
              <a:t>Đê</a:t>
            </a:r>
            <a:r>
              <a:rPr lang="fr-FR" sz="1900" dirty="0"/>
              <a:t>-li là </a:t>
            </a:r>
            <a:r>
              <a:rPr lang="fr-FR" sz="1900" dirty="0" err="1"/>
              <a:t>gì</a:t>
            </a:r>
            <a:r>
              <a:rPr lang="fr-FR" sz="1900" dirty="0"/>
              <a:t>?</a:t>
            </a:r>
            <a:endParaRPr lang="en-US" sz="1900"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36520" y="2616662"/>
            <a:ext cx="1828799" cy="2526838"/>
          </a:xfrm>
          <a:prstGeom prst="rect">
            <a:avLst/>
          </a:prstGeom>
        </p:spPr>
      </p:pic>
    </p:spTree>
    <p:extLst>
      <p:ext uri="{BB962C8B-B14F-4D97-AF65-F5344CB8AC3E}">
        <p14:creationId xmlns:p14="http://schemas.microsoft.com/office/powerpoint/2010/main" val="49330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grpSp>
        <p:nvGrpSpPr>
          <p:cNvPr id="2297" name="Google Shape;2297;p63"/>
          <p:cNvGrpSpPr/>
          <p:nvPr/>
        </p:nvGrpSpPr>
        <p:grpSpPr>
          <a:xfrm>
            <a:off x="-290945" y="2046362"/>
            <a:ext cx="9694718" cy="1846337"/>
            <a:chOff x="280373" y="2056753"/>
            <a:chExt cx="8583263" cy="1846337"/>
          </a:xfrm>
        </p:grpSpPr>
        <p:grpSp>
          <p:nvGrpSpPr>
            <p:cNvPr id="2298" name="Google Shape;2298;p63"/>
            <p:cNvGrpSpPr/>
            <p:nvPr/>
          </p:nvGrpSpPr>
          <p:grpSpPr>
            <a:xfrm flipH="1">
              <a:off x="7780661" y="2056753"/>
              <a:ext cx="1082976" cy="1140762"/>
              <a:chOff x="993845" y="614724"/>
              <a:chExt cx="1718191" cy="1809872"/>
            </a:xfrm>
          </p:grpSpPr>
          <p:sp>
            <p:nvSpPr>
              <p:cNvPr id="2299" name="Google Shape;2299;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0" name="Google Shape;2310;p63"/>
            <p:cNvGrpSpPr/>
            <p:nvPr/>
          </p:nvGrpSpPr>
          <p:grpSpPr>
            <a:xfrm>
              <a:off x="280373" y="2056753"/>
              <a:ext cx="1082976" cy="1140762"/>
              <a:chOff x="993845" y="614724"/>
              <a:chExt cx="1718191" cy="1809872"/>
            </a:xfrm>
          </p:grpSpPr>
          <p:sp>
            <p:nvSpPr>
              <p:cNvPr id="2311" name="Google Shape;2311;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2" name="Google Shape;2322;p63"/>
            <p:cNvGrpSpPr/>
            <p:nvPr/>
          </p:nvGrpSpPr>
          <p:grpSpPr>
            <a:xfrm rot="10800000">
              <a:off x="7780661" y="2762328"/>
              <a:ext cx="1082976" cy="1140762"/>
              <a:chOff x="993845" y="614724"/>
              <a:chExt cx="1718191" cy="1809872"/>
            </a:xfrm>
          </p:grpSpPr>
          <p:sp>
            <p:nvSpPr>
              <p:cNvPr id="2323" name="Google Shape;2323;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4" name="Google Shape;2334;p63"/>
            <p:cNvGrpSpPr/>
            <p:nvPr/>
          </p:nvGrpSpPr>
          <p:grpSpPr>
            <a:xfrm rot="10800000" flipH="1">
              <a:off x="280373" y="2762328"/>
              <a:ext cx="1082976" cy="1140762"/>
              <a:chOff x="993845" y="614724"/>
              <a:chExt cx="1718191" cy="1809872"/>
            </a:xfrm>
          </p:grpSpPr>
          <p:sp>
            <p:nvSpPr>
              <p:cNvPr id="2335" name="Google Shape;2335;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46" name="Google Shape;2346;p63"/>
          <p:cNvSpPr/>
          <p:nvPr/>
        </p:nvSpPr>
        <p:spPr>
          <a:xfrm>
            <a:off x="359076" y="699322"/>
            <a:ext cx="4029540" cy="3983701"/>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3"/>
          <p:cNvSpPr/>
          <p:nvPr/>
        </p:nvSpPr>
        <p:spPr>
          <a:xfrm>
            <a:off x="4637925" y="660759"/>
            <a:ext cx="4082892" cy="4020328"/>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9" name="Google Shape;2359;p63"/>
          <p:cNvGrpSpPr/>
          <p:nvPr/>
        </p:nvGrpSpPr>
        <p:grpSpPr>
          <a:xfrm rot="-2555378">
            <a:off x="7676612" y="4056902"/>
            <a:ext cx="964071" cy="691983"/>
            <a:chOff x="4524075" y="3256375"/>
            <a:chExt cx="878100" cy="630275"/>
          </a:xfrm>
        </p:grpSpPr>
        <p:sp>
          <p:nvSpPr>
            <p:cNvPr id="2360" name="Google Shape;2360;p63"/>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3"/>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3"/>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3" name="Google Shape;2363;p63"/>
          <p:cNvGrpSpPr/>
          <p:nvPr/>
        </p:nvGrpSpPr>
        <p:grpSpPr>
          <a:xfrm rot="-701563">
            <a:off x="60115" y="402281"/>
            <a:ext cx="964051" cy="691968"/>
            <a:chOff x="4524075" y="3256375"/>
            <a:chExt cx="878100" cy="630275"/>
          </a:xfrm>
        </p:grpSpPr>
        <p:sp>
          <p:nvSpPr>
            <p:cNvPr id="2364" name="Google Shape;2364;p63"/>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3"/>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383326" y="1028700"/>
            <a:ext cx="4005290" cy="400110"/>
          </a:xfrm>
          <a:prstGeom prst="rect">
            <a:avLst/>
          </a:prstGeom>
          <a:noFill/>
        </p:spPr>
        <p:txBody>
          <a:bodyPr wrap="square" rtlCol="0">
            <a:spAutoFit/>
          </a:bodyPr>
          <a:lstStyle/>
          <a:p>
            <a:pPr algn="ctr"/>
            <a:r>
              <a:rPr lang="en-US" sz="2000" b="1" i="1" dirty="0" err="1" smtClean="0">
                <a:solidFill>
                  <a:schemeClr val="accent1"/>
                </a:solidFill>
              </a:rPr>
              <a:t>Vua</a:t>
            </a:r>
            <a:r>
              <a:rPr lang="en-US" sz="2000" b="1" i="1" dirty="0" smtClean="0">
                <a:solidFill>
                  <a:schemeClr val="accent1"/>
                </a:solidFill>
              </a:rPr>
              <a:t> </a:t>
            </a:r>
            <a:r>
              <a:rPr lang="en-US" sz="2000" b="1" i="1" dirty="0" err="1" smtClean="0">
                <a:solidFill>
                  <a:schemeClr val="accent1"/>
                </a:solidFill>
              </a:rPr>
              <a:t>vương</a:t>
            </a:r>
            <a:r>
              <a:rPr lang="en-US" sz="2000" b="1" i="1" dirty="0" smtClean="0">
                <a:solidFill>
                  <a:schemeClr val="accent1"/>
                </a:solidFill>
              </a:rPr>
              <a:t> </a:t>
            </a:r>
            <a:r>
              <a:rPr lang="en-US" sz="2000" b="1" i="1" dirty="0" err="1" smtClean="0">
                <a:solidFill>
                  <a:schemeClr val="accent1"/>
                </a:solidFill>
              </a:rPr>
              <a:t>triều</a:t>
            </a:r>
            <a:r>
              <a:rPr lang="en-US" sz="2000" b="1" i="1" dirty="0" smtClean="0">
                <a:solidFill>
                  <a:schemeClr val="accent1"/>
                </a:solidFill>
              </a:rPr>
              <a:t> </a:t>
            </a:r>
            <a:r>
              <a:rPr lang="en-US" sz="2000" b="1" i="1" dirty="0" err="1" smtClean="0">
                <a:solidFill>
                  <a:schemeClr val="accent1"/>
                </a:solidFill>
              </a:rPr>
              <a:t>Hồi</a:t>
            </a:r>
            <a:r>
              <a:rPr lang="en-US" sz="2000" b="1" i="1" dirty="0" smtClean="0">
                <a:solidFill>
                  <a:schemeClr val="accent1"/>
                </a:solidFill>
              </a:rPr>
              <a:t> </a:t>
            </a:r>
            <a:r>
              <a:rPr lang="en-US" sz="2000" b="1" i="1" dirty="0" err="1" smtClean="0">
                <a:solidFill>
                  <a:schemeClr val="accent1"/>
                </a:solidFill>
              </a:rPr>
              <a:t>giáo</a:t>
            </a:r>
            <a:r>
              <a:rPr lang="en-US" sz="2000" b="1" i="1" dirty="0" smtClean="0">
                <a:solidFill>
                  <a:schemeClr val="accent1"/>
                </a:solidFill>
              </a:rPr>
              <a:t> </a:t>
            </a:r>
            <a:r>
              <a:rPr lang="en-US" sz="2000" b="1" i="1" dirty="0" err="1" smtClean="0">
                <a:solidFill>
                  <a:schemeClr val="accent1"/>
                </a:solidFill>
              </a:rPr>
              <a:t>Đê</a:t>
            </a:r>
            <a:r>
              <a:rPr lang="en-US" sz="2000" b="1" i="1" dirty="0" smtClean="0">
                <a:solidFill>
                  <a:schemeClr val="accent1"/>
                </a:solidFill>
              </a:rPr>
              <a:t>-li</a:t>
            </a:r>
            <a:endParaRPr lang="en-US" sz="2000" b="1" i="1" dirty="0">
              <a:solidFill>
                <a:schemeClr val="accent1"/>
              </a:solidFill>
            </a:endParaRPr>
          </a:p>
        </p:txBody>
      </p:sp>
      <p:sp>
        <p:nvSpPr>
          <p:cNvPr id="82" name="TextBox 81"/>
          <p:cNvSpPr txBox="1"/>
          <p:nvPr/>
        </p:nvSpPr>
        <p:spPr>
          <a:xfrm>
            <a:off x="4643027" y="1028700"/>
            <a:ext cx="4005290" cy="400110"/>
          </a:xfrm>
          <a:prstGeom prst="rect">
            <a:avLst/>
          </a:prstGeom>
          <a:noFill/>
        </p:spPr>
        <p:txBody>
          <a:bodyPr wrap="square" rtlCol="0">
            <a:spAutoFit/>
          </a:bodyPr>
          <a:lstStyle/>
          <a:p>
            <a:pPr algn="ctr"/>
            <a:r>
              <a:rPr lang="en-US" sz="2000" b="1" i="1" dirty="0" err="1" smtClean="0">
                <a:solidFill>
                  <a:schemeClr val="accent1"/>
                </a:solidFill>
              </a:rPr>
              <a:t>Vua</a:t>
            </a:r>
            <a:r>
              <a:rPr lang="en-US" sz="2000" b="1" i="1" dirty="0" smtClean="0">
                <a:solidFill>
                  <a:schemeClr val="accent1"/>
                </a:solidFill>
              </a:rPr>
              <a:t> </a:t>
            </a:r>
            <a:r>
              <a:rPr lang="en-US" sz="2000" b="1" i="1" dirty="0" err="1" smtClean="0">
                <a:solidFill>
                  <a:schemeClr val="accent1"/>
                </a:solidFill>
              </a:rPr>
              <a:t>thời</a:t>
            </a:r>
            <a:r>
              <a:rPr lang="en-US" sz="2000" b="1" i="1" dirty="0" smtClean="0">
                <a:solidFill>
                  <a:schemeClr val="accent1"/>
                </a:solidFill>
              </a:rPr>
              <a:t> </a:t>
            </a:r>
            <a:r>
              <a:rPr lang="en-US" sz="2000" b="1" i="1" dirty="0" err="1" smtClean="0">
                <a:solidFill>
                  <a:schemeClr val="accent1"/>
                </a:solidFill>
              </a:rPr>
              <a:t>Mô-gôn</a:t>
            </a:r>
            <a:endParaRPr lang="en-US" sz="2000" b="1" i="1" dirty="0">
              <a:solidFill>
                <a:schemeClr val="accent1"/>
              </a:solidFill>
            </a:endParaRPr>
          </a:p>
        </p:txBody>
      </p:sp>
      <p:sp>
        <p:nvSpPr>
          <p:cNvPr id="12" name="Rectangle 11"/>
          <p:cNvSpPr/>
          <p:nvPr/>
        </p:nvSpPr>
        <p:spPr>
          <a:xfrm>
            <a:off x="368640" y="1705378"/>
            <a:ext cx="4001392" cy="1612749"/>
          </a:xfrm>
          <a:prstGeom prst="rect">
            <a:avLst/>
          </a:prstGeom>
        </p:spPr>
        <p:txBody>
          <a:bodyPr wrap="square">
            <a:spAutoFit/>
          </a:bodyPr>
          <a:lstStyle/>
          <a:p>
            <a:pPr algn="just">
              <a:lnSpc>
                <a:spcPct val="130000"/>
              </a:lnSpc>
            </a:pPr>
            <a:r>
              <a:rPr lang="fr-FR" sz="1900" dirty="0" err="1" smtClean="0">
                <a:latin typeface="+mj-lt"/>
                <a:ea typeface="Calibri" panose="020F0502020204030204" pitchFamily="34" charset="0"/>
                <a:cs typeface="Times New Roman" panose="02020603050405020304" pitchFamily="18" charset="0"/>
              </a:rPr>
              <a:t>Người</a:t>
            </a:r>
            <a:r>
              <a:rPr lang="fr-FR" sz="1900" dirty="0" smtClean="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Thổ</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Nhĩ</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Kỳ</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mang</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theo</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Hồi</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giáo</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vào</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Ấn</a:t>
            </a:r>
            <a:r>
              <a:rPr lang="fr-FR" sz="1900" dirty="0">
                <a:latin typeface="+mj-lt"/>
                <a:ea typeface="Calibri" panose="020F0502020204030204" pitchFamily="34" charset="0"/>
                <a:cs typeface="Times New Roman" panose="02020603050405020304" pitchFamily="18" charset="0"/>
              </a:rPr>
              <a:t> </a:t>
            </a:r>
            <a:r>
              <a:rPr lang="fr-FR" sz="1900" dirty="0" err="1" smtClean="0">
                <a:latin typeface="+mj-lt"/>
                <a:ea typeface="Calibri" panose="020F0502020204030204" pitchFamily="34" charset="0"/>
                <a:cs typeface="Times New Roman" panose="02020603050405020304" pitchFamily="18" charset="0"/>
              </a:rPr>
              <a:t>Độ</a:t>
            </a:r>
            <a:r>
              <a:rPr lang="fr-FR" sz="1900" dirty="0" smtClean="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lập</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nên</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Vương</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triều</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Hồi</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giáo</a:t>
            </a:r>
            <a:r>
              <a:rPr lang="fr-FR" sz="1900" dirty="0">
                <a:latin typeface="+mj-lt"/>
                <a:ea typeface="Calibri" panose="020F0502020204030204" pitchFamily="34" charset="0"/>
                <a:cs typeface="Times New Roman" panose="02020603050405020304" pitchFamily="18" charset="0"/>
              </a:rPr>
              <a:t> </a:t>
            </a:r>
            <a:r>
              <a:rPr lang="fr-FR" sz="1900" dirty="0" err="1" smtClean="0">
                <a:latin typeface="+mj-lt"/>
                <a:ea typeface="Calibri" panose="020F0502020204030204" pitchFamily="34" charset="0"/>
                <a:cs typeface="Times New Roman" panose="02020603050405020304" pitchFamily="18" charset="0"/>
              </a:rPr>
              <a:t>Đê</a:t>
            </a:r>
            <a:r>
              <a:rPr lang="fr-FR" sz="1900" dirty="0" smtClean="0">
                <a:latin typeface="+mj-lt"/>
                <a:ea typeface="Calibri" panose="020F0502020204030204" pitchFamily="34" charset="0"/>
                <a:cs typeface="Times New Roman" panose="02020603050405020304" pitchFamily="18" charset="0"/>
              </a:rPr>
              <a:t>-li </a:t>
            </a:r>
            <a:r>
              <a:rPr lang="fr-FR" sz="1900" dirty="0" err="1" smtClean="0">
                <a:latin typeface="+mj-lt"/>
                <a:ea typeface="Calibri" panose="020F0502020204030204" pitchFamily="34" charset="0"/>
                <a:cs typeface="Times New Roman" panose="02020603050405020304" pitchFamily="18" charset="0"/>
              </a:rPr>
              <a:t>và</a:t>
            </a:r>
            <a:r>
              <a:rPr lang="fr-FR" sz="1900" dirty="0" smtClean="0">
                <a:latin typeface="+mj-lt"/>
                <a:ea typeface="Calibri" panose="020F0502020204030204" pitchFamily="34" charset="0"/>
                <a:cs typeface="Times New Roman" panose="02020603050405020304" pitchFamily="18" charset="0"/>
              </a:rPr>
              <a:t> </a:t>
            </a:r>
            <a:r>
              <a:rPr lang="fr-FR" sz="1900" dirty="0" err="1" smtClean="0">
                <a:latin typeface="+mj-lt"/>
                <a:ea typeface="Calibri" panose="020F0502020204030204" pitchFamily="34" charset="0"/>
                <a:cs typeface="Times New Roman" panose="02020603050405020304" pitchFamily="18" charset="0"/>
              </a:rPr>
              <a:t>thực</a:t>
            </a:r>
            <a:r>
              <a:rPr lang="fr-FR" sz="1900" dirty="0" smtClean="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hiện</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chính</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sách</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phân</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biệt</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tôn</a:t>
            </a:r>
            <a:r>
              <a:rPr lang="fr-FR" sz="1900" dirty="0">
                <a:latin typeface="+mj-lt"/>
                <a:ea typeface="Calibri" panose="020F0502020204030204" pitchFamily="34" charset="0"/>
                <a:cs typeface="Times New Roman" panose="02020603050405020304" pitchFamily="18" charset="0"/>
              </a:rPr>
              <a:t> </a:t>
            </a:r>
            <a:r>
              <a:rPr lang="fr-FR" sz="1900" dirty="0" err="1" smtClean="0">
                <a:latin typeface="+mj-lt"/>
                <a:ea typeface="Calibri" panose="020F0502020204030204" pitchFamily="34" charset="0"/>
                <a:cs typeface="Times New Roman" panose="02020603050405020304" pitchFamily="18" charset="0"/>
              </a:rPr>
              <a:t>giáo</a:t>
            </a:r>
            <a:r>
              <a:rPr lang="fr-FR" sz="1900" dirty="0" smtClean="0">
                <a:latin typeface="+mj-lt"/>
                <a:ea typeface="Calibri" panose="020F0502020204030204" pitchFamily="34" charset="0"/>
                <a:cs typeface="Times New Roman" panose="02020603050405020304" pitchFamily="18" charset="0"/>
              </a:rPr>
              <a:t>.</a:t>
            </a:r>
            <a:endParaRPr lang="en-US" sz="1900" dirty="0">
              <a:latin typeface="+mj-lt"/>
            </a:endParaRPr>
          </a:p>
        </p:txBody>
      </p:sp>
      <p:sp>
        <p:nvSpPr>
          <p:cNvPr id="13" name="Rectangle 12"/>
          <p:cNvSpPr/>
          <p:nvPr/>
        </p:nvSpPr>
        <p:spPr>
          <a:xfrm>
            <a:off x="4742798" y="1693875"/>
            <a:ext cx="3843347" cy="2372957"/>
          </a:xfrm>
          <a:prstGeom prst="rect">
            <a:avLst/>
          </a:prstGeom>
        </p:spPr>
        <p:txBody>
          <a:bodyPr wrap="square">
            <a:spAutoFit/>
          </a:bodyPr>
          <a:lstStyle/>
          <a:p>
            <a:pPr algn="just">
              <a:lnSpc>
                <a:spcPct val="130000"/>
              </a:lnSpc>
            </a:pPr>
            <a:r>
              <a:rPr lang="fr-FR" sz="1900" dirty="0" err="1" smtClean="0">
                <a:latin typeface="+mj-lt"/>
                <a:ea typeface="Calibri" panose="020F0502020204030204" pitchFamily="34" charset="0"/>
                <a:cs typeface="Times New Roman" panose="02020603050405020304" pitchFamily="18" charset="0"/>
              </a:rPr>
              <a:t>Người</a:t>
            </a:r>
            <a:r>
              <a:rPr lang="fr-FR" sz="1900" dirty="0" smtClean="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Hồi</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giáo</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gốc</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Mông</a:t>
            </a:r>
            <a:r>
              <a:rPr lang="fr-FR" sz="1900" dirty="0">
                <a:latin typeface="+mj-lt"/>
                <a:ea typeface="Calibri" panose="020F0502020204030204" pitchFamily="34" charset="0"/>
                <a:cs typeface="Times New Roman" panose="02020603050405020304" pitchFamily="18" charset="0"/>
              </a:rPr>
              <a:t> </a:t>
            </a:r>
            <a:r>
              <a:rPr lang="fr-FR" sz="1900" dirty="0" err="1" smtClean="0">
                <a:latin typeface="+mj-lt"/>
                <a:ea typeface="Calibri" panose="020F0502020204030204" pitchFamily="34" charset="0"/>
                <a:cs typeface="Times New Roman" panose="02020603050405020304" pitchFamily="18" charset="0"/>
              </a:rPr>
              <a:t>Cổ</a:t>
            </a:r>
            <a:r>
              <a:rPr lang="fr-FR" sz="1900" dirty="0" smtClean="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chủ</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trương</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dung</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hoà</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tôn</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giáo</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tự</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hoà</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mình</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với</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tầng</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lớp</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thống</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trị</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người</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Ấn</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Độ</a:t>
            </a:r>
            <a:r>
              <a:rPr lang="fr-FR" sz="1900" dirty="0" smtClean="0">
                <a:latin typeface="+mj-lt"/>
                <a:ea typeface="Calibri" panose="020F0502020204030204" pitchFamily="34" charset="0"/>
                <a:cs typeface="Times New Roman" panose="02020603050405020304" pitchFamily="18" charset="0"/>
              </a:rPr>
              <a:t>, </a:t>
            </a:r>
            <a:r>
              <a:rPr lang="fr-FR" sz="1900" dirty="0" err="1" smtClean="0">
                <a:latin typeface="+mj-lt"/>
                <a:ea typeface="Calibri" panose="020F0502020204030204" pitchFamily="34" charset="0"/>
                <a:cs typeface="Times New Roman" panose="02020603050405020304" pitchFamily="18" charset="0"/>
              </a:rPr>
              <a:t>nhưng</a:t>
            </a:r>
            <a:r>
              <a:rPr lang="fr-FR" sz="1900" dirty="0" smtClean="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vẫn</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giữ</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địa</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vị</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chủ</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chốt</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trong</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triều</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đình</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và</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tầng</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lớp</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thống</a:t>
            </a:r>
            <a:r>
              <a:rPr lang="fr-FR" sz="1900" dirty="0">
                <a:latin typeface="+mj-lt"/>
                <a:ea typeface="Calibri" panose="020F0502020204030204" pitchFamily="34" charset="0"/>
                <a:cs typeface="Times New Roman" panose="02020603050405020304" pitchFamily="18" charset="0"/>
              </a:rPr>
              <a:t> </a:t>
            </a:r>
            <a:r>
              <a:rPr lang="fr-FR" sz="1900" dirty="0" err="1">
                <a:latin typeface="+mj-lt"/>
                <a:ea typeface="Calibri" panose="020F0502020204030204" pitchFamily="34" charset="0"/>
                <a:cs typeface="Times New Roman" panose="02020603050405020304" pitchFamily="18" charset="0"/>
              </a:rPr>
              <a:t>trị</a:t>
            </a:r>
            <a:r>
              <a:rPr lang="fr-FR" sz="1900" dirty="0">
                <a:latin typeface="+mj-lt"/>
                <a:ea typeface="Calibri" panose="020F0502020204030204" pitchFamily="34" charset="0"/>
                <a:cs typeface="Times New Roman" panose="02020603050405020304" pitchFamily="18" charset="0"/>
              </a:rPr>
              <a:t>.</a:t>
            </a:r>
            <a:endParaRPr lang="en-US" sz="1900" dirty="0">
              <a:latin typeface="+mj-lt"/>
            </a:endParaRPr>
          </a:p>
        </p:txBody>
      </p:sp>
      <p:pic>
        <p:nvPicPr>
          <p:cNvPr id="85"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756980" y="3360734"/>
            <a:ext cx="1433328" cy="1808097"/>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46"/>
                                        </p:tgtEl>
                                        <p:attrNameLst>
                                          <p:attrName>style.visibility</p:attrName>
                                        </p:attrNameLst>
                                      </p:cBhvr>
                                      <p:to>
                                        <p:strVal val="visible"/>
                                      </p:to>
                                    </p:set>
                                    <p:animEffect transition="in" filter="fade">
                                      <p:cBhvr>
                                        <p:cTn id="7" dur="500"/>
                                        <p:tgtEl>
                                          <p:spTgt spid="2346"/>
                                        </p:tgtEl>
                                      </p:cBhvr>
                                    </p:animEffect>
                                    <p:anim calcmode="lin" valueType="num">
                                      <p:cBhvr>
                                        <p:cTn id="8" dur="500" fill="hold"/>
                                        <p:tgtEl>
                                          <p:spTgt spid="2346"/>
                                        </p:tgtEl>
                                        <p:attrNameLst>
                                          <p:attrName>ppt_x</p:attrName>
                                        </p:attrNameLst>
                                      </p:cBhvr>
                                      <p:tavLst>
                                        <p:tav tm="0">
                                          <p:val>
                                            <p:strVal val="#ppt_x"/>
                                          </p:val>
                                        </p:tav>
                                        <p:tav tm="100000">
                                          <p:val>
                                            <p:strVal val="#ppt_x"/>
                                          </p:val>
                                        </p:tav>
                                      </p:tavLst>
                                    </p:anim>
                                    <p:anim calcmode="lin" valueType="num">
                                      <p:cBhvr>
                                        <p:cTn id="9" dur="500" fill="hold"/>
                                        <p:tgtEl>
                                          <p:spTgt spid="23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63"/>
                                        </p:tgtEl>
                                        <p:attrNameLst>
                                          <p:attrName>style.visibility</p:attrName>
                                        </p:attrNameLst>
                                      </p:cBhvr>
                                      <p:to>
                                        <p:strVal val="visible"/>
                                      </p:to>
                                    </p:set>
                                    <p:animEffect transition="in" filter="fade">
                                      <p:cBhvr>
                                        <p:cTn id="12" dur="500"/>
                                        <p:tgtEl>
                                          <p:spTgt spid="2363"/>
                                        </p:tgtEl>
                                      </p:cBhvr>
                                    </p:animEffect>
                                    <p:anim calcmode="lin" valueType="num">
                                      <p:cBhvr>
                                        <p:cTn id="13" dur="500" fill="hold"/>
                                        <p:tgtEl>
                                          <p:spTgt spid="2363"/>
                                        </p:tgtEl>
                                        <p:attrNameLst>
                                          <p:attrName>ppt_x</p:attrName>
                                        </p:attrNameLst>
                                      </p:cBhvr>
                                      <p:tavLst>
                                        <p:tav tm="0">
                                          <p:val>
                                            <p:strVal val="#ppt_x"/>
                                          </p:val>
                                        </p:tav>
                                        <p:tav tm="100000">
                                          <p:val>
                                            <p:strVal val="#ppt_x"/>
                                          </p:val>
                                        </p:tav>
                                      </p:tavLst>
                                    </p:anim>
                                    <p:anim calcmode="lin" valueType="num">
                                      <p:cBhvr>
                                        <p:cTn id="14" dur="500" fill="hold"/>
                                        <p:tgtEl>
                                          <p:spTgt spid="23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47"/>
                                        </p:tgtEl>
                                        <p:attrNameLst>
                                          <p:attrName>style.visibility</p:attrName>
                                        </p:attrNameLst>
                                      </p:cBhvr>
                                      <p:to>
                                        <p:strVal val="visible"/>
                                      </p:to>
                                    </p:set>
                                    <p:animEffect transition="in" filter="fade">
                                      <p:cBhvr>
                                        <p:cTn id="17" dur="500"/>
                                        <p:tgtEl>
                                          <p:spTgt spid="2347"/>
                                        </p:tgtEl>
                                      </p:cBhvr>
                                    </p:animEffect>
                                    <p:anim calcmode="lin" valueType="num">
                                      <p:cBhvr>
                                        <p:cTn id="18" dur="500" fill="hold"/>
                                        <p:tgtEl>
                                          <p:spTgt spid="2347"/>
                                        </p:tgtEl>
                                        <p:attrNameLst>
                                          <p:attrName>ppt_x</p:attrName>
                                        </p:attrNameLst>
                                      </p:cBhvr>
                                      <p:tavLst>
                                        <p:tav tm="0">
                                          <p:val>
                                            <p:strVal val="#ppt_x"/>
                                          </p:val>
                                        </p:tav>
                                        <p:tav tm="100000">
                                          <p:val>
                                            <p:strVal val="#ppt_x"/>
                                          </p:val>
                                        </p:tav>
                                      </p:tavLst>
                                    </p:anim>
                                    <p:anim calcmode="lin" valueType="num">
                                      <p:cBhvr>
                                        <p:cTn id="19" dur="500" fill="hold"/>
                                        <p:tgtEl>
                                          <p:spTgt spid="234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59"/>
                                        </p:tgtEl>
                                        <p:attrNameLst>
                                          <p:attrName>style.visibility</p:attrName>
                                        </p:attrNameLst>
                                      </p:cBhvr>
                                      <p:to>
                                        <p:strVal val="visible"/>
                                      </p:to>
                                    </p:set>
                                    <p:animEffect transition="in" filter="fade">
                                      <p:cBhvr>
                                        <p:cTn id="22" dur="500"/>
                                        <p:tgtEl>
                                          <p:spTgt spid="2359"/>
                                        </p:tgtEl>
                                      </p:cBhvr>
                                    </p:animEffect>
                                    <p:anim calcmode="lin" valueType="num">
                                      <p:cBhvr>
                                        <p:cTn id="23" dur="500" fill="hold"/>
                                        <p:tgtEl>
                                          <p:spTgt spid="2359"/>
                                        </p:tgtEl>
                                        <p:attrNameLst>
                                          <p:attrName>ppt_x</p:attrName>
                                        </p:attrNameLst>
                                      </p:cBhvr>
                                      <p:tavLst>
                                        <p:tav tm="0">
                                          <p:val>
                                            <p:strVal val="#ppt_x"/>
                                          </p:val>
                                        </p:tav>
                                        <p:tav tm="100000">
                                          <p:val>
                                            <p:strVal val="#ppt_x"/>
                                          </p:val>
                                        </p:tav>
                                      </p:tavLst>
                                    </p:anim>
                                    <p:anim calcmode="lin" valueType="num">
                                      <p:cBhvr>
                                        <p:cTn id="24" dur="500" fill="hold"/>
                                        <p:tgtEl>
                                          <p:spTgt spid="235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anim calcmode="lin" valueType="num">
                                      <p:cBhvr>
                                        <p:cTn id="28" dur="500" fill="hold"/>
                                        <p:tgtEl>
                                          <p:spTgt spid="85"/>
                                        </p:tgtEl>
                                        <p:attrNameLst>
                                          <p:attrName>ppt_x</p:attrName>
                                        </p:attrNameLst>
                                      </p:cBhvr>
                                      <p:tavLst>
                                        <p:tav tm="0">
                                          <p:val>
                                            <p:strVal val="#ppt_x"/>
                                          </p:val>
                                        </p:tav>
                                        <p:tav tm="100000">
                                          <p:val>
                                            <p:strVal val="#ppt_x"/>
                                          </p:val>
                                        </p:tav>
                                      </p:tavLst>
                                    </p:anim>
                                    <p:anim calcmode="lin" valueType="num">
                                      <p:cBhvr>
                                        <p:cTn id="29" dur="5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down)">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6" grpId="0" animBg="1"/>
      <p:bldP spid="2347" grpId="0" animBg="1"/>
      <p:bldP spid="11" grpId="0"/>
      <p:bldP spid="82"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pic>
        <p:nvPicPr>
          <p:cNvPr id="14"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594429" y="2002885"/>
            <a:ext cx="2215418" cy="2943188"/>
          </a:xfrm>
          <a:prstGeom prst="rect">
            <a:avLst/>
          </a:prstGeom>
        </p:spPr>
      </p:pic>
      <p:pic>
        <p:nvPicPr>
          <p:cNvPr id="17"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0020" y="273922"/>
            <a:ext cx="6113686" cy="4672151"/>
          </a:xfrm>
          <a:prstGeom prst="rect">
            <a:avLst/>
          </a:prstGeom>
        </p:spPr>
      </p:pic>
      <p:sp>
        <p:nvSpPr>
          <p:cNvPr id="18" name="Rectangle 17"/>
          <p:cNvSpPr/>
          <p:nvPr/>
        </p:nvSpPr>
        <p:spPr>
          <a:xfrm>
            <a:off x="567683" y="494692"/>
            <a:ext cx="5538355" cy="892552"/>
          </a:xfrm>
          <a:prstGeom prst="rect">
            <a:avLst/>
          </a:prstGeom>
        </p:spPr>
        <p:txBody>
          <a:bodyPr wrap="square">
            <a:spAutoFit/>
          </a:bodyPr>
          <a:lstStyle/>
          <a:p>
            <a:pPr algn="just">
              <a:lnSpc>
                <a:spcPct val="130000"/>
              </a:lnSpc>
              <a:spcBef>
                <a:spcPts val="300"/>
              </a:spcBef>
              <a:spcAft>
                <a:spcPts val="300"/>
              </a:spcAft>
            </a:pPr>
            <a:r>
              <a:rPr lang="fr-FR" sz="2000" dirty="0" err="1">
                <a:latin typeface="+mj-lt"/>
                <a:ea typeface="Calibri" panose="020F0502020204030204" pitchFamily="34" charset="0"/>
                <a:cs typeface="Times New Roman" panose="02020603050405020304" pitchFamily="18" charset="0"/>
              </a:rPr>
              <a:t>Tại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sao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Vương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Mô-gôn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đỉnh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nhưng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cuối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cùng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vẫn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sụp</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đổ</a:t>
            </a:r>
            <a:r>
              <a:rPr lang="fr-FR" sz="20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p:sp>
        <p:nvSpPr>
          <p:cNvPr id="19" name="Rectangle 18"/>
          <p:cNvSpPr/>
          <p:nvPr/>
        </p:nvSpPr>
        <p:spPr>
          <a:xfrm>
            <a:off x="413460" y="1387244"/>
            <a:ext cx="5846803" cy="3293209"/>
          </a:xfrm>
          <a:prstGeom prst="rect">
            <a:avLst/>
          </a:prstGeom>
        </p:spPr>
        <p:txBody>
          <a:bodyPr wrap="square">
            <a:spAutoFit/>
          </a:bodyPr>
          <a:lstStyle/>
          <a:p>
            <a:pPr algn="just">
              <a:lnSpc>
                <a:spcPct val="130000"/>
              </a:lnSpc>
            </a:pPr>
            <a:r>
              <a:rPr lang="fr-FR" sz="2000" dirty="0" smtClean="0">
                <a:latin typeface="+mj-lt"/>
                <a:ea typeface="Calibri" panose="020F0502020204030204" pitchFamily="34" charset="0"/>
                <a:cs typeface="Times New Roman" panose="02020603050405020304" pitchFamily="18" charset="0"/>
              </a:rPr>
              <a:t>→ Do </a:t>
            </a:r>
            <a:r>
              <a:rPr lang="fr-FR" sz="2000" dirty="0" err="1">
                <a:latin typeface="+mj-lt"/>
                <a:ea typeface="Calibri" panose="020F0502020204030204" pitchFamily="34" charset="0"/>
                <a:cs typeface="Times New Roman" panose="02020603050405020304" pitchFamily="18" charset="0"/>
              </a:rPr>
              <a:t>mâu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thuẫn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dân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tộc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tôn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giáo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lâu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đời</a:t>
            </a:r>
            <a:r>
              <a:rPr lang="fr-FR" sz="2000" dirty="0">
                <a:latin typeface="+mj-lt"/>
                <a:ea typeface="Calibri" panose="020F0502020204030204" pitchFamily="34" charset="0"/>
                <a:cs typeface="Times New Roman" panose="02020603050405020304" pitchFamily="18" charset="0"/>
              </a:rPr>
              <a:t> ở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làm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mâu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thuẫn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trong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xã</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hội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ngày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càng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thêm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sâu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sắc</a:t>
            </a:r>
            <a:r>
              <a:rPr lang="fr-FR" sz="2000" dirty="0">
                <a:latin typeface="+mj-lt"/>
                <a:ea typeface="Calibri" panose="020F0502020204030204" pitchFamily="34" charset="0"/>
                <a:cs typeface="Times New Roman" panose="02020603050405020304" pitchFamily="18" charset="0"/>
              </a:rPr>
              <a:t>. </a:t>
            </a:r>
            <a:endParaRPr lang="fr-FR" sz="2000" dirty="0" smtClean="0">
              <a:latin typeface="+mj-lt"/>
              <a:ea typeface="Calibri" panose="020F0502020204030204" pitchFamily="34" charset="0"/>
              <a:cs typeface="Times New Roman" panose="02020603050405020304" pitchFamily="18" charset="0"/>
            </a:endParaRPr>
          </a:p>
          <a:p>
            <a:pPr algn="just">
              <a:lnSpc>
                <a:spcPct val="130000"/>
              </a:lnSpc>
            </a:pPr>
            <a:r>
              <a:rPr lang="fr-FR" sz="2000" dirty="0">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Các</a:t>
            </a:r>
            <a:r>
              <a:rPr lang="fr-FR" sz="2000" dirty="0" smtClean="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quý</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tộc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ra </a:t>
            </a:r>
            <a:r>
              <a:rPr lang="fr-FR" sz="2000" dirty="0" err="1">
                <a:latin typeface="+mj-lt"/>
                <a:ea typeface="Calibri" panose="020F0502020204030204" pitchFamily="34" charset="0"/>
                <a:cs typeface="Times New Roman" panose="02020603050405020304" pitchFamily="18" charset="0"/>
              </a:rPr>
              <a:t>sức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chiếm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đai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và</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cố</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lực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mình</a:t>
            </a:r>
            <a:r>
              <a:rPr lang="fr-FR" sz="2000" dirty="0">
                <a:latin typeface="+mj-lt"/>
                <a:ea typeface="Calibri" panose="020F0502020204030204" pitchFamily="34" charset="0"/>
                <a:cs typeface="Times New Roman" panose="02020603050405020304" pitchFamily="18" charset="0"/>
              </a:rPr>
              <a:t>. </a:t>
            </a:r>
            <a:endParaRPr lang="fr-FR" sz="2000" dirty="0" smtClean="0">
              <a:latin typeface="+mj-lt"/>
              <a:ea typeface="Calibri" panose="020F0502020204030204" pitchFamily="34" charset="0"/>
              <a:cs typeface="Times New Roman" panose="02020603050405020304" pitchFamily="18" charset="0"/>
            </a:endParaRPr>
          </a:p>
          <a:p>
            <a:pPr algn="just">
              <a:lnSpc>
                <a:spcPct val="130000"/>
              </a:lnSpc>
            </a:pPr>
            <a:r>
              <a:rPr lang="fr-FR" sz="2000" dirty="0">
                <a:ea typeface="Calibri" panose="020F0502020204030204" pitchFamily="34" charset="0"/>
                <a:cs typeface="Times New Roman" panose="02020603050405020304" pitchFamily="18" charset="0"/>
              </a:rPr>
              <a:t>→ </a:t>
            </a:r>
            <a:r>
              <a:rPr lang="fr-FR" sz="2000" dirty="0" err="1" smtClean="0">
                <a:ea typeface="Calibri" panose="020F0502020204030204" pitchFamily="34" charset="0"/>
                <a:cs typeface="Times New Roman" panose="02020603050405020304" pitchFamily="18" charset="0"/>
              </a:rPr>
              <a:t>Sau</a:t>
            </a:r>
            <a:r>
              <a:rPr lang="fr-FR" sz="2000" dirty="0" smtClean="0">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thời</a:t>
            </a:r>
            <a:r>
              <a:rPr lang="fr-FR" sz="2000" dirty="0" smtClean="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kì</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trị</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vì</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vua</a:t>
            </a:r>
            <a:r>
              <a:rPr lang="fr-FR" sz="2000" dirty="0">
                <a:latin typeface="+mj-lt"/>
                <a:ea typeface="Calibri" panose="020F0502020204030204" pitchFamily="34" charset="0"/>
                <a:cs typeface="Times New Roman" panose="02020603050405020304" pitchFamily="18" charset="0"/>
              </a:rPr>
              <a:t> A-</a:t>
            </a:r>
            <a:r>
              <a:rPr lang="fr-FR" sz="2000" dirty="0" err="1">
                <a:latin typeface="+mj-lt"/>
                <a:ea typeface="Calibri" panose="020F0502020204030204" pitchFamily="34" charset="0"/>
                <a:cs typeface="Times New Roman" panose="02020603050405020304" pitchFamily="18" charset="0"/>
              </a:rPr>
              <a:t>cơ</a:t>
            </a:r>
            <a:r>
              <a:rPr lang="fr-FR" sz="2000" dirty="0">
                <a:latin typeface="+mj-lt"/>
                <a:ea typeface="Calibri" panose="020F0502020204030204" pitchFamily="34" charset="0"/>
                <a:cs typeface="Times New Roman" panose="02020603050405020304" pitchFamily="18" charset="0"/>
              </a:rPr>
              <a:t>-</a:t>
            </a:r>
            <a:r>
              <a:rPr lang="fr-FR" sz="2000" dirty="0" err="1">
                <a:latin typeface="+mj-lt"/>
                <a:ea typeface="Calibri" panose="020F0502020204030204" pitchFamily="34" charset="0"/>
                <a:cs typeface="Times New Roman" panose="02020603050405020304" pitchFamily="18" charset="0"/>
              </a:rPr>
              <a:t>ba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rơi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vào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trạng</a:t>
            </a:r>
            <a:r>
              <a:rPr lang="fr-FR" sz="2000" dirty="0">
                <a:latin typeface="+mj-lt"/>
                <a:ea typeface="Calibri" panose="020F0502020204030204" pitchFamily="34" charset="0"/>
                <a:cs typeface="Times New Roman" panose="02020603050405020304" pitchFamily="18" charset="0"/>
              </a:rPr>
              <a:t> chia </a:t>
            </a:r>
            <a:r>
              <a:rPr lang="fr-FR" sz="2000" dirty="0" err="1">
                <a:latin typeface="+mj-lt"/>
                <a:ea typeface="Calibri" panose="020F0502020204030204" pitchFamily="34" charset="0"/>
                <a:cs typeface="Times New Roman" panose="02020603050405020304" pitchFamily="18" charset="0"/>
              </a:rPr>
              <a:t>rẽ</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suy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yếu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và</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trở</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thành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miếng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mồi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béo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bở</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các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nước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tư</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bản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phương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Tây</a:t>
            </a:r>
            <a:r>
              <a:rPr lang="fr-FR" sz="2000" dirty="0">
                <a:latin typeface="+mj-lt"/>
                <a:ea typeface="Calibri" panose="020F0502020204030204" pitchFamily="34" charset="0"/>
                <a:cs typeface="Times New Roman" panose="02020603050405020304" pitchFamily="18" charset="0"/>
              </a:rPr>
              <a:t>.</a:t>
            </a:r>
            <a:endParaRPr lang="en-US" sz="2000" dirty="0">
              <a:latin typeface="+mj-lt"/>
            </a:endParaRPr>
          </a:p>
        </p:txBody>
      </p:sp>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60261" y="893618"/>
            <a:ext cx="1960417" cy="1960417"/>
          </a:xfrm>
          <a:prstGeom prst="rect">
            <a:avLst/>
          </a:prstGeom>
        </p:spPr>
      </p:pic>
    </p:spTree>
    <p:extLst>
      <p:ext uri="{BB962C8B-B14F-4D97-AF65-F5344CB8AC3E}">
        <p14:creationId xmlns:p14="http://schemas.microsoft.com/office/powerpoint/2010/main" val="37571264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wipe(left)">
                                      <p:cBhvr>
                                        <p:cTn id="23" dur="500"/>
                                        <p:tgtEl>
                                          <p:spTgt spid="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animEffect transition="in" filter="wipe(left)">
                                      <p:cBhvr>
                                        <p:cTn id="28" dur="500"/>
                                        <p:tgtEl>
                                          <p:spTgt spid="1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animEffect transition="in" filter="wipe(left)">
                                      <p:cBhvr>
                                        <p:cTn id="3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26" name="TextBox 25">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dirty="0" err="1" smtClean="0">
                <a:solidFill>
                  <a:srgbClr val="663717"/>
                </a:solidFill>
              </a:rPr>
              <a:t>Mở</a:t>
            </a:r>
            <a:r>
              <a:rPr lang="en-US" sz="3000" b="1" dirty="0" smtClean="0">
                <a:solidFill>
                  <a:srgbClr val="663717"/>
                </a:solidFill>
              </a:rPr>
              <a:t> </a:t>
            </a:r>
            <a:r>
              <a:rPr lang="en-US" sz="3000" b="1" dirty="0" err="1" smtClean="0">
                <a:solidFill>
                  <a:srgbClr val="663717"/>
                </a:solidFill>
              </a:rPr>
              <a:t>rộng</a:t>
            </a:r>
            <a:r>
              <a:rPr lang="en-US" sz="3000" b="1" dirty="0" smtClean="0">
                <a:solidFill>
                  <a:srgbClr val="663717"/>
                </a:solidFill>
              </a:rPr>
              <a:t> </a:t>
            </a:r>
            <a:r>
              <a:rPr lang="en-US" sz="3000" b="1" dirty="0" err="1" smtClean="0">
                <a:solidFill>
                  <a:srgbClr val="663717"/>
                </a:solidFill>
              </a:rPr>
              <a:t>kiến</a:t>
            </a:r>
            <a:r>
              <a:rPr lang="en-US" sz="3000" b="1" dirty="0" smtClean="0">
                <a:solidFill>
                  <a:srgbClr val="663717"/>
                </a:solidFill>
              </a:rPr>
              <a:t> </a:t>
            </a:r>
            <a:r>
              <a:rPr lang="en-US" sz="3000" b="1" dirty="0" err="1" smtClean="0">
                <a:solidFill>
                  <a:srgbClr val="663717"/>
                </a:solidFill>
              </a:rPr>
              <a:t>thức</a:t>
            </a:r>
            <a:endParaRPr lang="en-US" sz="3000" b="1" dirty="0">
              <a:solidFill>
                <a:srgbClr val="663717"/>
              </a:solidFill>
            </a:endParaRPr>
          </a:p>
        </p:txBody>
      </p:sp>
      <p:sp>
        <p:nvSpPr>
          <p:cNvPr id="3" name="Rectangle 2"/>
          <p:cNvSpPr/>
          <p:nvPr/>
        </p:nvSpPr>
        <p:spPr>
          <a:xfrm>
            <a:off x="695541" y="1096564"/>
            <a:ext cx="7752918" cy="3060838"/>
          </a:xfrm>
          <a:prstGeom prst="rect">
            <a:avLst/>
          </a:prstGeom>
        </p:spPr>
        <p:txBody>
          <a:bodyPr wrap="square">
            <a:spAutoFit/>
          </a:bodyPr>
          <a:lstStyle/>
          <a:p>
            <a:pPr algn="just">
              <a:lnSpc>
                <a:spcPct val="130000"/>
              </a:lnSpc>
              <a:spcBef>
                <a:spcPts val="300"/>
              </a:spcBef>
              <a:spcAft>
                <a:spcPts val="300"/>
              </a:spcAft>
            </a:pPr>
            <a:r>
              <a:rPr lang="fr-FR" sz="1900" i="1" dirty="0" err="1" smtClean="0">
                <a:latin typeface="+mn-lt"/>
                <a:ea typeface="Calibri" panose="020F0502020204030204" pitchFamily="34" charset="0"/>
                <a:cs typeface="Times New Roman" panose="02020603050405020304" pitchFamily="18" charset="0"/>
              </a:rPr>
              <a:t>Nhà</a:t>
            </a:r>
            <a:r>
              <a:rPr lang="fr-FR" sz="1900" i="1" dirty="0" smtClean="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vua</a:t>
            </a:r>
            <a:r>
              <a:rPr lang="fr-FR" sz="1900" i="1" dirty="0">
                <a:latin typeface="+mn-lt"/>
                <a:ea typeface="Calibri" panose="020F0502020204030204" pitchFamily="34" charset="0"/>
                <a:cs typeface="Times New Roman" panose="02020603050405020304" pitchFamily="18" charset="0"/>
              </a:rPr>
              <a:t> A-</a:t>
            </a:r>
            <a:r>
              <a:rPr lang="fr-FR" sz="1900" i="1" dirty="0" err="1">
                <a:latin typeface="+mn-lt"/>
                <a:ea typeface="Calibri" panose="020F0502020204030204" pitchFamily="34" charset="0"/>
                <a:cs typeface="Times New Roman" panose="02020603050405020304" pitchFamily="18" charset="0"/>
              </a:rPr>
              <a:t>cơ</a:t>
            </a:r>
            <a:r>
              <a:rPr lang="fr-FR" sz="1900" i="1" dirty="0">
                <a:latin typeface="+mn-lt"/>
                <a:ea typeface="Calibri" panose="020F0502020204030204" pitchFamily="34" charset="0"/>
                <a:cs typeface="Times New Roman" panose="02020603050405020304" pitchFamily="18" charset="0"/>
              </a:rPr>
              <a:t>-</a:t>
            </a:r>
            <a:r>
              <a:rPr lang="fr-FR" sz="1900" i="1" dirty="0" err="1">
                <a:latin typeface="+mn-lt"/>
                <a:ea typeface="Calibri" panose="020F0502020204030204" pitchFamily="34" charset="0"/>
                <a:cs typeface="Times New Roman" panose="02020603050405020304" pitchFamily="18" charset="0"/>
              </a:rPr>
              <a:t>ba</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và</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câu</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chuyện</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về</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ông</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vua</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kiệt</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xuất</a:t>
            </a:r>
            <a:r>
              <a:rPr lang="fr-FR" sz="1900" i="1" dirty="0">
                <a:latin typeface="+mn-lt"/>
                <a:ea typeface="Calibri" panose="020F0502020204030204" pitchFamily="34" charset="0"/>
                <a:cs typeface="Times New Roman" panose="02020603050405020304" pitchFamily="18" charset="0"/>
              </a:rPr>
              <a:t> </a:t>
            </a:r>
            <a:r>
              <a:rPr lang="fr-FR" sz="1900" i="1" dirty="0" err="1" smtClean="0">
                <a:latin typeface="+mn-lt"/>
                <a:ea typeface="Calibri" panose="020F0502020204030204" pitchFamily="34" charset="0"/>
                <a:cs typeface="Times New Roman" panose="02020603050405020304" pitchFamily="18" charset="0"/>
              </a:rPr>
              <a:t>cũng</a:t>
            </a:r>
            <a:r>
              <a:rPr lang="fr-FR" sz="1900" i="1" dirty="0" smtClean="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như</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những</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chính</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sách</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của</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ông</a:t>
            </a:r>
            <a:r>
              <a:rPr lang="fr-FR" sz="1900" i="1" dirty="0">
                <a:latin typeface="+mn-lt"/>
                <a:ea typeface="Calibri" panose="020F0502020204030204" pitchFamily="34" charset="0"/>
                <a:cs typeface="Times New Roman" panose="02020603050405020304" pitchFamily="18" charset="0"/>
              </a:rPr>
              <a:t>:</a:t>
            </a:r>
            <a:endParaRPr lang="en-US" sz="1900" i="1" dirty="0">
              <a:latin typeface="+mn-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1900" b="1" i="1" dirty="0" err="1" smtClean="0">
                <a:solidFill>
                  <a:schemeClr val="accent4"/>
                </a:solidFill>
                <a:latin typeface="+mn-lt"/>
                <a:ea typeface="Calibri" panose="020F0502020204030204" pitchFamily="34" charset="0"/>
                <a:cs typeface="Times New Roman" panose="02020603050405020304" pitchFamily="18" charset="0"/>
              </a:rPr>
              <a:t>Chính</a:t>
            </a:r>
            <a:r>
              <a:rPr lang="fr-FR" sz="1900" b="1" i="1" dirty="0" smtClean="0">
                <a:solidFill>
                  <a:schemeClr val="accent4"/>
                </a:solidFill>
                <a:latin typeface="+mn-lt"/>
                <a:ea typeface="Calibri" panose="020F0502020204030204" pitchFamily="34" charset="0"/>
                <a:cs typeface="Times New Roman" panose="02020603050405020304" pitchFamily="18" charset="0"/>
              </a:rPr>
              <a:t> </a:t>
            </a:r>
            <a:r>
              <a:rPr lang="fr-FR" sz="1900" b="1" i="1" dirty="0" err="1" smtClean="0">
                <a:solidFill>
                  <a:schemeClr val="accent4"/>
                </a:solidFill>
                <a:latin typeface="+mn-lt"/>
                <a:ea typeface="Calibri" panose="020F0502020204030204" pitchFamily="34" charset="0"/>
                <a:cs typeface="Times New Roman" panose="02020603050405020304" pitchFamily="18" charset="0"/>
              </a:rPr>
              <a:t>trị</a:t>
            </a:r>
            <a:r>
              <a:rPr lang="fr-FR" sz="1900" b="1" i="1" dirty="0" smtClean="0">
                <a:solidFill>
                  <a:schemeClr val="accent4"/>
                </a:solidFill>
                <a:latin typeface="+mn-lt"/>
                <a:ea typeface="Calibri" panose="020F0502020204030204" pitchFamily="34" charset="0"/>
                <a:cs typeface="Times New Roman" panose="02020603050405020304" pitchFamily="18" charset="0"/>
              </a:rPr>
              <a:t>: </a:t>
            </a:r>
          </a:p>
          <a:p>
            <a:pPr marL="342900" indent="-342900" algn="just">
              <a:lnSpc>
                <a:spcPct val="130000"/>
              </a:lnSpc>
              <a:spcBef>
                <a:spcPts val="300"/>
              </a:spcBef>
              <a:spcAft>
                <a:spcPts val="300"/>
              </a:spcAft>
              <a:buFont typeface="Wingdings" panose="05000000000000000000" pitchFamily="2" charset="2"/>
              <a:buChar char="ü"/>
            </a:pPr>
            <a:r>
              <a:rPr lang="fr-FR" sz="1900" dirty="0" err="1">
                <a:latin typeface="+mn-lt"/>
                <a:ea typeface="Calibri" panose="020F0502020204030204" pitchFamily="34" charset="0"/>
                <a:cs typeface="Times New Roman" panose="02020603050405020304" pitchFamily="18" charset="0"/>
              </a:rPr>
              <a:t>C</a:t>
            </a:r>
            <a:r>
              <a:rPr lang="fr-FR" sz="1900" dirty="0" err="1" smtClean="0">
                <a:latin typeface="+mn-lt"/>
                <a:ea typeface="Calibri" panose="020F0502020204030204" pitchFamily="34" charset="0"/>
                <a:cs typeface="Times New Roman" panose="02020603050405020304" pitchFamily="18" charset="0"/>
              </a:rPr>
              <a:t>ả</a:t>
            </a:r>
            <a:r>
              <a:rPr lang="fr-FR" sz="1900" dirty="0" smtClean="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nước</a:t>
            </a:r>
            <a:r>
              <a:rPr lang="fr-FR" sz="1900" dirty="0">
                <a:latin typeface="+mn-lt"/>
                <a:ea typeface="Calibri" panose="020F0502020204030204" pitchFamily="34" charset="0"/>
                <a:cs typeface="Times New Roman" panose="02020603050405020304" pitchFamily="18" charset="0"/>
              </a:rPr>
              <a:t> chia </a:t>
            </a:r>
            <a:r>
              <a:rPr lang="fr-FR" sz="1900" dirty="0" err="1">
                <a:latin typeface="+mn-lt"/>
                <a:ea typeface="Calibri" panose="020F0502020204030204" pitchFamily="34" charset="0"/>
                <a:cs typeface="Times New Roman" panose="02020603050405020304" pitchFamily="18" charset="0"/>
              </a:rPr>
              <a:t>thành</a:t>
            </a:r>
            <a:r>
              <a:rPr lang="fr-FR" sz="1900" dirty="0">
                <a:latin typeface="+mn-lt"/>
                <a:ea typeface="Calibri" panose="020F0502020204030204" pitchFamily="34" charset="0"/>
                <a:cs typeface="Times New Roman" panose="02020603050405020304" pitchFamily="18" charset="0"/>
              </a:rPr>
              <a:t> 15 </a:t>
            </a:r>
            <a:r>
              <a:rPr lang="fr-FR" sz="1900" dirty="0" err="1">
                <a:latin typeface="+mn-lt"/>
                <a:ea typeface="Calibri" panose="020F0502020204030204" pitchFamily="34" charset="0"/>
                <a:cs typeface="Times New Roman" panose="02020603050405020304" pitchFamily="18" charset="0"/>
              </a:rPr>
              <a:t>tỉnh</a:t>
            </a:r>
            <a:r>
              <a:rPr lang="fr-FR" sz="1900" dirty="0">
                <a:latin typeface="+mn-lt"/>
                <a:ea typeface="Calibri" panose="020F0502020204030204" pitchFamily="34" charset="0"/>
                <a:cs typeface="Times New Roman" panose="02020603050405020304" pitchFamily="18" charset="0"/>
              </a:rPr>
              <a:t> do </a:t>
            </a:r>
            <a:r>
              <a:rPr lang="fr-FR" sz="1900" dirty="0" err="1">
                <a:latin typeface="+mn-lt"/>
                <a:ea typeface="Calibri" panose="020F0502020204030204" pitchFamily="34" charset="0"/>
                <a:cs typeface="Times New Roman" panose="02020603050405020304" pitchFamily="18" charset="0"/>
              </a:rPr>
              <a:t>các</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tổng</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đốc</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đứng</a:t>
            </a:r>
            <a:r>
              <a:rPr lang="fr-FR" sz="1900" dirty="0">
                <a:latin typeface="+mn-lt"/>
                <a:ea typeface="Calibri" panose="020F0502020204030204" pitchFamily="34" charset="0"/>
                <a:cs typeface="Times New Roman" panose="02020603050405020304" pitchFamily="18" charset="0"/>
              </a:rPr>
              <a:t> </a:t>
            </a:r>
            <a:r>
              <a:rPr lang="fr-FR" sz="1900" dirty="0" err="1" smtClean="0">
                <a:latin typeface="+mn-lt"/>
                <a:ea typeface="Calibri" panose="020F0502020204030204" pitchFamily="34" charset="0"/>
                <a:cs typeface="Times New Roman" panose="02020603050405020304" pitchFamily="18" charset="0"/>
              </a:rPr>
              <a:t>đầu</a:t>
            </a:r>
            <a:r>
              <a:rPr lang="fr-FR" sz="1900" dirty="0" smtClean="0">
                <a:latin typeface="+mn-lt"/>
                <a:ea typeface="Calibri" panose="020F0502020204030204" pitchFamily="34" charset="0"/>
                <a:cs typeface="Times New Roman" panose="02020603050405020304" pitchFamily="18" charset="0"/>
              </a:rPr>
              <a:t>.</a:t>
            </a:r>
          </a:p>
          <a:p>
            <a:pPr marL="342900" indent="-342900" algn="just">
              <a:lnSpc>
                <a:spcPct val="130000"/>
              </a:lnSpc>
              <a:spcBef>
                <a:spcPts val="300"/>
              </a:spcBef>
              <a:spcAft>
                <a:spcPts val="300"/>
              </a:spcAft>
              <a:buFont typeface="Wingdings" panose="05000000000000000000" pitchFamily="2" charset="2"/>
              <a:buChar char="ü"/>
            </a:pPr>
            <a:r>
              <a:rPr lang="fr-FR" sz="1900" dirty="0">
                <a:latin typeface="+mn-lt"/>
                <a:ea typeface="Calibri" panose="020F0502020204030204" pitchFamily="34" charset="0"/>
                <a:cs typeface="Times New Roman" panose="02020603050405020304" pitchFamily="18" charset="0"/>
              </a:rPr>
              <a:t>C</a:t>
            </a:r>
            <a:r>
              <a:rPr lang="fr-FR" sz="1900" dirty="0" smtClean="0">
                <a:latin typeface="+mn-lt"/>
                <a:ea typeface="Calibri" panose="020F0502020204030204" pitchFamily="34" charset="0"/>
                <a:cs typeface="Times New Roman" panose="02020603050405020304" pitchFamily="18" charset="0"/>
              </a:rPr>
              <a:t>ho </a:t>
            </a:r>
            <a:r>
              <a:rPr lang="fr-FR" sz="1900" dirty="0" err="1">
                <a:latin typeface="+mn-lt"/>
                <a:ea typeface="Calibri" panose="020F0502020204030204" pitchFamily="34" charset="0"/>
                <a:cs typeface="Times New Roman" panose="02020603050405020304" pitchFamily="18" charset="0"/>
              </a:rPr>
              <a:t>đo</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đạc</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phân</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loại</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ruộng</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đất</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phong</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cấp</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ruộng</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đất</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cho</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quý</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tộc</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quan</a:t>
            </a:r>
            <a:r>
              <a:rPr lang="fr-FR" sz="1900" dirty="0">
                <a:latin typeface="+mn-lt"/>
                <a:ea typeface="Calibri" panose="020F0502020204030204" pitchFamily="34" charset="0"/>
                <a:cs typeface="Times New Roman" panose="02020603050405020304" pitchFamily="18" charset="0"/>
              </a:rPr>
              <a:t> </a:t>
            </a:r>
            <a:r>
              <a:rPr lang="fr-FR" sz="1900" dirty="0" err="1" smtClean="0">
                <a:latin typeface="+mn-lt"/>
                <a:ea typeface="Calibri" panose="020F0502020204030204" pitchFamily="34" charset="0"/>
                <a:cs typeface="Times New Roman" panose="02020603050405020304" pitchFamily="18" charset="0"/>
              </a:rPr>
              <a:t>lại</a:t>
            </a:r>
            <a:r>
              <a:rPr lang="fr-FR" sz="1900" dirty="0" smtClean="0">
                <a:latin typeface="+mn-lt"/>
                <a:ea typeface="Calibri" panose="020F0502020204030204" pitchFamily="34" charset="0"/>
                <a:cs typeface="Times New Roman" panose="02020603050405020304" pitchFamily="18" charset="0"/>
              </a:rPr>
              <a:t>.</a:t>
            </a:r>
          </a:p>
          <a:p>
            <a:pPr marL="342900" indent="-342900" algn="just">
              <a:lnSpc>
                <a:spcPct val="130000"/>
              </a:lnSpc>
              <a:spcBef>
                <a:spcPts val="300"/>
              </a:spcBef>
              <a:spcAft>
                <a:spcPts val="300"/>
              </a:spcAft>
              <a:buFont typeface="Wingdings" panose="05000000000000000000" pitchFamily="2" charset="2"/>
              <a:buChar char="ü"/>
            </a:pPr>
            <a:r>
              <a:rPr lang="fr-FR" sz="1900" dirty="0" err="1" smtClean="0">
                <a:latin typeface="+mn-lt"/>
                <a:ea typeface="Calibri" panose="020F0502020204030204" pitchFamily="34" charset="0"/>
                <a:cs typeface="Times New Roman" panose="02020603050405020304" pitchFamily="18" charset="0"/>
              </a:rPr>
              <a:t>Định</a:t>
            </a:r>
            <a:r>
              <a:rPr lang="fr-FR" sz="1900" dirty="0" smtClean="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mức</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thuế</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thống</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nhất</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đối</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với</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nông</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dân</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cho</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mỗi</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loại</a:t>
            </a:r>
            <a:r>
              <a:rPr lang="fr-FR" sz="1900" dirty="0">
                <a:latin typeface="+mn-lt"/>
                <a:ea typeface="Calibri" panose="020F0502020204030204" pitchFamily="34" charset="0"/>
                <a:cs typeface="Times New Roman" panose="02020603050405020304" pitchFamily="18" charset="0"/>
              </a:rPr>
              <a:t> </a:t>
            </a:r>
            <a:r>
              <a:rPr lang="fr-FR" sz="1900" dirty="0" err="1">
                <a:latin typeface="+mn-lt"/>
                <a:ea typeface="Calibri" panose="020F0502020204030204" pitchFamily="34" charset="0"/>
                <a:cs typeface="Times New Roman" panose="02020603050405020304" pitchFamily="18" charset="0"/>
              </a:rPr>
              <a:t>ruộng</a:t>
            </a:r>
            <a:r>
              <a:rPr lang="fr-FR" sz="1900" dirty="0" smtClean="0">
                <a:latin typeface="+mn-lt"/>
                <a:ea typeface="Calibri" panose="020F0502020204030204" pitchFamily="34" charset="0"/>
                <a:cs typeface="Times New Roman" panose="02020603050405020304" pitchFamily="18" charset="0"/>
              </a:rPr>
              <a:t>.</a:t>
            </a:r>
            <a:endParaRPr lang="en-US" sz="1900" dirty="0">
              <a:latin typeface="+mn-lt"/>
              <a:ea typeface="Calibri" panose="020F0502020204030204" pitchFamily="34" charset="0"/>
              <a:cs typeface="Times New Roman" panose="02020603050405020304" pitchFamily="18" charset="0"/>
            </a:endParaRPr>
          </a:p>
        </p:txBody>
      </p:sp>
      <p:pic>
        <p:nvPicPr>
          <p:cNvPr id="2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6022828" y="4218728"/>
            <a:ext cx="2425631" cy="924772"/>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26" name="TextBox 25">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dirty="0" err="1" smtClean="0">
                <a:solidFill>
                  <a:srgbClr val="663717"/>
                </a:solidFill>
              </a:rPr>
              <a:t>Mở</a:t>
            </a:r>
            <a:r>
              <a:rPr lang="en-US" sz="3000" b="1" dirty="0" smtClean="0">
                <a:solidFill>
                  <a:srgbClr val="663717"/>
                </a:solidFill>
              </a:rPr>
              <a:t> </a:t>
            </a:r>
            <a:r>
              <a:rPr lang="en-US" sz="3000" b="1" dirty="0" err="1" smtClean="0">
                <a:solidFill>
                  <a:srgbClr val="663717"/>
                </a:solidFill>
              </a:rPr>
              <a:t>rộng</a:t>
            </a:r>
            <a:r>
              <a:rPr lang="en-US" sz="3000" b="1" dirty="0" smtClean="0">
                <a:solidFill>
                  <a:srgbClr val="663717"/>
                </a:solidFill>
              </a:rPr>
              <a:t> </a:t>
            </a:r>
            <a:r>
              <a:rPr lang="en-US" sz="3000" b="1" dirty="0" err="1" smtClean="0">
                <a:solidFill>
                  <a:srgbClr val="663717"/>
                </a:solidFill>
              </a:rPr>
              <a:t>kiến</a:t>
            </a:r>
            <a:r>
              <a:rPr lang="en-US" sz="3000" b="1" dirty="0" smtClean="0">
                <a:solidFill>
                  <a:srgbClr val="663717"/>
                </a:solidFill>
              </a:rPr>
              <a:t> </a:t>
            </a:r>
            <a:r>
              <a:rPr lang="en-US" sz="3000" b="1" dirty="0" err="1" smtClean="0">
                <a:solidFill>
                  <a:srgbClr val="663717"/>
                </a:solidFill>
              </a:rPr>
              <a:t>thức</a:t>
            </a:r>
            <a:endParaRPr lang="en-US" sz="3000" b="1" dirty="0">
              <a:solidFill>
                <a:srgbClr val="663717"/>
              </a:solidFill>
            </a:endParaRPr>
          </a:p>
        </p:txBody>
      </p:sp>
      <p:sp>
        <p:nvSpPr>
          <p:cNvPr id="3" name="Rectangle 2"/>
          <p:cNvSpPr/>
          <p:nvPr/>
        </p:nvSpPr>
        <p:spPr>
          <a:xfrm>
            <a:off x="545360" y="1106955"/>
            <a:ext cx="8053280" cy="3551742"/>
          </a:xfrm>
          <a:prstGeom prst="rect">
            <a:avLst/>
          </a:prstGeom>
        </p:spPr>
        <p:txBody>
          <a:bodyPr wrap="square">
            <a:spAutoFit/>
          </a:bodyPr>
          <a:lstStyle/>
          <a:p>
            <a:pPr algn="just">
              <a:lnSpc>
                <a:spcPct val="130000"/>
              </a:lnSpc>
              <a:spcBef>
                <a:spcPts val="300"/>
              </a:spcBef>
              <a:spcAft>
                <a:spcPts val="300"/>
              </a:spcAft>
            </a:pPr>
            <a:r>
              <a:rPr lang="fr-FR" sz="1900" i="1" dirty="0" err="1" smtClean="0">
                <a:latin typeface="+mn-lt"/>
                <a:ea typeface="Calibri" panose="020F0502020204030204" pitchFamily="34" charset="0"/>
                <a:cs typeface="Times New Roman" panose="02020603050405020304" pitchFamily="18" charset="0"/>
              </a:rPr>
              <a:t>Nhà</a:t>
            </a:r>
            <a:r>
              <a:rPr lang="fr-FR" sz="1900" i="1" dirty="0" smtClean="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vua</a:t>
            </a:r>
            <a:r>
              <a:rPr lang="fr-FR" sz="1900" i="1" dirty="0">
                <a:latin typeface="+mn-lt"/>
                <a:ea typeface="Calibri" panose="020F0502020204030204" pitchFamily="34" charset="0"/>
                <a:cs typeface="Times New Roman" panose="02020603050405020304" pitchFamily="18" charset="0"/>
              </a:rPr>
              <a:t> A-</a:t>
            </a:r>
            <a:r>
              <a:rPr lang="fr-FR" sz="1900" i="1" dirty="0" err="1">
                <a:latin typeface="+mn-lt"/>
                <a:ea typeface="Calibri" panose="020F0502020204030204" pitchFamily="34" charset="0"/>
                <a:cs typeface="Times New Roman" panose="02020603050405020304" pitchFamily="18" charset="0"/>
              </a:rPr>
              <a:t>cơ</a:t>
            </a:r>
            <a:r>
              <a:rPr lang="fr-FR" sz="1900" i="1" dirty="0">
                <a:latin typeface="+mn-lt"/>
                <a:ea typeface="Calibri" panose="020F0502020204030204" pitchFamily="34" charset="0"/>
                <a:cs typeface="Times New Roman" panose="02020603050405020304" pitchFamily="18" charset="0"/>
              </a:rPr>
              <a:t>-</a:t>
            </a:r>
            <a:r>
              <a:rPr lang="fr-FR" sz="1900" i="1" dirty="0" err="1">
                <a:latin typeface="+mn-lt"/>
                <a:ea typeface="Calibri" panose="020F0502020204030204" pitchFamily="34" charset="0"/>
                <a:cs typeface="Times New Roman" panose="02020603050405020304" pitchFamily="18" charset="0"/>
              </a:rPr>
              <a:t>ba</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và</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câu</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chuyện</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về</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ông</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vua</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kiệt</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xuất</a:t>
            </a:r>
            <a:r>
              <a:rPr lang="fr-FR" sz="1900" i="1" dirty="0">
                <a:latin typeface="+mn-lt"/>
                <a:ea typeface="Calibri" panose="020F0502020204030204" pitchFamily="34" charset="0"/>
                <a:cs typeface="Times New Roman" panose="02020603050405020304" pitchFamily="18" charset="0"/>
              </a:rPr>
              <a:t> </a:t>
            </a:r>
            <a:r>
              <a:rPr lang="fr-FR" sz="1900" i="1" dirty="0" err="1" smtClean="0">
                <a:latin typeface="+mn-lt"/>
                <a:ea typeface="Calibri" panose="020F0502020204030204" pitchFamily="34" charset="0"/>
                <a:cs typeface="Times New Roman" panose="02020603050405020304" pitchFamily="18" charset="0"/>
              </a:rPr>
              <a:t>cũng</a:t>
            </a:r>
            <a:r>
              <a:rPr lang="fr-FR" sz="1900" i="1" dirty="0" smtClean="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như</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những</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chính</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sách</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của</a:t>
            </a:r>
            <a:r>
              <a:rPr lang="fr-FR" sz="1900" i="1" dirty="0">
                <a:latin typeface="+mn-lt"/>
                <a:ea typeface="Calibri" panose="020F0502020204030204" pitchFamily="34" charset="0"/>
                <a:cs typeface="Times New Roman" panose="02020603050405020304" pitchFamily="18" charset="0"/>
              </a:rPr>
              <a:t> </a:t>
            </a:r>
            <a:r>
              <a:rPr lang="fr-FR" sz="1900" i="1" dirty="0" err="1">
                <a:latin typeface="+mn-lt"/>
                <a:ea typeface="Calibri" panose="020F0502020204030204" pitchFamily="34" charset="0"/>
                <a:cs typeface="Times New Roman" panose="02020603050405020304" pitchFamily="18" charset="0"/>
              </a:rPr>
              <a:t>ông</a:t>
            </a:r>
            <a:r>
              <a:rPr lang="fr-FR" sz="1900" i="1" dirty="0">
                <a:latin typeface="+mn-lt"/>
                <a:ea typeface="Calibri" panose="020F0502020204030204" pitchFamily="34" charset="0"/>
                <a:cs typeface="Times New Roman" panose="02020603050405020304" pitchFamily="18" charset="0"/>
              </a:rPr>
              <a:t>:</a:t>
            </a:r>
            <a:endParaRPr lang="en-US" sz="1900" i="1" dirty="0">
              <a:latin typeface="+mn-lt"/>
              <a:ea typeface="Calibri" panose="020F0502020204030204" pitchFamily="34" charset="0"/>
              <a:cs typeface="Times New Roman" panose="02020603050405020304" pitchFamily="18" charset="0"/>
            </a:endParaRPr>
          </a:p>
          <a:p>
            <a:pPr marL="342900" indent="-342900" algn="just">
              <a:lnSpc>
                <a:spcPct val="130000"/>
              </a:lnSpc>
              <a:buFont typeface="Arial" panose="020B0604020202020204" pitchFamily="34" charset="0"/>
              <a:buChar char="•"/>
            </a:pPr>
            <a:r>
              <a:rPr lang="fr-FR" sz="1900" b="1" i="1" dirty="0" err="1" smtClean="0">
                <a:solidFill>
                  <a:schemeClr val="accent4"/>
                </a:solidFill>
              </a:rPr>
              <a:t>Tôn</a:t>
            </a:r>
            <a:r>
              <a:rPr lang="fr-FR" sz="1900" b="1" i="1" dirty="0" smtClean="0">
                <a:solidFill>
                  <a:schemeClr val="accent4"/>
                </a:solidFill>
              </a:rPr>
              <a:t> </a:t>
            </a:r>
            <a:r>
              <a:rPr lang="fr-FR" sz="1900" b="1" i="1" dirty="0" err="1" smtClean="0">
                <a:solidFill>
                  <a:schemeClr val="accent4"/>
                </a:solidFill>
              </a:rPr>
              <a:t>giáo</a:t>
            </a:r>
            <a:r>
              <a:rPr lang="fr-FR" sz="1900" b="1" i="1" dirty="0" smtClean="0">
                <a:solidFill>
                  <a:schemeClr val="accent4"/>
                </a:solidFill>
              </a:rPr>
              <a:t>:</a:t>
            </a:r>
          </a:p>
          <a:p>
            <a:pPr marL="342900" indent="-342900" algn="just">
              <a:lnSpc>
                <a:spcPct val="130000"/>
              </a:lnSpc>
              <a:buFont typeface="Wingdings" panose="05000000000000000000" pitchFamily="2" charset="2"/>
              <a:buChar char="ü"/>
            </a:pPr>
            <a:r>
              <a:rPr lang="fr-FR" sz="1900" dirty="0" err="1"/>
              <a:t>T</a:t>
            </a:r>
            <a:r>
              <a:rPr lang="fr-FR" sz="1900" dirty="0" err="1" smtClean="0"/>
              <a:t>hực</a:t>
            </a:r>
            <a:r>
              <a:rPr lang="fr-FR" sz="1900" dirty="0" smtClean="0"/>
              <a:t> </a:t>
            </a:r>
            <a:r>
              <a:rPr lang="fr-FR" sz="1900" dirty="0" err="1"/>
              <a:t>hiện</a:t>
            </a:r>
            <a:r>
              <a:rPr lang="fr-FR" sz="1900" dirty="0"/>
              <a:t> </a:t>
            </a:r>
            <a:r>
              <a:rPr lang="fr-FR" sz="1900" dirty="0" err="1"/>
              <a:t>đoàn</a:t>
            </a:r>
            <a:r>
              <a:rPr lang="fr-FR" sz="1900" dirty="0"/>
              <a:t> </a:t>
            </a:r>
            <a:r>
              <a:rPr lang="fr-FR" sz="1900" dirty="0" err="1"/>
              <a:t>kết</a:t>
            </a:r>
            <a:r>
              <a:rPr lang="fr-FR" sz="1900" dirty="0"/>
              <a:t>, </a:t>
            </a:r>
            <a:r>
              <a:rPr lang="fr-FR" sz="1900" dirty="0" err="1"/>
              <a:t>xoá</a:t>
            </a:r>
            <a:r>
              <a:rPr lang="fr-FR" sz="1900" dirty="0"/>
              <a:t> </a:t>
            </a:r>
            <a:r>
              <a:rPr lang="fr-FR" sz="1900" dirty="0" err="1"/>
              <a:t>bỏ</a:t>
            </a:r>
            <a:r>
              <a:rPr lang="fr-FR" sz="1900" dirty="0"/>
              <a:t> </a:t>
            </a:r>
            <a:r>
              <a:rPr lang="fr-FR" sz="1900" dirty="0" err="1"/>
              <a:t>kì</a:t>
            </a:r>
            <a:r>
              <a:rPr lang="fr-FR" sz="1900" dirty="0"/>
              <a:t> </a:t>
            </a:r>
            <a:r>
              <a:rPr lang="fr-FR" sz="1900" dirty="0" err="1"/>
              <a:t>thị</a:t>
            </a:r>
            <a:r>
              <a:rPr lang="fr-FR" sz="1900" dirty="0"/>
              <a:t>, A-</a:t>
            </a:r>
            <a:r>
              <a:rPr lang="fr-FR" sz="1900" dirty="0" err="1"/>
              <a:t>cơ</a:t>
            </a:r>
            <a:r>
              <a:rPr lang="fr-FR" sz="1900" dirty="0"/>
              <a:t>-</a:t>
            </a:r>
            <a:r>
              <a:rPr lang="fr-FR" sz="1900" dirty="0" err="1"/>
              <a:t>ba</a:t>
            </a:r>
            <a:r>
              <a:rPr lang="fr-FR" sz="1900" dirty="0"/>
              <a:t> </a:t>
            </a:r>
            <a:r>
              <a:rPr lang="fr-FR" sz="1900" dirty="0" err="1"/>
              <a:t>để</a:t>
            </a:r>
            <a:r>
              <a:rPr lang="fr-FR" sz="1900" dirty="0"/>
              <a:t> ra </a:t>
            </a:r>
            <a:r>
              <a:rPr lang="fr-FR" sz="1900" dirty="0" err="1"/>
              <a:t>nguyên</a:t>
            </a:r>
            <a:r>
              <a:rPr lang="fr-FR" sz="1900" dirty="0"/>
              <a:t> </a:t>
            </a:r>
            <a:r>
              <a:rPr lang="fr-FR" sz="1900" dirty="0" err="1"/>
              <a:t>tắc</a:t>
            </a:r>
            <a:r>
              <a:rPr lang="fr-FR" sz="1900" dirty="0"/>
              <a:t> </a:t>
            </a:r>
            <a:r>
              <a:rPr lang="fr-FR" sz="1900" dirty="0" err="1"/>
              <a:t>một</a:t>
            </a:r>
            <a:r>
              <a:rPr lang="fr-FR" sz="1900" dirty="0"/>
              <a:t> </a:t>
            </a:r>
            <a:r>
              <a:rPr lang="fr-FR" sz="1900" dirty="0" err="1"/>
              <a:t>đức</a:t>
            </a:r>
            <a:r>
              <a:rPr lang="fr-FR" sz="1900" dirty="0"/>
              <a:t> </a:t>
            </a:r>
            <a:r>
              <a:rPr lang="fr-FR" sz="1900" dirty="0" err="1"/>
              <a:t>vua</a:t>
            </a:r>
            <a:r>
              <a:rPr lang="fr-FR" sz="1900" dirty="0"/>
              <a:t> </a:t>
            </a:r>
            <a:r>
              <a:rPr lang="fr-FR" sz="1900" dirty="0" err="1"/>
              <a:t>thì</a:t>
            </a:r>
            <a:r>
              <a:rPr lang="fr-FR" sz="1900" dirty="0"/>
              <a:t> </a:t>
            </a:r>
            <a:r>
              <a:rPr lang="fr-FR" sz="1900" dirty="0" err="1"/>
              <a:t>chỉ</a:t>
            </a:r>
            <a:r>
              <a:rPr lang="fr-FR" sz="1900" dirty="0"/>
              <a:t> </a:t>
            </a:r>
            <a:r>
              <a:rPr lang="fr-FR" sz="1900" dirty="0" err="1"/>
              <a:t>một</a:t>
            </a:r>
            <a:r>
              <a:rPr lang="fr-FR" sz="1900" dirty="0"/>
              <a:t> </a:t>
            </a:r>
            <a:r>
              <a:rPr lang="fr-FR" sz="1900" dirty="0" err="1"/>
              <a:t>tôn</a:t>
            </a:r>
            <a:r>
              <a:rPr lang="fr-FR" sz="1900" dirty="0"/>
              <a:t> </a:t>
            </a:r>
            <a:r>
              <a:rPr lang="fr-FR" sz="1900" dirty="0" err="1" smtClean="0"/>
              <a:t>giáo</a:t>
            </a:r>
            <a:r>
              <a:rPr lang="fr-FR" sz="1900" dirty="0" smtClean="0"/>
              <a:t>.</a:t>
            </a:r>
          </a:p>
          <a:p>
            <a:pPr marL="342900" indent="-342900" algn="just">
              <a:lnSpc>
                <a:spcPct val="130000"/>
              </a:lnSpc>
              <a:buFont typeface="Wingdings" panose="05000000000000000000" pitchFamily="2" charset="2"/>
              <a:buChar char="ü"/>
            </a:pPr>
            <a:r>
              <a:rPr lang="fr-FR" sz="1900" dirty="0" err="1"/>
              <a:t>T</a:t>
            </a:r>
            <a:r>
              <a:rPr lang="fr-FR" sz="1900" dirty="0" err="1" smtClean="0"/>
              <a:t>hủ</a:t>
            </a:r>
            <a:r>
              <a:rPr lang="fr-FR" sz="1900" dirty="0" smtClean="0"/>
              <a:t> </a:t>
            </a:r>
            <a:r>
              <a:rPr lang="fr-FR" sz="1900" dirty="0" err="1"/>
              <a:t>tiêu</a:t>
            </a:r>
            <a:r>
              <a:rPr lang="fr-FR" sz="1900" dirty="0"/>
              <a:t> </a:t>
            </a:r>
            <a:r>
              <a:rPr lang="fr-FR" sz="1900" dirty="0" err="1"/>
              <a:t>đặc</a:t>
            </a:r>
            <a:r>
              <a:rPr lang="fr-FR" sz="1900" dirty="0"/>
              <a:t> </a:t>
            </a:r>
            <a:r>
              <a:rPr lang="fr-FR" sz="1900" dirty="0" err="1"/>
              <a:t>quyền</a:t>
            </a:r>
            <a:r>
              <a:rPr lang="fr-FR" sz="1900" dirty="0"/>
              <a:t> </a:t>
            </a:r>
            <a:r>
              <a:rPr lang="fr-FR" sz="1900" dirty="0" err="1"/>
              <a:t>Hồi</a:t>
            </a:r>
            <a:r>
              <a:rPr lang="fr-FR" sz="1900" dirty="0"/>
              <a:t> </a:t>
            </a:r>
            <a:r>
              <a:rPr lang="fr-FR" sz="1900" dirty="0" err="1"/>
              <a:t>giáo</a:t>
            </a:r>
            <a:r>
              <a:rPr lang="fr-FR" sz="1900" dirty="0"/>
              <a:t>, </a:t>
            </a:r>
            <a:r>
              <a:rPr lang="fr-FR" sz="1900" dirty="0" err="1"/>
              <a:t>khôi</a:t>
            </a:r>
            <a:r>
              <a:rPr lang="fr-FR" sz="1900" dirty="0"/>
              <a:t> </a:t>
            </a:r>
            <a:r>
              <a:rPr lang="fr-FR" sz="1900" dirty="0" err="1"/>
              <a:t>phục</a:t>
            </a:r>
            <a:r>
              <a:rPr lang="fr-FR" sz="1900" dirty="0"/>
              <a:t> </a:t>
            </a:r>
            <a:r>
              <a:rPr lang="fr-FR" sz="1900" dirty="0" err="1"/>
              <a:t>kinh</a:t>
            </a:r>
            <a:r>
              <a:rPr lang="fr-FR" sz="1900" dirty="0"/>
              <a:t> </a:t>
            </a:r>
            <a:r>
              <a:rPr lang="fr-FR" sz="1900" dirty="0" err="1"/>
              <a:t>tế</a:t>
            </a:r>
            <a:r>
              <a:rPr lang="fr-FR" sz="1900" dirty="0"/>
              <a:t>, </a:t>
            </a:r>
            <a:r>
              <a:rPr lang="fr-FR" sz="1900" dirty="0" err="1"/>
              <a:t>phát</a:t>
            </a:r>
            <a:r>
              <a:rPr lang="fr-FR" sz="1900" dirty="0"/>
              <a:t> </a:t>
            </a:r>
            <a:r>
              <a:rPr lang="fr-FR" sz="1900" dirty="0" err="1"/>
              <a:t>triển</a:t>
            </a:r>
            <a:r>
              <a:rPr lang="fr-FR" sz="1900" dirty="0"/>
              <a:t> </a:t>
            </a:r>
            <a:r>
              <a:rPr lang="fr-FR" sz="1900" dirty="0" err="1"/>
              <a:t>văn</a:t>
            </a:r>
            <a:r>
              <a:rPr lang="fr-FR" sz="1900" dirty="0"/>
              <a:t> </a:t>
            </a:r>
            <a:r>
              <a:rPr lang="fr-FR" sz="1900" dirty="0" err="1"/>
              <a:t>hoá</a:t>
            </a:r>
            <a:r>
              <a:rPr lang="fr-FR" sz="1900" dirty="0"/>
              <a:t>.</a:t>
            </a:r>
            <a:endParaRPr lang="en-US" sz="1900" dirty="0"/>
          </a:p>
          <a:p>
            <a:pPr algn="just">
              <a:lnSpc>
                <a:spcPct val="130000"/>
              </a:lnSpc>
            </a:pPr>
            <a:r>
              <a:rPr lang="fr-FR" sz="1900" dirty="0" smtClean="0"/>
              <a:t>→ </a:t>
            </a:r>
            <a:r>
              <a:rPr lang="fr-FR" sz="1900" dirty="0" err="1"/>
              <a:t>C</a:t>
            </a:r>
            <a:r>
              <a:rPr lang="fr-FR" sz="1900" dirty="0" err="1" smtClean="0"/>
              <a:t>hính</a:t>
            </a:r>
            <a:r>
              <a:rPr lang="fr-FR" sz="1900" dirty="0" smtClean="0"/>
              <a:t> </a:t>
            </a:r>
            <a:r>
              <a:rPr lang="fr-FR" sz="1900" dirty="0" err="1"/>
              <a:t>sách</a:t>
            </a:r>
            <a:r>
              <a:rPr lang="fr-FR" sz="1900" dirty="0"/>
              <a:t> </a:t>
            </a:r>
            <a:r>
              <a:rPr lang="fr-FR" sz="1900" dirty="0" err="1" smtClean="0"/>
              <a:t>của</a:t>
            </a:r>
            <a:r>
              <a:rPr lang="fr-FR" sz="1900" dirty="0" smtClean="0"/>
              <a:t> </a:t>
            </a:r>
            <a:r>
              <a:rPr lang="fr-FR" sz="1900" dirty="0"/>
              <a:t>A-</a:t>
            </a:r>
            <a:r>
              <a:rPr lang="fr-FR" sz="1900" dirty="0" err="1"/>
              <a:t>cơ</a:t>
            </a:r>
            <a:r>
              <a:rPr lang="fr-FR" sz="1900" dirty="0"/>
              <a:t>-</a:t>
            </a:r>
            <a:r>
              <a:rPr lang="fr-FR" sz="1900" dirty="0" err="1"/>
              <a:t>ba</a:t>
            </a:r>
            <a:r>
              <a:rPr lang="fr-FR" sz="1900" dirty="0"/>
              <a:t> </a:t>
            </a:r>
            <a:r>
              <a:rPr lang="fr-FR" sz="1900" dirty="0" err="1" smtClean="0"/>
              <a:t>làm</a:t>
            </a:r>
            <a:r>
              <a:rPr lang="fr-FR" sz="1900" dirty="0" smtClean="0"/>
              <a:t> </a:t>
            </a:r>
            <a:r>
              <a:rPr lang="fr-FR" sz="1900" dirty="0" err="1"/>
              <a:t>cho</a:t>
            </a:r>
            <a:r>
              <a:rPr lang="fr-FR" sz="1900" dirty="0"/>
              <a:t> </a:t>
            </a:r>
            <a:r>
              <a:rPr lang="fr-FR" sz="1900" dirty="0" err="1"/>
              <a:t>đời</a:t>
            </a:r>
            <a:r>
              <a:rPr lang="fr-FR" sz="1900" dirty="0"/>
              <a:t> </a:t>
            </a:r>
            <a:r>
              <a:rPr lang="fr-FR" sz="1900" dirty="0" err="1"/>
              <a:t>sống</a:t>
            </a:r>
            <a:r>
              <a:rPr lang="fr-FR" sz="1900" dirty="0"/>
              <a:t> </a:t>
            </a:r>
            <a:r>
              <a:rPr lang="fr-FR" sz="1900" dirty="0" err="1"/>
              <a:t>nông</a:t>
            </a:r>
            <a:r>
              <a:rPr lang="fr-FR" sz="1900" dirty="0"/>
              <a:t> </a:t>
            </a:r>
            <a:r>
              <a:rPr lang="fr-FR" sz="1900" dirty="0" err="1"/>
              <a:t>dân</a:t>
            </a:r>
            <a:r>
              <a:rPr lang="fr-FR" sz="1900" dirty="0"/>
              <a:t> </a:t>
            </a:r>
            <a:r>
              <a:rPr lang="fr-FR" sz="1900" dirty="0" err="1"/>
              <a:t>dễ</a:t>
            </a:r>
            <a:r>
              <a:rPr lang="fr-FR" sz="1900" dirty="0"/>
              <a:t> </a:t>
            </a:r>
            <a:r>
              <a:rPr lang="fr-FR" sz="1900" dirty="0" err="1"/>
              <a:t>chịu</a:t>
            </a:r>
            <a:r>
              <a:rPr lang="fr-FR" sz="1900" dirty="0"/>
              <a:t> </a:t>
            </a:r>
            <a:r>
              <a:rPr lang="fr-FR" sz="1900" dirty="0" err="1"/>
              <a:t>hơn</a:t>
            </a:r>
            <a:r>
              <a:rPr lang="fr-FR" sz="1900" dirty="0"/>
              <a:t>, </a:t>
            </a:r>
            <a:r>
              <a:rPr lang="fr-FR" sz="1900" dirty="0" err="1"/>
              <a:t>thúc</a:t>
            </a:r>
            <a:r>
              <a:rPr lang="fr-FR" sz="1900" dirty="0"/>
              <a:t> </a:t>
            </a:r>
            <a:r>
              <a:rPr lang="fr-FR" sz="1900" dirty="0" err="1"/>
              <a:t>đẩy</a:t>
            </a:r>
            <a:r>
              <a:rPr lang="fr-FR" sz="1900" dirty="0"/>
              <a:t> </a:t>
            </a:r>
            <a:r>
              <a:rPr lang="fr-FR" sz="1900" dirty="0" err="1"/>
              <a:t>sự</a:t>
            </a:r>
            <a:r>
              <a:rPr lang="fr-FR" sz="1900" dirty="0"/>
              <a:t> </a:t>
            </a:r>
            <a:r>
              <a:rPr lang="fr-FR" sz="1900" dirty="0" err="1"/>
              <a:t>phát</a:t>
            </a:r>
            <a:r>
              <a:rPr lang="fr-FR" sz="1900" dirty="0"/>
              <a:t> </a:t>
            </a:r>
            <a:r>
              <a:rPr lang="fr-FR" sz="1900" dirty="0" err="1"/>
              <a:t>triển</a:t>
            </a:r>
            <a:r>
              <a:rPr lang="fr-FR" sz="1900" dirty="0"/>
              <a:t> </a:t>
            </a:r>
            <a:r>
              <a:rPr lang="fr-FR" sz="1900" dirty="0" err="1"/>
              <a:t>của</a:t>
            </a:r>
            <a:r>
              <a:rPr lang="fr-FR" sz="1900" dirty="0"/>
              <a:t> </a:t>
            </a:r>
            <a:r>
              <a:rPr lang="fr-FR" sz="1900" dirty="0" err="1"/>
              <a:t>nông</a:t>
            </a:r>
            <a:r>
              <a:rPr lang="fr-FR" sz="1900" dirty="0"/>
              <a:t> </a:t>
            </a:r>
            <a:r>
              <a:rPr lang="fr-FR" sz="1900" dirty="0" err="1" smtClean="0"/>
              <a:t>nghiệp</a:t>
            </a:r>
            <a:r>
              <a:rPr lang="fr-FR" sz="1900" dirty="0" smtClean="0"/>
              <a:t> </a:t>
            </a:r>
            <a:r>
              <a:rPr lang="fr-FR" sz="1900" dirty="0" err="1" smtClean="0"/>
              <a:t>thủ</a:t>
            </a:r>
            <a:r>
              <a:rPr lang="fr-FR" sz="1900" dirty="0" smtClean="0"/>
              <a:t> </a:t>
            </a:r>
            <a:r>
              <a:rPr lang="fr-FR" sz="1900" dirty="0" err="1"/>
              <a:t>công</a:t>
            </a:r>
            <a:r>
              <a:rPr lang="fr-FR" sz="1900" dirty="0"/>
              <a:t> </a:t>
            </a:r>
            <a:r>
              <a:rPr lang="fr-FR" sz="1900" dirty="0" err="1" smtClean="0"/>
              <a:t>nghiệp</a:t>
            </a:r>
            <a:r>
              <a:rPr lang="fr-FR" sz="1900" dirty="0" smtClean="0"/>
              <a:t> </a:t>
            </a:r>
            <a:r>
              <a:rPr lang="fr-FR" sz="1900" dirty="0" err="1" smtClean="0"/>
              <a:t>và</a:t>
            </a:r>
            <a:r>
              <a:rPr lang="fr-FR" sz="1900" dirty="0" smtClean="0"/>
              <a:t> </a:t>
            </a:r>
            <a:r>
              <a:rPr lang="fr-FR" sz="1900" dirty="0" err="1"/>
              <a:t>thương</a:t>
            </a:r>
            <a:r>
              <a:rPr lang="fr-FR" sz="1900" dirty="0"/>
              <a:t> </a:t>
            </a:r>
            <a:r>
              <a:rPr lang="fr-FR" sz="1900" dirty="0" err="1" smtClean="0"/>
              <a:t>nghiệp</a:t>
            </a:r>
            <a:r>
              <a:rPr lang="fr-FR" sz="1900" dirty="0" smtClean="0"/>
              <a:t>.</a:t>
            </a:r>
          </a:p>
          <a:p>
            <a:pPr algn="just">
              <a:lnSpc>
                <a:spcPct val="130000"/>
              </a:lnSpc>
            </a:pPr>
            <a:r>
              <a:rPr lang="fr-FR" sz="1900" dirty="0"/>
              <a:t>→ </a:t>
            </a:r>
            <a:r>
              <a:rPr lang="fr-FR" sz="1900" dirty="0" err="1"/>
              <a:t>C</a:t>
            </a:r>
            <a:r>
              <a:rPr lang="fr-FR" sz="1900" dirty="0" err="1" smtClean="0"/>
              <a:t>ủng</a:t>
            </a:r>
            <a:r>
              <a:rPr lang="fr-FR" sz="1900" dirty="0" smtClean="0"/>
              <a:t> </a:t>
            </a:r>
            <a:r>
              <a:rPr lang="fr-FR" sz="1900" dirty="0" err="1"/>
              <a:t>cố</a:t>
            </a:r>
            <a:r>
              <a:rPr lang="fr-FR" sz="1900" dirty="0"/>
              <a:t> </a:t>
            </a:r>
            <a:r>
              <a:rPr lang="fr-FR" sz="1900" dirty="0" err="1"/>
              <a:t>sự</a:t>
            </a:r>
            <a:r>
              <a:rPr lang="fr-FR" sz="1900" dirty="0"/>
              <a:t> </a:t>
            </a:r>
            <a:r>
              <a:rPr lang="fr-FR" sz="1900" dirty="0" err="1"/>
              <a:t>thống</a:t>
            </a:r>
            <a:r>
              <a:rPr lang="fr-FR" sz="1900" dirty="0"/>
              <a:t> </a:t>
            </a:r>
            <a:r>
              <a:rPr lang="fr-FR" sz="1900" dirty="0" err="1"/>
              <a:t>nhất</a:t>
            </a:r>
            <a:r>
              <a:rPr lang="fr-FR" sz="1900" dirty="0"/>
              <a:t> </a:t>
            </a:r>
            <a:r>
              <a:rPr lang="fr-FR" sz="1900" dirty="0" err="1"/>
              <a:t>và</a:t>
            </a:r>
            <a:r>
              <a:rPr lang="fr-FR" sz="1900" dirty="0"/>
              <a:t> </a:t>
            </a:r>
            <a:r>
              <a:rPr lang="fr-FR" sz="1900" dirty="0" err="1"/>
              <a:t>tăng</a:t>
            </a:r>
            <a:r>
              <a:rPr lang="fr-FR" sz="1900" dirty="0"/>
              <a:t> </a:t>
            </a:r>
            <a:r>
              <a:rPr lang="fr-FR" sz="1900" dirty="0" err="1"/>
              <a:t>cường</a:t>
            </a:r>
            <a:r>
              <a:rPr lang="fr-FR" sz="1900" dirty="0"/>
              <a:t> </a:t>
            </a:r>
            <a:r>
              <a:rPr lang="fr-FR" sz="1900" dirty="0" err="1"/>
              <a:t>bộ</a:t>
            </a:r>
            <a:r>
              <a:rPr lang="fr-FR" sz="1900" dirty="0"/>
              <a:t> </a:t>
            </a:r>
            <a:r>
              <a:rPr lang="fr-FR" sz="1900" dirty="0" err="1"/>
              <a:t>máy</a:t>
            </a:r>
            <a:r>
              <a:rPr lang="fr-FR" sz="1900" dirty="0"/>
              <a:t> </a:t>
            </a:r>
            <a:r>
              <a:rPr lang="fr-FR" sz="1900" dirty="0" err="1"/>
              <a:t>trung</a:t>
            </a:r>
            <a:r>
              <a:rPr lang="fr-FR" sz="1900" dirty="0"/>
              <a:t> </a:t>
            </a:r>
            <a:r>
              <a:rPr lang="fr-FR" sz="1900" dirty="0" err="1"/>
              <a:t>ương</a:t>
            </a:r>
            <a:r>
              <a:rPr lang="fr-FR" sz="1900" dirty="0"/>
              <a:t> </a:t>
            </a:r>
            <a:r>
              <a:rPr lang="fr-FR" sz="1900" dirty="0" err="1"/>
              <a:t>tập</a:t>
            </a:r>
            <a:r>
              <a:rPr lang="fr-FR" sz="1900" dirty="0"/>
              <a:t> </a:t>
            </a:r>
            <a:r>
              <a:rPr lang="fr-FR" sz="1900" dirty="0" err="1"/>
              <a:t>quyền</a:t>
            </a:r>
            <a:r>
              <a:rPr lang="fr-FR" sz="1900" dirty="0"/>
              <a:t>.</a:t>
            </a:r>
            <a:endParaRPr lang="en-US" sz="1900" dirty="0"/>
          </a:p>
        </p:txBody>
      </p:sp>
    </p:spTree>
    <p:extLst>
      <p:ext uri="{BB962C8B-B14F-4D97-AF65-F5344CB8AC3E}">
        <p14:creationId xmlns:p14="http://schemas.microsoft.com/office/powerpoint/2010/main" val="1233300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2" name="Google Shape;1762;p56"/>
          <p:cNvGrpSpPr/>
          <p:nvPr/>
        </p:nvGrpSpPr>
        <p:grpSpPr>
          <a:xfrm>
            <a:off x="5914797" y="675380"/>
            <a:ext cx="2573987" cy="3558321"/>
            <a:chOff x="724800" y="125575"/>
            <a:chExt cx="3011039" cy="4248775"/>
          </a:xfrm>
        </p:grpSpPr>
        <p:sp>
          <p:nvSpPr>
            <p:cNvPr id="1763" name="Google Shape;1763;p56"/>
            <p:cNvSpPr/>
            <p:nvPr/>
          </p:nvSpPr>
          <p:spPr>
            <a:xfrm>
              <a:off x="724800" y="125575"/>
              <a:ext cx="3011039" cy="2492070"/>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6"/>
            <p:cNvSpPr/>
            <p:nvPr/>
          </p:nvSpPr>
          <p:spPr>
            <a:xfrm>
              <a:off x="724800" y="2166050"/>
              <a:ext cx="3008400" cy="220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5" name="Google Shape;1765;p56"/>
          <p:cNvGrpSpPr/>
          <p:nvPr/>
        </p:nvGrpSpPr>
        <p:grpSpPr>
          <a:xfrm flipH="1">
            <a:off x="5093327" y="492870"/>
            <a:ext cx="1358757" cy="1117487"/>
            <a:chOff x="370875" y="4219400"/>
            <a:chExt cx="1314775" cy="1103725"/>
          </a:xfrm>
        </p:grpSpPr>
        <p:sp>
          <p:nvSpPr>
            <p:cNvPr id="1766" name="Google Shape;1766;p56"/>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6"/>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6"/>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6"/>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6"/>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6"/>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6"/>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6"/>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6"/>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56"/>
          <p:cNvGrpSpPr/>
          <p:nvPr/>
        </p:nvGrpSpPr>
        <p:grpSpPr>
          <a:xfrm flipH="1">
            <a:off x="7855660" y="365370"/>
            <a:ext cx="1637286" cy="1158314"/>
            <a:chOff x="3929350" y="5625525"/>
            <a:chExt cx="1258800" cy="909075"/>
          </a:xfrm>
        </p:grpSpPr>
        <p:sp>
          <p:nvSpPr>
            <p:cNvPr id="1776" name="Google Shape;1776;p5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6"/>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6"/>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6"/>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6"/>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6"/>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6"/>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6"/>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6"/>
          <p:cNvGrpSpPr/>
          <p:nvPr/>
        </p:nvGrpSpPr>
        <p:grpSpPr>
          <a:xfrm>
            <a:off x="6212101" y="897741"/>
            <a:ext cx="2492695" cy="3679648"/>
            <a:chOff x="10858500" y="5251375"/>
            <a:chExt cx="1271000" cy="1915100"/>
          </a:xfrm>
        </p:grpSpPr>
        <p:sp>
          <p:nvSpPr>
            <p:cNvPr id="1790" name="Google Shape;1790;p56"/>
            <p:cNvSpPr/>
            <p:nvPr/>
          </p:nvSpPr>
          <p:spPr>
            <a:xfrm>
              <a:off x="10979325" y="5554725"/>
              <a:ext cx="445925" cy="531425"/>
            </a:xfrm>
            <a:custGeom>
              <a:avLst/>
              <a:gdLst/>
              <a:ahLst/>
              <a:cxnLst/>
              <a:rect l="l" t="t" r="r" b="b"/>
              <a:pathLst>
                <a:path w="17837" h="21257" extrusionOk="0">
                  <a:moveTo>
                    <a:pt x="12510" y="1"/>
                  </a:moveTo>
                  <a:cubicBezTo>
                    <a:pt x="11409" y="1"/>
                    <a:pt x="8743" y="383"/>
                    <a:pt x="6430" y="3714"/>
                  </a:cubicBezTo>
                  <a:cubicBezTo>
                    <a:pt x="3442" y="8024"/>
                    <a:pt x="4847" y="13774"/>
                    <a:pt x="1" y="14751"/>
                  </a:cubicBezTo>
                  <a:cubicBezTo>
                    <a:pt x="1" y="14751"/>
                    <a:pt x="831" y="15825"/>
                    <a:pt x="2296" y="15825"/>
                  </a:cubicBezTo>
                  <a:cubicBezTo>
                    <a:pt x="2979" y="15825"/>
                    <a:pt x="3800" y="15591"/>
                    <a:pt x="4740" y="14905"/>
                  </a:cubicBezTo>
                  <a:cubicBezTo>
                    <a:pt x="4740" y="14905"/>
                    <a:pt x="5225" y="21257"/>
                    <a:pt x="10357" y="21257"/>
                  </a:cubicBezTo>
                  <a:cubicBezTo>
                    <a:pt x="10677" y="21257"/>
                    <a:pt x="11015" y="21232"/>
                    <a:pt x="11371" y="21180"/>
                  </a:cubicBezTo>
                  <a:cubicBezTo>
                    <a:pt x="11371" y="21180"/>
                    <a:pt x="9466" y="19263"/>
                    <a:pt x="9705" y="17227"/>
                  </a:cubicBezTo>
                  <a:lnTo>
                    <a:pt x="9705" y="17227"/>
                  </a:lnTo>
                  <a:cubicBezTo>
                    <a:pt x="9705" y="17228"/>
                    <a:pt x="11242" y="19704"/>
                    <a:pt x="13912" y="19704"/>
                  </a:cubicBezTo>
                  <a:cubicBezTo>
                    <a:pt x="14062" y="19704"/>
                    <a:pt x="14215" y="19696"/>
                    <a:pt x="14372" y="19680"/>
                  </a:cubicBezTo>
                  <a:cubicBezTo>
                    <a:pt x="17313" y="19370"/>
                    <a:pt x="17837" y="16406"/>
                    <a:pt x="17837" y="16406"/>
                  </a:cubicBezTo>
                  <a:cubicBezTo>
                    <a:pt x="17837" y="16406"/>
                    <a:pt x="11824" y="14572"/>
                    <a:pt x="14348" y="7119"/>
                  </a:cubicBezTo>
                  <a:cubicBezTo>
                    <a:pt x="14372" y="7119"/>
                    <a:pt x="16539" y="2047"/>
                    <a:pt x="13026" y="34"/>
                  </a:cubicBezTo>
                  <a:cubicBezTo>
                    <a:pt x="13026" y="34"/>
                    <a:pt x="12837" y="1"/>
                    <a:pt x="12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6"/>
            <p:cNvSpPr/>
            <p:nvPr/>
          </p:nvSpPr>
          <p:spPr>
            <a:xfrm>
              <a:off x="11185325" y="5473125"/>
              <a:ext cx="293500" cy="238150"/>
            </a:xfrm>
            <a:custGeom>
              <a:avLst/>
              <a:gdLst/>
              <a:ahLst/>
              <a:cxnLst/>
              <a:rect l="l" t="t" r="r" b="b"/>
              <a:pathLst>
                <a:path w="11740" h="9526" extrusionOk="0">
                  <a:moveTo>
                    <a:pt x="6373" y="1"/>
                  </a:moveTo>
                  <a:cubicBezTo>
                    <a:pt x="5469" y="1"/>
                    <a:pt x="4526" y="288"/>
                    <a:pt x="3608" y="989"/>
                  </a:cubicBezTo>
                  <a:cubicBezTo>
                    <a:pt x="0" y="3751"/>
                    <a:pt x="2107" y="9525"/>
                    <a:pt x="2107" y="9525"/>
                  </a:cubicBezTo>
                  <a:cubicBezTo>
                    <a:pt x="4812" y="4763"/>
                    <a:pt x="8825" y="4156"/>
                    <a:pt x="10701" y="4156"/>
                  </a:cubicBezTo>
                  <a:cubicBezTo>
                    <a:pt x="11344" y="4156"/>
                    <a:pt x="11737" y="4227"/>
                    <a:pt x="11740" y="4227"/>
                  </a:cubicBezTo>
                  <a:cubicBezTo>
                    <a:pt x="11331" y="2461"/>
                    <a:pt x="9018" y="1"/>
                    <a:pt x="6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6"/>
            <p:cNvSpPr/>
            <p:nvPr/>
          </p:nvSpPr>
          <p:spPr>
            <a:xfrm>
              <a:off x="11436825" y="5530275"/>
              <a:ext cx="144700" cy="204225"/>
            </a:xfrm>
            <a:custGeom>
              <a:avLst/>
              <a:gdLst/>
              <a:ahLst/>
              <a:cxnLst/>
              <a:rect l="l" t="t" r="r" b="b"/>
              <a:pathLst>
                <a:path w="5788" h="8169" extrusionOk="0">
                  <a:moveTo>
                    <a:pt x="1" y="0"/>
                  </a:moveTo>
                  <a:lnTo>
                    <a:pt x="2537" y="8168"/>
                  </a:lnTo>
                  <a:cubicBezTo>
                    <a:pt x="5442" y="6716"/>
                    <a:pt x="5692" y="5239"/>
                    <a:pt x="5740" y="4561"/>
                  </a:cubicBezTo>
                  <a:cubicBezTo>
                    <a:pt x="5787" y="3870"/>
                    <a:pt x="5216" y="2810"/>
                    <a:pt x="4001" y="2215"/>
                  </a:cubicBezTo>
                  <a:cubicBezTo>
                    <a:pt x="2775" y="1620"/>
                    <a:pt x="1" y="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6"/>
            <p:cNvSpPr/>
            <p:nvPr/>
          </p:nvSpPr>
          <p:spPr>
            <a:xfrm>
              <a:off x="10858775" y="5251375"/>
              <a:ext cx="1141250" cy="1915025"/>
            </a:xfrm>
            <a:custGeom>
              <a:avLst/>
              <a:gdLst/>
              <a:ahLst/>
              <a:cxnLst/>
              <a:rect l="l" t="t" r="r" b="b"/>
              <a:pathLst>
                <a:path w="45650" h="76601" extrusionOk="0">
                  <a:moveTo>
                    <a:pt x="8692" y="0"/>
                  </a:moveTo>
                  <a:cubicBezTo>
                    <a:pt x="8692" y="1"/>
                    <a:pt x="7371" y="3632"/>
                    <a:pt x="12383" y="5572"/>
                  </a:cubicBezTo>
                  <a:cubicBezTo>
                    <a:pt x="12383" y="5572"/>
                    <a:pt x="7716" y="15478"/>
                    <a:pt x="7919" y="17193"/>
                  </a:cubicBezTo>
                  <a:cubicBezTo>
                    <a:pt x="8145" y="18919"/>
                    <a:pt x="17908" y="28897"/>
                    <a:pt x="17908" y="28897"/>
                  </a:cubicBezTo>
                  <a:lnTo>
                    <a:pt x="20765" y="36898"/>
                  </a:lnTo>
                  <a:cubicBezTo>
                    <a:pt x="20765" y="36898"/>
                    <a:pt x="17682" y="43148"/>
                    <a:pt x="16717" y="49375"/>
                  </a:cubicBezTo>
                  <a:cubicBezTo>
                    <a:pt x="16717" y="49375"/>
                    <a:pt x="14860" y="45756"/>
                    <a:pt x="3870" y="44434"/>
                  </a:cubicBezTo>
                  <a:cubicBezTo>
                    <a:pt x="3870" y="44434"/>
                    <a:pt x="3860" y="44431"/>
                    <a:pt x="3841" y="44431"/>
                  </a:cubicBezTo>
                  <a:cubicBezTo>
                    <a:pt x="3758" y="44431"/>
                    <a:pt x="3509" y="44493"/>
                    <a:pt x="3144" y="45137"/>
                  </a:cubicBezTo>
                  <a:cubicBezTo>
                    <a:pt x="2704" y="45923"/>
                    <a:pt x="1" y="50971"/>
                    <a:pt x="572" y="52304"/>
                  </a:cubicBezTo>
                  <a:cubicBezTo>
                    <a:pt x="635" y="52450"/>
                    <a:pt x="736" y="52515"/>
                    <a:pt x="867" y="52515"/>
                  </a:cubicBezTo>
                  <a:cubicBezTo>
                    <a:pt x="1948" y="52515"/>
                    <a:pt x="5049" y="48030"/>
                    <a:pt x="5049" y="48030"/>
                  </a:cubicBezTo>
                  <a:cubicBezTo>
                    <a:pt x="5049" y="48030"/>
                    <a:pt x="13753" y="53983"/>
                    <a:pt x="16967" y="55388"/>
                  </a:cubicBezTo>
                  <a:cubicBezTo>
                    <a:pt x="17774" y="55740"/>
                    <a:pt x="18448" y="55880"/>
                    <a:pt x="19014" y="55880"/>
                  </a:cubicBezTo>
                  <a:cubicBezTo>
                    <a:pt x="20705" y="55880"/>
                    <a:pt x="21430" y="54634"/>
                    <a:pt x="21813" y="54090"/>
                  </a:cubicBezTo>
                  <a:cubicBezTo>
                    <a:pt x="22313" y="53352"/>
                    <a:pt x="26254" y="44970"/>
                    <a:pt x="26254" y="44970"/>
                  </a:cubicBezTo>
                  <a:cubicBezTo>
                    <a:pt x="26254" y="44970"/>
                    <a:pt x="27171" y="44958"/>
                    <a:pt x="27481" y="44899"/>
                  </a:cubicBezTo>
                  <a:lnTo>
                    <a:pt x="28755" y="55495"/>
                  </a:lnTo>
                  <a:cubicBezTo>
                    <a:pt x="28755" y="55495"/>
                    <a:pt x="24016" y="56757"/>
                    <a:pt x="28219" y="74545"/>
                  </a:cubicBezTo>
                  <a:cubicBezTo>
                    <a:pt x="28219" y="74545"/>
                    <a:pt x="28433" y="75950"/>
                    <a:pt x="29040" y="76105"/>
                  </a:cubicBezTo>
                  <a:cubicBezTo>
                    <a:pt x="29447" y="76201"/>
                    <a:pt x="32059" y="76601"/>
                    <a:pt x="34258" y="76601"/>
                  </a:cubicBezTo>
                  <a:cubicBezTo>
                    <a:pt x="35343" y="76601"/>
                    <a:pt x="36328" y="76503"/>
                    <a:pt x="36898" y="76224"/>
                  </a:cubicBezTo>
                  <a:cubicBezTo>
                    <a:pt x="38625" y="75379"/>
                    <a:pt x="31410" y="73736"/>
                    <a:pt x="31410" y="73736"/>
                  </a:cubicBezTo>
                  <a:cubicBezTo>
                    <a:pt x="31410" y="73736"/>
                    <a:pt x="43149" y="35671"/>
                    <a:pt x="25957" y="35326"/>
                  </a:cubicBezTo>
                  <a:lnTo>
                    <a:pt x="26218" y="30147"/>
                  </a:lnTo>
                  <a:cubicBezTo>
                    <a:pt x="26218" y="30147"/>
                    <a:pt x="26730" y="29778"/>
                    <a:pt x="27076" y="29325"/>
                  </a:cubicBezTo>
                  <a:cubicBezTo>
                    <a:pt x="27076" y="29325"/>
                    <a:pt x="29862" y="33302"/>
                    <a:pt x="30600" y="33766"/>
                  </a:cubicBezTo>
                  <a:cubicBezTo>
                    <a:pt x="30778" y="33880"/>
                    <a:pt x="30934" y="33972"/>
                    <a:pt x="31178" y="33972"/>
                  </a:cubicBezTo>
                  <a:cubicBezTo>
                    <a:pt x="31961" y="33972"/>
                    <a:pt x="33657" y="33022"/>
                    <a:pt x="39946" y="28766"/>
                  </a:cubicBezTo>
                  <a:cubicBezTo>
                    <a:pt x="39946" y="28766"/>
                    <a:pt x="40536" y="28920"/>
                    <a:pt x="41355" y="28920"/>
                  </a:cubicBezTo>
                  <a:cubicBezTo>
                    <a:pt x="42708" y="28920"/>
                    <a:pt x="44685" y="28499"/>
                    <a:pt x="45649" y="26265"/>
                  </a:cubicBezTo>
                  <a:lnTo>
                    <a:pt x="41375" y="26170"/>
                  </a:lnTo>
                  <a:cubicBezTo>
                    <a:pt x="41375" y="26170"/>
                    <a:pt x="41947" y="25182"/>
                    <a:pt x="41816" y="24718"/>
                  </a:cubicBezTo>
                  <a:cubicBezTo>
                    <a:pt x="41803" y="24679"/>
                    <a:pt x="41778" y="24661"/>
                    <a:pt x="41741" y="24661"/>
                  </a:cubicBezTo>
                  <a:cubicBezTo>
                    <a:pt x="41349" y="24661"/>
                    <a:pt x="39696" y="26682"/>
                    <a:pt x="39696" y="26682"/>
                  </a:cubicBezTo>
                  <a:cubicBezTo>
                    <a:pt x="39696" y="26682"/>
                    <a:pt x="32898" y="28551"/>
                    <a:pt x="31541" y="29909"/>
                  </a:cubicBezTo>
                  <a:cubicBezTo>
                    <a:pt x="31541" y="29909"/>
                    <a:pt x="29350" y="25634"/>
                    <a:pt x="28278" y="24884"/>
                  </a:cubicBezTo>
                  <a:cubicBezTo>
                    <a:pt x="27207" y="24122"/>
                    <a:pt x="23135" y="24003"/>
                    <a:pt x="23135" y="24003"/>
                  </a:cubicBezTo>
                  <a:lnTo>
                    <a:pt x="22944" y="22741"/>
                  </a:lnTo>
                  <a:cubicBezTo>
                    <a:pt x="22944" y="22741"/>
                    <a:pt x="24456" y="22634"/>
                    <a:pt x="24992" y="21932"/>
                  </a:cubicBezTo>
                  <a:cubicBezTo>
                    <a:pt x="25528" y="21229"/>
                    <a:pt x="26290" y="19657"/>
                    <a:pt x="26433" y="16824"/>
                  </a:cubicBezTo>
                  <a:cubicBezTo>
                    <a:pt x="26588" y="14002"/>
                    <a:pt x="24135" y="10454"/>
                    <a:pt x="20325" y="10454"/>
                  </a:cubicBezTo>
                  <a:cubicBezTo>
                    <a:pt x="16515" y="10454"/>
                    <a:pt x="14669" y="14538"/>
                    <a:pt x="15574" y="17145"/>
                  </a:cubicBezTo>
                  <a:cubicBezTo>
                    <a:pt x="15574" y="17145"/>
                    <a:pt x="14681" y="17181"/>
                    <a:pt x="14610" y="18193"/>
                  </a:cubicBezTo>
                  <a:cubicBezTo>
                    <a:pt x="14562" y="19205"/>
                    <a:pt x="15979" y="20277"/>
                    <a:pt x="16896" y="20384"/>
                  </a:cubicBezTo>
                  <a:cubicBezTo>
                    <a:pt x="16896" y="20384"/>
                    <a:pt x="17860" y="21884"/>
                    <a:pt x="19944" y="22420"/>
                  </a:cubicBezTo>
                  <a:lnTo>
                    <a:pt x="19944" y="23837"/>
                  </a:lnTo>
                  <a:cubicBezTo>
                    <a:pt x="19944" y="23837"/>
                    <a:pt x="19688" y="23825"/>
                    <a:pt x="19374" y="23825"/>
                  </a:cubicBezTo>
                  <a:cubicBezTo>
                    <a:pt x="19060" y="23825"/>
                    <a:pt x="18688" y="23837"/>
                    <a:pt x="18456" y="23884"/>
                  </a:cubicBezTo>
                  <a:cubicBezTo>
                    <a:pt x="18456" y="23884"/>
                    <a:pt x="12705" y="18300"/>
                    <a:pt x="11157" y="17050"/>
                  </a:cubicBezTo>
                  <a:cubicBezTo>
                    <a:pt x="11157" y="17050"/>
                    <a:pt x="14026" y="14014"/>
                    <a:pt x="14467" y="5870"/>
                  </a:cubicBezTo>
                  <a:cubicBezTo>
                    <a:pt x="14467" y="5870"/>
                    <a:pt x="14503" y="5465"/>
                    <a:pt x="14384" y="4941"/>
                  </a:cubicBezTo>
                  <a:cubicBezTo>
                    <a:pt x="14268" y="4421"/>
                    <a:pt x="12938" y="1326"/>
                    <a:pt x="12568" y="1326"/>
                  </a:cubicBezTo>
                  <a:cubicBezTo>
                    <a:pt x="12557" y="1326"/>
                    <a:pt x="12547" y="1328"/>
                    <a:pt x="12538" y="1334"/>
                  </a:cubicBezTo>
                  <a:cubicBezTo>
                    <a:pt x="12205" y="1524"/>
                    <a:pt x="12526" y="2513"/>
                    <a:pt x="12526" y="2513"/>
                  </a:cubicBezTo>
                  <a:lnTo>
                    <a:pt x="86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6"/>
            <p:cNvSpPr/>
            <p:nvPr/>
          </p:nvSpPr>
          <p:spPr>
            <a:xfrm>
              <a:off x="11075475" y="6136000"/>
              <a:ext cx="751600" cy="829500"/>
            </a:xfrm>
            <a:custGeom>
              <a:avLst/>
              <a:gdLst/>
              <a:ahLst/>
              <a:cxnLst/>
              <a:rect l="l" t="t" r="r" b="b"/>
              <a:pathLst>
                <a:path w="30064" h="33180" extrusionOk="0">
                  <a:moveTo>
                    <a:pt x="18289" y="1"/>
                  </a:moveTo>
                  <a:cubicBezTo>
                    <a:pt x="17801" y="965"/>
                    <a:pt x="16800" y="2537"/>
                    <a:pt x="15193" y="3251"/>
                  </a:cubicBezTo>
                  <a:cubicBezTo>
                    <a:pt x="14780" y="3432"/>
                    <a:pt x="14406" y="3507"/>
                    <a:pt x="14068" y="3507"/>
                  </a:cubicBezTo>
                  <a:cubicBezTo>
                    <a:pt x="12896" y="3507"/>
                    <a:pt x="12171" y="2602"/>
                    <a:pt x="11847" y="2084"/>
                  </a:cubicBezTo>
                  <a:cubicBezTo>
                    <a:pt x="11085" y="3739"/>
                    <a:pt x="8859" y="8883"/>
                    <a:pt x="8049" y="14002"/>
                  </a:cubicBezTo>
                  <a:cubicBezTo>
                    <a:pt x="8049" y="14002"/>
                    <a:pt x="7109" y="12204"/>
                    <a:pt x="2727" y="10669"/>
                  </a:cubicBezTo>
                  <a:cubicBezTo>
                    <a:pt x="489" y="11847"/>
                    <a:pt x="72" y="14145"/>
                    <a:pt x="1" y="15062"/>
                  </a:cubicBezTo>
                  <a:cubicBezTo>
                    <a:pt x="2775" y="16884"/>
                    <a:pt x="6454" y="19205"/>
                    <a:pt x="8299" y="20003"/>
                  </a:cubicBezTo>
                  <a:cubicBezTo>
                    <a:pt x="9108" y="20357"/>
                    <a:pt x="9785" y="20497"/>
                    <a:pt x="10352" y="20497"/>
                  </a:cubicBezTo>
                  <a:cubicBezTo>
                    <a:pt x="12039" y="20497"/>
                    <a:pt x="12762" y="19258"/>
                    <a:pt x="13145" y="18705"/>
                  </a:cubicBezTo>
                  <a:cubicBezTo>
                    <a:pt x="13645" y="17967"/>
                    <a:pt x="17586" y="9585"/>
                    <a:pt x="17586" y="9585"/>
                  </a:cubicBezTo>
                  <a:cubicBezTo>
                    <a:pt x="17586" y="9585"/>
                    <a:pt x="18503" y="9573"/>
                    <a:pt x="18813" y="9514"/>
                  </a:cubicBezTo>
                  <a:lnTo>
                    <a:pt x="20087" y="20110"/>
                  </a:lnTo>
                  <a:cubicBezTo>
                    <a:pt x="20087" y="20110"/>
                    <a:pt x="16788" y="20991"/>
                    <a:pt x="18146" y="31612"/>
                  </a:cubicBezTo>
                  <a:cubicBezTo>
                    <a:pt x="18899" y="32191"/>
                    <a:pt x="20430" y="33179"/>
                    <a:pt x="22093" y="33179"/>
                  </a:cubicBezTo>
                  <a:cubicBezTo>
                    <a:pt x="22822" y="33179"/>
                    <a:pt x="23576" y="32990"/>
                    <a:pt x="24301" y="32493"/>
                  </a:cubicBezTo>
                  <a:cubicBezTo>
                    <a:pt x="26730" y="22075"/>
                    <a:pt x="30064" y="1310"/>
                    <a:pt x="18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6"/>
            <p:cNvSpPr/>
            <p:nvPr/>
          </p:nvSpPr>
          <p:spPr>
            <a:xfrm>
              <a:off x="11040050" y="6387825"/>
              <a:ext cx="103625" cy="125025"/>
            </a:xfrm>
            <a:custGeom>
              <a:avLst/>
              <a:gdLst/>
              <a:ahLst/>
              <a:cxnLst/>
              <a:rect l="l" t="t" r="r" b="b"/>
              <a:pathLst>
                <a:path w="4145" h="5001" extrusionOk="0">
                  <a:moveTo>
                    <a:pt x="2156" y="0"/>
                  </a:moveTo>
                  <a:cubicBezTo>
                    <a:pt x="1489" y="500"/>
                    <a:pt x="406" y="1655"/>
                    <a:pt x="1" y="4072"/>
                  </a:cubicBezTo>
                  <a:cubicBezTo>
                    <a:pt x="429" y="4346"/>
                    <a:pt x="906" y="4668"/>
                    <a:pt x="1418" y="5001"/>
                  </a:cubicBezTo>
                  <a:cubicBezTo>
                    <a:pt x="1501" y="4072"/>
                    <a:pt x="1918" y="1786"/>
                    <a:pt x="4144" y="596"/>
                  </a:cubicBezTo>
                  <a:cubicBezTo>
                    <a:pt x="3549" y="393"/>
                    <a:pt x="2894" y="203"/>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6"/>
            <p:cNvSpPr/>
            <p:nvPr/>
          </p:nvSpPr>
          <p:spPr>
            <a:xfrm>
              <a:off x="11529100" y="6925975"/>
              <a:ext cx="153925" cy="86375"/>
            </a:xfrm>
            <a:custGeom>
              <a:avLst/>
              <a:gdLst/>
              <a:ahLst/>
              <a:cxnLst/>
              <a:rect l="l" t="t" r="r" b="b"/>
              <a:pathLst>
                <a:path w="6157" h="3455" extrusionOk="0">
                  <a:moveTo>
                    <a:pt x="1" y="1"/>
                  </a:moveTo>
                  <a:lnTo>
                    <a:pt x="1" y="1"/>
                  </a:lnTo>
                  <a:cubicBezTo>
                    <a:pt x="72" y="620"/>
                    <a:pt x="179" y="1275"/>
                    <a:pt x="275" y="1965"/>
                  </a:cubicBezTo>
                  <a:cubicBezTo>
                    <a:pt x="1886" y="3126"/>
                    <a:pt x="3188" y="3454"/>
                    <a:pt x="4148" y="3454"/>
                  </a:cubicBezTo>
                  <a:cubicBezTo>
                    <a:pt x="4783" y="3454"/>
                    <a:pt x="5269" y="3310"/>
                    <a:pt x="5597" y="3168"/>
                  </a:cubicBezTo>
                  <a:cubicBezTo>
                    <a:pt x="5763" y="2489"/>
                    <a:pt x="5954" y="1715"/>
                    <a:pt x="6156" y="882"/>
                  </a:cubicBezTo>
                  <a:lnTo>
                    <a:pt x="6156" y="882"/>
                  </a:lnTo>
                  <a:cubicBezTo>
                    <a:pt x="5430" y="1383"/>
                    <a:pt x="4676" y="1574"/>
                    <a:pt x="3947" y="1574"/>
                  </a:cubicBezTo>
                  <a:cubicBezTo>
                    <a:pt x="2284" y="1574"/>
                    <a:pt x="754" y="58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6"/>
            <p:cNvSpPr/>
            <p:nvPr/>
          </p:nvSpPr>
          <p:spPr>
            <a:xfrm>
              <a:off x="11380575" y="5750825"/>
              <a:ext cx="57175" cy="37475"/>
            </a:xfrm>
            <a:custGeom>
              <a:avLst/>
              <a:gdLst/>
              <a:ahLst/>
              <a:cxnLst/>
              <a:rect l="l" t="t" r="r" b="b"/>
              <a:pathLst>
                <a:path w="2287" h="1499" extrusionOk="0">
                  <a:moveTo>
                    <a:pt x="203" y="1"/>
                  </a:moveTo>
                  <a:lnTo>
                    <a:pt x="203" y="1"/>
                  </a:lnTo>
                  <a:cubicBezTo>
                    <a:pt x="1" y="763"/>
                    <a:pt x="358" y="1394"/>
                    <a:pt x="1072" y="1489"/>
                  </a:cubicBezTo>
                  <a:cubicBezTo>
                    <a:pt x="1114" y="1495"/>
                    <a:pt x="1155" y="1498"/>
                    <a:pt x="1195" y="1498"/>
                  </a:cubicBezTo>
                  <a:cubicBezTo>
                    <a:pt x="1853" y="1498"/>
                    <a:pt x="2287" y="715"/>
                    <a:pt x="2287" y="715"/>
                  </a:cubicBezTo>
                  <a:lnTo>
                    <a:pt x="2287" y="715"/>
                  </a:lnTo>
                  <a:cubicBezTo>
                    <a:pt x="2106" y="764"/>
                    <a:pt x="1936" y="785"/>
                    <a:pt x="1776" y="785"/>
                  </a:cubicBezTo>
                  <a:cubicBezTo>
                    <a:pt x="793" y="785"/>
                    <a:pt x="203"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6"/>
            <p:cNvSpPr/>
            <p:nvPr/>
          </p:nvSpPr>
          <p:spPr>
            <a:xfrm>
              <a:off x="11074000" y="5263275"/>
              <a:ext cx="49125" cy="36350"/>
            </a:xfrm>
            <a:custGeom>
              <a:avLst/>
              <a:gdLst/>
              <a:ahLst/>
              <a:cxnLst/>
              <a:rect l="l" t="t" r="r" b="b"/>
              <a:pathLst>
                <a:path w="1965" h="1454" extrusionOk="0">
                  <a:moveTo>
                    <a:pt x="24" y="1"/>
                  </a:moveTo>
                  <a:cubicBezTo>
                    <a:pt x="12" y="1"/>
                    <a:pt x="0" y="12"/>
                    <a:pt x="0" y="24"/>
                  </a:cubicBezTo>
                  <a:cubicBezTo>
                    <a:pt x="0" y="72"/>
                    <a:pt x="48" y="96"/>
                    <a:pt x="107" y="132"/>
                  </a:cubicBezTo>
                  <a:lnTo>
                    <a:pt x="119" y="143"/>
                  </a:lnTo>
                  <a:cubicBezTo>
                    <a:pt x="226" y="215"/>
                    <a:pt x="345" y="310"/>
                    <a:pt x="441" y="382"/>
                  </a:cubicBezTo>
                  <a:lnTo>
                    <a:pt x="476" y="393"/>
                  </a:lnTo>
                  <a:cubicBezTo>
                    <a:pt x="917" y="727"/>
                    <a:pt x="1417" y="1084"/>
                    <a:pt x="1869" y="1453"/>
                  </a:cubicBezTo>
                  <a:lnTo>
                    <a:pt x="1953" y="1453"/>
                  </a:lnTo>
                  <a:cubicBezTo>
                    <a:pt x="1965" y="1441"/>
                    <a:pt x="1965" y="1417"/>
                    <a:pt x="1953" y="1406"/>
                  </a:cubicBezTo>
                  <a:cubicBezTo>
                    <a:pt x="1477" y="1036"/>
                    <a:pt x="1000" y="679"/>
                    <a:pt x="536" y="358"/>
                  </a:cubicBezTo>
                  <a:lnTo>
                    <a:pt x="500" y="334"/>
                  </a:lnTo>
                  <a:cubicBezTo>
                    <a:pt x="381" y="263"/>
                    <a:pt x="286" y="179"/>
                    <a:pt x="167" y="96"/>
                  </a:cubicBezTo>
                  <a:cubicBezTo>
                    <a:pt x="143" y="96"/>
                    <a:pt x="143" y="84"/>
                    <a:pt x="131" y="84"/>
                  </a:cubicBezTo>
                  <a:cubicBezTo>
                    <a:pt x="119" y="72"/>
                    <a:pt x="72" y="36"/>
                    <a:pt x="60" y="24"/>
                  </a:cubicBezTo>
                  <a:cubicBezTo>
                    <a:pt x="60" y="12"/>
                    <a:pt x="48"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6"/>
            <p:cNvSpPr/>
            <p:nvPr/>
          </p:nvSpPr>
          <p:spPr>
            <a:xfrm>
              <a:off x="11072800" y="5286075"/>
              <a:ext cx="47650" cy="34975"/>
            </a:xfrm>
            <a:custGeom>
              <a:avLst/>
              <a:gdLst/>
              <a:ahLst/>
              <a:cxnLst/>
              <a:rect l="l" t="t" r="r" b="b"/>
              <a:pathLst>
                <a:path w="1906" h="1399" extrusionOk="0">
                  <a:moveTo>
                    <a:pt x="47" y="0"/>
                  </a:moveTo>
                  <a:cubicBezTo>
                    <a:pt x="43" y="0"/>
                    <a:pt x="40" y="2"/>
                    <a:pt x="36" y="5"/>
                  </a:cubicBezTo>
                  <a:cubicBezTo>
                    <a:pt x="12" y="17"/>
                    <a:pt x="1" y="29"/>
                    <a:pt x="12" y="53"/>
                  </a:cubicBezTo>
                  <a:cubicBezTo>
                    <a:pt x="48" y="77"/>
                    <a:pt x="108" y="124"/>
                    <a:pt x="155" y="148"/>
                  </a:cubicBezTo>
                  <a:cubicBezTo>
                    <a:pt x="167" y="172"/>
                    <a:pt x="167" y="184"/>
                    <a:pt x="179" y="184"/>
                  </a:cubicBezTo>
                  <a:lnTo>
                    <a:pt x="227" y="208"/>
                  </a:lnTo>
                  <a:cubicBezTo>
                    <a:pt x="298" y="279"/>
                    <a:pt x="393" y="327"/>
                    <a:pt x="465" y="398"/>
                  </a:cubicBezTo>
                  <a:cubicBezTo>
                    <a:pt x="834" y="660"/>
                    <a:pt x="1132" y="863"/>
                    <a:pt x="1382" y="1077"/>
                  </a:cubicBezTo>
                  <a:cubicBezTo>
                    <a:pt x="1489" y="1148"/>
                    <a:pt x="1596" y="1244"/>
                    <a:pt x="1715" y="1327"/>
                  </a:cubicBezTo>
                  <a:cubicBezTo>
                    <a:pt x="1727" y="1327"/>
                    <a:pt x="1727" y="1327"/>
                    <a:pt x="1739" y="1339"/>
                  </a:cubicBezTo>
                  <a:cubicBezTo>
                    <a:pt x="1775" y="1375"/>
                    <a:pt x="1798" y="1398"/>
                    <a:pt x="1846" y="1398"/>
                  </a:cubicBezTo>
                  <a:cubicBezTo>
                    <a:pt x="1858" y="1398"/>
                    <a:pt x="1882" y="1386"/>
                    <a:pt x="1906" y="1386"/>
                  </a:cubicBezTo>
                  <a:cubicBezTo>
                    <a:pt x="1906" y="1375"/>
                    <a:pt x="1894" y="1363"/>
                    <a:pt x="1882" y="1363"/>
                  </a:cubicBezTo>
                  <a:cubicBezTo>
                    <a:pt x="1858" y="1363"/>
                    <a:pt x="1834" y="1327"/>
                    <a:pt x="1822" y="1315"/>
                  </a:cubicBezTo>
                  <a:cubicBezTo>
                    <a:pt x="1798" y="1303"/>
                    <a:pt x="1798" y="1279"/>
                    <a:pt x="1786" y="1279"/>
                  </a:cubicBezTo>
                  <a:cubicBezTo>
                    <a:pt x="1667" y="1196"/>
                    <a:pt x="1548" y="1101"/>
                    <a:pt x="1465" y="1029"/>
                  </a:cubicBezTo>
                  <a:cubicBezTo>
                    <a:pt x="1191" y="827"/>
                    <a:pt x="905" y="613"/>
                    <a:pt x="524" y="351"/>
                  </a:cubicBezTo>
                  <a:cubicBezTo>
                    <a:pt x="453" y="291"/>
                    <a:pt x="358" y="232"/>
                    <a:pt x="286" y="172"/>
                  </a:cubicBezTo>
                  <a:lnTo>
                    <a:pt x="239" y="136"/>
                  </a:lnTo>
                  <a:cubicBezTo>
                    <a:pt x="227" y="124"/>
                    <a:pt x="215" y="124"/>
                    <a:pt x="191" y="113"/>
                  </a:cubicBezTo>
                  <a:cubicBezTo>
                    <a:pt x="155" y="89"/>
                    <a:pt x="96" y="53"/>
                    <a:pt x="72" y="17"/>
                  </a:cubicBezTo>
                  <a:cubicBezTo>
                    <a:pt x="64" y="9"/>
                    <a:pt x="55"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6"/>
            <p:cNvSpPr/>
            <p:nvPr/>
          </p:nvSpPr>
          <p:spPr>
            <a:xfrm>
              <a:off x="11078750" y="5310075"/>
              <a:ext cx="39025" cy="29425"/>
            </a:xfrm>
            <a:custGeom>
              <a:avLst/>
              <a:gdLst/>
              <a:ahLst/>
              <a:cxnLst/>
              <a:rect l="l" t="t" r="r" b="b"/>
              <a:pathLst>
                <a:path w="1561" h="1177" extrusionOk="0">
                  <a:moveTo>
                    <a:pt x="41" y="1"/>
                  </a:moveTo>
                  <a:cubicBezTo>
                    <a:pt x="33" y="1"/>
                    <a:pt x="24" y="4"/>
                    <a:pt x="13" y="10"/>
                  </a:cubicBezTo>
                  <a:cubicBezTo>
                    <a:pt x="1" y="34"/>
                    <a:pt x="1" y="45"/>
                    <a:pt x="13" y="57"/>
                  </a:cubicBezTo>
                  <a:cubicBezTo>
                    <a:pt x="72" y="129"/>
                    <a:pt x="167" y="176"/>
                    <a:pt x="251" y="236"/>
                  </a:cubicBezTo>
                  <a:cubicBezTo>
                    <a:pt x="298" y="248"/>
                    <a:pt x="334" y="284"/>
                    <a:pt x="370" y="307"/>
                  </a:cubicBezTo>
                  <a:cubicBezTo>
                    <a:pt x="644" y="510"/>
                    <a:pt x="882" y="688"/>
                    <a:pt x="1084" y="843"/>
                  </a:cubicBezTo>
                  <a:cubicBezTo>
                    <a:pt x="1132" y="879"/>
                    <a:pt x="1191" y="927"/>
                    <a:pt x="1239" y="950"/>
                  </a:cubicBezTo>
                  <a:cubicBezTo>
                    <a:pt x="1322" y="1010"/>
                    <a:pt x="1417" y="1081"/>
                    <a:pt x="1489" y="1165"/>
                  </a:cubicBezTo>
                  <a:cubicBezTo>
                    <a:pt x="1489" y="1177"/>
                    <a:pt x="1489" y="1177"/>
                    <a:pt x="1501" y="1177"/>
                  </a:cubicBezTo>
                  <a:cubicBezTo>
                    <a:pt x="1501" y="1177"/>
                    <a:pt x="1525" y="1177"/>
                    <a:pt x="1548" y="1141"/>
                  </a:cubicBezTo>
                  <a:cubicBezTo>
                    <a:pt x="1560" y="1129"/>
                    <a:pt x="1560" y="1117"/>
                    <a:pt x="1548" y="1105"/>
                  </a:cubicBezTo>
                  <a:cubicBezTo>
                    <a:pt x="1477" y="1022"/>
                    <a:pt x="1370" y="950"/>
                    <a:pt x="1287" y="891"/>
                  </a:cubicBezTo>
                  <a:cubicBezTo>
                    <a:pt x="1239" y="855"/>
                    <a:pt x="1179" y="819"/>
                    <a:pt x="1132" y="784"/>
                  </a:cubicBezTo>
                  <a:cubicBezTo>
                    <a:pt x="929" y="629"/>
                    <a:pt x="691" y="438"/>
                    <a:pt x="417" y="248"/>
                  </a:cubicBezTo>
                  <a:cubicBezTo>
                    <a:pt x="394" y="236"/>
                    <a:pt x="346" y="212"/>
                    <a:pt x="298" y="176"/>
                  </a:cubicBezTo>
                  <a:cubicBezTo>
                    <a:pt x="215" y="129"/>
                    <a:pt x="120" y="69"/>
                    <a:pt x="60" y="10"/>
                  </a:cubicBezTo>
                  <a:cubicBezTo>
                    <a:pt x="54" y="4"/>
                    <a:pt x="48"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6"/>
            <p:cNvSpPr/>
            <p:nvPr/>
          </p:nvSpPr>
          <p:spPr>
            <a:xfrm>
              <a:off x="11306450" y="5926450"/>
              <a:ext cx="26825" cy="33950"/>
            </a:xfrm>
            <a:custGeom>
              <a:avLst/>
              <a:gdLst/>
              <a:ahLst/>
              <a:cxnLst/>
              <a:rect l="l" t="t" r="r" b="b"/>
              <a:pathLst>
                <a:path w="1073" h="1358" extrusionOk="0">
                  <a:moveTo>
                    <a:pt x="49" y="1"/>
                  </a:moveTo>
                  <a:cubicBezTo>
                    <a:pt x="25" y="1"/>
                    <a:pt x="1" y="1"/>
                    <a:pt x="1" y="24"/>
                  </a:cubicBezTo>
                  <a:cubicBezTo>
                    <a:pt x="1" y="36"/>
                    <a:pt x="1" y="48"/>
                    <a:pt x="13" y="60"/>
                  </a:cubicBezTo>
                  <a:cubicBezTo>
                    <a:pt x="322" y="286"/>
                    <a:pt x="584" y="632"/>
                    <a:pt x="751" y="882"/>
                  </a:cubicBezTo>
                  <a:cubicBezTo>
                    <a:pt x="763" y="917"/>
                    <a:pt x="775" y="953"/>
                    <a:pt x="811" y="989"/>
                  </a:cubicBezTo>
                  <a:cubicBezTo>
                    <a:pt x="882" y="1096"/>
                    <a:pt x="953" y="1215"/>
                    <a:pt x="1001" y="1346"/>
                  </a:cubicBezTo>
                  <a:cubicBezTo>
                    <a:pt x="1001" y="1346"/>
                    <a:pt x="1013" y="1358"/>
                    <a:pt x="1025" y="1358"/>
                  </a:cubicBezTo>
                  <a:lnTo>
                    <a:pt x="1072" y="1310"/>
                  </a:lnTo>
                  <a:cubicBezTo>
                    <a:pt x="1025" y="1179"/>
                    <a:pt x="942" y="1060"/>
                    <a:pt x="870" y="941"/>
                  </a:cubicBezTo>
                  <a:cubicBezTo>
                    <a:pt x="846" y="894"/>
                    <a:pt x="822" y="870"/>
                    <a:pt x="811" y="834"/>
                  </a:cubicBezTo>
                  <a:cubicBezTo>
                    <a:pt x="644" y="584"/>
                    <a:pt x="370" y="227"/>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6"/>
            <p:cNvSpPr/>
            <p:nvPr/>
          </p:nvSpPr>
          <p:spPr>
            <a:xfrm>
              <a:off x="11459150" y="6154750"/>
              <a:ext cx="13425" cy="23250"/>
            </a:xfrm>
            <a:custGeom>
              <a:avLst/>
              <a:gdLst/>
              <a:ahLst/>
              <a:cxnLst/>
              <a:rect l="l" t="t" r="r" b="b"/>
              <a:pathLst>
                <a:path w="537" h="930" extrusionOk="0">
                  <a:moveTo>
                    <a:pt x="120" y="1"/>
                  </a:moveTo>
                  <a:cubicBezTo>
                    <a:pt x="96" y="1"/>
                    <a:pt x="84" y="1"/>
                    <a:pt x="72" y="13"/>
                  </a:cubicBezTo>
                  <a:cubicBezTo>
                    <a:pt x="37" y="72"/>
                    <a:pt x="25" y="155"/>
                    <a:pt x="25" y="239"/>
                  </a:cubicBezTo>
                  <a:lnTo>
                    <a:pt x="25" y="263"/>
                  </a:lnTo>
                  <a:cubicBezTo>
                    <a:pt x="1" y="572"/>
                    <a:pt x="37" y="775"/>
                    <a:pt x="179" y="894"/>
                  </a:cubicBezTo>
                  <a:cubicBezTo>
                    <a:pt x="203" y="917"/>
                    <a:pt x="251" y="929"/>
                    <a:pt x="298" y="929"/>
                  </a:cubicBezTo>
                  <a:cubicBezTo>
                    <a:pt x="358" y="929"/>
                    <a:pt x="418" y="906"/>
                    <a:pt x="477" y="846"/>
                  </a:cubicBezTo>
                  <a:cubicBezTo>
                    <a:pt x="501" y="810"/>
                    <a:pt x="537" y="787"/>
                    <a:pt x="537" y="751"/>
                  </a:cubicBezTo>
                  <a:cubicBezTo>
                    <a:pt x="537" y="739"/>
                    <a:pt x="513" y="727"/>
                    <a:pt x="501" y="727"/>
                  </a:cubicBezTo>
                  <a:cubicBezTo>
                    <a:pt x="489" y="727"/>
                    <a:pt x="477" y="739"/>
                    <a:pt x="477" y="751"/>
                  </a:cubicBezTo>
                  <a:lnTo>
                    <a:pt x="429" y="798"/>
                  </a:lnTo>
                  <a:cubicBezTo>
                    <a:pt x="371" y="842"/>
                    <a:pt x="322" y="868"/>
                    <a:pt x="279" y="868"/>
                  </a:cubicBezTo>
                  <a:cubicBezTo>
                    <a:pt x="251" y="868"/>
                    <a:pt x="226" y="857"/>
                    <a:pt x="203" y="834"/>
                  </a:cubicBezTo>
                  <a:cubicBezTo>
                    <a:pt x="96" y="739"/>
                    <a:pt x="60" y="548"/>
                    <a:pt x="84" y="263"/>
                  </a:cubicBezTo>
                  <a:lnTo>
                    <a:pt x="84" y="239"/>
                  </a:lnTo>
                  <a:cubicBezTo>
                    <a:pt x="96" y="179"/>
                    <a:pt x="96" y="84"/>
                    <a:pt x="132" y="36"/>
                  </a:cubicBezTo>
                  <a:cubicBezTo>
                    <a:pt x="132" y="25"/>
                    <a:pt x="132" y="13"/>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6"/>
            <p:cNvSpPr/>
            <p:nvPr/>
          </p:nvSpPr>
          <p:spPr>
            <a:xfrm>
              <a:off x="11928275" y="5916700"/>
              <a:ext cx="65500" cy="3825"/>
            </a:xfrm>
            <a:custGeom>
              <a:avLst/>
              <a:gdLst/>
              <a:ahLst/>
              <a:cxnLst/>
              <a:rect l="l" t="t" r="r" b="b"/>
              <a:pathLst>
                <a:path w="2620" h="153" extrusionOk="0">
                  <a:moveTo>
                    <a:pt x="97" y="1"/>
                  </a:moveTo>
                  <a:cubicBezTo>
                    <a:pt x="66" y="1"/>
                    <a:pt x="36" y="4"/>
                    <a:pt x="12" y="10"/>
                  </a:cubicBezTo>
                  <a:cubicBezTo>
                    <a:pt x="0" y="22"/>
                    <a:pt x="0" y="33"/>
                    <a:pt x="0" y="57"/>
                  </a:cubicBezTo>
                  <a:cubicBezTo>
                    <a:pt x="12" y="69"/>
                    <a:pt x="24" y="69"/>
                    <a:pt x="48" y="69"/>
                  </a:cubicBezTo>
                  <a:cubicBezTo>
                    <a:pt x="56" y="65"/>
                    <a:pt x="68" y="64"/>
                    <a:pt x="82" y="64"/>
                  </a:cubicBezTo>
                  <a:cubicBezTo>
                    <a:pt x="111" y="64"/>
                    <a:pt x="151" y="69"/>
                    <a:pt x="191" y="69"/>
                  </a:cubicBezTo>
                  <a:lnTo>
                    <a:pt x="369" y="69"/>
                  </a:lnTo>
                  <a:cubicBezTo>
                    <a:pt x="536" y="69"/>
                    <a:pt x="714" y="69"/>
                    <a:pt x="881" y="81"/>
                  </a:cubicBezTo>
                  <a:cubicBezTo>
                    <a:pt x="1238" y="117"/>
                    <a:pt x="1596" y="129"/>
                    <a:pt x="1917" y="129"/>
                  </a:cubicBezTo>
                  <a:cubicBezTo>
                    <a:pt x="1988" y="141"/>
                    <a:pt x="2072" y="141"/>
                    <a:pt x="2143" y="141"/>
                  </a:cubicBezTo>
                  <a:cubicBezTo>
                    <a:pt x="2250" y="153"/>
                    <a:pt x="2334" y="153"/>
                    <a:pt x="2441" y="153"/>
                  </a:cubicBezTo>
                  <a:cubicBezTo>
                    <a:pt x="2488" y="153"/>
                    <a:pt x="2548" y="141"/>
                    <a:pt x="2584" y="141"/>
                  </a:cubicBezTo>
                  <a:cubicBezTo>
                    <a:pt x="2596" y="141"/>
                    <a:pt x="2619" y="129"/>
                    <a:pt x="2619" y="117"/>
                  </a:cubicBezTo>
                  <a:cubicBezTo>
                    <a:pt x="2619" y="93"/>
                    <a:pt x="2596" y="81"/>
                    <a:pt x="2584" y="81"/>
                  </a:cubicBezTo>
                  <a:cubicBezTo>
                    <a:pt x="2536" y="85"/>
                    <a:pt x="2487" y="86"/>
                    <a:pt x="2438" y="86"/>
                  </a:cubicBezTo>
                  <a:cubicBezTo>
                    <a:pt x="2339" y="86"/>
                    <a:pt x="2238" y="81"/>
                    <a:pt x="2143" y="81"/>
                  </a:cubicBezTo>
                  <a:cubicBezTo>
                    <a:pt x="2072" y="69"/>
                    <a:pt x="1988" y="69"/>
                    <a:pt x="1917" y="69"/>
                  </a:cubicBezTo>
                  <a:cubicBezTo>
                    <a:pt x="1596" y="57"/>
                    <a:pt x="1238" y="57"/>
                    <a:pt x="881" y="22"/>
                  </a:cubicBezTo>
                  <a:cubicBezTo>
                    <a:pt x="714" y="22"/>
                    <a:pt x="536" y="10"/>
                    <a:pt x="369" y="10"/>
                  </a:cubicBezTo>
                  <a:lnTo>
                    <a:pt x="191" y="10"/>
                  </a:lnTo>
                  <a:cubicBezTo>
                    <a:pt x="161" y="4"/>
                    <a:pt x="128"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6"/>
            <p:cNvSpPr/>
            <p:nvPr/>
          </p:nvSpPr>
          <p:spPr>
            <a:xfrm>
              <a:off x="11931825" y="5933300"/>
              <a:ext cx="49750" cy="4775"/>
            </a:xfrm>
            <a:custGeom>
              <a:avLst/>
              <a:gdLst/>
              <a:ahLst/>
              <a:cxnLst/>
              <a:rect l="l" t="t" r="r" b="b"/>
              <a:pathLst>
                <a:path w="1990" h="191" extrusionOk="0">
                  <a:moveTo>
                    <a:pt x="37" y="0"/>
                  </a:moveTo>
                  <a:cubicBezTo>
                    <a:pt x="25" y="0"/>
                    <a:pt x="1" y="12"/>
                    <a:pt x="1" y="24"/>
                  </a:cubicBezTo>
                  <a:cubicBezTo>
                    <a:pt x="1" y="48"/>
                    <a:pt x="25" y="60"/>
                    <a:pt x="37" y="60"/>
                  </a:cubicBezTo>
                  <a:cubicBezTo>
                    <a:pt x="96" y="72"/>
                    <a:pt x="156" y="72"/>
                    <a:pt x="215" y="72"/>
                  </a:cubicBezTo>
                  <a:lnTo>
                    <a:pt x="322" y="72"/>
                  </a:lnTo>
                  <a:cubicBezTo>
                    <a:pt x="394" y="72"/>
                    <a:pt x="465" y="84"/>
                    <a:pt x="537" y="84"/>
                  </a:cubicBezTo>
                  <a:cubicBezTo>
                    <a:pt x="632" y="84"/>
                    <a:pt x="739" y="108"/>
                    <a:pt x="822" y="108"/>
                  </a:cubicBezTo>
                  <a:cubicBezTo>
                    <a:pt x="1120" y="120"/>
                    <a:pt x="1394" y="131"/>
                    <a:pt x="1656" y="167"/>
                  </a:cubicBezTo>
                  <a:cubicBezTo>
                    <a:pt x="1704" y="167"/>
                    <a:pt x="1727" y="179"/>
                    <a:pt x="1775" y="179"/>
                  </a:cubicBezTo>
                  <a:cubicBezTo>
                    <a:pt x="1835" y="179"/>
                    <a:pt x="1894" y="191"/>
                    <a:pt x="1954" y="191"/>
                  </a:cubicBezTo>
                  <a:cubicBezTo>
                    <a:pt x="1965" y="191"/>
                    <a:pt x="1989" y="179"/>
                    <a:pt x="1942" y="167"/>
                  </a:cubicBezTo>
                  <a:cubicBezTo>
                    <a:pt x="1942" y="143"/>
                    <a:pt x="1930" y="131"/>
                    <a:pt x="1906" y="131"/>
                  </a:cubicBezTo>
                  <a:cubicBezTo>
                    <a:pt x="1870" y="131"/>
                    <a:pt x="1811" y="131"/>
                    <a:pt x="1751" y="120"/>
                  </a:cubicBezTo>
                  <a:cubicBezTo>
                    <a:pt x="1715" y="120"/>
                    <a:pt x="1668" y="108"/>
                    <a:pt x="1632" y="108"/>
                  </a:cubicBezTo>
                  <a:cubicBezTo>
                    <a:pt x="1358" y="72"/>
                    <a:pt x="1096" y="60"/>
                    <a:pt x="799" y="48"/>
                  </a:cubicBezTo>
                  <a:cubicBezTo>
                    <a:pt x="703" y="48"/>
                    <a:pt x="620" y="48"/>
                    <a:pt x="525" y="24"/>
                  </a:cubicBezTo>
                  <a:cubicBezTo>
                    <a:pt x="453" y="24"/>
                    <a:pt x="382" y="12"/>
                    <a:pt x="299" y="12"/>
                  </a:cubicBezTo>
                  <a:lnTo>
                    <a:pt x="203" y="12"/>
                  </a:lnTo>
                  <a:cubicBezTo>
                    <a:pt x="144" y="12"/>
                    <a:pt x="84" y="12"/>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6"/>
            <p:cNvSpPr/>
            <p:nvPr/>
          </p:nvSpPr>
          <p:spPr>
            <a:xfrm>
              <a:off x="11925000" y="5949675"/>
              <a:ext cx="39300" cy="3000"/>
            </a:xfrm>
            <a:custGeom>
              <a:avLst/>
              <a:gdLst/>
              <a:ahLst/>
              <a:cxnLst/>
              <a:rect l="l" t="t" r="r" b="b"/>
              <a:pathLst>
                <a:path w="1572" h="120" extrusionOk="0">
                  <a:moveTo>
                    <a:pt x="24" y="0"/>
                  </a:moveTo>
                  <a:cubicBezTo>
                    <a:pt x="12" y="0"/>
                    <a:pt x="0" y="12"/>
                    <a:pt x="0" y="24"/>
                  </a:cubicBezTo>
                  <a:cubicBezTo>
                    <a:pt x="0" y="48"/>
                    <a:pt x="12" y="60"/>
                    <a:pt x="24" y="60"/>
                  </a:cubicBezTo>
                  <a:lnTo>
                    <a:pt x="453" y="60"/>
                  </a:lnTo>
                  <a:lnTo>
                    <a:pt x="1131" y="107"/>
                  </a:lnTo>
                  <a:cubicBezTo>
                    <a:pt x="1167" y="119"/>
                    <a:pt x="1215" y="119"/>
                    <a:pt x="1262" y="119"/>
                  </a:cubicBezTo>
                  <a:lnTo>
                    <a:pt x="1500" y="119"/>
                  </a:lnTo>
                  <a:cubicBezTo>
                    <a:pt x="1524" y="119"/>
                    <a:pt x="1548" y="119"/>
                    <a:pt x="1560" y="96"/>
                  </a:cubicBezTo>
                  <a:cubicBezTo>
                    <a:pt x="1572" y="96"/>
                    <a:pt x="1572" y="84"/>
                    <a:pt x="1572" y="72"/>
                  </a:cubicBezTo>
                  <a:cubicBezTo>
                    <a:pt x="1572" y="60"/>
                    <a:pt x="1560" y="60"/>
                    <a:pt x="1548" y="60"/>
                  </a:cubicBezTo>
                  <a:cubicBezTo>
                    <a:pt x="1536" y="64"/>
                    <a:pt x="1523" y="65"/>
                    <a:pt x="1509" y="65"/>
                  </a:cubicBezTo>
                  <a:cubicBezTo>
                    <a:pt x="1482" y="65"/>
                    <a:pt x="1453" y="60"/>
                    <a:pt x="1429" y="60"/>
                  </a:cubicBezTo>
                  <a:lnTo>
                    <a:pt x="1274" y="60"/>
                  </a:lnTo>
                  <a:cubicBezTo>
                    <a:pt x="1226" y="48"/>
                    <a:pt x="1191" y="48"/>
                    <a:pt x="1143" y="48"/>
                  </a:cubicBezTo>
                  <a:lnTo>
                    <a:pt x="4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6"/>
            <p:cNvSpPr/>
            <p:nvPr/>
          </p:nvSpPr>
          <p:spPr>
            <a:xfrm>
              <a:off x="11312700" y="6601825"/>
              <a:ext cx="20025" cy="34275"/>
            </a:xfrm>
            <a:custGeom>
              <a:avLst/>
              <a:gdLst/>
              <a:ahLst/>
              <a:cxnLst/>
              <a:rect l="l" t="t" r="r" b="b"/>
              <a:pathLst>
                <a:path w="801" h="1371" extrusionOk="0">
                  <a:moveTo>
                    <a:pt x="800" y="1365"/>
                  </a:moveTo>
                  <a:cubicBezTo>
                    <a:pt x="799" y="1365"/>
                    <a:pt x="796" y="1366"/>
                    <a:pt x="790" y="1368"/>
                  </a:cubicBezTo>
                  <a:lnTo>
                    <a:pt x="790" y="1368"/>
                  </a:lnTo>
                  <a:cubicBezTo>
                    <a:pt x="797" y="1367"/>
                    <a:pt x="801" y="1365"/>
                    <a:pt x="800" y="1365"/>
                  </a:cubicBezTo>
                  <a:close/>
                  <a:moveTo>
                    <a:pt x="37" y="1"/>
                  </a:moveTo>
                  <a:cubicBezTo>
                    <a:pt x="13" y="1"/>
                    <a:pt x="1" y="13"/>
                    <a:pt x="1" y="37"/>
                  </a:cubicBezTo>
                  <a:lnTo>
                    <a:pt x="1" y="72"/>
                  </a:lnTo>
                  <a:cubicBezTo>
                    <a:pt x="1" y="156"/>
                    <a:pt x="1" y="239"/>
                    <a:pt x="13" y="334"/>
                  </a:cubicBezTo>
                  <a:cubicBezTo>
                    <a:pt x="72" y="644"/>
                    <a:pt x="263" y="941"/>
                    <a:pt x="513" y="1180"/>
                  </a:cubicBezTo>
                  <a:cubicBezTo>
                    <a:pt x="596" y="1251"/>
                    <a:pt x="680" y="1322"/>
                    <a:pt x="775" y="1370"/>
                  </a:cubicBezTo>
                  <a:cubicBezTo>
                    <a:pt x="779" y="1370"/>
                    <a:pt x="783" y="1370"/>
                    <a:pt x="787" y="1369"/>
                  </a:cubicBezTo>
                  <a:lnTo>
                    <a:pt x="787" y="1369"/>
                  </a:lnTo>
                  <a:cubicBezTo>
                    <a:pt x="787" y="1369"/>
                    <a:pt x="787" y="1370"/>
                    <a:pt x="787" y="1370"/>
                  </a:cubicBezTo>
                  <a:cubicBezTo>
                    <a:pt x="788" y="1369"/>
                    <a:pt x="789" y="1369"/>
                    <a:pt x="790" y="1368"/>
                  </a:cubicBezTo>
                  <a:lnTo>
                    <a:pt x="790" y="1368"/>
                  </a:lnTo>
                  <a:cubicBezTo>
                    <a:pt x="789" y="1369"/>
                    <a:pt x="788" y="1369"/>
                    <a:pt x="787" y="1369"/>
                  </a:cubicBezTo>
                  <a:lnTo>
                    <a:pt x="787" y="1369"/>
                  </a:lnTo>
                  <a:cubicBezTo>
                    <a:pt x="787" y="1357"/>
                    <a:pt x="786" y="1346"/>
                    <a:pt x="775" y="1322"/>
                  </a:cubicBezTo>
                  <a:cubicBezTo>
                    <a:pt x="692" y="1287"/>
                    <a:pt x="608" y="1227"/>
                    <a:pt x="537" y="1144"/>
                  </a:cubicBezTo>
                  <a:cubicBezTo>
                    <a:pt x="299" y="930"/>
                    <a:pt x="132" y="632"/>
                    <a:pt x="72" y="334"/>
                  </a:cubicBezTo>
                  <a:cubicBezTo>
                    <a:pt x="60" y="239"/>
                    <a:pt x="60" y="168"/>
                    <a:pt x="60" y="72"/>
                  </a:cubicBezTo>
                  <a:lnTo>
                    <a:pt x="60" y="37"/>
                  </a:lnTo>
                  <a:cubicBezTo>
                    <a:pt x="60" y="13"/>
                    <a:pt x="49"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6"/>
            <p:cNvSpPr/>
            <p:nvPr/>
          </p:nvSpPr>
          <p:spPr>
            <a:xfrm>
              <a:off x="11672575" y="6689950"/>
              <a:ext cx="48550" cy="25325"/>
            </a:xfrm>
            <a:custGeom>
              <a:avLst/>
              <a:gdLst/>
              <a:ahLst/>
              <a:cxnLst/>
              <a:rect l="l" t="t" r="r" b="b"/>
              <a:pathLst>
                <a:path w="1942" h="1013" extrusionOk="0">
                  <a:moveTo>
                    <a:pt x="13" y="0"/>
                  </a:moveTo>
                  <a:cubicBezTo>
                    <a:pt x="1" y="24"/>
                    <a:pt x="1" y="36"/>
                    <a:pt x="1" y="48"/>
                  </a:cubicBezTo>
                  <a:cubicBezTo>
                    <a:pt x="48" y="155"/>
                    <a:pt x="120" y="238"/>
                    <a:pt x="191" y="333"/>
                  </a:cubicBezTo>
                  <a:cubicBezTo>
                    <a:pt x="572" y="798"/>
                    <a:pt x="941" y="1012"/>
                    <a:pt x="1322" y="1012"/>
                  </a:cubicBezTo>
                  <a:cubicBezTo>
                    <a:pt x="1346" y="1012"/>
                    <a:pt x="1358" y="1012"/>
                    <a:pt x="1382" y="965"/>
                  </a:cubicBezTo>
                  <a:cubicBezTo>
                    <a:pt x="1525" y="965"/>
                    <a:pt x="1644" y="941"/>
                    <a:pt x="1763" y="893"/>
                  </a:cubicBezTo>
                  <a:cubicBezTo>
                    <a:pt x="1775" y="881"/>
                    <a:pt x="1798" y="869"/>
                    <a:pt x="1834" y="845"/>
                  </a:cubicBezTo>
                  <a:lnTo>
                    <a:pt x="1918" y="810"/>
                  </a:lnTo>
                  <a:cubicBezTo>
                    <a:pt x="1941" y="810"/>
                    <a:pt x="1941" y="786"/>
                    <a:pt x="1941" y="774"/>
                  </a:cubicBezTo>
                  <a:cubicBezTo>
                    <a:pt x="1941" y="762"/>
                    <a:pt x="1918" y="762"/>
                    <a:pt x="1906" y="762"/>
                  </a:cubicBezTo>
                  <a:cubicBezTo>
                    <a:pt x="1882" y="774"/>
                    <a:pt x="1834" y="810"/>
                    <a:pt x="1798" y="822"/>
                  </a:cubicBezTo>
                  <a:cubicBezTo>
                    <a:pt x="1775" y="834"/>
                    <a:pt x="1763" y="857"/>
                    <a:pt x="1727" y="869"/>
                  </a:cubicBezTo>
                  <a:cubicBezTo>
                    <a:pt x="1608" y="917"/>
                    <a:pt x="1501" y="941"/>
                    <a:pt x="1382" y="941"/>
                  </a:cubicBezTo>
                  <a:cubicBezTo>
                    <a:pt x="1372" y="941"/>
                    <a:pt x="1361" y="941"/>
                    <a:pt x="1351" y="941"/>
                  </a:cubicBezTo>
                  <a:cubicBezTo>
                    <a:pt x="992" y="941"/>
                    <a:pt x="633" y="737"/>
                    <a:pt x="251" y="286"/>
                  </a:cubicBezTo>
                  <a:cubicBezTo>
                    <a:pt x="179" y="214"/>
                    <a:pt x="108" y="119"/>
                    <a:pt x="60" y="24"/>
                  </a:cubicBezTo>
                  <a:cubicBezTo>
                    <a:pt x="48" y="0"/>
                    <a:pt x="24"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6"/>
            <p:cNvSpPr/>
            <p:nvPr/>
          </p:nvSpPr>
          <p:spPr>
            <a:xfrm>
              <a:off x="11405875" y="5816325"/>
              <a:ext cx="27400" cy="4200"/>
            </a:xfrm>
            <a:custGeom>
              <a:avLst/>
              <a:gdLst/>
              <a:ahLst/>
              <a:cxnLst/>
              <a:rect l="l" t="t" r="r" b="b"/>
              <a:pathLst>
                <a:path w="1096" h="168" extrusionOk="0">
                  <a:moveTo>
                    <a:pt x="24" y="0"/>
                  </a:moveTo>
                  <a:cubicBezTo>
                    <a:pt x="13" y="0"/>
                    <a:pt x="1" y="24"/>
                    <a:pt x="1" y="36"/>
                  </a:cubicBezTo>
                  <a:cubicBezTo>
                    <a:pt x="1" y="48"/>
                    <a:pt x="13" y="60"/>
                    <a:pt x="24" y="60"/>
                  </a:cubicBezTo>
                  <a:cubicBezTo>
                    <a:pt x="358" y="143"/>
                    <a:pt x="655" y="167"/>
                    <a:pt x="941" y="167"/>
                  </a:cubicBezTo>
                  <a:cubicBezTo>
                    <a:pt x="977" y="167"/>
                    <a:pt x="1036" y="167"/>
                    <a:pt x="1072" y="155"/>
                  </a:cubicBezTo>
                  <a:cubicBezTo>
                    <a:pt x="1084" y="155"/>
                    <a:pt x="1096" y="131"/>
                    <a:pt x="1096" y="119"/>
                  </a:cubicBezTo>
                  <a:cubicBezTo>
                    <a:pt x="1096" y="107"/>
                    <a:pt x="1084" y="96"/>
                    <a:pt x="1072" y="96"/>
                  </a:cubicBezTo>
                  <a:cubicBezTo>
                    <a:pt x="1033" y="97"/>
                    <a:pt x="993" y="98"/>
                    <a:pt x="952" y="98"/>
                  </a:cubicBezTo>
                  <a:cubicBezTo>
                    <a:pt x="674" y="98"/>
                    <a:pt x="367" y="63"/>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6"/>
            <p:cNvSpPr/>
            <p:nvPr/>
          </p:nvSpPr>
          <p:spPr>
            <a:xfrm>
              <a:off x="11248725" y="5702625"/>
              <a:ext cx="14900" cy="29775"/>
            </a:xfrm>
            <a:custGeom>
              <a:avLst/>
              <a:gdLst/>
              <a:ahLst/>
              <a:cxnLst/>
              <a:rect l="l" t="t" r="r" b="b"/>
              <a:pathLst>
                <a:path w="596" h="1191" extrusionOk="0">
                  <a:moveTo>
                    <a:pt x="572" y="0"/>
                  </a:moveTo>
                  <a:cubicBezTo>
                    <a:pt x="560" y="0"/>
                    <a:pt x="536" y="12"/>
                    <a:pt x="536" y="24"/>
                  </a:cubicBezTo>
                  <a:cubicBezTo>
                    <a:pt x="524" y="107"/>
                    <a:pt x="512" y="155"/>
                    <a:pt x="476" y="214"/>
                  </a:cubicBezTo>
                  <a:cubicBezTo>
                    <a:pt x="464" y="238"/>
                    <a:pt x="453" y="262"/>
                    <a:pt x="453" y="286"/>
                  </a:cubicBezTo>
                  <a:cubicBezTo>
                    <a:pt x="393" y="441"/>
                    <a:pt x="322" y="607"/>
                    <a:pt x="226" y="762"/>
                  </a:cubicBezTo>
                  <a:cubicBezTo>
                    <a:pt x="203" y="822"/>
                    <a:pt x="167" y="857"/>
                    <a:pt x="143" y="905"/>
                  </a:cubicBezTo>
                  <a:cubicBezTo>
                    <a:pt x="95" y="976"/>
                    <a:pt x="48" y="1072"/>
                    <a:pt x="0" y="1143"/>
                  </a:cubicBezTo>
                  <a:cubicBezTo>
                    <a:pt x="0" y="1155"/>
                    <a:pt x="0" y="1179"/>
                    <a:pt x="36" y="1191"/>
                  </a:cubicBezTo>
                  <a:cubicBezTo>
                    <a:pt x="36" y="1191"/>
                    <a:pt x="48" y="1191"/>
                    <a:pt x="60" y="1155"/>
                  </a:cubicBezTo>
                  <a:lnTo>
                    <a:pt x="203" y="941"/>
                  </a:lnTo>
                  <a:cubicBezTo>
                    <a:pt x="226" y="893"/>
                    <a:pt x="262" y="834"/>
                    <a:pt x="286" y="786"/>
                  </a:cubicBezTo>
                  <a:cubicBezTo>
                    <a:pt x="381" y="619"/>
                    <a:pt x="453" y="464"/>
                    <a:pt x="512" y="298"/>
                  </a:cubicBezTo>
                  <a:cubicBezTo>
                    <a:pt x="524" y="286"/>
                    <a:pt x="524" y="250"/>
                    <a:pt x="536" y="238"/>
                  </a:cubicBezTo>
                  <a:cubicBezTo>
                    <a:pt x="572" y="167"/>
                    <a:pt x="584" y="107"/>
                    <a:pt x="595" y="24"/>
                  </a:cubicBezTo>
                  <a:cubicBezTo>
                    <a:pt x="595" y="12"/>
                    <a:pt x="584"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6"/>
            <p:cNvSpPr/>
            <p:nvPr/>
          </p:nvSpPr>
          <p:spPr>
            <a:xfrm>
              <a:off x="11244250" y="5702925"/>
              <a:ext cx="22350" cy="28875"/>
            </a:xfrm>
            <a:custGeom>
              <a:avLst/>
              <a:gdLst/>
              <a:ahLst/>
              <a:cxnLst/>
              <a:rect l="l" t="t" r="r" b="b"/>
              <a:pathLst>
                <a:path w="894" h="1155" extrusionOk="0">
                  <a:moveTo>
                    <a:pt x="24" y="0"/>
                  </a:moveTo>
                  <a:cubicBezTo>
                    <a:pt x="1" y="12"/>
                    <a:pt x="1" y="24"/>
                    <a:pt x="1" y="48"/>
                  </a:cubicBezTo>
                  <a:cubicBezTo>
                    <a:pt x="24" y="83"/>
                    <a:pt x="48" y="119"/>
                    <a:pt x="84" y="143"/>
                  </a:cubicBezTo>
                  <a:cubicBezTo>
                    <a:pt x="96" y="143"/>
                    <a:pt x="96" y="167"/>
                    <a:pt x="108" y="179"/>
                  </a:cubicBezTo>
                  <a:cubicBezTo>
                    <a:pt x="215" y="298"/>
                    <a:pt x="298" y="417"/>
                    <a:pt x="405" y="536"/>
                  </a:cubicBezTo>
                  <a:cubicBezTo>
                    <a:pt x="512" y="643"/>
                    <a:pt x="584" y="774"/>
                    <a:pt x="679" y="893"/>
                  </a:cubicBezTo>
                  <a:lnTo>
                    <a:pt x="715" y="953"/>
                  </a:lnTo>
                  <a:cubicBezTo>
                    <a:pt x="739" y="964"/>
                    <a:pt x="751" y="988"/>
                    <a:pt x="763" y="1012"/>
                  </a:cubicBezTo>
                  <a:cubicBezTo>
                    <a:pt x="798" y="1060"/>
                    <a:pt x="822" y="1107"/>
                    <a:pt x="858" y="1131"/>
                  </a:cubicBezTo>
                  <a:cubicBezTo>
                    <a:pt x="858" y="1143"/>
                    <a:pt x="858" y="1143"/>
                    <a:pt x="870" y="1143"/>
                  </a:cubicBezTo>
                  <a:cubicBezTo>
                    <a:pt x="870" y="1143"/>
                    <a:pt x="882" y="1143"/>
                    <a:pt x="882" y="1155"/>
                  </a:cubicBezTo>
                  <a:cubicBezTo>
                    <a:pt x="893" y="1143"/>
                    <a:pt x="893" y="1131"/>
                    <a:pt x="882" y="1119"/>
                  </a:cubicBezTo>
                  <a:cubicBezTo>
                    <a:pt x="858" y="1084"/>
                    <a:pt x="834" y="1036"/>
                    <a:pt x="810" y="1000"/>
                  </a:cubicBezTo>
                  <a:cubicBezTo>
                    <a:pt x="798" y="964"/>
                    <a:pt x="774" y="941"/>
                    <a:pt x="763" y="929"/>
                  </a:cubicBezTo>
                  <a:lnTo>
                    <a:pt x="715" y="857"/>
                  </a:lnTo>
                  <a:cubicBezTo>
                    <a:pt x="632" y="726"/>
                    <a:pt x="536" y="607"/>
                    <a:pt x="453" y="488"/>
                  </a:cubicBezTo>
                  <a:cubicBezTo>
                    <a:pt x="346" y="369"/>
                    <a:pt x="262" y="250"/>
                    <a:pt x="155" y="131"/>
                  </a:cubicBezTo>
                  <a:cubicBezTo>
                    <a:pt x="155" y="119"/>
                    <a:pt x="143" y="107"/>
                    <a:pt x="120" y="83"/>
                  </a:cubicBezTo>
                  <a:cubicBezTo>
                    <a:pt x="96" y="71"/>
                    <a:pt x="84" y="48"/>
                    <a:pt x="60" y="12"/>
                  </a:cubicBezTo>
                  <a:cubicBezTo>
                    <a:pt x="48" y="0"/>
                    <a:pt x="36"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6"/>
            <p:cNvSpPr/>
            <p:nvPr/>
          </p:nvSpPr>
          <p:spPr>
            <a:xfrm>
              <a:off x="11388025" y="5979500"/>
              <a:ext cx="64600" cy="28525"/>
            </a:xfrm>
            <a:custGeom>
              <a:avLst/>
              <a:gdLst/>
              <a:ahLst/>
              <a:cxnLst/>
              <a:rect l="l" t="t" r="r" b="b"/>
              <a:pathLst>
                <a:path w="2584" h="1141" extrusionOk="0">
                  <a:moveTo>
                    <a:pt x="2553" y="1"/>
                  </a:moveTo>
                  <a:cubicBezTo>
                    <a:pt x="2545" y="1"/>
                    <a:pt x="2536" y="4"/>
                    <a:pt x="2524" y="10"/>
                  </a:cubicBezTo>
                  <a:lnTo>
                    <a:pt x="2501" y="57"/>
                  </a:lnTo>
                  <a:cubicBezTo>
                    <a:pt x="2381" y="200"/>
                    <a:pt x="2251" y="343"/>
                    <a:pt x="2108" y="462"/>
                  </a:cubicBezTo>
                  <a:cubicBezTo>
                    <a:pt x="1715" y="796"/>
                    <a:pt x="1203" y="1022"/>
                    <a:pt x="727" y="1070"/>
                  </a:cubicBezTo>
                  <a:cubicBezTo>
                    <a:pt x="609" y="1078"/>
                    <a:pt x="503" y="1086"/>
                    <a:pt x="409" y="1086"/>
                  </a:cubicBezTo>
                  <a:cubicBezTo>
                    <a:pt x="370" y="1086"/>
                    <a:pt x="333" y="1085"/>
                    <a:pt x="298" y="1081"/>
                  </a:cubicBezTo>
                  <a:cubicBezTo>
                    <a:pt x="250" y="1081"/>
                    <a:pt x="226" y="1070"/>
                    <a:pt x="191" y="1070"/>
                  </a:cubicBezTo>
                  <a:cubicBezTo>
                    <a:pt x="131" y="1058"/>
                    <a:pt x="84" y="1058"/>
                    <a:pt x="24" y="1058"/>
                  </a:cubicBezTo>
                  <a:cubicBezTo>
                    <a:pt x="12" y="1058"/>
                    <a:pt x="0" y="1070"/>
                    <a:pt x="0" y="1081"/>
                  </a:cubicBezTo>
                  <a:cubicBezTo>
                    <a:pt x="0" y="1093"/>
                    <a:pt x="12" y="1117"/>
                    <a:pt x="24" y="1117"/>
                  </a:cubicBezTo>
                  <a:cubicBezTo>
                    <a:pt x="72" y="1117"/>
                    <a:pt x="131" y="1117"/>
                    <a:pt x="179" y="1129"/>
                  </a:cubicBezTo>
                  <a:cubicBezTo>
                    <a:pt x="203" y="1129"/>
                    <a:pt x="250" y="1141"/>
                    <a:pt x="286" y="1141"/>
                  </a:cubicBezTo>
                  <a:lnTo>
                    <a:pt x="417" y="1141"/>
                  </a:lnTo>
                  <a:cubicBezTo>
                    <a:pt x="524" y="1141"/>
                    <a:pt x="607" y="1141"/>
                    <a:pt x="727" y="1129"/>
                  </a:cubicBezTo>
                  <a:cubicBezTo>
                    <a:pt x="1203" y="1081"/>
                    <a:pt x="1739" y="843"/>
                    <a:pt x="2143" y="498"/>
                  </a:cubicBezTo>
                  <a:cubicBezTo>
                    <a:pt x="2286" y="379"/>
                    <a:pt x="2429" y="236"/>
                    <a:pt x="2548" y="105"/>
                  </a:cubicBezTo>
                  <a:lnTo>
                    <a:pt x="2572" y="57"/>
                  </a:lnTo>
                  <a:cubicBezTo>
                    <a:pt x="2584" y="46"/>
                    <a:pt x="2584" y="22"/>
                    <a:pt x="2572" y="10"/>
                  </a:cubicBezTo>
                  <a:cubicBezTo>
                    <a:pt x="2566" y="4"/>
                    <a:pt x="2560" y="1"/>
                    <a:pt x="2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6"/>
            <p:cNvSpPr/>
            <p:nvPr/>
          </p:nvSpPr>
          <p:spPr>
            <a:xfrm>
              <a:off x="11387125" y="5789000"/>
              <a:ext cx="19975" cy="8600"/>
            </a:xfrm>
            <a:custGeom>
              <a:avLst/>
              <a:gdLst/>
              <a:ahLst/>
              <a:cxnLst/>
              <a:rect l="l" t="t" r="r" b="b"/>
              <a:pathLst>
                <a:path w="799" h="344" extrusionOk="0">
                  <a:moveTo>
                    <a:pt x="42" y="1"/>
                  </a:moveTo>
                  <a:cubicBezTo>
                    <a:pt x="36" y="1"/>
                    <a:pt x="30" y="4"/>
                    <a:pt x="24" y="10"/>
                  </a:cubicBezTo>
                  <a:cubicBezTo>
                    <a:pt x="1" y="22"/>
                    <a:pt x="1" y="46"/>
                    <a:pt x="24" y="57"/>
                  </a:cubicBezTo>
                  <a:cubicBezTo>
                    <a:pt x="203" y="236"/>
                    <a:pt x="441" y="343"/>
                    <a:pt x="655" y="343"/>
                  </a:cubicBezTo>
                  <a:cubicBezTo>
                    <a:pt x="691" y="343"/>
                    <a:pt x="739" y="319"/>
                    <a:pt x="763" y="319"/>
                  </a:cubicBezTo>
                  <a:cubicBezTo>
                    <a:pt x="774" y="319"/>
                    <a:pt x="798" y="308"/>
                    <a:pt x="798" y="296"/>
                  </a:cubicBezTo>
                  <a:cubicBezTo>
                    <a:pt x="798" y="272"/>
                    <a:pt x="774" y="260"/>
                    <a:pt x="763" y="260"/>
                  </a:cubicBezTo>
                  <a:cubicBezTo>
                    <a:pt x="723" y="268"/>
                    <a:pt x="682" y="271"/>
                    <a:pt x="641" y="271"/>
                  </a:cubicBezTo>
                  <a:cubicBezTo>
                    <a:pt x="427" y="271"/>
                    <a:pt x="210" y="170"/>
                    <a:pt x="60" y="10"/>
                  </a:cubicBezTo>
                  <a:cubicBezTo>
                    <a:pt x="54" y="4"/>
                    <a:pt x="48"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6"/>
            <p:cNvSpPr/>
            <p:nvPr/>
          </p:nvSpPr>
          <p:spPr>
            <a:xfrm>
              <a:off x="11424925" y="5693125"/>
              <a:ext cx="24725" cy="60725"/>
            </a:xfrm>
            <a:custGeom>
              <a:avLst/>
              <a:gdLst/>
              <a:ahLst/>
              <a:cxnLst/>
              <a:rect l="l" t="t" r="r" b="b"/>
              <a:pathLst>
                <a:path w="989" h="2429" extrusionOk="0">
                  <a:moveTo>
                    <a:pt x="896" y="1"/>
                  </a:moveTo>
                  <a:cubicBezTo>
                    <a:pt x="881" y="1"/>
                    <a:pt x="870" y="15"/>
                    <a:pt x="870" y="23"/>
                  </a:cubicBezTo>
                  <a:cubicBezTo>
                    <a:pt x="846" y="94"/>
                    <a:pt x="846" y="190"/>
                    <a:pt x="834" y="273"/>
                  </a:cubicBezTo>
                  <a:cubicBezTo>
                    <a:pt x="810" y="309"/>
                    <a:pt x="810" y="333"/>
                    <a:pt x="810" y="368"/>
                  </a:cubicBezTo>
                  <a:cubicBezTo>
                    <a:pt x="786" y="690"/>
                    <a:pt x="786" y="1059"/>
                    <a:pt x="834" y="1523"/>
                  </a:cubicBezTo>
                  <a:cubicBezTo>
                    <a:pt x="846" y="1690"/>
                    <a:pt x="858" y="1833"/>
                    <a:pt x="894" y="1987"/>
                  </a:cubicBezTo>
                  <a:cubicBezTo>
                    <a:pt x="894" y="1999"/>
                    <a:pt x="905" y="2011"/>
                    <a:pt x="905" y="2035"/>
                  </a:cubicBezTo>
                  <a:cubicBezTo>
                    <a:pt x="905" y="2059"/>
                    <a:pt x="917" y="2107"/>
                    <a:pt x="917" y="2118"/>
                  </a:cubicBezTo>
                  <a:cubicBezTo>
                    <a:pt x="894" y="2166"/>
                    <a:pt x="798" y="2190"/>
                    <a:pt x="739" y="2226"/>
                  </a:cubicBezTo>
                  <a:lnTo>
                    <a:pt x="715" y="2238"/>
                  </a:lnTo>
                  <a:cubicBezTo>
                    <a:pt x="513" y="2309"/>
                    <a:pt x="370" y="2357"/>
                    <a:pt x="215" y="2357"/>
                  </a:cubicBezTo>
                  <a:lnTo>
                    <a:pt x="191" y="2357"/>
                  </a:lnTo>
                  <a:cubicBezTo>
                    <a:pt x="143" y="2357"/>
                    <a:pt x="96" y="2357"/>
                    <a:pt x="60" y="2345"/>
                  </a:cubicBezTo>
                  <a:cubicBezTo>
                    <a:pt x="50" y="2341"/>
                    <a:pt x="41" y="2340"/>
                    <a:pt x="35" y="2340"/>
                  </a:cubicBezTo>
                  <a:cubicBezTo>
                    <a:pt x="18" y="2340"/>
                    <a:pt x="13" y="2348"/>
                    <a:pt x="13" y="2357"/>
                  </a:cubicBezTo>
                  <a:cubicBezTo>
                    <a:pt x="1" y="2392"/>
                    <a:pt x="13" y="2404"/>
                    <a:pt x="24" y="2404"/>
                  </a:cubicBezTo>
                  <a:cubicBezTo>
                    <a:pt x="60" y="2416"/>
                    <a:pt x="96" y="2416"/>
                    <a:pt x="132" y="2416"/>
                  </a:cubicBezTo>
                  <a:cubicBezTo>
                    <a:pt x="143" y="2416"/>
                    <a:pt x="155" y="2416"/>
                    <a:pt x="215" y="2428"/>
                  </a:cubicBezTo>
                  <a:lnTo>
                    <a:pt x="251" y="2428"/>
                  </a:lnTo>
                  <a:cubicBezTo>
                    <a:pt x="394" y="2428"/>
                    <a:pt x="560" y="2392"/>
                    <a:pt x="751" y="2309"/>
                  </a:cubicBezTo>
                  <a:lnTo>
                    <a:pt x="775" y="2297"/>
                  </a:lnTo>
                  <a:cubicBezTo>
                    <a:pt x="834" y="2273"/>
                    <a:pt x="929" y="2226"/>
                    <a:pt x="977" y="2166"/>
                  </a:cubicBezTo>
                  <a:cubicBezTo>
                    <a:pt x="989" y="2130"/>
                    <a:pt x="977" y="2095"/>
                    <a:pt x="965" y="2035"/>
                  </a:cubicBezTo>
                  <a:cubicBezTo>
                    <a:pt x="953" y="2011"/>
                    <a:pt x="953" y="1999"/>
                    <a:pt x="953" y="1999"/>
                  </a:cubicBezTo>
                  <a:cubicBezTo>
                    <a:pt x="917" y="1857"/>
                    <a:pt x="905" y="1702"/>
                    <a:pt x="894" y="1535"/>
                  </a:cubicBezTo>
                  <a:cubicBezTo>
                    <a:pt x="846" y="1095"/>
                    <a:pt x="846" y="725"/>
                    <a:pt x="870" y="392"/>
                  </a:cubicBezTo>
                  <a:cubicBezTo>
                    <a:pt x="894" y="368"/>
                    <a:pt x="894" y="333"/>
                    <a:pt x="894" y="309"/>
                  </a:cubicBezTo>
                  <a:cubicBezTo>
                    <a:pt x="905" y="213"/>
                    <a:pt x="905" y="130"/>
                    <a:pt x="929" y="47"/>
                  </a:cubicBezTo>
                  <a:cubicBezTo>
                    <a:pt x="953" y="23"/>
                    <a:pt x="929" y="11"/>
                    <a:pt x="917" y="11"/>
                  </a:cubicBezTo>
                  <a:cubicBezTo>
                    <a:pt x="910" y="4"/>
                    <a:pt x="903" y="1"/>
                    <a:pt x="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6"/>
            <p:cNvSpPr/>
            <p:nvPr/>
          </p:nvSpPr>
          <p:spPr>
            <a:xfrm>
              <a:off x="11353500" y="5614600"/>
              <a:ext cx="61325" cy="47850"/>
            </a:xfrm>
            <a:custGeom>
              <a:avLst/>
              <a:gdLst/>
              <a:ahLst/>
              <a:cxnLst/>
              <a:rect l="l" t="t" r="r" b="b"/>
              <a:pathLst>
                <a:path w="2453" h="1914" extrusionOk="0">
                  <a:moveTo>
                    <a:pt x="67" y="1"/>
                  </a:moveTo>
                  <a:cubicBezTo>
                    <a:pt x="53" y="1"/>
                    <a:pt x="38" y="3"/>
                    <a:pt x="24" y="9"/>
                  </a:cubicBezTo>
                  <a:cubicBezTo>
                    <a:pt x="12" y="9"/>
                    <a:pt x="0" y="21"/>
                    <a:pt x="0" y="33"/>
                  </a:cubicBezTo>
                  <a:cubicBezTo>
                    <a:pt x="0" y="56"/>
                    <a:pt x="12" y="68"/>
                    <a:pt x="24" y="68"/>
                  </a:cubicBezTo>
                  <a:cubicBezTo>
                    <a:pt x="72" y="68"/>
                    <a:pt x="131" y="80"/>
                    <a:pt x="191" y="92"/>
                  </a:cubicBezTo>
                  <a:cubicBezTo>
                    <a:pt x="203" y="92"/>
                    <a:pt x="238" y="104"/>
                    <a:pt x="250" y="104"/>
                  </a:cubicBezTo>
                  <a:cubicBezTo>
                    <a:pt x="429" y="152"/>
                    <a:pt x="572" y="199"/>
                    <a:pt x="726" y="259"/>
                  </a:cubicBezTo>
                  <a:cubicBezTo>
                    <a:pt x="1346" y="485"/>
                    <a:pt x="1846" y="878"/>
                    <a:pt x="2167" y="1402"/>
                  </a:cubicBezTo>
                  <a:lnTo>
                    <a:pt x="2203" y="1461"/>
                  </a:lnTo>
                  <a:cubicBezTo>
                    <a:pt x="2274" y="1592"/>
                    <a:pt x="2358" y="1735"/>
                    <a:pt x="2393" y="1878"/>
                  </a:cubicBezTo>
                  <a:cubicBezTo>
                    <a:pt x="2393" y="1902"/>
                    <a:pt x="2405" y="1914"/>
                    <a:pt x="2417" y="1914"/>
                  </a:cubicBezTo>
                  <a:cubicBezTo>
                    <a:pt x="2441" y="1914"/>
                    <a:pt x="2453" y="1902"/>
                    <a:pt x="2453" y="1866"/>
                  </a:cubicBezTo>
                  <a:cubicBezTo>
                    <a:pt x="2417" y="1723"/>
                    <a:pt x="2334" y="1569"/>
                    <a:pt x="2238" y="1438"/>
                  </a:cubicBezTo>
                  <a:lnTo>
                    <a:pt x="2215" y="1378"/>
                  </a:lnTo>
                  <a:cubicBezTo>
                    <a:pt x="1869" y="842"/>
                    <a:pt x="1369" y="426"/>
                    <a:pt x="738" y="199"/>
                  </a:cubicBezTo>
                  <a:cubicBezTo>
                    <a:pt x="595" y="140"/>
                    <a:pt x="441" y="92"/>
                    <a:pt x="262" y="45"/>
                  </a:cubicBezTo>
                  <a:cubicBezTo>
                    <a:pt x="250" y="45"/>
                    <a:pt x="214" y="33"/>
                    <a:pt x="203" y="33"/>
                  </a:cubicBezTo>
                  <a:cubicBezTo>
                    <a:pt x="157" y="24"/>
                    <a:pt x="11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6"/>
            <p:cNvSpPr/>
            <p:nvPr/>
          </p:nvSpPr>
          <p:spPr>
            <a:xfrm>
              <a:off x="11450525" y="5622150"/>
              <a:ext cx="50925" cy="46250"/>
            </a:xfrm>
            <a:custGeom>
              <a:avLst/>
              <a:gdLst/>
              <a:ahLst/>
              <a:cxnLst/>
              <a:rect l="l" t="t" r="r" b="b"/>
              <a:pathLst>
                <a:path w="2037" h="1850" extrusionOk="0">
                  <a:moveTo>
                    <a:pt x="1672" y="1"/>
                  </a:moveTo>
                  <a:cubicBezTo>
                    <a:pt x="1480" y="1"/>
                    <a:pt x="1285" y="80"/>
                    <a:pt x="1155" y="159"/>
                  </a:cubicBezTo>
                  <a:cubicBezTo>
                    <a:pt x="786" y="397"/>
                    <a:pt x="465" y="802"/>
                    <a:pt x="191" y="1350"/>
                  </a:cubicBezTo>
                  <a:cubicBezTo>
                    <a:pt x="132" y="1469"/>
                    <a:pt x="84" y="1576"/>
                    <a:pt x="48" y="1683"/>
                  </a:cubicBezTo>
                  <a:cubicBezTo>
                    <a:pt x="48" y="1695"/>
                    <a:pt x="24" y="1695"/>
                    <a:pt x="24" y="1719"/>
                  </a:cubicBezTo>
                  <a:cubicBezTo>
                    <a:pt x="12" y="1743"/>
                    <a:pt x="1" y="1790"/>
                    <a:pt x="1" y="1814"/>
                  </a:cubicBezTo>
                  <a:cubicBezTo>
                    <a:pt x="1" y="1838"/>
                    <a:pt x="12" y="1850"/>
                    <a:pt x="24" y="1850"/>
                  </a:cubicBezTo>
                  <a:cubicBezTo>
                    <a:pt x="48" y="1850"/>
                    <a:pt x="60" y="1838"/>
                    <a:pt x="60" y="1790"/>
                  </a:cubicBezTo>
                  <a:cubicBezTo>
                    <a:pt x="60" y="1767"/>
                    <a:pt x="72" y="1743"/>
                    <a:pt x="84" y="1707"/>
                  </a:cubicBezTo>
                  <a:cubicBezTo>
                    <a:pt x="84" y="1695"/>
                    <a:pt x="96" y="1695"/>
                    <a:pt x="96" y="1683"/>
                  </a:cubicBezTo>
                  <a:cubicBezTo>
                    <a:pt x="132" y="1588"/>
                    <a:pt x="179" y="1493"/>
                    <a:pt x="239" y="1374"/>
                  </a:cubicBezTo>
                  <a:cubicBezTo>
                    <a:pt x="501" y="838"/>
                    <a:pt x="834" y="445"/>
                    <a:pt x="1191" y="207"/>
                  </a:cubicBezTo>
                  <a:cubicBezTo>
                    <a:pt x="1333" y="122"/>
                    <a:pt x="1517" y="58"/>
                    <a:pt x="1683" y="58"/>
                  </a:cubicBezTo>
                  <a:cubicBezTo>
                    <a:pt x="1796" y="58"/>
                    <a:pt x="1900" y="87"/>
                    <a:pt x="1977" y="159"/>
                  </a:cubicBezTo>
                  <a:cubicBezTo>
                    <a:pt x="1983" y="171"/>
                    <a:pt x="1992" y="177"/>
                    <a:pt x="2001" y="177"/>
                  </a:cubicBezTo>
                  <a:cubicBezTo>
                    <a:pt x="2010" y="177"/>
                    <a:pt x="2019" y="171"/>
                    <a:pt x="2025" y="159"/>
                  </a:cubicBezTo>
                  <a:cubicBezTo>
                    <a:pt x="2037" y="147"/>
                    <a:pt x="2037" y="135"/>
                    <a:pt x="2025" y="124"/>
                  </a:cubicBezTo>
                  <a:cubicBezTo>
                    <a:pt x="1921" y="34"/>
                    <a:pt x="1798" y="1"/>
                    <a:pt x="1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6"/>
            <p:cNvSpPr/>
            <p:nvPr/>
          </p:nvSpPr>
          <p:spPr>
            <a:xfrm>
              <a:off x="11499650" y="6427875"/>
              <a:ext cx="128300" cy="78425"/>
            </a:xfrm>
            <a:custGeom>
              <a:avLst/>
              <a:gdLst/>
              <a:ahLst/>
              <a:cxnLst/>
              <a:rect l="l" t="t" r="r" b="b"/>
              <a:pathLst>
                <a:path w="5132" h="3137" extrusionOk="0">
                  <a:moveTo>
                    <a:pt x="37" y="1"/>
                  </a:moveTo>
                  <a:cubicBezTo>
                    <a:pt x="32" y="1"/>
                    <a:pt x="27" y="2"/>
                    <a:pt x="24" y="6"/>
                  </a:cubicBezTo>
                  <a:cubicBezTo>
                    <a:pt x="12" y="18"/>
                    <a:pt x="0" y="41"/>
                    <a:pt x="12" y="53"/>
                  </a:cubicBezTo>
                  <a:cubicBezTo>
                    <a:pt x="345" y="589"/>
                    <a:pt x="881" y="1030"/>
                    <a:pt x="1393" y="1434"/>
                  </a:cubicBezTo>
                  <a:cubicBezTo>
                    <a:pt x="2608" y="2363"/>
                    <a:pt x="3858" y="2923"/>
                    <a:pt x="5108" y="3137"/>
                  </a:cubicBezTo>
                  <a:cubicBezTo>
                    <a:pt x="5120" y="3137"/>
                    <a:pt x="5132" y="3125"/>
                    <a:pt x="5132" y="3101"/>
                  </a:cubicBezTo>
                  <a:cubicBezTo>
                    <a:pt x="5132" y="3089"/>
                    <a:pt x="5120" y="3077"/>
                    <a:pt x="5096" y="3077"/>
                  </a:cubicBezTo>
                  <a:cubicBezTo>
                    <a:pt x="3870" y="2863"/>
                    <a:pt x="2631" y="2304"/>
                    <a:pt x="1441" y="1399"/>
                  </a:cubicBezTo>
                  <a:cubicBezTo>
                    <a:pt x="917" y="994"/>
                    <a:pt x="393" y="553"/>
                    <a:pt x="72" y="18"/>
                  </a:cubicBezTo>
                  <a:cubicBezTo>
                    <a:pt x="63" y="9"/>
                    <a:pt x="49" y="1"/>
                    <a:pt x="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6"/>
            <p:cNvSpPr/>
            <p:nvPr/>
          </p:nvSpPr>
          <p:spPr>
            <a:xfrm>
              <a:off x="11542800" y="6450925"/>
              <a:ext cx="109850" cy="22950"/>
            </a:xfrm>
            <a:custGeom>
              <a:avLst/>
              <a:gdLst/>
              <a:ahLst/>
              <a:cxnLst/>
              <a:rect l="l" t="t" r="r" b="b"/>
              <a:pathLst>
                <a:path w="4394" h="918" extrusionOk="0">
                  <a:moveTo>
                    <a:pt x="48" y="0"/>
                  </a:moveTo>
                  <a:cubicBezTo>
                    <a:pt x="24" y="0"/>
                    <a:pt x="12" y="0"/>
                    <a:pt x="0" y="12"/>
                  </a:cubicBezTo>
                  <a:cubicBezTo>
                    <a:pt x="0" y="24"/>
                    <a:pt x="0" y="36"/>
                    <a:pt x="12" y="60"/>
                  </a:cubicBezTo>
                  <a:cubicBezTo>
                    <a:pt x="905" y="608"/>
                    <a:pt x="1917" y="917"/>
                    <a:pt x="2906" y="917"/>
                  </a:cubicBezTo>
                  <a:lnTo>
                    <a:pt x="2929" y="917"/>
                  </a:lnTo>
                  <a:cubicBezTo>
                    <a:pt x="3275" y="917"/>
                    <a:pt x="3584" y="893"/>
                    <a:pt x="3870" y="870"/>
                  </a:cubicBezTo>
                  <a:cubicBezTo>
                    <a:pt x="3977" y="858"/>
                    <a:pt x="4072" y="834"/>
                    <a:pt x="4180" y="810"/>
                  </a:cubicBezTo>
                  <a:lnTo>
                    <a:pt x="4239" y="798"/>
                  </a:lnTo>
                  <a:cubicBezTo>
                    <a:pt x="4251" y="786"/>
                    <a:pt x="4311" y="774"/>
                    <a:pt x="4346" y="774"/>
                  </a:cubicBezTo>
                  <a:lnTo>
                    <a:pt x="4370" y="774"/>
                  </a:lnTo>
                  <a:cubicBezTo>
                    <a:pt x="4394" y="750"/>
                    <a:pt x="4394" y="739"/>
                    <a:pt x="4394" y="727"/>
                  </a:cubicBezTo>
                  <a:cubicBezTo>
                    <a:pt x="4382" y="709"/>
                    <a:pt x="4373" y="700"/>
                    <a:pt x="4351" y="700"/>
                  </a:cubicBezTo>
                  <a:cubicBezTo>
                    <a:pt x="4328" y="700"/>
                    <a:pt x="4293" y="709"/>
                    <a:pt x="4227" y="727"/>
                  </a:cubicBezTo>
                  <a:lnTo>
                    <a:pt x="4180" y="739"/>
                  </a:lnTo>
                  <a:cubicBezTo>
                    <a:pt x="4072" y="774"/>
                    <a:pt x="3977" y="786"/>
                    <a:pt x="3870" y="798"/>
                  </a:cubicBezTo>
                  <a:cubicBezTo>
                    <a:pt x="3572" y="846"/>
                    <a:pt x="3263" y="858"/>
                    <a:pt x="2906" y="858"/>
                  </a:cubicBezTo>
                  <a:cubicBezTo>
                    <a:pt x="1929" y="846"/>
                    <a:pt x="917" y="548"/>
                    <a:pt x="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6"/>
            <p:cNvSpPr/>
            <p:nvPr/>
          </p:nvSpPr>
          <p:spPr>
            <a:xfrm>
              <a:off x="11564225" y="7113500"/>
              <a:ext cx="241125" cy="52975"/>
            </a:xfrm>
            <a:custGeom>
              <a:avLst/>
              <a:gdLst/>
              <a:ahLst/>
              <a:cxnLst/>
              <a:rect l="l" t="t" r="r" b="b"/>
              <a:pathLst>
                <a:path w="9645" h="2119" extrusionOk="0">
                  <a:moveTo>
                    <a:pt x="6037" y="1"/>
                  </a:moveTo>
                  <a:lnTo>
                    <a:pt x="6037" y="1"/>
                  </a:lnTo>
                  <a:cubicBezTo>
                    <a:pt x="6061" y="144"/>
                    <a:pt x="5942" y="310"/>
                    <a:pt x="5632" y="501"/>
                  </a:cubicBezTo>
                  <a:cubicBezTo>
                    <a:pt x="5242" y="740"/>
                    <a:pt x="4697" y="831"/>
                    <a:pt x="4094" y="831"/>
                  </a:cubicBezTo>
                  <a:cubicBezTo>
                    <a:pt x="2596" y="831"/>
                    <a:pt x="739" y="271"/>
                    <a:pt x="1" y="24"/>
                  </a:cubicBezTo>
                  <a:lnTo>
                    <a:pt x="1" y="60"/>
                  </a:lnTo>
                  <a:cubicBezTo>
                    <a:pt x="1" y="60"/>
                    <a:pt x="215" y="1477"/>
                    <a:pt x="822" y="1620"/>
                  </a:cubicBezTo>
                  <a:cubicBezTo>
                    <a:pt x="1228" y="1723"/>
                    <a:pt x="3823" y="2118"/>
                    <a:pt x="6018" y="2118"/>
                  </a:cubicBezTo>
                  <a:cubicBezTo>
                    <a:pt x="7112" y="2118"/>
                    <a:pt x="8106" y="2020"/>
                    <a:pt x="8680" y="1739"/>
                  </a:cubicBezTo>
                  <a:cubicBezTo>
                    <a:pt x="9645" y="1263"/>
                    <a:pt x="7835" y="548"/>
                    <a:pt x="6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6"/>
            <p:cNvSpPr/>
            <p:nvPr/>
          </p:nvSpPr>
          <p:spPr>
            <a:xfrm>
              <a:off x="10858500" y="6362150"/>
              <a:ext cx="137825" cy="202100"/>
            </a:xfrm>
            <a:custGeom>
              <a:avLst/>
              <a:gdLst/>
              <a:ahLst/>
              <a:cxnLst/>
              <a:rect l="l" t="t" r="r" b="b"/>
              <a:pathLst>
                <a:path w="5513" h="8084" extrusionOk="0">
                  <a:moveTo>
                    <a:pt x="3844" y="1"/>
                  </a:moveTo>
                  <a:cubicBezTo>
                    <a:pt x="3765" y="1"/>
                    <a:pt x="3507" y="58"/>
                    <a:pt x="3143" y="706"/>
                  </a:cubicBezTo>
                  <a:cubicBezTo>
                    <a:pt x="2691" y="1492"/>
                    <a:pt x="0" y="6540"/>
                    <a:pt x="572" y="7873"/>
                  </a:cubicBezTo>
                  <a:cubicBezTo>
                    <a:pt x="633" y="8019"/>
                    <a:pt x="733" y="8084"/>
                    <a:pt x="862" y="8084"/>
                  </a:cubicBezTo>
                  <a:cubicBezTo>
                    <a:pt x="1390" y="8084"/>
                    <a:pt x="2412" y="7008"/>
                    <a:pt x="3310" y="5909"/>
                  </a:cubicBezTo>
                  <a:cubicBezTo>
                    <a:pt x="3203" y="5778"/>
                    <a:pt x="3096" y="5587"/>
                    <a:pt x="3024" y="5302"/>
                  </a:cubicBezTo>
                  <a:cubicBezTo>
                    <a:pt x="2500" y="3432"/>
                    <a:pt x="4655" y="1075"/>
                    <a:pt x="5513" y="230"/>
                  </a:cubicBezTo>
                  <a:cubicBezTo>
                    <a:pt x="4989" y="158"/>
                    <a:pt x="4453" y="75"/>
                    <a:pt x="3870" y="3"/>
                  </a:cubicBezTo>
                  <a:cubicBezTo>
                    <a:pt x="3870" y="3"/>
                    <a:pt x="3861" y="1"/>
                    <a:pt x="3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6"/>
            <p:cNvSpPr/>
            <p:nvPr/>
          </p:nvSpPr>
          <p:spPr>
            <a:xfrm>
              <a:off x="11154650" y="5393650"/>
              <a:ext cx="65800" cy="36550"/>
            </a:xfrm>
            <a:custGeom>
              <a:avLst/>
              <a:gdLst/>
              <a:ahLst/>
              <a:cxnLst/>
              <a:rect l="l" t="t" r="r" b="b"/>
              <a:pathLst>
                <a:path w="2632" h="1462" extrusionOk="0">
                  <a:moveTo>
                    <a:pt x="489" y="0"/>
                  </a:moveTo>
                  <a:cubicBezTo>
                    <a:pt x="406" y="179"/>
                    <a:pt x="239" y="560"/>
                    <a:pt x="1" y="1072"/>
                  </a:cubicBezTo>
                  <a:cubicBezTo>
                    <a:pt x="806" y="1398"/>
                    <a:pt x="1649" y="1461"/>
                    <a:pt x="2202" y="1461"/>
                  </a:cubicBezTo>
                  <a:cubicBezTo>
                    <a:pt x="2336" y="1461"/>
                    <a:pt x="2453" y="1458"/>
                    <a:pt x="2549" y="1453"/>
                  </a:cubicBezTo>
                  <a:cubicBezTo>
                    <a:pt x="2572" y="1048"/>
                    <a:pt x="2620" y="620"/>
                    <a:pt x="2632" y="179"/>
                  </a:cubicBezTo>
                  <a:lnTo>
                    <a:pt x="2632" y="96"/>
                  </a:lnTo>
                  <a:cubicBezTo>
                    <a:pt x="2380" y="134"/>
                    <a:pt x="2125" y="149"/>
                    <a:pt x="1882" y="149"/>
                  </a:cubicBezTo>
                  <a:cubicBezTo>
                    <a:pt x="1287" y="149"/>
                    <a:pt x="759" y="60"/>
                    <a:pt x="489" y="0"/>
                  </a:cubicBezTo>
                  <a:close/>
                </a:path>
              </a:pathLst>
            </a:custGeom>
            <a:solidFill>
              <a:srgbClr val="FFAF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6"/>
            <p:cNvSpPr/>
            <p:nvPr/>
          </p:nvSpPr>
          <p:spPr>
            <a:xfrm>
              <a:off x="11809200" y="5921400"/>
              <a:ext cx="47350" cy="66100"/>
            </a:xfrm>
            <a:custGeom>
              <a:avLst/>
              <a:gdLst/>
              <a:ahLst/>
              <a:cxnLst/>
              <a:rect l="l" t="t" r="r" b="b"/>
              <a:pathLst>
                <a:path w="1894" h="2644" extrusionOk="0">
                  <a:moveTo>
                    <a:pt x="1239" y="0"/>
                  </a:moveTo>
                  <a:cubicBezTo>
                    <a:pt x="941" y="84"/>
                    <a:pt x="501" y="226"/>
                    <a:pt x="1" y="369"/>
                  </a:cubicBezTo>
                  <a:cubicBezTo>
                    <a:pt x="179" y="1262"/>
                    <a:pt x="703" y="2251"/>
                    <a:pt x="917" y="2643"/>
                  </a:cubicBezTo>
                  <a:cubicBezTo>
                    <a:pt x="1239" y="2441"/>
                    <a:pt x="1560" y="2215"/>
                    <a:pt x="1894" y="1989"/>
                  </a:cubicBezTo>
                  <a:cubicBezTo>
                    <a:pt x="1536" y="1310"/>
                    <a:pt x="1310" y="357"/>
                    <a:pt x="1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6"/>
            <p:cNvSpPr/>
            <p:nvPr/>
          </p:nvSpPr>
          <p:spPr>
            <a:xfrm>
              <a:off x="11225800" y="5512700"/>
              <a:ext cx="286950" cy="186675"/>
            </a:xfrm>
            <a:custGeom>
              <a:avLst/>
              <a:gdLst/>
              <a:ahLst/>
              <a:cxnLst/>
              <a:rect l="l" t="t" r="r" b="b"/>
              <a:pathLst>
                <a:path w="11478" h="7467" extrusionOk="0">
                  <a:moveTo>
                    <a:pt x="5656" y="1"/>
                  </a:moveTo>
                  <a:cubicBezTo>
                    <a:pt x="1846" y="1"/>
                    <a:pt x="0" y="4085"/>
                    <a:pt x="905" y="6692"/>
                  </a:cubicBezTo>
                  <a:lnTo>
                    <a:pt x="858" y="6692"/>
                  </a:lnTo>
                  <a:lnTo>
                    <a:pt x="893" y="6704"/>
                  </a:lnTo>
                  <a:cubicBezTo>
                    <a:pt x="905" y="6704"/>
                    <a:pt x="1560" y="6716"/>
                    <a:pt x="2072" y="7466"/>
                  </a:cubicBezTo>
                  <a:cubicBezTo>
                    <a:pt x="2072" y="7466"/>
                    <a:pt x="2429" y="5335"/>
                    <a:pt x="3751" y="4752"/>
                  </a:cubicBezTo>
                  <a:cubicBezTo>
                    <a:pt x="5060" y="4192"/>
                    <a:pt x="7811" y="3216"/>
                    <a:pt x="8037" y="1942"/>
                  </a:cubicBezTo>
                  <a:cubicBezTo>
                    <a:pt x="8037" y="1942"/>
                    <a:pt x="8561" y="2728"/>
                    <a:pt x="9513" y="3144"/>
                  </a:cubicBezTo>
                  <a:cubicBezTo>
                    <a:pt x="10085" y="3394"/>
                    <a:pt x="10895" y="3751"/>
                    <a:pt x="11478" y="4359"/>
                  </a:cubicBezTo>
                  <a:cubicBezTo>
                    <a:pt x="10716" y="2096"/>
                    <a:pt x="8585" y="1"/>
                    <a:pt x="5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6"/>
            <p:cNvSpPr/>
            <p:nvPr/>
          </p:nvSpPr>
          <p:spPr>
            <a:xfrm>
              <a:off x="11539525" y="5930025"/>
              <a:ext cx="93775" cy="97350"/>
            </a:xfrm>
            <a:custGeom>
              <a:avLst/>
              <a:gdLst/>
              <a:ahLst/>
              <a:cxnLst/>
              <a:rect l="l" t="t" r="r" b="b"/>
              <a:pathLst>
                <a:path w="3751" h="3894" extrusionOk="0">
                  <a:moveTo>
                    <a:pt x="2775" y="1"/>
                  </a:moveTo>
                  <a:cubicBezTo>
                    <a:pt x="1334" y="917"/>
                    <a:pt x="334" y="1965"/>
                    <a:pt x="1" y="2346"/>
                  </a:cubicBezTo>
                  <a:cubicBezTo>
                    <a:pt x="203" y="2632"/>
                    <a:pt x="620" y="3227"/>
                    <a:pt x="1108" y="3894"/>
                  </a:cubicBezTo>
                  <a:cubicBezTo>
                    <a:pt x="2036" y="2715"/>
                    <a:pt x="3287" y="1941"/>
                    <a:pt x="3751" y="1679"/>
                  </a:cubicBezTo>
                  <a:cubicBezTo>
                    <a:pt x="3477" y="1191"/>
                    <a:pt x="3132" y="596"/>
                    <a:pt x="2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6"/>
            <p:cNvSpPr/>
            <p:nvPr/>
          </p:nvSpPr>
          <p:spPr>
            <a:xfrm>
              <a:off x="11196625" y="5791625"/>
              <a:ext cx="93200" cy="98550"/>
            </a:xfrm>
            <a:custGeom>
              <a:avLst/>
              <a:gdLst/>
              <a:ahLst/>
              <a:cxnLst/>
              <a:rect l="l" t="t" r="r" b="b"/>
              <a:pathLst>
                <a:path w="3728" h="3942" extrusionOk="0">
                  <a:moveTo>
                    <a:pt x="2584" y="0"/>
                  </a:moveTo>
                  <a:cubicBezTo>
                    <a:pt x="2072" y="310"/>
                    <a:pt x="941" y="1143"/>
                    <a:pt x="1" y="2679"/>
                  </a:cubicBezTo>
                  <a:cubicBezTo>
                    <a:pt x="405" y="3108"/>
                    <a:pt x="798" y="3536"/>
                    <a:pt x="1179" y="3941"/>
                  </a:cubicBezTo>
                  <a:cubicBezTo>
                    <a:pt x="1548" y="3274"/>
                    <a:pt x="2537" y="1691"/>
                    <a:pt x="3727" y="1084"/>
                  </a:cubicBezTo>
                  <a:cubicBezTo>
                    <a:pt x="3382" y="750"/>
                    <a:pt x="3001" y="38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6"/>
            <p:cNvSpPr/>
            <p:nvPr/>
          </p:nvSpPr>
          <p:spPr>
            <a:xfrm>
              <a:off x="11357350" y="5817500"/>
              <a:ext cx="79800" cy="34800"/>
            </a:xfrm>
            <a:custGeom>
              <a:avLst/>
              <a:gdLst/>
              <a:ahLst/>
              <a:cxnLst/>
              <a:rect l="l" t="t" r="r" b="b"/>
              <a:pathLst>
                <a:path w="3192" h="1392" extrusionOk="0">
                  <a:moveTo>
                    <a:pt x="1" y="1"/>
                  </a:moveTo>
                  <a:lnTo>
                    <a:pt x="1" y="1108"/>
                  </a:lnTo>
                  <a:cubicBezTo>
                    <a:pt x="671" y="1324"/>
                    <a:pt x="1296" y="1391"/>
                    <a:pt x="1819" y="1391"/>
                  </a:cubicBezTo>
                  <a:cubicBezTo>
                    <a:pt x="2477" y="1391"/>
                    <a:pt x="2973" y="1286"/>
                    <a:pt x="3192" y="1239"/>
                  </a:cubicBezTo>
                  <a:lnTo>
                    <a:pt x="3037" y="239"/>
                  </a:lnTo>
                  <a:cubicBezTo>
                    <a:pt x="2706" y="285"/>
                    <a:pt x="2386" y="304"/>
                    <a:pt x="2086" y="304"/>
                  </a:cubicBezTo>
                  <a:cubicBezTo>
                    <a:pt x="1142" y="304"/>
                    <a:pt x="380" y="1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6"/>
            <p:cNvSpPr/>
            <p:nvPr/>
          </p:nvSpPr>
          <p:spPr>
            <a:xfrm>
              <a:off x="11311225" y="5851450"/>
              <a:ext cx="253925" cy="244400"/>
            </a:xfrm>
            <a:custGeom>
              <a:avLst/>
              <a:gdLst/>
              <a:ahLst/>
              <a:cxnLst/>
              <a:rect l="l" t="t" r="r" b="b"/>
              <a:pathLst>
                <a:path w="10157" h="9776" extrusionOk="0">
                  <a:moveTo>
                    <a:pt x="5263" y="0"/>
                  </a:moveTo>
                  <a:cubicBezTo>
                    <a:pt x="4096" y="4703"/>
                    <a:pt x="810" y="5346"/>
                    <a:pt x="0" y="5418"/>
                  </a:cubicBezTo>
                  <a:lnTo>
                    <a:pt x="1572" y="9775"/>
                  </a:lnTo>
                  <a:cubicBezTo>
                    <a:pt x="4049" y="9073"/>
                    <a:pt x="6251" y="7204"/>
                    <a:pt x="6251" y="7204"/>
                  </a:cubicBezTo>
                  <a:lnTo>
                    <a:pt x="8001" y="9049"/>
                  </a:lnTo>
                  <a:lnTo>
                    <a:pt x="8144" y="6132"/>
                  </a:lnTo>
                  <a:cubicBezTo>
                    <a:pt x="8144" y="6132"/>
                    <a:pt x="8668" y="5763"/>
                    <a:pt x="9013" y="5310"/>
                  </a:cubicBezTo>
                  <a:lnTo>
                    <a:pt x="9025" y="5322"/>
                  </a:lnTo>
                  <a:cubicBezTo>
                    <a:pt x="9252" y="5025"/>
                    <a:pt x="9490" y="4632"/>
                    <a:pt x="9704" y="4132"/>
                  </a:cubicBezTo>
                  <a:cubicBezTo>
                    <a:pt x="10156" y="3060"/>
                    <a:pt x="8335" y="917"/>
                    <a:pt x="7704" y="203"/>
                  </a:cubicBezTo>
                  <a:cubicBezTo>
                    <a:pt x="6668" y="72"/>
                    <a:pt x="5680" y="12"/>
                    <a:pt x="5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6"/>
            <p:cNvSpPr/>
            <p:nvPr/>
          </p:nvSpPr>
          <p:spPr>
            <a:xfrm>
              <a:off x="11308550" y="6135700"/>
              <a:ext cx="444125" cy="474525"/>
            </a:xfrm>
            <a:custGeom>
              <a:avLst/>
              <a:gdLst/>
              <a:ahLst/>
              <a:cxnLst/>
              <a:rect l="l" t="t" r="r" b="b"/>
              <a:pathLst>
                <a:path w="17765" h="18981" extrusionOk="0">
                  <a:moveTo>
                    <a:pt x="8966" y="1"/>
                  </a:moveTo>
                  <a:cubicBezTo>
                    <a:pt x="8478" y="965"/>
                    <a:pt x="7477" y="2525"/>
                    <a:pt x="5870" y="3239"/>
                  </a:cubicBezTo>
                  <a:cubicBezTo>
                    <a:pt x="5453" y="3425"/>
                    <a:pt x="5075" y="3502"/>
                    <a:pt x="4735" y="3502"/>
                  </a:cubicBezTo>
                  <a:cubicBezTo>
                    <a:pt x="3569" y="3502"/>
                    <a:pt x="2847" y="2600"/>
                    <a:pt x="2524" y="2084"/>
                  </a:cubicBezTo>
                  <a:cubicBezTo>
                    <a:pt x="2024" y="3156"/>
                    <a:pt x="941" y="5644"/>
                    <a:pt x="0" y="8645"/>
                  </a:cubicBezTo>
                  <a:cubicBezTo>
                    <a:pt x="1953" y="11657"/>
                    <a:pt x="3798" y="13836"/>
                    <a:pt x="5513" y="15407"/>
                  </a:cubicBezTo>
                  <a:cubicBezTo>
                    <a:pt x="7370" y="17086"/>
                    <a:pt x="9085" y="18051"/>
                    <a:pt x="10585" y="18539"/>
                  </a:cubicBezTo>
                  <a:cubicBezTo>
                    <a:pt x="11556" y="18856"/>
                    <a:pt x="12448" y="18980"/>
                    <a:pt x="13249" y="18980"/>
                  </a:cubicBezTo>
                  <a:cubicBezTo>
                    <a:pt x="15151" y="18980"/>
                    <a:pt x="16540" y="18282"/>
                    <a:pt x="17252" y="17812"/>
                  </a:cubicBezTo>
                  <a:cubicBezTo>
                    <a:pt x="17764" y="9133"/>
                    <a:pt x="16276" y="822"/>
                    <a:pt x="8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6"/>
            <p:cNvSpPr/>
            <p:nvPr/>
          </p:nvSpPr>
          <p:spPr>
            <a:xfrm>
              <a:off x="11325800" y="6135700"/>
              <a:ext cx="400375" cy="268225"/>
            </a:xfrm>
            <a:custGeom>
              <a:avLst/>
              <a:gdLst/>
              <a:ahLst/>
              <a:cxnLst/>
              <a:rect l="l" t="t" r="r" b="b"/>
              <a:pathLst>
                <a:path w="16015" h="10729" extrusionOk="0">
                  <a:moveTo>
                    <a:pt x="8276" y="1"/>
                  </a:moveTo>
                  <a:cubicBezTo>
                    <a:pt x="7788" y="965"/>
                    <a:pt x="6787" y="2525"/>
                    <a:pt x="5180" y="3239"/>
                  </a:cubicBezTo>
                  <a:cubicBezTo>
                    <a:pt x="4763" y="3425"/>
                    <a:pt x="4385" y="3502"/>
                    <a:pt x="4045" y="3502"/>
                  </a:cubicBezTo>
                  <a:cubicBezTo>
                    <a:pt x="2879" y="3502"/>
                    <a:pt x="2157" y="2600"/>
                    <a:pt x="1834" y="2084"/>
                  </a:cubicBezTo>
                  <a:cubicBezTo>
                    <a:pt x="1465" y="2882"/>
                    <a:pt x="727" y="4537"/>
                    <a:pt x="1" y="6597"/>
                  </a:cubicBezTo>
                  <a:cubicBezTo>
                    <a:pt x="1541" y="8253"/>
                    <a:pt x="4509" y="10728"/>
                    <a:pt x="8599" y="10728"/>
                  </a:cubicBezTo>
                  <a:cubicBezTo>
                    <a:pt x="10770" y="10728"/>
                    <a:pt x="13257" y="10031"/>
                    <a:pt x="16015" y="8145"/>
                  </a:cubicBezTo>
                  <a:cubicBezTo>
                    <a:pt x="14991" y="3751"/>
                    <a:pt x="12693" y="489"/>
                    <a:pt x="8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6"/>
            <p:cNvSpPr/>
            <p:nvPr/>
          </p:nvSpPr>
          <p:spPr>
            <a:xfrm>
              <a:off x="11325800" y="6136000"/>
              <a:ext cx="308100" cy="267625"/>
            </a:xfrm>
            <a:custGeom>
              <a:avLst/>
              <a:gdLst/>
              <a:ahLst/>
              <a:cxnLst/>
              <a:rect l="l" t="t" r="r" b="b"/>
              <a:pathLst>
                <a:path w="12324" h="10705" extrusionOk="0">
                  <a:moveTo>
                    <a:pt x="8276" y="1"/>
                  </a:moveTo>
                  <a:cubicBezTo>
                    <a:pt x="7788" y="965"/>
                    <a:pt x="6787" y="2537"/>
                    <a:pt x="5180" y="3251"/>
                  </a:cubicBezTo>
                  <a:cubicBezTo>
                    <a:pt x="4767" y="3432"/>
                    <a:pt x="4393" y="3507"/>
                    <a:pt x="4055" y="3507"/>
                  </a:cubicBezTo>
                  <a:cubicBezTo>
                    <a:pt x="2883" y="3507"/>
                    <a:pt x="2158" y="2602"/>
                    <a:pt x="1834" y="2084"/>
                  </a:cubicBezTo>
                  <a:cubicBezTo>
                    <a:pt x="1465" y="2894"/>
                    <a:pt x="727" y="4537"/>
                    <a:pt x="1" y="6597"/>
                  </a:cubicBezTo>
                  <a:cubicBezTo>
                    <a:pt x="1441" y="8156"/>
                    <a:pt x="4156" y="10430"/>
                    <a:pt x="7859" y="10704"/>
                  </a:cubicBezTo>
                  <a:cubicBezTo>
                    <a:pt x="12324" y="8109"/>
                    <a:pt x="12121" y="3823"/>
                    <a:pt x="11312" y="905"/>
                  </a:cubicBezTo>
                  <a:cubicBezTo>
                    <a:pt x="10431" y="429"/>
                    <a:pt x="9419" y="120"/>
                    <a:pt x="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6"/>
            <p:cNvSpPr/>
            <p:nvPr/>
          </p:nvSpPr>
          <p:spPr>
            <a:xfrm>
              <a:off x="11353800" y="6135700"/>
              <a:ext cx="210450" cy="157725"/>
            </a:xfrm>
            <a:custGeom>
              <a:avLst/>
              <a:gdLst/>
              <a:ahLst/>
              <a:cxnLst/>
              <a:rect l="l" t="t" r="r" b="b"/>
              <a:pathLst>
                <a:path w="8418" h="6309" extrusionOk="0">
                  <a:moveTo>
                    <a:pt x="7144" y="1"/>
                  </a:moveTo>
                  <a:cubicBezTo>
                    <a:pt x="6656" y="965"/>
                    <a:pt x="5655" y="2525"/>
                    <a:pt x="4048" y="3239"/>
                  </a:cubicBezTo>
                  <a:cubicBezTo>
                    <a:pt x="3631" y="3425"/>
                    <a:pt x="3253" y="3502"/>
                    <a:pt x="2913" y="3502"/>
                  </a:cubicBezTo>
                  <a:cubicBezTo>
                    <a:pt x="1747" y="3502"/>
                    <a:pt x="1025" y="2600"/>
                    <a:pt x="702" y="2084"/>
                  </a:cubicBezTo>
                  <a:cubicBezTo>
                    <a:pt x="607" y="2275"/>
                    <a:pt x="500" y="2513"/>
                    <a:pt x="381" y="2787"/>
                  </a:cubicBezTo>
                  <a:cubicBezTo>
                    <a:pt x="167" y="3644"/>
                    <a:pt x="0" y="4823"/>
                    <a:pt x="583" y="5382"/>
                  </a:cubicBezTo>
                  <a:cubicBezTo>
                    <a:pt x="749" y="5544"/>
                    <a:pt x="903" y="5610"/>
                    <a:pt x="1045" y="5610"/>
                  </a:cubicBezTo>
                  <a:cubicBezTo>
                    <a:pt x="1731" y="5610"/>
                    <a:pt x="2131" y="4049"/>
                    <a:pt x="2131" y="4049"/>
                  </a:cubicBezTo>
                  <a:cubicBezTo>
                    <a:pt x="2131" y="4049"/>
                    <a:pt x="2191" y="6085"/>
                    <a:pt x="3179" y="6299"/>
                  </a:cubicBezTo>
                  <a:cubicBezTo>
                    <a:pt x="3214" y="6306"/>
                    <a:pt x="3247" y="6309"/>
                    <a:pt x="3280" y="6309"/>
                  </a:cubicBezTo>
                  <a:cubicBezTo>
                    <a:pt x="4194" y="6309"/>
                    <a:pt x="4393" y="3835"/>
                    <a:pt x="4393" y="3835"/>
                  </a:cubicBezTo>
                  <a:cubicBezTo>
                    <a:pt x="4393" y="3835"/>
                    <a:pt x="4712" y="5051"/>
                    <a:pt x="5448" y="5051"/>
                  </a:cubicBezTo>
                  <a:cubicBezTo>
                    <a:pt x="5466" y="5051"/>
                    <a:pt x="5483" y="5050"/>
                    <a:pt x="5501" y="5049"/>
                  </a:cubicBezTo>
                  <a:cubicBezTo>
                    <a:pt x="6275" y="4978"/>
                    <a:pt x="6668" y="3465"/>
                    <a:pt x="6715" y="2096"/>
                  </a:cubicBezTo>
                  <a:cubicBezTo>
                    <a:pt x="6715" y="2096"/>
                    <a:pt x="6977" y="2942"/>
                    <a:pt x="7560" y="2942"/>
                  </a:cubicBezTo>
                  <a:cubicBezTo>
                    <a:pt x="8061" y="2942"/>
                    <a:pt x="8418" y="1739"/>
                    <a:pt x="7846" y="108"/>
                  </a:cubicBezTo>
                  <a:cubicBezTo>
                    <a:pt x="7620" y="60"/>
                    <a:pt x="7382" y="25"/>
                    <a:pt x="7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6"/>
            <p:cNvSpPr/>
            <p:nvPr/>
          </p:nvSpPr>
          <p:spPr>
            <a:xfrm>
              <a:off x="11448750" y="5664875"/>
              <a:ext cx="76225" cy="51150"/>
            </a:xfrm>
            <a:custGeom>
              <a:avLst/>
              <a:gdLst/>
              <a:ahLst/>
              <a:cxnLst/>
              <a:rect l="l" t="t" r="r" b="b"/>
              <a:pathLst>
                <a:path w="3049" h="2046" extrusionOk="0">
                  <a:moveTo>
                    <a:pt x="1787" y="0"/>
                  </a:moveTo>
                  <a:cubicBezTo>
                    <a:pt x="1589" y="0"/>
                    <a:pt x="1379" y="101"/>
                    <a:pt x="1191" y="284"/>
                  </a:cubicBezTo>
                  <a:cubicBezTo>
                    <a:pt x="726" y="736"/>
                    <a:pt x="0" y="2046"/>
                    <a:pt x="0" y="2046"/>
                  </a:cubicBezTo>
                  <a:lnTo>
                    <a:pt x="2167" y="1617"/>
                  </a:lnTo>
                  <a:cubicBezTo>
                    <a:pt x="2977" y="1355"/>
                    <a:pt x="3048" y="284"/>
                    <a:pt x="3048" y="284"/>
                  </a:cubicBezTo>
                  <a:lnTo>
                    <a:pt x="3048" y="284"/>
                  </a:lnTo>
                  <a:cubicBezTo>
                    <a:pt x="2739" y="629"/>
                    <a:pt x="2453" y="653"/>
                    <a:pt x="2453" y="653"/>
                  </a:cubicBezTo>
                  <a:cubicBezTo>
                    <a:pt x="2320" y="200"/>
                    <a:pt x="2066"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6"/>
            <p:cNvSpPr/>
            <p:nvPr/>
          </p:nvSpPr>
          <p:spPr>
            <a:xfrm>
              <a:off x="11448750" y="5677050"/>
              <a:ext cx="58950" cy="50950"/>
            </a:xfrm>
            <a:custGeom>
              <a:avLst/>
              <a:gdLst/>
              <a:ahLst/>
              <a:cxnLst/>
              <a:rect l="l" t="t" r="r" b="b"/>
              <a:pathLst>
                <a:path w="2358" h="2038" extrusionOk="0">
                  <a:moveTo>
                    <a:pt x="1550" y="1"/>
                  </a:moveTo>
                  <a:cubicBezTo>
                    <a:pt x="1263" y="1"/>
                    <a:pt x="956" y="160"/>
                    <a:pt x="714" y="380"/>
                  </a:cubicBezTo>
                  <a:cubicBezTo>
                    <a:pt x="191" y="856"/>
                    <a:pt x="0" y="1559"/>
                    <a:pt x="0" y="1559"/>
                  </a:cubicBezTo>
                  <a:cubicBezTo>
                    <a:pt x="345" y="1907"/>
                    <a:pt x="666" y="2037"/>
                    <a:pt x="954" y="2037"/>
                  </a:cubicBezTo>
                  <a:cubicBezTo>
                    <a:pt x="1805" y="2037"/>
                    <a:pt x="2358" y="892"/>
                    <a:pt x="2358" y="892"/>
                  </a:cubicBezTo>
                  <a:cubicBezTo>
                    <a:pt x="2220" y="238"/>
                    <a:pt x="1899" y="1"/>
                    <a:pt x="15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6"/>
            <p:cNvSpPr/>
            <p:nvPr/>
          </p:nvSpPr>
          <p:spPr>
            <a:xfrm>
              <a:off x="11448750" y="5682975"/>
              <a:ext cx="36025" cy="44675"/>
            </a:xfrm>
            <a:custGeom>
              <a:avLst/>
              <a:gdLst/>
              <a:ahLst/>
              <a:cxnLst/>
              <a:rect l="l" t="t" r="r" b="b"/>
              <a:pathLst>
                <a:path w="1441" h="1787" extrusionOk="0">
                  <a:moveTo>
                    <a:pt x="869" y="0"/>
                  </a:moveTo>
                  <a:cubicBezTo>
                    <a:pt x="810" y="36"/>
                    <a:pt x="750" y="84"/>
                    <a:pt x="714" y="131"/>
                  </a:cubicBezTo>
                  <a:cubicBezTo>
                    <a:pt x="191" y="619"/>
                    <a:pt x="0" y="1298"/>
                    <a:pt x="0" y="1298"/>
                  </a:cubicBezTo>
                  <a:cubicBezTo>
                    <a:pt x="310" y="1620"/>
                    <a:pt x="607" y="1751"/>
                    <a:pt x="869" y="1786"/>
                  </a:cubicBezTo>
                  <a:cubicBezTo>
                    <a:pt x="1215" y="1620"/>
                    <a:pt x="1441" y="1274"/>
                    <a:pt x="1441" y="893"/>
                  </a:cubicBezTo>
                  <a:cubicBezTo>
                    <a:pt x="1441" y="500"/>
                    <a:pt x="1203" y="155"/>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6"/>
            <p:cNvSpPr/>
            <p:nvPr/>
          </p:nvSpPr>
          <p:spPr>
            <a:xfrm>
              <a:off x="11310925" y="5663575"/>
              <a:ext cx="86950" cy="50075"/>
            </a:xfrm>
            <a:custGeom>
              <a:avLst/>
              <a:gdLst/>
              <a:ahLst/>
              <a:cxnLst/>
              <a:rect l="l" t="t" r="r" b="b"/>
              <a:pathLst>
                <a:path w="3478" h="2003" extrusionOk="0">
                  <a:moveTo>
                    <a:pt x="1776" y="1"/>
                  </a:moveTo>
                  <a:cubicBezTo>
                    <a:pt x="1157" y="1"/>
                    <a:pt x="680" y="465"/>
                    <a:pt x="536" y="753"/>
                  </a:cubicBezTo>
                  <a:lnTo>
                    <a:pt x="1" y="514"/>
                  </a:lnTo>
                  <a:lnTo>
                    <a:pt x="1" y="514"/>
                  </a:lnTo>
                  <a:cubicBezTo>
                    <a:pt x="1" y="515"/>
                    <a:pt x="453" y="1741"/>
                    <a:pt x="1489" y="1765"/>
                  </a:cubicBezTo>
                  <a:lnTo>
                    <a:pt x="3477" y="2003"/>
                  </a:lnTo>
                  <a:cubicBezTo>
                    <a:pt x="3477" y="2003"/>
                    <a:pt x="3322" y="669"/>
                    <a:pt x="2417" y="169"/>
                  </a:cubicBezTo>
                  <a:cubicBezTo>
                    <a:pt x="2193" y="50"/>
                    <a:pt x="1977" y="1"/>
                    <a:pt x="1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6"/>
            <p:cNvSpPr/>
            <p:nvPr/>
          </p:nvSpPr>
          <p:spPr>
            <a:xfrm>
              <a:off x="11333250" y="5675850"/>
              <a:ext cx="65200" cy="48000"/>
            </a:xfrm>
            <a:custGeom>
              <a:avLst/>
              <a:gdLst/>
              <a:ahLst/>
              <a:cxnLst/>
              <a:rect l="l" t="t" r="r" b="b"/>
              <a:pathLst>
                <a:path w="2608" h="1920" extrusionOk="0">
                  <a:moveTo>
                    <a:pt x="1111" y="1"/>
                  </a:moveTo>
                  <a:cubicBezTo>
                    <a:pt x="502" y="1"/>
                    <a:pt x="98" y="601"/>
                    <a:pt x="0" y="904"/>
                  </a:cubicBezTo>
                  <a:cubicBezTo>
                    <a:pt x="0" y="904"/>
                    <a:pt x="632" y="1919"/>
                    <a:pt x="1577" y="1919"/>
                  </a:cubicBezTo>
                  <a:cubicBezTo>
                    <a:pt x="1890" y="1919"/>
                    <a:pt x="2238" y="1808"/>
                    <a:pt x="2608" y="1512"/>
                  </a:cubicBezTo>
                  <a:cubicBezTo>
                    <a:pt x="2608" y="1512"/>
                    <a:pt x="2382" y="476"/>
                    <a:pt x="1536" y="95"/>
                  </a:cubicBezTo>
                  <a:cubicBezTo>
                    <a:pt x="1386" y="29"/>
                    <a:pt x="1243" y="1"/>
                    <a:pt x="1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6"/>
            <p:cNvSpPr/>
            <p:nvPr/>
          </p:nvSpPr>
          <p:spPr>
            <a:xfrm>
              <a:off x="11333250" y="5675850"/>
              <a:ext cx="42875" cy="44950"/>
            </a:xfrm>
            <a:custGeom>
              <a:avLst/>
              <a:gdLst/>
              <a:ahLst/>
              <a:cxnLst/>
              <a:rect l="l" t="t" r="r" b="b"/>
              <a:pathLst>
                <a:path w="1715" h="1798" extrusionOk="0">
                  <a:moveTo>
                    <a:pt x="1108" y="0"/>
                  </a:moveTo>
                  <a:cubicBezTo>
                    <a:pt x="507" y="0"/>
                    <a:pt x="100" y="606"/>
                    <a:pt x="0" y="904"/>
                  </a:cubicBezTo>
                  <a:cubicBezTo>
                    <a:pt x="0" y="904"/>
                    <a:pt x="393" y="1535"/>
                    <a:pt x="1013" y="1797"/>
                  </a:cubicBezTo>
                  <a:cubicBezTo>
                    <a:pt x="1417" y="1666"/>
                    <a:pt x="1715" y="1285"/>
                    <a:pt x="1715" y="845"/>
                  </a:cubicBezTo>
                  <a:cubicBezTo>
                    <a:pt x="1715" y="500"/>
                    <a:pt x="1524" y="190"/>
                    <a:pt x="1251" y="12"/>
                  </a:cubicBezTo>
                  <a:cubicBezTo>
                    <a:pt x="1202" y="4"/>
                    <a:pt x="1154"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6"/>
            <p:cNvSpPr/>
            <p:nvPr/>
          </p:nvSpPr>
          <p:spPr>
            <a:xfrm>
              <a:off x="11380875" y="5750825"/>
              <a:ext cx="33950" cy="37700"/>
            </a:xfrm>
            <a:custGeom>
              <a:avLst/>
              <a:gdLst/>
              <a:ahLst/>
              <a:cxnLst/>
              <a:rect l="l" t="t" r="r" b="b"/>
              <a:pathLst>
                <a:path w="1358" h="1508" extrusionOk="0">
                  <a:moveTo>
                    <a:pt x="215" y="1"/>
                  </a:moveTo>
                  <a:cubicBezTo>
                    <a:pt x="0" y="763"/>
                    <a:pt x="358" y="1394"/>
                    <a:pt x="1072" y="1489"/>
                  </a:cubicBezTo>
                  <a:cubicBezTo>
                    <a:pt x="1108" y="1501"/>
                    <a:pt x="1141" y="1507"/>
                    <a:pt x="1172" y="1507"/>
                  </a:cubicBezTo>
                  <a:cubicBezTo>
                    <a:pt x="1203" y="1507"/>
                    <a:pt x="1233" y="1501"/>
                    <a:pt x="1263" y="1489"/>
                  </a:cubicBezTo>
                  <a:cubicBezTo>
                    <a:pt x="1322" y="1358"/>
                    <a:pt x="1358" y="1227"/>
                    <a:pt x="1358" y="1073"/>
                  </a:cubicBezTo>
                  <a:cubicBezTo>
                    <a:pt x="1358" y="942"/>
                    <a:pt x="1322" y="834"/>
                    <a:pt x="1298" y="715"/>
                  </a:cubicBezTo>
                  <a:cubicBezTo>
                    <a:pt x="596" y="525"/>
                    <a:pt x="215" y="1"/>
                    <a:pt x="215" y="1"/>
                  </a:cubicBezTo>
                  <a:close/>
                </a:path>
              </a:pathLst>
            </a:custGeom>
            <a:solidFill>
              <a:srgbClr val="FF8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6"/>
            <p:cNvSpPr/>
            <p:nvPr/>
          </p:nvSpPr>
          <p:spPr>
            <a:xfrm>
              <a:off x="11394575" y="5758275"/>
              <a:ext cx="35150" cy="12150"/>
            </a:xfrm>
            <a:custGeom>
              <a:avLst/>
              <a:gdLst/>
              <a:ahLst/>
              <a:cxnLst/>
              <a:rect l="l" t="t" r="r" b="b"/>
              <a:pathLst>
                <a:path w="1406" h="486" extrusionOk="0">
                  <a:moveTo>
                    <a:pt x="441" y="1"/>
                  </a:moveTo>
                  <a:cubicBezTo>
                    <a:pt x="298" y="1"/>
                    <a:pt x="143" y="1"/>
                    <a:pt x="0" y="48"/>
                  </a:cubicBezTo>
                  <a:cubicBezTo>
                    <a:pt x="268" y="262"/>
                    <a:pt x="698" y="486"/>
                    <a:pt x="1224" y="486"/>
                  </a:cubicBezTo>
                  <a:cubicBezTo>
                    <a:pt x="1283" y="486"/>
                    <a:pt x="1343" y="483"/>
                    <a:pt x="1405" y="477"/>
                  </a:cubicBezTo>
                  <a:cubicBezTo>
                    <a:pt x="1191" y="167"/>
                    <a:pt x="810"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6"/>
            <p:cNvSpPr/>
            <p:nvPr/>
          </p:nvSpPr>
          <p:spPr>
            <a:xfrm>
              <a:off x="11435950" y="5638900"/>
              <a:ext cx="11925" cy="20875"/>
            </a:xfrm>
            <a:custGeom>
              <a:avLst/>
              <a:gdLst/>
              <a:ahLst/>
              <a:cxnLst/>
              <a:rect l="l" t="t" r="r" b="b"/>
              <a:pathLst>
                <a:path w="477" h="835" extrusionOk="0">
                  <a:moveTo>
                    <a:pt x="250" y="1"/>
                  </a:moveTo>
                  <a:cubicBezTo>
                    <a:pt x="246" y="1"/>
                    <a:pt x="242" y="1"/>
                    <a:pt x="238" y="1"/>
                  </a:cubicBezTo>
                  <a:cubicBezTo>
                    <a:pt x="107" y="1"/>
                    <a:pt x="0" y="180"/>
                    <a:pt x="0" y="418"/>
                  </a:cubicBezTo>
                  <a:cubicBezTo>
                    <a:pt x="0" y="644"/>
                    <a:pt x="107" y="835"/>
                    <a:pt x="238" y="835"/>
                  </a:cubicBezTo>
                  <a:cubicBezTo>
                    <a:pt x="369" y="835"/>
                    <a:pt x="476" y="656"/>
                    <a:pt x="476" y="418"/>
                  </a:cubicBezTo>
                  <a:cubicBezTo>
                    <a:pt x="476" y="187"/>
                    <a:pt x="376" y="1"/>
                    <a:pt x="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6"/>
            <p:cNvSpPr/>
            <p:nvPr/>
          </p:nvSpPr>
          <p:spPr>
            <a:xfrm>
              <a:off x="11859800" y="5670475"/>
              <a:ext cx="80700" cy="346200"/>
            </a:xfrm>
            <a:custGeom>
              <a:avLst/>
              <a:gdLst/>
              <a:ahLst/>
              <a:cxnLst/>
              <a:rect l="l" t="t" r="r" b="b"/>
              <a:pathLst>
                <a:path w="3228" h="13848" extrusionOk="0">
                  <a:moveTo>
                    <a:pt x="318" y="1"/>
                  </a:moveTo>
                  <a:cubicBezTo>
                    <a:pt x="288" y="1"/>
                    <a:pt x="250" y="4"/>
                    <a:pt x="203" y="12"/>
                  </a:cubicBezTo>
                  <a:cubicBezTo>
                    <a:pt x="24" y="60"/>
                    <a:pt x="1" y="119"/>
                    <a:pt x="1" y="119"/>
                  </a:cubicBezTo>
                  <a:lnTo>
                    <a:pt x="48" y="310"/>
                  </a:lnTo>
                  <a:lnTo>
                    <a:pt x="2787" y="13788"/>
                  </a:lnTo>
                  <a:lnTo>
                    <a:pt x="2799" y="13847"/>
                  </a:lnTo>
                  <a:lnTo>
                    <a:pt x="3227" y="13752"/>
                  </a:lnTo>
                  <a:lnTo>
                    <a:pt x="3215" y="13692"/>
                  </a:lnTo>
                  <a:lnTo>
                    <a:pt x="477" y="227"/>
                  </a:lnTo>
                  <a:lnTo>
                    <a:pt x="429" y="36"/>
                  </a:lnTo>
                  <a:cubicBezTo>
                    <a:pt x="438" y="36"/>
                    <a:pt x="419"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6"/>
            <p:cNvSpPr/>
            <p:nvPr/>
          </p:nvSpPr>
          <p:spPr>
            <a:xfrm>
              <a:off x="11966650" y="5689700"/>
              <a:ext cx="145900" cy="57875"/>
            </a:xfrm>
            <a:custGeom>
              <a:avLst/>
              <a:gdLst/>
              <a:ahLst/>
              <a:cxnLst/>
              <a:rect l="l" t="t" r="r" b="b"/>
              <a:pathLst>
                <a:path w="5836" h="2315" extrusionOk="0">
                  <a:moveTo>
                    <a:pt x="2734" y="0"/>
                  </a:moveTo>
                  <a:cubicBezTo>
                    <a:pt x="2644" y="0"/>
                    <a:pt x="2555" y="2"/>
                    <a:pt x="2466" y="5"/>
                  </a:cubicBezTo>
                  <a:cubicBezTo>
                    <a:pt x="1620" y="41"/>
                    <a:pt x="799" y="231"/>
                    <a:pt x="1" y="481"/>
                  </a:cubicBezTo>
                  <a:lnTo>
                    <a:pt x="334" y="2172"/>
                  </a:lnTo>
                  <a:cubicBezTo>
                    <a:pt x="1144" y="1910"/>
                    <a:pt x="1966" y="1732"/>
                    <a:pt x="2811" y="1696"/>
                  </a:cubicBezTo>
                  <a:cubicBezTo>
                    <a:pt x="2912" y="1691"/>
                    <a:pt x="3013" y="1688"/>
                    <a:pt x="3115" y="1688"/>
                  </a:cubicBezTo>
                  <a:cubicBezTo>
                    <a:pt x="3997" y="1688"/>
                    <a:pt x="4906" y="1877"/>
                    <a:pt x="5835" y="2315"/>
                  </a:cubicBezTo>
                  <a:lnTo>
                    <a:pt x="5490" y="636"/>
                  </a:lnTo>
                  <a:cubicBezTo>
                    <a:pt x="4558" y="170"/>
                    <a:pt x="3636" y="0"/>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6"/>
            <p:cNvSpPr/>
            <p:nvPr/>
          </p:nvSpPr>
          <p:spPr>
            <a:xfrm>
              <a:off x="11975000" y="5731900"/>
              <a:ext cx="145875" cy="57650"/>
            </a:xfrm>
            <a:custGeom>
              <a:avLst/>
              <a:gdLst/>
              <a:ahLst/>
              <a:cxnLst/>
              <a:rect l="l" t="t" r="r" b="b"/>
              <a:pathLst>
                <a:path w="5835" h="2306" extrusionOk="0">
                  <a:moveTo>
                    <a:pt x="2781" y="0"/>
                  </a:moveTo>
                  <a:cubicBezTo>
                    <a:pt x="2679" y="0"/>
                    <a:pt x="2578" y="3"/>
                    <a:pt x="2477" y="8"/>
                  </a:cubicBezTo>
                  <a:cubicBezTo>
                    <a:pt x="1632" y="32"/>
                    <a:pt x="810" y="222"/>
                    <a:pt x="0" y="484"/>
                  </a:cubicBezTo>
                  <a:lnTo>
                    <a:pt x="346" y="2163"/>
                  </a:lnTo>
                  <a:cubicBezTo>
                    <a:pt x="1155" y="1913"/>
                    <a:pt x="1965" y="1734"/>
                    <a:pt x="2822" y="1687"/>
                  </a:cubicBezTo>
                  <a:cubicBezTo>
                    <a:pt x="2923" y="1682"/>
                    <a:pt x="3024" y="1679"/>
                    <a:pt x="3126" y="1679"/>
                  </a:cubicBezTo>
                  <a:cubicBezTo>
                    <a:pt x="4008" y="1679"/>
                    <a:pt x="4916" y="1868"/>
                    <a:pt x="5834" y="2306"/>
                  </a:cubicBezTo>
                  <a:lnTo>
                    <a:pt x="5501" y="627"/>
                  </a:lnTo>
                  <a:cubicBezTo>
                    <a:pt x="4572" y="189"/>
                    <a:pt x="3663" y="0"/>
                    <a:pt x="27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6"/>
            <p:cNvSpPr/>
            <p:nvPr/>
          </p:nvSpPr>
          <p:spPr>
            <a:xfrm>
              <a:off x="11983625" y="5773875"/>
              <a:ext cx="145875" cy="57950"/>
            </a:xfrm>
            <a:custGeom>
              <a:avLst/>
              <a:gdLst/>
              <a:ahLst/>
              <a:cxnLst/>
              <a:rect l="l" t="t" r="r" b="b"/>
              <a:pathLst>
                <a:path w="5835" h="2318" extrusionOk="0">
                  <a:moveTo>
                    <a:pt x="2781" y="0"/>
                  </a:moveTo>
                  <a:cubicBezTo>
                    <a:pt x="2679" y="0"/>
                    <a:pt x="2578" y="3"/>
                    <a:pt x="2477" y="8"/>
                  </a:cubicBezTo>
                  <a:cubicBezTo>
                    <a:pt x="1620" y="31"/>
                    <a:pt x="810" y="234"/>
                    <a:pt x="1" y="484"/>
                  </a:cubicBezTo>
                  <a:lnTo>
                    <a:pt x="346" y="2163"/>
                  </a:lnTo>
                  <a:cubicBezTo>
                    <a:pt x="1144" y="1913"/>
                    <a:pt x="1965" y="1734"/>
                    <a:pt x="2811" y="1686"/>
                  </a:cubicBezTo>
                  <a:cubicBezTo>
                    <a:pt x="2912" y="1682"/>
                    <a:pt x="3014" y="1679"/>
                    <a:pt x="3117" y="1679"/>
                  </a:cubicBezTo>
                  <a:cubicBezTo>
                    <a:pt x="4007" y="1679"/>
                    <a:pt x="4916" y="1869"/>
                    <a:pt x="5835" y="2317"/>
                  </a:cubicBezTo>
                  <a:lnTo>
                    <a:pt x="5489" y="627"/>
                  </a:lnTo>
                  <a:cubicBezTo>
                    <a:pt x="4571" y="189"/>
                    <a:pt x="3663"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6"/>
            <p:cNvSpPr/>
            <p:nvPr/>
          </p:nvSpPr>
          <p:spPr>
            <a:xfrm>
              <a:off x="11980950" y="5765125"/>
              <a:ext cx="54200" cy="62825"/>
            </a:xfrm>
            <a:custGeom>
              <a:avLst/>
              <a:gdLst/>
              <a:ahLst/>
              <a:cxnLst/>
              <a:rect l="l" t="t" r="r" b="b"/>
              <a:pathLst>
                <a:path w="2168" h="2513" extrusionOk="0">
                  <a:moveTo>
                    <a:pt x="1822" y="0"/>
                  </a:moveTo>
                  <a:lnTo>
                    <a:pt x="0" y="358"/>
                  </a:lnTo>
                  <a:lnTo>
                    <a:pt x="453" y="2513"/>
                  </a:lnTo>
                  <a:lnTo>
                    <a:pt x="2167" y="1679"/>
                  </a:lnTo>
                  <a:lnTo>
                    <a:pt x="1822" y="0"/>
                  </a:lnTo>
                  <a:close/>
                </a:path>
              </a:pathLst>
            </a:custGeom>
            <a:solidFill>
              <a:srgbClr val="4D7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6"/>
            <p:cNvSpPr/>
            <p:nvPr/>
          </p:nvSpPr>
          <p:spPr>
            <a:xfrm>
              <a:off x="11872000" y="5665225"/>
              <a:ext cx="145875" cy="57650"/>
            </a:xfrm>
            <a:custGeom>
              <a:avLst/>
              <a:gdLst/>
              <a:ahLst/>
              <a:cxnLst/>
              <a:rect l="l" t="t" r="r" b="b"/>
              <a:pathLst>
                <a:path w="5835" h="2306" extrusionOk="0">
                  <a:moveTo>
                    <a:pt x="2781" y="0"/>
                  </a:moveTo>
                  <a:cubicBezTo>
                    <a:pt x="2680" y="0"/>
                    <a:pt x="2578" y="3"/>
                    <a:pt x="2477" y="8"/>
                  </a:cubicBezTo>
                  <a:cubicBezTo>
                    <a:pt x="1620" y="32"/>
                    <a:pt x="810" y="222"/>
                    <a:pt x="1" y="484"/>
                  </a:cubicBezTo>
                  <a:lnTo>
                    <a:pt x="346" y="2163"/>
                  </a:lnTo>
                  <a:cubicBezTo>
                    <a:pt x="1144" y="1913"/>
                    <a:pt x="1965" y="1734"/>
                    <a:pt x="2811" y="1687"/>
                  </a:cubicBezTo>
                  <a:cubicBezTo>
                    <a:pt x="2913" y="1682"/>
                    <a:pt x="3015" y="1679"/>
                    <a:pt x="3118" y="1679"/>
                  </a:cubicBezTo>
                  <a:cubicBezTo>
                    <a:pt x="4008" y="1679"/>
                    <a:pt x="4917" y="1868"/>
                    <a:pt x="5835" y="2306"/>
                  </a:cubicBezTo>
                  <a:lnTo>
                    <a:pt x="5490" y="627"/>
                  </a:lnTo>
                  <a:cubicBezTo>
                    <a:pt x="4582" y="189"/>
                    <a:pt x="3665" y="0"/>
                    <a:pt x="2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6"/>
            <p:cNvSpPr/>
            <p:nvPr/>
          </p:nvSpPr>
          <p:spPr>
            <a:xfrm>
              <a:off x="11880650" y="5707200"/>
              <a:ext cx="145875" cy="57950"/>
            </a:xfrm>
            <a:custGeom>
              <a:avLst/>
              <a:gdLst/>
              <a:ahLst/>
              <a:cxnLst/>
              <a:rect l="l" t="t" r="r" b="b"/>
              <a:pathLst>
                <a:path w="5835" h="2318" extrusionOk="0">
                  <a:moveTo>
                    <a:pt x="2772" y="0"/>
                  </a:moveTo>
                  <a:cubicBezTo>
                    <a:pt x="2669" y="0"/>
                    <a:pt x="2567" y="3"/>
                    <a:pt x="2465" y="8"/>
                  </a:cubicBezTo>
                  <a:cubicBezTo>
                    <a:pt x="1619" y="31"/>
                    <a:pt x="798" y="234"/>
                    <a:pt x="0" y="484"/>
                  </a:cubicBezTo>
                  <a:lnTo>
                    <a:pt x="345" y="2163"/>
                  </a:lnTo>
                  <a:cubicBezTo>
                    <a:pt x="1143" y="1913"/>
                    <a:pt x="1965" y="1734"/>
                    <a:pt x="2810" y="1686"/>
                  </a:cubicBezTo>
                  <a:cubicBezTo>
                    <a:pt x="2891" y="1684"/>
                    <a:pt x="2972" y="1682"/>
                    <a:pt x="3053" y="1682"/>
                  </a:cubicBezTo>
                  <a:cubicBezTo>
                    <a:pt x="3964" y="1682"/>
                    <a:pt x="4894" y="1869"/>
                    <a:pt x="5834" y="2317"/>
                  </a:cubicBezTo>
                  <a:lnTo>
                    <a:pt x="5489" y="627"/>
                  </a:lnTo>
                  <a:cubicBezTo>
                    <a:pt x="4571" y="189"/>
                    <a:pt x="3662" y="0"/>
                    <a:pt x="27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6"/>
            <p:cNvSpPr/>
            <p:nvPr/>
          </p:nvSpPr>
          <p:spPr>
            <a:xfrm>
              <a:off x="11889275" y="5749250"/>
              <a:ext cx="145875" cy="57875"/>
            </a:xfrm>
            <a:custGeom>
              <a:avLst/>
              <a:gdLst/>
              <a:ahLst/>
              <a:cxnLst/>
              <a:rect l="l" t="t" r="r" b="b"/>
              <a:pathLst>
                <a:path w="5835" h="2315" extrusionOk="0">
                  <a:moveTo>
                    <a:pt x="2708" y="0"/>
                  </a:moveTo>
                  <a:cubicBezTo>
                    <a:pt x="2627" y="0"/>
                    <a:pt x="2546" y="2"/>
                    <a:pt x="2465" y="4"/>
                  </a:cubicBezTo>
                  <a:cubicBezTo>
                    <a:pt x="1620" y="40"/>
                    <a:pt x="798" y="231"/>
                    <a:pt x="0" y="481"/>
                  </a:cubicBezTo>
                  <a:lnTo>
                    <a:pt x="334" y="2171"/>
                  </a:lnTo>
                  <a:cubicBezTo>
                    <a:pt x="1143" y="1909"/>
                    <a:pt x="1965" y="1731"/>
                    <a:pt x="2810" y="1695"/>
                  </a:cubicBezTo>
                  <a:cubicBezTo>
                    <a:pt x="2911" y="1690"/>
                    <a:pt x="3012" y="1688"/>
                    <a:pt x="3114" y="1688"/>
                  </a:cubicBezTo>
                  <a:cubicBezTo>
                    <a:pt x="3996" y="1688"/>
                    <a:pt x="4906" y="1877"/>
                    <a:pt x="5834" y="2314"/>
                  </a:cubicBezTo>
                  <a:lnTo>
                    <a:pt x="5489" y="635"/>
                  </a:lnTo>
                  <a:cubicBezTo>
                    <a:pt x="4549" y="187"/>
                    <a:pt x="3619"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56"/>
          <p:cNvGrpSpPr/>
          <p:nvPr/>
        </p:nvGrpSpPr>
        <p:grpSpPr>
          <a:xfrm>
            <a:off x="5043518" y="2437920"/>
            <a:ext cx="4539002" cy="2342701"/>
            <a:chOff x="4757423" y="2261408"/>
            <a:chExt cx="4539002" cy="2342701"/>
          </a:xfrm>
        </p:grpSpPr>
        <p:sp>
          <p:nvSpPr>
            <p:cNvPr id="1849" name="Google Shape;1849;p56"/>
            <p:cNvSpPr/>
            <p:nvPr/>
          </p:nvSpPr>
          <p:spPr>
            <a:xfrm rot="1247244" flipH="1">
              <a:off x="7670051" y="3320276"/>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6"/>
            <p:cNvSpPr/>
            <p:nvPr/>
          </p:nvSpPr>
          <p:spPr>
            <a:xfrm rot="7765349" flipH="1">
              <a:off x="7949572" y="3720788"/>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6"/>
            <p:cNvSpPr/>
            <p:nvPr/>
          </p:nvSpPr>
          <p:spPr>
            <a:xfrm rot="-729750" flipH="1">
              <a:off x="8366921" y="328967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6"/>
            <p:cNvSpPr/>
            <p:nvPr/>
          </p:nvSpPr>
          <p:spPr>
            <a:xfrm rot="4243405" flipH="1">
              <a:off x="8408382" y="369689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6"/>
            <p:cNvSpPr/>
            <p:nvPr/>
          </p:nvSpPr>
          <p:spPr>
            <a:xfrm flipH="1">
              <a:off x="8882405" y="3543713"/>
              <a:ext cx="134700" cy="13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6"/>
            <p:cNvSpPr/>
            <p:nvPr/>
          </p:nvSpPr>
          <p:spPr>
            <a:xfrm flipH="1">
              <a:off x="8489318" y="3293596"/>
              <a:ext cx="927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6"/>
            <p:cNvSpPr/>
            <p:nvPr/>
          </p:nvSpPr>
          <p:spPr>
            <a:xfrm flipH="1">
              <a:off x="8235268" y="3220846"/>
              <a:ext cx="927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6"/>
            <p:cNvSpPr/>
            <p:nvPr/>
          </p:nvSpPr>
          <p:spPr>
            <a:xfrm rot="-6931456">
              <a:off x="8042054" y="2698916"/>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6"/>
            <p:cNvSpPr/>
            <p:nvPr/>
          </p:nvSpPr>
          <p:spPr>
            <a:xfrm rot="6033861">
              <a:off x="7736303" y="3802989"/>
              <a:ext cx="364518" cy="626931"/>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6"/>
            <p:cNvSpPr/>
            <p:nvPr/>
          </p:nvSpPr>
          <p:spPr>
            <a:xfrm flipH="1">
              <a:off x="7736794" y="3240488"/>
              <a:ext cx="53100" cy="5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6"/>
            <p:cNvSpPr/>
            <p:nvPr/>
          </p:nvSpPr>
          <p:spPr>
            <a:xfrm flipH="1">
              <a:off x="7850651" y="2870013"/>
              <a:ext cx="105900" cy="105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6"/>
            <p:cNvSpPr/>
            <p:nvPr/>
          </p:nvSpPr>
          <p:spPr>
            <a:xfrm flipH="1">
              <a:off x="8582030" y="3014438"/>
              <a:ext cx="134700" cy="13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6"/>
            <p:cNvSpPr/>
            <p:nvPr/>
          </p:nvSpPr>
          <p:spPr>
            <a:xfrm rot="-5865663">
              <a:off x="5610782" y="2412976"/>
              <a:ext cx="364503" cy="626905"/>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6"/>
            <p:cNvSpPr/>
            <p:nvPr/>
          </p:nvSpPr>
          <p:spPr>
            <a:xfrm rot="4439419" flipH="1">
              <a:off x="5574133" y="2159379"/>
              <a:ext cx="189178" cy="53297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6"/>
            <p:cNvSpPr/>
            <p:nvPr/>
          </p:nvSpPr>
          <p:spPr>
            <a:xfrm rot="1225871" flipH="1">
              <a:off x="6016377" y="2411406"/>
              <a:ext cx="456705" cy="280069"/>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6"/>
            <p:cNvSpPr/>
            <p:nvPr/>
          </p:nvSpPr>
          <p:spPr>
            <a:xfrm rot="-4028370">
              <a:off x="5264671" y="3077686"/>
              <a:ext cx="629376" cy="264567"/>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6"/>
            <p:cNvSpPr/>
            <p:nvPr/>
          </p:nvSpPr>
          <p:spPr>
            <a:xfrm flipH="1">
              <a:off x="5877044" y="2823113"/>
              <a:ext cx="53100" cy="5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6"/>
            <p:cNvSpPr/>
            <p:nvPr/>
          </p:nvSpPr>
          <p:spPr>
            <a:xfrm rot="2341929" flipH="1">
              <a:off x="4968200" y="2956883"/>
              <a:ext cx="271765" cy="76582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6"/>
            <p:cNvSpPr/>
            <p:nvPr/>
          </p:nvSpPr>
          <p:spPr>
            <a:xfrm flipH="1">
              <a:off x="5188968" y="3543721"/>
              <a:ext cx="927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6"/>
            <p:cNvSpPr/>
            <p:nvPr/>
          </p:nvSpPr>
          <p:spPr>
            <a:xfrm flipH="1">
              <a:off x="5251805" y="2855613"/>
              <a:ext cx="134700" cy="13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6"/>
            <p:cNvSpPr/>
            <p:nvPr/>
          </p:nvSpPr>
          <p:spPr>
            <a:xfrm rot="-7333128" flipH="1">
              <a:off x="6616420" y="3297613"/>
              <a:ext cx="364508" cy="626924"/>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6"/>
            <p:cNvSpPr/>
            <p:nvPr/>
          </p:nvSpPr>
          <p:spPr>
            <a:xfrm rot="-6205962">
              <a:off x="6281639" y="3814666"/>
              <a:ext cx="481865" cy="54655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6"/>
            <p:cNvSpPr/>
            <p:nvPr/>
          </p:nvSpPr>
          <p:spPr>
            <a:xfrm flipH="1">
              <a:off x="6268468" y="3678421"/>
              <a:ext cx="927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6"/>
            <p:cNvSpPr/>
            <p:nvPr/>
          </p:nvSpPr>
          <p:spPr>
            <a:xfrm flipH="1">
              <a:off x="6128218" y="3932396"/>
              <a:ext cx="927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3" name="Google Shape;1873;p56"/>
          <p:cNvGrpSpPr/>
          <p:nvPr/>
        </p:nvGrpSpPr>
        <p:grpSpPr>
          <a:xfrm flipH="1">
            <a:off x="5312116" y="3932392"/>
            <a:ext cx="671951" cy="443259"/>
            <a:chOff x="4657725" y="1431175"/>
            <a:chExt cx="1117125" cy="736800"/>
          </a:xfrm>
        </p:grpSpPr>
        <p:sp>
          <p:nvSpPr>
            <p:cNvPr id="1874" name="Google Shape;1874;p56"/>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6"/>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6"/>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6"/>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6"/>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6"/>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6"/>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6"/>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56"/>
          <p:cNvSpPr/>
          <p:nvPr/>
        </p:nvSpPr>
        <p:spPr>
          <a:xfrm flipH="1">
            <a:off x="6878089" y="3995785"/>
            <a:ext cx="152631" cy="18433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6"/>
          <p:cNvSpPr/>
          <p:nvPr/>
        </p:nvSpPr>
        <p:spPr>
          <a:xfrm flipH="1">
            <a:off x="713402" y="1337282"/>
            <a:ext cx="1234453" cy="2853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6"/>
          <p:cNvSpPr/>
          <p:nvPr/>
        </p:nvSpPr>
        <p:spPr>
          <a:xfrm flipH="1">
            <a:off x="216751" y="573636"/>
            <a:ext cx="582655" cy="134697"/>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6"/>
          <p:cNvSpPr/>
          <p:nvPr/>
        </p:nvSpPr>
        <p:spPr>
          <a:xfrm flipH="1">
            <a:off x="4040851" y="926411"/>
            <a:ext cx="582655" cy="134697"/>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Rectangle 128"/>
          <p:cNvSpPr/>
          <p:nvPr/>
        </p:nvSpPr>
        <p:spPr>
          <a:xfrm>
            <a:off x="41566" y="1671910"/>
            <a:ext cx="5698093" cy="1918217"/>
          </a:xfrm>
          <a:prstGeom prst="rect">
            <a:avLst/>
          </a:prstGeom>
        </p:spPr>
        <p:txBody>
          <a:bodyPr wrap="square">
            <a:spAutoFit/>
          </a:bodyPr>
          <a:lstStyle/>
          <a:p>
            <a:pPr algn="ctr">
              <a:lnSpc>
                <a:spcPct val="120000"/>
              </a:lnSpc>
            </a:pPr>
            <a:r>
              <a:rPr lang="fr-FR" sz="3400" b="1" dirty="0" smtClean="0">
                <a:solidFill>
                  <a:schemeClr val="accent2"/>
                </a:solidFill>
                <a:latin typeface="+mj-lt"/>
                <a:ea typeface="Calibri" panose="020F0502020204030204" pitchFamily="34" charset="0"/>
                <a:cs typeface="Times New Roman" panose="02020603050405020304" pitchFamily="18" charset="0"/>
              </a:rPr>
              <a:t>2. </a:t>
            </a:r>
            <a:r>
              <a:rPr lang="nl-NL" sz="3400" b="1" dirty="0">
                <a:solidFill>
                  <a:schemeClr val="accent2"/>
                </a:solidFill>
              </a:rPr>
              <a:t>Thành tựu văn hóa tiêu biểu của Ấn Độ từ thế kỉ IV đến giữa thế kỉ XIX</a:t>
            </a:r>
            <a:endParaRPr lang="en-US" sz="3400" dirty="0">
              <a:solidFill>
                <a:schemeClr val="accent2"/>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circle(in)">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46"/>
          <p:cNvSpPr/>
          <p:nvPr/>
        </p:nvSpPr>
        <p:spPr>
          <a:xfrm>
            <a:off x="299251" y="1745140"/>
            <a:ext cx="7390022" cy="136530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6"/>
          <p:cNvSpPr/>
          <p:nvPr/>
        </p:nvSpPr>
        <p:spPr>
          <a:xfrm>
            <a:off x="299252" y="633889"/>
            <a:ext cx="972154" cy="224740"/>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6"/>
          <p:cNvSpPr/>
          <p:nvPr/>
        </p:nvSpPr>
        <p:spPr>
          <a:xfrm>
            <a:off x="8082396" y="1091954"/>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Horizontal Scroll 4"/>
          <p:cNvSpPr/>
          <p:nvPr/>
        </p:nvSpPr>
        <p:spPr>
          <a:xfrm>
            <a:off x="2070872" y="103909"/>
            <a:ext cx="5002155" cy="1509441"/>
          </a:xfrm>
          <a:prstGeom prst="horizontalScroll">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sz="3000" b="1" dirty="0">
                <a:solidFill>
                  <a:schemeClr val="bg1"/>
                </a:solidFill>
              </a:rPr>
              <a:t>HOẠT ĐỘNG NHÓM</a:t>
            </a:r>
            <a:endParaRPr lang="en-US" sz="3000" b="1" dirty="0">
              <a:solidFill>
                <a:schemeClr val="bg1"/>
              </a:solidFill>
            </a:endParaRPr>
          </a:p>
        </p:txBody>
      </p:sp>
      <p:sp>
        <p:nvSpPr>
          <p:cNvPr id="6" name="Rectangle 5"/>
          <p:cNvSpPr/>
          <p:nvPr/>
        </p:nvSpPr>
        <p:spPr>
          <a:xfrm>
            <a:off x="450439" y="1981514"/>
            <a:ext cx="7087645" cy="892552"/>
          </a:xfrm>
          <a:prstGeom prst="rect">
            <a:avLst/>
          </a:prstGeom>
        </p:spPr>
        <p:txBody>
          <a:bodyPr wrap="square">
            <a:spAutoFit/>
          </a:bodyPr>
          <a:lstStyle/>
          <a:p>
            <a:pPr algn="just">
              <a:lnSpc>
                <a:spcPct val="130000"/>
              </a:lnSpc>
            </a:pPr>
            <a:r>
              <a:rPr lang="nl-NL" sz="2000" dirty="0">
                <a:latin typeface="+mj-lt"/>
                <a:ea typeface="Calibri" panose="020F0502020204030204" pitchFamily="34" charset="0"/>
                <a:cs typeface="Times New Roman" panose="02020603050405020304" pitchFamily="18" charset="0"/>
              </a:rPr>
              <a:t>T</a:t>
            </a:r>
            <a:r>
              <a:rPr lang="nl-NL" sz="2000" dirty="0" smtClean="0">
                <a:latin typeface="+mj-lt"/>
                <a:ea typeface="Calibri" panose="020F0502020204030204" pitchFamily="34" charset="0"/>
                <a:cs typeface="Times New Roman" panose="02020603050405020304" pitchFamily="18" charset="0"/>
              </a:rPr>
              <a:t>hảo </a:t>
            </a:r>
            <a:r>
              <a:rPr lang="nl-NL" sz="2000" dirty="0">
                <a:latin typeface="+mj-lt"/>
                <a:ea typeface="Calibri" panose="020F0502020204030204" pitchFamily="34" charset="0"/>
                <a:cs typeface="Times New Roman" panose="02020603050405020304" pitchFamily="18" charset="0"/>
              </a:rPr>
              <a:t>luận </a:t>
            </a:r>
            <a:r>
              <a:rPr lang="nl-NL" sz="2000" dirty="0" smtClean="0">
                <a:latin typeface="+mj-lt"/>
                <a:ea typeface="Calibri" panose="020F0502020204030204" pitchFamily="34" charset="0"/>
                <a:cs typeface="Times New Roman" panose="02020603050405020304" pitchFamily="18" charset="0"/>
              </a:rPr>
              <a:t>và </a:t>
            </a:r>
            <a:r>
              <a:rPr lang="nl-NL" sz="2000" dirty="0">
                <a:latin typeface="+mj-lt"/>
                <a:ea typeface="Calibri" panose="020F0502020204030204" pitchFamily="34" charset="0"/>
                <a:cs typeface="Times New Roman" panose="02020603050405020304" pitchFamily="18" charset="0"/>
              </a:rPr>
              <a:t>hoàn thành Phiếu học tập số 1: </a:t>
            </a:r>
            <a:r>
              <a:rPr lang="nl-NL" sz="2000" i="1" dirty="0">
                <a:latin typeface="+mj-lt"/>
                <a:ea typeface="Calibri" panose="020F0502020204030204" pitchFamily="34" charset="0"/>
                <a:cs typeface="Times New Roman" panose="02020603050405020304" pitchFamily="18" charset="0"/>
              </a:rPr>
              <a:t>Thành tựu văn hóa tiêu biểu của Ấn Độ từ thế kỉ IV đến giữa thế kỉ XIX.</a:t>
            </a:r>
            <a:endParaRPr lang="en-US" sz="2000" dirty="0">
              <a:latin typeface="+mj-lt"/>
            </a:endParaRPr>
          </a:p>
        </p:txBody>
      </p:sp>
      <p:pic>
        <p:nvPicPr>
          <p:cNvPr id="7" name="Picture 6"/>
          <p:cNvPicPr>
            <a:picLocks noChangeAspect="1"/>
          </p:cNvPicPr>
          <p:nvPr/>
        </p:nvPicPr>
        <p:blipFill>
          <a:blip r:embed="rId3"/>
          <a:stretch>
            <a:fillRect/>
          </a:stretch>
        </p:blipFill>
        <p:spPr>
          <a:xfrm>
            <a:off x="1423555" y="3227928"/>
            <a:ext cx="7454650" cy="1743570"/>
          </a:xfrm>
          <a:prstGeom prst="rect">
            <a:avLst/>
          </a:prstGeom>
        </p:spPr>
      </p:pic>
      <p:grpSp>
        <p:nvGrpSpPr>
          <p:cNvPr id="1420" name="Google Shape;1420;p46"/>
          <p:cNvGrpSpPr/>
          <p:nvPr/>
        </p:nvGrpSpPr>
        <p:grpSpPr>
          <a:xfrm rot="21349134">
            <a:off x="8232541" y="2823465"/>
            <a:ext cx="895925" cy="691440"/>
            <a:chOff x="4524075" y="3256375"/>
            <a:chExt cx="878100" cy="630275"/>
          </a:xfrm>
        </p:grpSpPr>
        <p:sp>
          <p:nvSpPr>
            <p:cNvPr id="1421" name="Google Shape;1421;p46"/>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6"/>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6"/>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H="1">
            <a:off x="177541" y="3427143"/>
            <a:ext cx="1246014" cy="158981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86"/>
                                        </p:tgtEl>
                                        <p:attrNameLst>
                                          <p:attrName>style.visibility</p:attrName>
                                        </p:attrNameLst>
                                      </p:cBhvr>
                                      <p:to>
                                        <p:strVal val="visible"/>
                                      </p:to>
                                    </p:set>
                                    <p:animEffect transition="in" filter="randombar(horizontal)">
                                      <p:cBhvr>
                                        <p:cTn id="15" dur="500"/>
                                        <p:tgtEl>
                                          <p:spTgt spid="138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1420"/>
                                        </p:tgtEl>
                                        <p:attrNameLst>
                                          <p:attrName>style.visibility</p:attrName>
                                        </p:attrNameLst>
                                      </p:cBhvr>
                                      <p:to>
                                        <p:strVal val="visible"/>
                                      </p:to>
                                    </p:set>
                                    <p:animEffect transition="in" filter="fade">
                                      <p:cBhvr>
                                        <p:cTn id="26" dur="500"/>
                                        <p:tgtEl>
                                          <p:spTgt spid="1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 grpId="0" animBg="1"/>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275052" y="296140"/>
            <a:ext cx="6507740" cy="4233280"/>
          </a:xfrm>
          <a:prstGeom prst="rect">
            <a:avLst/>
          </a:prstGeom>
        </p:spPr>
      </p:pic>
      <p:sp>
        <p:nvSpPr>
          <p:cNvPr id="17" name="Rectangle 16"/>
          <p:cNvSpPr/>
          <p:nvPr/>
        </p:nvSpPr>
        <p:spPr>
          <a:xfrm>
            <a:off x="123176" y="4529420"/>
            <a:ext cx="8811492" cy="492443"/>
          </a:xfrm>
          <a:prstGeom prst="rect">
            <a:avLst/>
          </a:prstGeom>
        </p:spPr>
        <p:txBody>
          <a:bodyPr wrap="square">
            <a:spAutoFit/>
          </a:bodyPr>
          <a:lstStyle/>
          <a:p>
            <a:pPr marL="342900" indent="-342900" algn="ctr">
              <a:lnSpc>
                <a:spcPct val="130000"/>
              </a:lnSpc>
              <a:buFont typeface="Wingdings" panose="05000000000000000000" pitchFamily="2" charset="2"/>
              <a:buChar char="Ø"/>
            </a:pPr>
            <a:r>
              <a:rPr lang="nl-NL" sz="2000" dirty="0">
                <a:ea typeface="Calibri" panose="020F0502020204030204" pitchFamily="34" charset="0"/>
                <a:cs typeface="Times New Roman" panose="02020603050405020304" pitchFamily="18" charset="0"/>
              </a:rPr>
              <a:t>Thành tựu văn hóa tiêu biểu của Ấn Độ từ thế kỉ IV đến giữa thế kỉ XIX</a:t>
            </a:r>
            <a:endParaRPr lang="en-US" sz="2000" dirty="0"/>
          </a:p>
        </p:txBody>
      </p:sp>
      <p:pic>
        <p:nvPicPr>
          <p:cNvPr id="7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16442" y="1671920"/>
            <a:ext cx="1185863" cy="28575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7" name="Google Shape;1189;p32"/>
          <p:cNvSpPr txBox="1">
            <a:spLocks noGrp="1"/>
          </p:cNvSpPr>
          <p:nvPr>
            <p:ph type="title"/>
          </p:nvPr>
        </p:nvSpPr>
        <p:spPr>
          <a:xfrm>
            <a:off x="714300" y="430675"/>
            <a:ext cx="7715400" cy="4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smtClean="0">
                <a:solidFill>
                  <a:schemeClr val="accent4"/>
                </a:solidFill>
                <a:latin typeface="+mn-lt"/>
              </a:rPr>
              <a:t>KHỞI ĐỘNG</a:t>
            </a:r>
            <a:endParaRPr sz="3600" dirty="0">
              <a:solidFill>
                <a:schemeClr val="accent4"/>
              </a:solidFill>
              <a:latin typeface="+mn-lt"/>
            </a:endParaRPr>
          </a:p>
        </p:txBody>
      </p:sp>
      <p:sp>
        <p:nvSpPr>
          <p:cNvPr id="2" name="Rectangle 1"/>
          <p:cNvSpPr/>
          <p:nvPr/>
        </p:nvSpPr>
        <p:spPr>
          <a:xfrm>
            <a:off x="453303" y="1298027"/>
            <a:ext cx="8237394" cy="3046988"/>
          </a:xfrm>
          <a:prstGeom prst="rect">
            <a:avLst/>
          </a:prstGeom>
        </p:spPr>
        <p:txBody>
          <a:bodyPr wrap="square">
            <a:spAutoFit/>
          </a:bodyPr>
          <a:lstStyle/>
          <a:p>
            <a:pPr marL="342900" indent="-342900" algn="just">
              <a:lnSpc>
                <a:spcPct val="130000"/>
              </a:lnSpc>
              <a:spcBef>
                <a:spcPts val="300"/>
              </a:spcBef>
              <a:spcAft>
                <a:spcPts val="300"/>
              </a:spcAft>
              <a:buFont typeface="Arial" panose="020B0604020202020204" pitchFamily="34" charset="0"/>
              <a:buChar char="•"/>
            </a:pPr>
            <a:r>
              <a:rPr lang="fr-FR" sz="2000" dirty="0">
                <a:latin typeface="+mj-lt"/>
                <a:ea typeface="Calibri" panose="020F0502020204030204" pitchFamily="34" charset="0"/>
                <a:cs typeface="Times New Roman" panose="02020603050405020304" pitchFamily="18" charset="0"/>
              </a:rPr>
              <a:t>Hi-ma-</a:t>
            </a:r>
            <a:r>
              <a:rPr lang="fr-FR" sz="2000" dirty="0" err="1">
                <a:latin typeface="+mj-lt"/>
                <a:ea typeface="Calibri" panose="020F0502020204030204" pitchFamily="34" charset="0"/>
                <a:cs typeface="Times New Roman" panose="02020603050405020304" pitchFamily="18" charset="0"/>
              </a:rPr>
              <a:t>lay</a:t>
            </a:r>
            <a:r>
              <a:rPr lang="fr-FR" sz="2000" dirty="0">
                <a:latin typeface="+mj-lt"/>
                <a:ea typeface="Calibri" panose="020F0502020204030204" pitchFamily="34" charset="0"/>
                <a:cs typeface="Times New Roman" panose="02020603050405020304" pitchFamily="18" charset="0"/>
              </a:rPr>
              <a:t>-a (</a:t>
            </a:r>
            <a:r>
              <a:rPr lang="fr-FR" sz="2000" dirty="0" err="1">
                <a:latin typeface="+mj-lt"/>
                <a:ea typeface="Calibri" panose="020F0502020204030204" pitchFamily="34" charset="0"/>
                <a:cs typeface="Times New Roman" panose="02020603050405020304" pitchFamily="18" charset="0"/>
              </a:rPr>
              <a:t>còn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có</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âm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dịch</a:t>
            </a:r>
            <a:r>
              <a:rPr lang="fr-FR" sz="2000" dirty="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Hán</a:t>
            </a:r>
            <a:r>
              <a:rPr lang="fr-FR" sz="2000" dirty="0" smtClean="0">
                <a:latin typeface="+mj-lt"/>
                <a:ea typeface="Calibri" panose="020F0502020204030204" pitchFamily="34" charset="0"/>
                <a:cs typeface="Times New Roman" panose="02020603050405020304" pitchFamily="18" charset="0"/>
              </a:rPr>
              <a:t> - </a:t>
            </a:r>
            <a:r>
              <a:rPr lang="fr-FR" sz="2000" dirty="0" err="1" smtClean="0">
                <a:latin typeface="+mj-lt"/>
                <a:ea typeface="Calibri" panose="020F0502020204030204" pitchFamily="34" charset="0"/>
                <a:cs typeface="Times New Roman" panose="02020603050405020304" pitchFamily="18" charset="0"/>
              </a:rPr>
              <a:t>Việt</a:t>
            </a:r>
            <a:r>
              <a:rPr lang="fr-FR" sz="2000" dirty="0" smtClean="0">
                <a:latin typeface="+mj-lt"/>
                <a:ea typeface="Calibri" panose="020F0502020204030204" pitchFamily="34" charset="0"/>
                <a:cs typeface="Times New Roman" panose="02020603050405020304" pitchFamily="18" charset="0"/>
              </a:rPr>
              <a:t> </a:t>
            </a:r>
            <a:r>
              <a:rPr lang="fr-FR" sz="2000" dirty="0">
                <a:latin typeface="+mj-lt"/>
                <a:ea typeface="Calibri" panose="020F0502020204030204" pitchFamily="34" charset="0"/>
                <a:cs typeface="Times New Roman" panose="02020603050405020304" pitchFamily="18" charset="0"/>
              </a:rPr>
              <a:t>là Hy </a:t>
            </a:r>
            <a:r>
              <a:rPr lang="fr-FR" sz="2000" dirty="0" err="1">
                <a:latin typeface="+mj-lt"/>
                <a:ea typeface="Calibri" panose="020F0502020204030204" pitchFamily="34" charset="0"/>
                <a:cs typeface="Times New Roman" panose="02020603050405020304" pitchFamily="18" charset="0"/>
              </a:rPr>
              <a:t>Mã</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Lạp</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Sơn</a:t>
            </a:r>
            <a:r>
              <a:rPr lang="fr-FR" sz="2000" dirty="0">
                <a:latin typeface="+mj-lt"/>
                <a:ea typeface="Calibri" panose="020F0502020204030204" pitchFamily="34" charset="0"/>
                <a:cs typeface="Times New Roman" panose="02020603050405020304" pitchFamily="18" charset="0"/>
              </a:rPr>
              <a:t>) là </a:t>
            </a:r>
            <a:r>
              <a:rPr lang="fr-FR" sz="2000" dirty="0" err="1">
                <a:latin typeface="+mj-lt"/>
                <a:ea typeface="Calibri" panose="020F0502020204030204" pitchFamily="34" charset="0"/>
                <a:cs typeface="Times New Roman" panose="02020603050405020304" pitchFamily="18" charset="0"/>
              </a:rPr>
              <a:t>một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dãy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núi</a:t>
            </a:r>
            <a:r>
              <a:rPr lang="fr-FR" sz="2000" dirty="0">
                <a:latin typeface="+mj-lt"/>
                <a:ea typeface="Calibri" panose="020F0502020204030204" pitchFamily="34" charset="0"/>
                <a:cs typeface="Times New Roman" panose="02020603050405020304" pitchFamily="18" charset="0"/>
              </a:rPr>
              <a:t> ở </a:t>
            </a:r>
            <a:r>
              <a:rPr lang="fr-FR" sz="2000" dirty="0" err="1">
                <a:latin typeface="+mj-lt"/>
                <a:ea typeface="Calibri" panose="020F0502020204030204" pitchFamily="34" charset="0"/>
                <a:cs typeface="Times New Roman" panose="02020603050405020304" pitchFamily="18" charset="0"/>
              </a:rPr>
              <a:t>châu</a:t>
            </a:r>
            <a:r>
              <a:rPr lang="fr-FR" sz="2000" dirty="0">
                <a:latin typeface="+mj-lt"/>
                <a:ea typeface="Calibri" panose="020F0502020204030204" pitchFamily="34" charset="0"/>
                <a:cs typeface="Times New Roman" panose="02020603050405020304" pitchFamily="18" charset="0"/>
              </a:rPr>
              <a:t> Á, </a:t>
            </a:r>
            <a:r>
              <a:rPr lang="fr-FR" sz="2000" dirty="0" err="1">
                <a:latin typeface="+mj-lt"/>
                <a:ea typeface="Calibri" panose="020F0502020204030204" pitchFamily="34" charset="0"/>
                <a:cs typeface="Times New Roman" panose="02020603050405020304" pitchFamily="18" charset="0"/>
              </a:rPr>
              <a:t>phân</a:t>
            </a:r>
            <a:r>
              <a:rPr lang="fr-FR" sz="2000" dirty="0">
                <a:latin typeface="+mj-lt"/>
                <a:ea typeface="Calibri" panose="020F0502020204030204" pitchFamily="34" charset="0"/>
                <a:cs typeface="Times New Roman" panose="02020603050405020304" pitchFamily="18" charset="0"/>
              </a:rPr>
              <a:t> chia </a:t>
            </a:r>
            <a:r>
              <a:rPr lang="fr-FR" sz="2000" dirty="0" err="1">
                <a:latin typeface="+mj-lt"/>
                <a:ea typeface="Calibri" panose="020F0502020204030204" pitchFamily="34" charset="0"/>
                <a:cs typeface="Times New Roman" panose="02020603050405020304" pitchFamily="18" charset="0"/>
              </a:rPr>
              <a:t>tiểu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lục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địa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khỏi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nguyên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Tây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Tạng</a:t>
            </a:r>
            <a:r>
              <a:rPr lang="fr-FR" sz="20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dirty="0" smtClean="0">
                <a:latin typeface="+mj-lt"/>
                <a:ea typeface="Calibri" panose="020F0502020204030204" pitchFamily="34" charset="0"/>
                <a:cs typeface="Times New Roman" panose="02020603050405020304" pitchFamily="18" charset="0"/>
              </a:rPr>
              <a:t>Là </a:t>
            </a:r>
            <a:r>
              <a:rPr lang="fr-FR" sz="2000" dirty="0" err="1">
                <a:latin typeface="+mj-lt"/>
                <a:ea typeface="Calibri" panose="020F0502020204030204" pitchFamily="34" charset="0"/>
                <a:cs typeface="Times New Roman" panose="02020603050405020304" pitchFamily="18" charset="0"/>
              </a:rPr>
              <a:t>dãy</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núi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Trái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và</a:t>
            </a:r>
            <a:r>
              <a:rPr lang="fr-FR" sz="2000" dirty="0">
                <a:latin typeface="+mj-lt"/>
                <a:ea typeface="Calibri" panose="020F0502020204030204" pitchFamily="34" charset="0"/>
                <a:cs typeface="Times New Roman" panose="02020603050405020304" pitchFamily="18" charset="0"/>
              </a:rPr>
              <a:t> là </a:t>
            </a:r>
            <a:r>
              <a:rPr lang="fr-FR" sz="2000" dirty="0" err="1">
                <a:latin typeface="+mj-lt"/>
                <a:ea typeface="Calibri" panose="020F0502020204030204" pitchFamily="34" charset="0"/>
                <a:cs typeface="Times New Roman" panose="02020603050405020304" pitchFamily="18" charset="0"/>
              </a:rPr>
              <a:t>nơi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14 </a:t>
            </a:r>
            <a:r>
              <a:rPr lang="fr-FR" sz="2000" dirty="0" err="1">
                <a:latin typeface="+mj-lt"/>
                <a:ea typeface="Calibri" panose="020F0502020204030204" pitchFamily="34" charset="0"/>
                <a:cs typeface="Times New Roman" panose="02020603050405020304" pitchFamily="18" charset="0"/>
              </a:rPr>
              <a:t>đỉnh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núi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giới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các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đỉnh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trên</a:t>
            </a:r>
            <a:r>
              <a:rPr lang="fr-FR" sz="2000" dirty="0">
                <a:latin typeface="+mj-lt"/>
                <a:ea typeface="Calibri" panose="020F0502020204030204" pitchFamily="34" charset="0"/>
                <a:cs typeface="Times New Roman" panose="02020603050405020304" pitchFamily="18" charset="0"/>
              </a:rPr>
              <a:t> 8.000 m, </a:t>
            </a:r>
            <a:r>
              <a:rPr lang="fr-FR" sz="2000" dirty="0" err="1">
                <a:latin typeface="+mj-lt"/>
                <a:ea typeface="Calibri" panose="020F0502020204030204" pitchFamily="34" charset="0"/>
                <a:cs typeface="Times New Roman" panose="02020603050405020304" pitchFamily="18" charset="0"/>
              </a:rPr>
              <a:t>bao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gồm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cả</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đỉnh</a:t>
            </a:r>
            <a:r>
              <a:rPr lang="fr-FR" sz="2000" dirty="0">
                <a:latin typeface="+mj-lt"/>
                <a:ea typeface="Calibri" panose="020F0502020204030204" pitchFamily="34" charset="0"/>
                <a:cs typeface="Times New Roman" panose="02020603050405020304" pitchFamily="18" charset="0"/>
              </a:rPr>
              <a:t> E-</a:t>
            </a:r>
            <a:r>
              <a:rPr lang="fr-FR" sz="2000" dirty="0" err="1">
                <a:latin typeface="+mj-lt"/>
                <a:ea typeface="Calibri" panose="020F0502020204030204" pitchFamily="34" charset="0"/>
                <a:cs typeface="Times New Roman" panose="02020603050405020304" pitchFamily="18" charset="0"/>
              </a:rPr>
              <a:t>vơ</a:t>
            </a:r>
            <a:r>
              <a:rPr lang="fr-FR" sz="2000" dirty="0">
                <a:latin typeface="+mj-lt"/>
                <a:ea typeface="Calibri" panose="020F0502020204030204" pitchFamily="34" charset="0"/>
                <a:cs typeface="Times New Roman" panose="02020603050405020304" pitchFamily="18" charset="0"/>
              </a:rPr>
              <a:t>-</a:t>
            </a:r>
            <a:r>
              <a:rPr lang="fr-FR" sz="2000" dirty="0" err="1">
                <a:latin typeface="+mj-lt"/>
                <a:ea typeface="Calibri" panose="020F0502020204030204" pitchFamily="34" charset="0"/>
                <a:cs typeface="Times New Roman" panose="02020603050405020304" pitchFamily="18" charset="0"/>
              </a:rPr>
              <a:t>rét</a:t>
            </a:r>
            <a:r>
              <a:rPr lang="fr-FR" sz="20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dirty="0" err="1" smtClean="0">
                <a:latin typeface="+mj-lt"/>
                <a:ea typeface="Calibri" panose="020F0502020204030204" pitchFamily="34" charset="0"/>
                <a:cs typeface="Times New Roman" panose="02020603050405020304" pitchFamily="18" charset="0"/>
              </a:rPr>
              <a:t>Có</a:t>
            </a:r>
            <a:r>
              <a:rPr lang="fr-FR" sz="2000" dirty="0" smtClean="0">
                <a:latin typeface="+mj-lt"/>
                <a:ea typeface="Calibri" panose="020F0502020204030204" pitchFamily="34" charset="0"/>
                <a:cs typeface="Times New Roman" panose="02020603050405020304" pitchFamily="18" charset="0"/>
              </a:rPr>
              <a:t> </a:t>
            </a:r>
            <a:r>
              <a:rPr lang="fr-FR" sz="2000" dirty="0">
                <a:latin typeface="+mj-lt"/>
                <a:ea typeface="Calibri" panose="020F0502020204030204" pitchFamily="34" charset="0"/>
                <a:cs typeface="Times New Roman" panose="02020603050405020304" pitchFamily="18" charset="0"/>
              </a:rPr>
              <a:t>52,7 </a:t>
            </a:r>
            <a:r>
              <a:rPr lang="fr-FR" sz="2000" dirty="0" err="1">
                <a:latin typeface="+mj-lt"/>
                <a:ea typeface="Calibri" panose="020F0502020204030204" pitchFamily="34" charset="0"/>
                <a:cs typeface="Times New Roman" panose="02020603050405020304" pitchFamily="18" charset="0"/>
              </a:rPr>
              <a:t>triệu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người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sinh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sống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trải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khắp</a:t>
            </a:r>
            <a:r>
              <a:rPr lang="fr-FR" sz="2000" dirty="0">
                <a:latin typeface="+mj-lt"/>
                <a:ea typeface="Calibri" panose="020F0502020204030204" pitchFamily="34" charset="0"/>
                <a:cs typeface="Times New Roman" panose="02020603050405020304" pitchFamily="18" charset="0"/>
              </a:rPr>
              <a:t> 5 </a:t>
            </a:r>
            <a:r>
              <a:rPr lang="fr-FR" sz="2000" dirty="0" err="1">
                <a:latin typeface="+mj-lt"/>
                <a:ea typeface="Calibri" panose="020F0502020204030204" pitchFamily="34" charset="0"/>
                <a:cs typeface="Times New Roman" panose="02020603050405020304" pitchFamily="18" charset="0"/>
              </a:rPr>
              <a:t>quốc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gia</a:t>
            </a:r>
            <a:r>
              <a:rPr lang="fr-FR" sz="2000" dirty="0">
                <a:latin typeface="+mj-lt"/>
                <a:ea typeface="Calibri" panose="020F0502020204030204" pitchFamily="34" charset="0"/>
                <a:cs typeface="Times New Roman" panose="02020603050405020304" pitchFamily="18" charset="0"/>
              </a:rPr>
              <a:t>: Bhutan, Trung </a:t>
            </a:r>
            <a:r>
              <a:rPr lang="fr-FR" sz="2000" dirty="0" err="1">
                <a:latin typeface="+mj-lt"/>
                <a:ea typeface="Calibri" panose="020F0502020204030204" pitchFamily="34" charset="0"/>
                <a:cs typeface="Times New Roman" panose="02020603050405020304" pitchFamily="18" charset="0"/>
              </a:rPr>
              <a:t>Quốc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Nê</a:t>
            </a:r>
            <a:r>
              <a:rPr lang="fr-FR" sz="2000" dirty="0">
                <a:latin typeface="+mj-lt"/>
                <a:ea typeface="Calibri" panose="020F0502020204030204" pitchFamily="34" charset="0"/>
                <a:cs typeface="Times New Roman" panose="02020603050405020304" pitchFamily="18" charset="0"/>
              </a:rPr>
              <a:t>-pan </a:t>
            </a:r>
            <a:r>
              <a:rPr lang="fr-FR" sz="2000" dirty="0" err="1">
                <a:latin typeface="+mj-lt"/>
                <a:ea typeface="Calibri" panose="020F0502020204030204" pitchFamily="34" charset="0"/>
                <a:cs typeface="Times New Roman" panose="02020603050405020304" pitchFamily="18" charset="0"/>
              </a:rPr>
              <a:t>và</a:t>
            </a:r>
            <a:r>
              <a:rPr lang="fr-FR" sz="2000" dirty="0">
                <a:latin typeface="+mj-lt"/>
                <a:ea typeface="Calibri" panose="020F0502020204030204" pitchFamily="34" charset="0"/>
                <a:cs typeface="Times New Roman" panose="02020603050405020304" pitchFamily="18" charset="0"/>
              </a:rPr>
              <a:t> Pa-kit-</a:t>
            </a:r>
            <a:r>
              <a:rPr lang="fr-FR" sz="2000" dirty="0" err="1">
                <a:latin typeface="+mj-lt"/>
                <a:ea typeface="Calibri" panose="020F0502020204030204" pitchFamily="34" charset="0"/>
                <a:cs typeface="Times New Roman" panose="02020603050405020304" pitchFamily="18" charset="0"/>
              </a:rPr>
              <a:t>xtan</a:t>
            </a:r>
            <a:r>
              <a:rPr lang="fr-FR" sz="2000" dirty="0">
                <a:latin typeface="+mj-lt"/>
                <a:ea typeface="Calibri" panose="020F0502020204030204" pitchFamily="34" charset="0"/>
                <a:cs typeface="Times New Roman" panose="02020603050405020304" pitchFamily="18" charset="0"/>
              </a:rPr>
              <a:t>. </a:t>
            </a: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473579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anim calcmode="lin" valueType="num">
                                      <p:cBhvr>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0"/>
        <p:cNvGrpSpPr/>
        <p:nvPr/>
      </p:nvGrpSpPr>
      <p:grpSpPr>
        <a:xfrm>
          <a:off x="0" y="0"/>
          <a:ext cx="0" cy="0"/>
          <a:chOff x="0" y="0"/>
          <a:chExt cx="0" cy="0"/>
        </a:xfrm>
      </p:grpSpPr>
      <p:pic>
        <p:nvPicPr>
          <p:cNvPr id="20" name="Picture 14"/>
          <p:cNvPicPr>
            <a:picLocks noChangeAspect="1"/>
          </p:cNvPicPr>
          <p:nvPr/>
        </p:nvPicPr>
        <p:blipFill>
          <a:blip r:embed="rId3"/>
          <a:srcRect/>
          <a:stretch>
            <a:fillRect/>
          </a:stretch>
        </p:blipFill>
        <p:spPr>
          <a:xfrm>
            <a:off x="784411" y="286763"/>
            <a:ext cx="1360941" cy="1469302"/>
          </a:xfrm>
          <a:prstGeom prst="rect">
            <a:avLst/>
          </a:prstGeom>
        </p:spPr>
      </p:pic>
      <p:sp>
        <p:nvSpPr>
          <p:cNvPr id="3" name="Rounded Rectangular Callout 2"/>
          <p:cNvSpPr/>
          <p:nvPr/>
        </p:nvSpPr>
        <p:spPr>
          <a:xfrm>
            <a:off x="2670464" y="390672"/>
            <a:ext cx="5444836" cy="1076472"/>
          </a:xfrm>
          <a:prstGeom prst="wedgeRoundRectCallout">
            <a:avLst>
              <a:gd name="adj1" fmla="val -57619"/>
              <a:gd name="adj2" fmla="val 8781"/>
              <a:gd name="adj3" fmla="val 16667"/>
            </a:avLst>
          </a:prstGeom>
          <a:solidFill>
            <a:srgbClr val="2B375A"/>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nl-NL" sz="2000"/>
              <a:t>Vì sao nói Ấn Độ là quê hương của tôn giáo? </a:t>
            </a:r>
            <a:endParaRPr lang="en-US" sz="2000"/>
          </a:p>
        </p:txBody>
      </p:sp>
      <p:sp>
        <p:nvSpPr>
          <p:cNvPr id="4" name="Rectangle 3"/>
          <p:cNvSpPr/>
          <p:nvPr/>
        </p:nvSpPr>
        <p:spPr>
          <a:xfrm>
            <a:off x="316820" y="1964591"/>
            <a:ext cx="8546625" cy="2893100"/>
          </a:xfrm>
          <a:prstGeom prst="rect">
            <a:avLst/>
          </a:prstGeom>
        </p:spPr>
        <p:txBody>
          <a:bodyPr wrap="square">
            <a:spAutoFit/>
          </a:bodyPr>
          <a:lstStyle/>
          <a:p>
            <a:pPr algn="just">
              <a:lnSpc>
                <a:spcPct val="130000"/>
              </a:lnSpc>
            </a:pPr>
            <a:r>
              <a:rPr lang="nl-NL" sz="2000" dirty="0" smtClean="0">
                <a:latin typeface="+mn-lt"/>
                <a:ea typeface="Calibri" panose="020F0502020204030204" pitchFamily="34" charset="0"/>
                <a:cs typeface="Times New Roman" panose="02020603050405020304" pitchFamily="18" charset="0"/>
              </a:rPr>
              <a:t>Ấn Độ là quê hương của tôn giáo vì:</a:t>
            </a:r>
          </a:p>
          <a:p>
            <a:pPr marL="342900" indent="-342900" algn="just">
              <a:lnSpc>
                <a:spcPct val="130000"/>
              </a:lnSpc>
              <a:buFont typeface="Arial" panose="020B0604020202020204" pitchFamily="34" charset="0"/>
              <a:buChar char="•"/>
            </a:pPr>
            <a:r>
              <a:rPr lang="nl-NL" sz="2000" dirty="0" smtClean="0">
                <a:latin typeface="+mn-lt"/>
                <a:ea typeface="Calibri" panose="020F0502020204030204" pitchFamily="34" charset="0"/>
                <a:cs typeface="Times New Roman" panose="02020603050405020304" pitchFamily="18" charset="0"/>
              </a:rPr>
              <a:t>Ngay </a:t>
            </a:r>
            <a:r>
              <a:rPr lang="nl-NL" sz="2000" dirty="0">
                <a:latin typeface="+mn-lt"/>
                <a:ea typeface="Calibri" panose="020F0502020204030204" pitchFamily="34" charset="0"/>
                <a:cs typeface="Times New Roman" panose="02020603050405020304" pitchFamily="18" charset="0"/>
              </a:rPr>
              <a:t>từ thời cổ đại, nơi đây đã phát sinh nhiều tôn giáo lớn khác nhau. </a:t>
            </a:r>
            <a:endParaRPr lang="nl-NL" sz="2000" dirty="0" smtClean="0">
              <a:latin typeface="+mn-lt"/>
              <a:ea typeface="Calibri" panose="020F0502020204030204" pitchFamily="34" charset="0"/>
              <a:cs typeface="Times New Roman" panose="02020603050405020304" pitchFamily="18" charset="0"/>
            </a:endParaRPr>
          </a:p>
          <a:p>
            <a:pPr marL="342900" indent="-342900" algn="just">
              <a:lnSpc>
                <a:spcPct val="130000"/>
              </a:lnSpc>
              <a:buFont typeface="Arial" panose="020B0604020202020204" pitchFamily="34" charset="0"/>
              <a:buChar char="•"/>
            </a:pPr>
            <a:r>
              <a:rPr lang="nl-NL" sz="2000" dirty="0" smtClean="0">
                <a:latin typeface="+mn-lt"/>
                <a:ea typeface="Calibri" panose="020F0502020204030204" pitchFamily="34" charset="0"/>
                <a:cs typeface="Times New Roman" panose="02020603050405020304" pitchFamily="18" charset="0"/>
              </a:rPr>
              <a:t>Đến </a:t>
            </a:r>
            <a:r>
              <a:rPr lang="nl-NL" sz="2000" dirty="0">
                <a:latin typeface="+mn-lt"/>
                <a:ea typeface="Calibri" panose="020F0502020204030204" pitchFamily="34" charset="0"/>
                <a:cs typeface="Times New Roman" panose="02020603050405020304" pitchFamily="18" charset="0"/>
              </a:rPr>
              <a:t>thời Vương triều Gúp-ta, do những thay đổi về xã hội, Bà La Môn giáo dần dần trở thành Hin-đu giáo - tôn giáo thịnh hành ở Ấn Độ cho tới ngày nay. </a:t>
            </a:r>
            <a:endParaRPr lang="nl-NL" sz="2000" dirty="0" smtClean="0">
              <a:latin typeface="+mn-lt"/>
              <a:ea typeface="Calibri" panose="020F0502020204030204" pitchFamily="34" charset="0"/>
              <a:cs typeface="Times New Roman" panose="02020603050405020304" pitchFamily="18" charset="0"/>
            </a:endParaRPr>
          </a:p>
          <a:p>
            <a:pPr marL="342900" indent="-342900" algn="just">
              <a:lnSpc>
                <a:spcPct val="130000"/>
              </a:lnSpc>
              <a:buFont typeface="Arial" panose="020B0604020202020204" pitchFamily="34" charset="0"/>
              <a:buChar char="•"/>
            </a:pPr>
            <a:r>
              <a:rPr lang="nl-NL" sz="2000" dirty="0" smtClean="0">
                <a:latin typeface="+mn-lt"/>
                <a:ea typeface="Calibri" panose="020F0502020204030204" pitchFamily="34" charset="0"/>
                <a:cs typeface="Times New Roman" panose="02020603050405020304" pitchFamily="18" charset="0"/>
              </a:rPr>
              <a:t>Hồi </a:t>
            </a:r>
            <a:r>
              <a:rPr lang="nl-NL" sz="2000" dirty="0">
                <a:latin typeface="+mn-lt"/>
                <a:ea typeface="Calibri" panose="020F0502020204030204" pitchFamily="34" charset="0"/>
                <a:cs typeface="Times New Roman" panose="02020603050405020304" pitchFamily="18" charset="0"/>
              </a:rPr>
              <a:t>giáo thì do người Thổ Nhĩ Kỳ du nhập vào với nội dung tôn thờ Thánh A-la, ra đời muộn hơn Bà La Môn giáo và Phật </a:t>
            </a:r>
            <a:r>
              <a:rPr lang="nl-NL" sz="2000" dirty="0" smtClean="0">
                <a:latin typeface="+mn-lt"/>
                <a:ea typeface="Calibri" panose="020F0502020204030204" pitchFamily="34" charset="0"/>
                <a:cs typeface="Times New Roman" panose="02020603050405020304" pitchFamily="18" charset="0"/>
              </a:rPr>
              <a:t>giáo.</a:t>
            </a:r>
            <a:endParaRPr lang="en-US" sz="2000" dirty="0">
              <a:latin typeface="+mn-lt"/>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anim calcmode="lin" valueType="num">
                                      <p:cBhvr>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45" name="Rounded Rectangular Callout 44"/>
          <p:cNvSpPr/>
          <p:nvPr/>
        </p:nvSpPr>
        <p:spPr>
          <a:xfrm>
            <a:off x="2670464" y="390672"/>
            <a:ext cx="5403272" cy="1076472"/>
          </a:xfrm>
          <a:prstGeom prst="wedgeRoundRectCallout">
            <a:avLst>
              <a:gd name="adj1" fmla="val -57619"/>
              <a:gd name="adj2" fmla="val 8781"/>
              <a:gd name="adj3" fmla="val 16667"/>
            </a:avLst>
          </a:prstGeom>
          <a:solidFill>
            <a:srgbClr val="4D4D4F"/>
          </a:solidFill>
          <a:ln w="19050"/>
        </p:spPr>
        <p:style>
          <a:lnRef idx="3">
            <a:schemeClr val="lt1"/>
          </a:lnRef>
          <a:fillRef idx="1">
            <a:schemeClr val="accent4"/>
          </a:fillRef>
          <a:effectRef idx="1">
            <a:schemeClr val="accent4"/>
          </a:effectRef>
          <a:fontRef idx="minor">
            <a:schemeClr val="lt1"/>
          </a:fontRef>
        </p:style>
        <p:txBody>
          <a:bodyPr rtlCol="0" anchor="ctr"/>
          <a:lstStyle/>
          <a:p>
            <a:pPr algn="just"/>
            <a:r>
              <a:rPr lang="nl-NL" sz="2000" dirty="0"/>
              <a:t>Chữ viết có ảnh hưởng đến sự phát triển của văn học Ấn Độ thời kì này không? Nội dung chính của các tác phẩm văn học là gì? </a:t>
            </a:r>
            <a:endParaRPr lang="en-US" sz="2000" dirty="0"/>
          </a:p>
        </p:txBody>
      </p:sp>
      <p:pic>
        <p:nvPicPr>
          <p:cNvPr id="46"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flipH="1">
            <a:off x="784410" y="352001"/>
            <a:ext cx="1360941" cy="1338826"/>
          </a:xfrm>
          <a:prstGeom prst="rect">
            <a:avLst/>
          </a:prstGeom>
        </p:spPr>
      </p:pic>
      <p:sp>
        <p:nvSpPr>
          <p:cNvPr id="3" name="Rectangle 2"/>
          <p:cNvSpPr/>
          <p:nvPr/>
        </p:nvSpPr>
        <p:spPr>
          <a:xfrm>
            <a:off x="374073" y="1871073"/>
            <a:ext cx="8208818" cy="3133165"/>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nl-NL" sz="1900" dirty="0">
                <a:latin typeface="+mj-lt"/>
                <a:ea typeface="Calibri" panose="020F0502020204030204" pitchFamily="34" charset="0"/>
                <a:cs typeface="Times New Roman" panose="02020603050405020304" pitchFamily="18" charset="0"/>
              </a:rPr>
              <a:t>Văn học Ấn Độ thời kì này phát triển hết sức phong phú, đa dạng một phần </a:t>
            </a:r>
            <a:r>
              <a:rPr lang="nl-NL" sz="1900" dirty="0" smtClean="0">
                <a:latin typeface="+mj-lt"/>
                <a:ea typeface="Calibri" panose="020F0502020204030204" pitchFamily="34" charset="0"/>
                <a:cs typeface="Times New Roman" panose="02020603050405020304" pitchFamily="18" charset="0"/>
              </a:rPr>
              <a:t>do </a:t>
            </a:r>
            <a:r>
              <a:rPr lang="nl-NL" sz="1900" dirty="0">
                <a:latin typeface="+mj-lt"/>
                <a:ea typeface="Calibri" panose="020F0502020204030204" pitchFamily="34" charset="0"/>
                <a:cs typeface="Times New Roman" panose="02020603050405020304" pitchFamily="18" charset="0"/>
              </a:rPr>
              <a:t>chữ Phạn đạt đến sự hoàn chỉnh, trở thành ngôn ngữ - văn tự sáng tác văn thơ. </a:t>
            </a:r>
            <a:endParaRPr lang="nl-NL" sz="1900" dirty="0" smtClean="0">
              <a:latin typeface="+mj-lt"/>
              <a:ea typeface="Calibri" panose="020F0502020204030204" pitchFamily="34" charset="0"/>
              <a:cs typeface="Times New Roman" panose="02020603050405020304" pitchFamily="18" charset="0"/>
            </a:endParaRPr>
          </a:p>
          <a:p>
            <a:pPr marL="342900" indent="-342900" algn="just">
              <a:lnSpc>
                <a:spcPct val="130000"/>
              </a:lnSpc>
              <a:buFont typeface="Arial" panose="020B0604020202020204" pitchFamily="34" charset="0"/>
              <a:buChar char="•"/>
            </a:pPr>
            <a:r>
              <a:rPr lang="nl-NL" sz="1900" dirty="0" smtClean="0">
                <a:latin typeface="+mj-lt"/>
                <a:ea typeface="Calibri" panose="020F0502020204030204" pitchFamily="34" charset="0"/>
                <a:cs typeface="Times New Roman" panose="02020603050405020304" pitchFamily="18" charset="0"/>
              </a:rPr>
              <a:t>Nội </a:t>
            </a:r>
            <a:r>
              <a:rPr lang="nl-NL" sz="1900" dirty="0">
                <a:latin typeface="+mj-lt"/>
                <a:ea typeface="Calibri" panose="020F0502020204030204" pitchFamily="34" charset="0"/>
                <a:cs typeface="Times New Roman" panose="02020603050405020304" pitchFamily="18" charset="0"/>
              </a:rPr>
              <a:t>dung của các tác phẩm văn học hết sức phong phú với những bộ kinh, thơ ca lịch sử, truyện thần thoại khổng lồ,... </a:t>
            </a:r>
            <a:endParaRPr lang="nl-NL" sz="1900" dirty="0" smtClean="0">
              <a:latin typeface="+mj-lt"/>
              <a:ea typeface="Calibri" panose="020F0502020204030204" pitchFamily="34" charset="0"/>
              <a:cs typeface="Times New Roman" panose="02020603050405020304" pitchFamily="18" charset="0"/>
            </a:endParaRPr>
          </a:p>
          <a:p>
            <a:pPr marL="342900" indent="-342900" algn="just">
              <a:lnSpc>
                <a:spcPct val="130000"/>
              </a:lnSpc>
              <a:buFont typeface="Arial" panose="020B0604020202020204" pitchFamily="34" charset="0"/>
              <a:buChar char="•"/>
            </a:pPr>
            <a:r>
              <a:rPr lang="nl-NL" sz="1900" dirty="0" smtClean="0">
                <a:latin typeface="+mj-lt"/>
                <a:ea typeface="Calibri" panose="020F0502020204030204" pitchFamily="34" charset="0"/>
                <a:cs typeface="Times New Roman" panose="02020603050405020304" pitchFamily="18" charset="0"/>
              </a:rPr>
              <a:t>Tuy </a:t>
            </a:r>
            <a:r>
              <a:rPr lang="nl-NL" sz="1900" dirty="0">
                <a:latin typeface="+mj-lt"/>
                <a:ea typeface="Calibri" panose="020F0502020204030204" pitchFamily="34" charset="0"/>
                <a:cs typeface="Times New Roman" panose="02020603050405020304" pitchFamily="18" charset="0"/>
              </a:rPr>
              <a:t>chịu ảnh hưởng của tôn giáo, nhưng vẫn thể hiện chủ nghĩa nhân đạo cao cả, miêu tả con người với cuộc sống nội tâm của nó, ca ngợi tình yêu lứa đôi, chống lại lễ giáo khắt khe</a:t>
            </a:r>
            <a:endParaRPr lang="en-US" sz="19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anim calcmode="lin" valueType="num">
                                      <p:cBhvr>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98" name="Rounded Rectangular Callout 97"/>
          <p:cNvSpPr/>
          <p:nvPr/>
        </p:nvSpPr>
        <p:spPr>
          <a:xfrm>
            <a:off x="2670464" y="390672"/>
            <a:ext cx="5444836" cy="1076472"/>
          </a:xfrm>
          <a:prstGeom prst="wedgeRoundRectCallout">
            <a:avLst>
              <a:gd name="adj1" fmla="val -57619"/>
              <a:gd name="adj2" fmla="val 8781"/>
              <a:gd name="adj3" fmla="val 16667"/>
            </a:avLst>
          </a:prstGeom>
          <a:solidFill>
            <a:srgbClr val="E1662F"/>
          </a:solidFill>
          <a:ln w="19050"/>
        </p:spPr>
        <p:style>
          <a:lnRef idx="3">
            <a:schemeClr val="lt1"/>
          </a:lnRef>
          <a:fillRef idx="1">
            <a:schemeClr val="accent4"/>
          </a:fillRef>
          <a:effectRef idx="1">
            <a:schemeClr val="accent4"/>
          </a:effectRef>
          <a:fontRef idx="minor">
            <a:schemeClr val="lt1"/>
          </a:fontRef>
        </p:style>
        <p:txBody>
          <a:bodyPr rtlCol="0" anchor="ctr"/>
          <a:lstStyle/>
          <a:p>
            <a:pPr algn="just"/>
            <a:r>
              <a:rPr lang="nl-NL" sz="1900" dirty="0"/>
              <a:t>Kiến trúc Ấn Độ chịu ảnh hưởng của tôn giáo như thế nào? Những nước nào ở Đông Nam Á chịu ảnh hưởng của kiến trúc Ấn Độ</a:t>
            </a:r>
            <a:r>
              <a:rPr lang="nl-NL" sz="1900" dirty="0" smtClean="0"/>
              <a:t>?</a:t>
            </a:r>
            <a:endParaRPr lang="en-US" sz="1900" dirty="0"/>
          </a:p>
        </p:txBody>
      </p:sp>
      <p:pic>
        <p:nvPicPr>
          <p:cNvPr id="99" name="Picture 18"/>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r="-1047" b="46666"/>
          <a:stretch/>
        </p:blipFill>
        <p:spPr>
          <a:xfrm>
            <a:off x="768927" y="323801"/>
            <a:ext cx="1438770" cy="1210214"/>
          </a:xfrm>
          <a:prstGeom prst="rect">
            <a:avLst/>
          </a:prstGeom>
        </p:spPr>
      </p:pic>
      <p:sp>
        <p:nvSpPr>
          <p:cNvPr id="3" name="Rectangle 2"/>
          <p:cNvSpPr/>
          <p:nvPr/>
        </p:nvSpPr>
        <p:spPr>
          <a:xfrm>
            <a:off x="685800" y="1876054"/>
            <a:ext cx="7595755" cy="2092881"/>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nl-NL" sz="2000" dirty="0">
                <a:latin typeface="+mj-lt"/>
                <a:ea typeface="Calibri" panose="020F0502020204030204" pitchFamily="34" charset="0"/>
                <a:cs typeface="Times New Roman" panose="02020603050405020304" pitchFamily="18" charset="0"/>
              </a:rPr>
              <a:t>Các công trình kiến trúc của Ấn Độ chịu ảnh hưởng sâu sắc của tôn giáo. </a:t>
            </a:r>
            <a:endParaRPr lang="nl-NL" sz="2000" dirty="0" smtClean="0">
              <a:latin typeface="+mj-lt"/>
              <a:ea typeface="Calibri" panose="020F0502020204030204" pitchFamily="34" charset="0"/>
              <a:cs typeface="Times New Roman" panose="02020603050405020304" pitchFamily="18" charset="0"/>
            </a:endParaRPr>
          </a:p>
          <a:p>
            <a:pPr marL="342900" indent="-342900" algn="just">
              <a:lnSpc>
                <a:spcPct val="130000"/>
              </a:lnSpc>
              <a:buFont typeface="Arial" panose="020B0604020202020204" pitchFamily="34" charset="0"/>
              <a:buChar char="•"/>
            </a:pPr>
            <a:r>
              <a:rPr lang="nl-NL" sz="2000" dirty="0" smtClean="0">
                <a:latin typeface="+mj-lt"/>
                <a:ea typeface="Calibri" panose="020F0502020204030204" pitchFamily="34" charset="0"/>
                <a:cs typeface="Times New Roman" panose="02020603050405020304" pitchFamily="18" charset="0"/>
              </a:rPr>
              <a:t>Tôn </a:t>
            </a:r>
            <a:r>
              <a:rPr lang="nl-NL" sz="2000" dirty="0">
                <a:latin typeface="+mj-lt"/>
                <a:ea typeface="Calibri" panose="020F0502020204030204" pitchFamily="34" charset="0"/>
                <a:cs typeface="Times New Roman" panose="02020603050405020304" pitchFamily="18" charset="0"/>
              </a:rPr>
              <a:t>giáo nào cũng có những công trình kiến trúc tương </a:t>
            </a:r>
            <a:r>
              <a:rPr lang="nl-NL" sz="2000" dirty="0" smtClean="0">
                <a:latin typeface="+mj-lt"/>
                <a:ea typeface="Calibri" panose="020F0502020204030204" pitchFamily="34" charset="0"/>
                <a:cs typeface="Times New Roman" panose="02020603050405020304" pitchFamily="18" charset="0"/>
              </a:rPr>
              <a:t>ứng.</a:t>
            </a:r>
          </a:p>
          <a:p>
            <a:pPr marL="342900" indent="-342900" algn="just">
              <a:lnSpc>
                <a:spcPct val="130000"/>
              </a:lnSpc>
              <a:buFont typeface="Arial" panose="020B0604020202020204" pitchFamily="34" charset="0"/>
              <a:buChar char="•"/>
            </a:pPr>
            <a:r>
              <a:rPr lang="nl-NL" sz="2000" dirty="0">
                <a:latin typeface="+mj-lt"/>
              </a:rPr>
              <a:t>Những nước </a:t>
            </a:r>
            <a:r>
              <a:rPr lang="nl-NL" sz="2000" dirty="0" smtClean="0">
                <a:latin typeface="+mj-lt"/>
              </a:rPr>
              <a:t>ở </a:t>
            </a:r>
            <a:r>
              <a:rPr lang="nl-NL" sz="2000" dirty="0">
                <a:latin typeface="+mj-lt"/>
              </a:rPr>
              <a:t>Đông Nam Á chịu ảnh hưởng của kiến trúc Ấn </a:t>
            </a:r>
            <a:r>
              <a:rPr lang="nl-NL" sz="2000" dirty="0" smtClean="0">
                <a:latin typeface="+mj-lt"/>
              </a:rPr>
              <a:t>Độ: Mi-an-ma</a:t>
            </a:r>
            <a:r>
              <a:rPr lang="nl-NL" sz="2000" dirty="0">
                <a:latin typeface="+mj-lt"/>
              </a:rPr>
              <a:t>, In-đô-nê-xi-a, Cam-pu-chia và Việt Nam</a:t>
            </a:r>
            <a:r>
              <a:rPr lang="nl-NL" sz="2000" dirty="0" smtClean="0">
                <a:latin typeface="+mj-lt"/>
              </a:rPr>
              <a:t>...</a:t>
            </a:r>
            <a:endParaRPr lang="en-US" sz="2000" dirty="0">
              <a:latin typeface="+mj-lt"/>
            </a:endParaRPr>
          </a:p>
        </p:txBody>
      </p:sp>
      <p:sp>
        <p:nvSpPr>
          <p:cNvPr id="4" name="Rectangle 3"/>
          <p:cNvSpPr/>
          <p:nvPr/>
        </p:nvSpPr>
        <p:spPr>
          <a:xfrm>
            <a:off x="1631372" y="4281976"/>
            <a:ext cx="6941324" cy="400110"/>
          </a:xfrm>
          <a:prstGeom prst="rect">
            <a:avLst/>
          </a:prstGeom>
        </p:spPr>
        <p:txBody>
          <a:bodyPr wrap="none">
            <a:spAutoFit/>
          </a:bodyPr>
          <a:lstStyle/>
          <a:p>
            <a:pPr algn="just"/>
            <a:r>
              <a:rPr lang="nl-NL" sz="2000" dirty="0">
                <a:latin typeface="+mj-lt"/>
                <a:ea typeface="Calibri" panose="020F0502020204030204" pitchFamily="34" charset="0"/>
                <a:cs typeface="Times New Roman" panose="02020603050405020304" pitchFamily="18" charset="0"/>
              </a:rPr>
              <a:t>Em có nhận xét gì về những thành tựu văn hóa của Ấn Độ. </a:t>
            </a:r>
            <a:endParaRPr lang="en-US" sz="2000" dirty="0">
              <a:latin typeface="+mj-lt"/>
            </a:endParaRPr>
          </a:p>
        </p:txBody>
      </p:sp>
      <p:pic>
        <p:nvPicPr>
          <p:cNvPr id="5" name="Picture 4"/>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81891" y="3968935"/>
            <a:ext cx="1049481" cy="104948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wipe(left)">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anim calcmode="lin" valueType="num">
                                      <p:cBhvr>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45"/>
          <p:cNvSpPr/>
          <p:nvPr/>
        </p:nvSpPr>
        <p:spPr>
          <a:xfrm>
            <a:off x="1206500" y="1076250"/>
            <a:ext cx="6731100" cy="299100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615836" y="1525309"/>
            <a:ext cx="5912427" cy="2092881"/>
          </a:xfrm>
          <a:prstGeom prst="rect">
            <a:avLst/>
          </a:prstGeom>
        </p:spPr>
        <p:txBody>
          <a:bodyPr wrap="square">
            <a:spAutoFit/>
          </a:bodyPr>
          <a:lstStyle/>
          <a:p>
            <a:pPr algn="just">
              <a:lnSpc>
                <a:spcPct val="130000"/>
              </a:lnSpc>
              <a:spcBef>
                <a:spcPts val="300"/>
              </a:spcBef>
              <a:spcAft>
                <a:spcPts val="300"/>
              </a:spcAft>
            </a:pPr>
            <a:r>
              <a:rPr lang="fr-FR" sz="2000" dirty="0" err="1">
                <a:latin typeface="+mj-lt"/>
                <a:ea typeface="Calibri" panose="020F0502020204030204" pitchFamily="34" charset="0"/>
                <a:cs typeface="Times New Roman" panose="02020603050405020304" pitchFamily="18" charset="0"/>
              </a:rPr>
              <a:t>Những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thành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tựu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hoá</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mà</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người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rất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toàn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diện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và</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rực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rỡ</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cơ</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sở</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thừa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những</a:t>
            </a:r>
            <a:r>
              <a:rPr lang="fr-FR" sz="2000" dirty="0">
                <a:latin typeface="+mj-lt"/>
                <a:ea typeface="Calibri" panose="020F0502020204030204" pitchFamily="34" charset="0"/>
                <a:cs typeface="Times New Roman" panose="02020603050405020304" pitchFamily="18" charset="0"/>
              </a:rPr>
              <a:t> di </a:t>
            </a:r>
            <a:r>
              <a:rPr lang="fr-FR" sz="2000" dirty="0" err="1">
                <a:latin typeface="+mj-lt"/>
                <a:ea typeface="Calibri" panose="020F0502020204030204" pitchFamily="34" charset="0"/>
                <a:cs typeface="Times New Roman" panose="02020603050405020304" pitchFamily="18" charset="0"/>
              </a:rPr>
              <a:t>sản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hoá</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từ</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các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kỉ</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trước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Những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thành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tựu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hoá</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tiếp</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tục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có</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sự</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ảnh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hưởng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lớn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đến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các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nước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Đông</a:t>
            </a:r>
            <a:r>
              <a:rPr lang="fr-FR" sz="2000" dirty="0">
                <a:latin typeface="+mj-lt"/>
                <a:ea typeface="Calibri" panose="020F0502020204030204" pitchFamily="34" charset="0"/>
                <a:cs typeface="Times New Roman" panose="02020603050405020304" pitchFamily="18" charset="0"/>
              </a:rPr>
              <a:t> Nam Á.</a:t>
            </a:r>
            <a:endParaRPr lang="en-US" sz="2000" dirty="0">
              <a:latin typeface="+mj-lt"/>
              <a:ea typeface="Calibri" panose="020F0502020204030204" pitchFamily="34" charset="0"/>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62" name="Title 1"/>
          <p:cNvSpPr>
            <a:spLocks noGrp="1"/>
          </p:cNvSpPr>
          <p:nvPr>
            <p:ph type="title" idx="4294967295"/>
          </p:nvPr>
        </p:nvSpPr>
        <p:spPr>
          <a:xfrm>
            <a:off x="714300" y="430675"/>
            <a:ext cx="7715400" cy="468000"/>
          </a:xfrm>
          <a:prstGeom prst="rect">
            <a:avLst/>
          </a:prstGeom>
        </p:spPr>
        <p:txBody>
          <a:bodyPr anchor="ctr"/>
          <a:lstStyle/>
          <a:p>
            <a:pPr algn="ctr"/>
            <a:r>
              <a:rPr lang="en-US" sz="3600" b="1" dirty="0" smtClean="0">
                <a:solidFill>
                  <a:srgbClr val="663717"/>
                </a:solidFill>
                <a:latin typeface="+mj-lt"/>
              </a:rPr>
              <a:t>LUYỆN TẬP</a:t>
            </a:r>
            <a:endParaRPr lang="en-US" sz="3600" b="1" dirty="0">
              <a:solidFill>
                <a:srgbClr val="663717"/>
              </a:solidFill>
              <a:latin typeface="+mj-lt"/>
            </a:endParaRPr>
          </a:p>
        </p:txBody>
      </p:sp>
      <p:pic>
        <p:nvPicPr>
          <p:cNvPr id="63" name="Picture 5"/>
          <p:cNvPicPr>
            <a:picLocks noChangeAspect="1"/>
          </p:cNvPicPr>
          <p:nvPr/>
        </p:nvPicPr>
        <p:blipFill rotWithShape="1">
          <a:blip r:embed="rId3"/>
          <a:srcRect t="7732" b="49594"/>
          <a:stretch/>
        </p:blipFill>
        <p:spPr>
          <a:xfrm>
            <a:off x="714300" y="1142999"/>
            <a:ext cx="7715400" cy="3732646"/>
          </a:xfrm>
          <a:prstGeom prst="rect">
            <a:avLst/>
          </a:prstGeom>
        </p:spPr>
      </p:pic>
      <p:sp>
        <p:nvSpPr>
          <p:cNvPr id="7" name="Rectangle 6"/>
          <p:cNvSpPr/>
          <p:nvPr/>
        </p:nvSpPr>
        <p:spPr>
          <a:xfrm>
            <a:off x="1122217" y="1443882"/>
            <a:ext cx="6899565" cy="1292662"/>
          </a:xfrm>
          <a:prstGeom prst="rect">
            <a:avLst/>
          </a:prstGeom>
        </p:spPr>
        <p:txBody>
          <a:bodyPr wrap="square">
            <a:spAutoFit/>
          </a:bodyPr>
          <a:lstStyle/>
          <a:p>
            <a:pPr algn="just">
              <a:lnSpc>
                <a:spcPct val="130000"/>
              </a:lnSpc>
            </a:pPr>
            <a:r>
              <a:rPr lang="en-US" sz="2000" b="1" dirty="0" err="1" smtClean="0">
                <a:latin typeface="+mn-lt"/>
              </a:rPr>
              <a:t>Câu</a:t>
            </a:r>
            <a:r>
              <a:rPr lang="en-US" sz="2000" b="1" dirty="0" smtClean="0">
                <a:latin typeface="+mn-lt"/>
              </a:rPr>
              <a:t> </a:t>
            </a:r>
            <a:r>
              <a:rPr lang="en-US" sz="2000" b="1" dirty="0" err="1" smtClean="0">
                <a:latin typeface="+mn-lt"/>
              </a:rPr>
              <a:t>hỏi</a:t>
            </a:r>
            <a:r>
              <a:rPr lang="en-US" sz="2000" b="1" dirty="0" smtClean="0">
                <a:latin typeface="+mn-lt"/>
              </a:rPr>
              <a:t>. </a:t>
            </a:r>
            <a:r>
              <a:rPr lang="en-US" sz="2000" dirty="0" smtClean="0">
                <a:latin typeface="+mn-lt"/>
              </a:rPr>
              <a:t>H</a:t>
            </a:r>
            <a:r>
              <a:rPr lang="vi-VN" sz="2000" dirty="0" smtClean="0">
                <a:latin typeface="+mn-lt"/>
              </a:rPr>
              <a:t>ãy </a:t>
            </a:r>
            <a:r>
              <a:rPr lang="vi-VN" sz="2000" dirty="0">
                <a:latin typeface="+mn-lt"/>
              </a:rPr>
              <a:t>tìm hiểu thêm và kể tên một số thành tựu văn hóa của các quốc gia Đông Nam Á chịu ảnh hưởng của văn hóa Ấn Độ thời phong kiến.</a:t>
            </a:r>
            <a:endParaRPr lang="en-US" sz="2000" dirty="0">
              <a:latin typeface="+mn-lt"/>
            </a:endParaRPr>
          </a:p>
        </p:txBody>
      </p:sp>
      <p:pic>
        <p:nvPicPr>
          <p:cNvPr id="6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62545" y="2874261"/>
            <a:ext cx="2220053" cy="1776042"/>
          </a:xfrm>
          <a:prstGeom prst="rect">
            <a:avLst/>
          </a:prstGeom>
        </p:spPr>
      </p:pic>
      <p:pic>
        <p:nvPicPr>
          <p:cNvPr id="66" name="Picture 10"/>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b="8747"/>
          <a:stretch/>
        </p:blipFill>
        <p:spPr>
          <a:xfrm>
            <a:off x="4903274" y="2874261"/>
            <a:ext cx="2505750" cy="1776042"/>
          </a:xfrm>
          <a:prstGeom prst="rect">
            <a:avLst/>
          </a:prstGeom>
        </p:spPr>
      </p:pic>
      <p:cxnSp>
        <p:nvCxnSpPr>
          <p:cNvPr id="9" name="Straight Arrow Connector 8"/>
          <p:cNvCxnSpPr/>
          <p:nvPr/>
        </p:nvCxnSpPr>
        <p:spPr>
          <a:xfrm>
            <a:off x="3882598" y="3762282"/>
            <a:ext cx="1020676" cy="0"/>
          </a:xfrm>
          <a:prstGeom prst="straightConnector1">
            <a:avLst/>
          </a:prstGeom>
          <a:ln w="190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arn(inVertic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anim calcmode="lin" valueType="num">
                                      <p:cBhvr>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pic>
        <p:nvPicPr>
          <p:cNvPr id="63" name="Picture 5"/>
          <p:cNvPicPr>
            <a:picLocks noChangeAspect="1"/>
          </p:cNvPicPr>
          <p:nvPr/>
        </p:nvPicPr>
        <p:blipFill rotWithShape="1">
          <a:blip r:embed="rId3"/>
          <a:srcRect t="7732" b="49594"/>
          <a:stretch/>
        </p:blipFill>
        <p:spPr>
          <a:xfrm>
            <a:off x="714300" y="322118"/>
            <a:ext cx="7715400" cy="4553527"/>
          </a:xfrm>
          <a:prstGeom prst="rect">
            <a:avLst/>
          </a:prstGeom>
        </p:spPr>
      </p:pic>
      <p:sp>
        <p:nvSpPr>
          <p:cNvPr id="2" name="Rectangle 1"/>
          <p:cNvSpPr/>
          <p:nvPr/>
        </p:nvSpPr>
        <p:spPr>
          <a:xfrm>
            <a:off x="1013113" y="598333"/>
            <a:ext cx="7117773" cy="4001095"/>
          </a:xfrm>
          <a:prstGeom prst="rect">
            <a:avLst/>
          </a:prstGeom>
        </p:spPr>
        <p:txBody>
          <a:bodyPr wrap="square">
            <a:spAutoFit/>
          </a:bodyPr>
          <a:lstStyle/>
          <a:p>
            <a:pPr algn="just">
              <a:lnSpc>
                <a:spcPct val="130000"/>
              </a:lnSpc>
              <a:spcBef>
                <a:spcPts val="300"/>
              </a:spcBef>
              <a:spcAft>
                <a:spcPts val="300"/>
              </a:spcAft>
            </a:pPr>
            <a:r>
              <a:rPr lang="en-US" sz="2000" dirty="0" err="1">
                <a:latin typeface="+mj-lt"/>
                <a:ea typeface="Calibri" panose="020F0502020204030204" pitchFamily="34" charset="0"/>
                <a:cs typeface="Times New Roman" panose="02020603050405020304" pitchFamily="18" charset="0"/>
              </a:rPr>
              <a:t>Hầu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hết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các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nước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Đông</a:t>
            </a:r>
            <a:r>
              <a:rPr lang="en-US" sz="2000" dirty="0">
                <a:latin typeface="+mj-lt"/>
                <a:ea typeface="Calibri" panose="020F0502020204030204" pitchFamily="34" charset="0"/>
                <a:cs typeface="Times New Roman" panose="02020603050405020304" pitchFamily="18" charset="0"/>
              </a:rPr>
              <a:t> Nam Á </a:t>
            </a:r>
            <a:r>
              <a:rPr lang="en-US" sz="2000" dirty="0" err="1">
                <a:latin typeface="+mj-lt"/>
                <a:ea typeface="Calibri" panose="020F0502020204030204" pitchFamily="34" charset="0"/>
                <a:cs typeface="Times New Roman" panose="02020603050405020304" pitchFamily="18" charset="0"/>
              </a:rPr>
              <a:t>đều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chịu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ảnh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hưởng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văn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hoá</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Ấn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Độ</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thể</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hiện</a:t>
            </a:r>
            <a:r>
              <a:rPr lang="en-US" sz="2000" dirty="0">
                <a:latin typeface="+mj-lt"/>
                <a:ea typeface="Calibri" panose="020F0502020204030204" pitchFamily="34" charset="0"/>
                <a:cs typeface="Times New Roman" panose="02020603050405020304" pitchFamily="18" charset="0"/>
              </a:rPr>
              <a:t> qua </a:t>
            </a:r>
            <a:r>
              <a:rPr lang="en-US" sz="2000" dirty="0" err="1">
                <a:latin typeface="+mj-lt"/>
                <a:ea typeface="Calibri" panose="020F0502020204030204" pitchFamily="34" charset="0"/>
                <a:cs typeface="Times New Roman" panose="02020603050405020304" pitchFamily="18" charset="0"/>
              </a:rPr>
              <a:t>một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mặt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chính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sau</a:t>
            </a:r>
            <a:r>
              <a:rPr lang="en-US" sz="2000" dirty="0">
                <a:latin typeface="+mj-lt"/>
                <a:ea typeface="Calibri" panose="020F0502020204030204" pitchFamily="34" charset="0"/>
                <a:cs typeface="Times New Roman" panose="02020603050405020304" pitchFamily="18" charset="0"/>
              </a:rPr>
              <a:t>:</a:t>
            </a:r>
          </a:p>
          <a:p>
            <a:pPr marL="342900" indent="-342900" algn="just">
              <a:lnSpc>
                <a:spcPct val="130000"/>
              </a:lnSpc>
              <a:spcBef>
                <a:spcPts val="300"/>
              </a:spcBef>
              <a:spcAft>
                <a:spcPts val="300"/>
              </a:spcAft>
              <a:buFont typeface="Arial" panose="020B0604020202020204" pitchFamily="34" charset="0"/>
              <a:buChar char="•"/>
            </a:pPr>
            <a:r>
              <a:rPr lang="en-US" sz="2000" dirty="0" err="1" smtClean="0">
                <a:latin typeface="+mj-lt"/>
                <a:ea typeface="Calibri" panose="020F0502020204030204" pitchFamily="34" charset="0"/>
                <a:cs typeface="Times New Roman" panose="02020603050405020304" pitchFamily="18" charset="0"/>
              </a:rPr>
              <a:t>Các</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nước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tiếp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Phật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giáo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Hin-đu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giáo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Ấn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Độ</a:t>
            </a:r>
            <a:r>
              <a:rPr lang="en-US" sz="2000" dirty="0">
                <a:latin typeface="+mj-lt"/>
                <a:ea typeface="Calibri" panose="020F0502020204030204" pitchFamily="34" charset="0"/>
                <a:cs typeface="Times New Roman" panose="02020603050405020304" pitchFamily="18" charset="0"/>
              </a:rPr>
              <a:t>.</a:t>
            </a:r>
          </a:p>
          <a:p>
            <a:pPr marL="342900" indent="-342900" algn="just">
              <a:lnSpc>
                <a:spcPct val="130000"/>
              </a:lnSpc>
              <a:spcBef>
                <a:spcPts val="300"/>
              </a:spcBef>
              <a:spcAft>
                <a:spcPts val="300"/>
              </a:spcAft>
              <a:buFont typeface="Arial" panose="020B0604020202020204" pitchFamily="34" charset="0"/>
              <a:buChar char="•"/>
            </a:pPr>
            <a:r>
              <a:rPr lang="en-US" sz="2000" dirty="0" err="1" smtClean="0">
                <a:latin typeface="+mj-lt"/>
                <a:ea typeface="Calibri" panose="020F0502020204030204" pitchFamily="34" charset="0"/>
                <a:cs typeface="Times New Roman" panose="02020603050405020304" pitchFamily="18" charset="0"/>
              </a:rPr>
              <a:t>Trên</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cơ</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sở</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chữ</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Phạn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một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nước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Đông</a:t>
            </a:r>
            <a:r>
              <a:rPr lang="en-US" sz="2000" dirty="0">
                <a:latin typeface="+mj-lt"/>
                <a:ea typeface="Calibri" panose="020F0502020204030204" pitchFamily="34" charset="0"/>
                <a:cs typeface="Times New Roman" panose="02020603050405020304" pitchFamily="18" charset="0"/>
              </a:rPr>
              <a:t> Nam Á </a:t>
            </a:r>
            <a:r>
              <a:rPr lang="en-US" sz="2000" dirty="0" err="1">
                <a:latin typeface="+mj-lt"/>
                <a:ea typeface="Calibri" panose="020F0502020204030204" pitchFamily="34" charset="0"/>
                <a:cs typeface="Times New Roman" panose="02020603050405020304" pitchFamily="18" charset="0"/>
              </a:rPr>
              <a:t>đã</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ra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chữ</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viết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mình</a:t>
            </a:r>
            <a:r>
              <a:rPr lang="en-US" sz="2000" dirty="0">
                <a:latin typeface="+mj-lt"/>
                <a:ea typeface="Calibri" panose="020F0502020204030204" pitchFamily="34" charset="0"/>
                <a:cs typeface="Times New Roman" panose="02020603050405020304" pitchFamily="18" charset="0"/>
              </a:rPr>
              <a:t>.</a:t>
            </a:r>
          </a:p>
          <a:p>
            <a:pPr marL="342900" indent="-342900" algn="just">
              <a:lnSpc>
                <a:spcPct val="130000"/>
              </a:lnSpc>
              <a:spcBef>
                <a:spcPts val="300"/>
              </a:spcBef>
              <a:spcAft>
                <a:spcPts val="300"/>
              </a:spcAft>
              <a:buFont typeface="Arial" panose="020B0604020202020204" pitchFamily="34" charset="0"/>
              <a:buChar char="•"/>
            </a:pPr>
            <a:r>
              <a:rPr lang="en-US" sz="2000" dirty="0" err="1" smtClean="0">
                <a:latin typeface="+mj-lt"/>
                <a:ea typeface="Calibri" panose="020F0502020204030204" pitchFamily="34" charset="0"/>
                <a:cs typeface="Times New Roman" panose="02020603050405020304" pitchFamily="18" charset="0"/>
              </a:rPr>
              <a:t>Kiến</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trúc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Hin-đu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giáo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kiến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trúc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Phật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giáo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Ấn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Độ</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đền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tháp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ảnh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hưởng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đến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nhiều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nước</a:t>
            </a:r>
            <a:r>
              <a:rPr lang="en-US" sz="2000" dirty="0">
                <a:latin typeface="+mj-lt"/>
                <a:ea typeface="Calibri" panose="020F0502020204030204" pitchFamily="34" charset="0"/>
                <a:cs typeface="Times New Roman" panose="02020603050405020304" pitchFamily="18" charset="0"/>
              </a:rPr>
              <a:t>.</a:t>
            </a:r>
          </a:p>
          <a:p>
            <a:pPr marL="342900" indent="-342900" algn="just">
              <a:lnSpc>
                <a:spcPct val="130000"/>
              </a:lnSpc>
              <a:spcBef>
                <a:spcPts val="300"/>
              </a:spcBef>
              <a:spcAft>
                <a:spcPts val="300"/>
              </a:spcAft>
              <a:buFont typeface="Arial" panose="020B0604020202020204" pitchFamily="34" charset="0"/>
              <a:buChar char="•"/>
            </a:pPr>
            <a:r>
              <a:rPr lang="en-US" sz="2000" dirty="0" smtClean="0">
                <a:latin typeface="+mj-lt"/>
                <a:ea typeface="Calibri" panose="020F0502020204030204" pitchFamily="34" charset="0"/>
                <a:cs typeface="Times New Roman" panose="02020603050405020304" pitchFamily="18" charset="0"/>
              </a:rPr>
              <a:t>Ở </a:t>
            </a:r>
            <a:r>
              <a:rPr lang="en-US" sz="2000" dirty="0" err="1">
                <a:latin typeface="+mj-lt"/>
                <a:ea typeface="Calibri" panose="020F0502020204030204" pitchFamily="34" charset="0"/>
                <a:cs typeface="Times New Roman" panose="02020603050405020304" pitchFamily="18" charset="0"/>
              </a:rPr>
              <a:t>Việt</a:t>
            </a:r>
            <a:r>
              <a:rPr lang="en-US" sz="2000" dirty="0">
                <a:latin typeface="+mj-lt"/>
                <a:ea typeface="Calibri" panose="020F0502020204030204" pitchFamily="34" charset="0"/>
                <a:cs typeface="Times New Roman" panose="02020603050405020304" pitchFamily="18" charset="0"/>
              </a:rPr>
              <a:t> Nam, </a:t>
            </a:r>
            <a:r>
              <a:rPr lang="en-US" sz="2000" dirty="0" err="1">
                <a:latin typeface="+mj-lt"/>
                <a:ea typeface="Calibri" panose="020F0502020204030204" pitchFamily="34" charset="0"/>
                <a:cs typeface="Times New Roman" panose="02020603050405020304" pitchFamily="18" charset="0"/>
              </a:rPr>
              <a:t>Phật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giáo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khá</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phát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triển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Kiến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trúc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tháp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đồng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bào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Chăm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đều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chịu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ảnh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hưởng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kiến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trúc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Ấn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Độ</a:t>
            </a:r>
            <a:r>
              <a:rPr lang="en-US" sz="2000" dirty="0">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882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anim calcmode="lin" valueType="num">
                                      <p:cBhvr>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anim calcmode="lin" valueType="num">
                                      <p:cBhvr>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anim calcmode="lin" valueType="num">
                                      <p:cBhvr>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60" name="Title 1"/>
          <p:cNvSpPr>
            <a:spLocks noGrp="1"/>
          </p:cNvSpPr>
          <p:nvPr>
            <p:ph type="title" idx="4294967295"/>
          </p:nvPr>
        </p:nvSpPr>
        <p:spPr>
          <a:xfrm>
            <a:off x="714300" y="430675"/>
            <a:ext cx="7715400" cy="468000"/>
          </a:xfrm>
          <a:prstGeom prst="rect">
            <a:avLst/>
          </a:prstGeom>
        </p:spPr>
        <p:txBody>
          <a:bodyPr anchor="ctr"/>
          <a:lstStyle/>
          <a:p>
            <a:pPr algn="ctr"/>
            <a:r>
              <a:rPr lang="en-US" sz="3600" b="1" dirty="0" smtClean="0">
                <a:solidFill>
                  <a:srgbClr val="663717"/>
                </a:solidFill>
                <a:latin typeface="+mj-lt"/>
              </a:rPr>
              <a:t>VẬN DỤNG</a:t>
            </a:r>
            <a:endParaRPr lang="en-US" sz="3600" b="1" dirty="0">
              <a:solidFill>
                <a:srgbClr val="663717"/>
              </a:solidFill>
              <a:latin typeface="+mj-lt"/>
            </a:endParaRPr>
          </a:p>
        </p:txBody>
      </p:sp>
      <p:pic>
        <p:nvPicPr>
          <p:cNvPr id="61"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190" y="1344067"/>
            <a:ext cx="3262764" cy="3799433"/>
          </a:xfrm>
          <a:prstGeom prst="rect">
            <a:avLst/>
          </a:prstGeom>
        </p:spPr>
      </p:pic>
      <p:sp>
        <p:nvSpPr>
          <p:cNvPr id="10" name="TextBox 9"/>
          <p:cNvSpPr txBox="1"/>
          <p:nvPr/>
        </p:nvSpPr>
        <p:spPr>
          <a:xfrm>
            <a:off x="316453" y="1776845"/>
            <a:ext cx="2930237" cy="1218539"/>
          </a:xfrm>
          <a:prstGeom prst="rect">
            <a:avLst/>
          </a:prstGeom>
          <a:noFill/>
        </p:spPr>
        <p:txBody>
          <a:bodyPr wrap="square" rtlCol="0">
            <a:spAutoFit/>
          </a:bodyPr>
          <a:lstStyle/>
          <a:p>
            <a:pPr algn="ctr">
              <a:lnSpc>
                <a:spcPct val="150000"/>
              </a:lnSpc>
            </a:pPr>
            <a:r>
              <a:rPr lang="en-US" sz="2600" b="1" dirty="0" err="1" smtClean="0">
                <a:solidFill>
                  <a:schemeClr val="accent4"/>
                </a:solidFill>
              </a:rPr>
              <a:t>Trò</a:t>
            </a:r>
            <a:r>
              <a:rPr lang="en-US" sz="2600" b="1" dirty="0" smtClean="0">
                <a:solidFill>
                  <a:schemeClr val="accent4"/>
                </a:solidFill>
              </a:rPr>
              <a:t> </a:t>
            </a:r>
            <a:r>
              <a:rPr lang="en-US" sz="2600" b="1" dirty="0" err="1" smtClean="0">
                <a:solidFill>
                  <a:schemeClr val="accent4"/>
                </a:solidFill>
              </a:rPr>
              <a:t>chơi</a:t>
            </a:r>
            <a:r>
              <a:rPr lang="en-US" sz="2600" b="1" dirty="0" smtClean="0">
                <a:solidFill>
                  <a:schemeClr val="accent4"/>
                </a:solidFill>
              </a:rPr>
              <a:t> “THEO DÒNG LỊCH SỬ”</a:t>
            </a:r>
            <a:endParaRPr lang="en-US" sz="2600" b="1" dirty="0">
              <a:solidFill>
                <a:schemeClr val="accent4"/>
              </a:solidFill>
            </a:endParaRPr>
          </a:p>
        </p:txBody>
      </p:sp>
      <p:pic>
        <p:nvPicPr>
          <p:cNvPr id="63" name="Picture 3">
            <a:extLst>
              <a:ext uri="{FF2B5EF4-FFF2-40B4-BE49-F238E27FC236}">
                <a16:creationId xmlns:a16="http://schemas.microsoft.com/office/drawing/2014/main" id="{71C0A5DB-B46A-4333-BEB6-B9C1E7575AF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3579217" y="1197757"/>
            <a:ext cx="5325792" cy="3595254"/>
          </a:xfrm>
          <a:prstGeom prst="rect">
            <a:avLst/>
          </a:prstGeom>
        </p:spPr>
      </p:pic>
      <p:sp>
        <p:nvSpPr>
          <p:cNvPr id="11" name="Rectangle 10"/>
          <p:cNvSpPr/>
          <p:nvPr/>
        </p:nvSpPr>
        <p:spPr>
          <a:xfrm>
            <a:off x="3771449" y="1470351"/>
            <a:ext cx="4941328" cy="3050066"/>
          </a:xfrm>
          <a:prstGeom prst="rect">
            <a:avLst/>
          </a:prstGeom>
        </p:spPr>
        <p:txBody>
          <a:bodyPr wrap="square">
            <a:spAutoFit/>
          </a:bodyPr>
          <a:lstStyle/>
          <a:p>
            <a:pPr marL="285750" indent="-285750" algn="just">
              <a:lnSpc>
                <a:spcPct val="130000"/>
              </a:lnSpc>
              <a:spcBef>
                <a:spcPts val="300"/>
              </a:spcBef>
              <a:spcAft>
                <a:spcPts val="300"/>
              </a:spcAft>
              <a:buFont typeface="Arial" panose="020B0604020202020204" pitchFamily="34" charset="0"/>
              <a:buChar char="•"/>
            </a:pPr>
            <a:r>
              <a:rPr lang="nl-NL" sz="1800" dirty="0" smtClean="0">
                <a:solidFill>
                  <a:schemeClr val="bg1"/>
                </a:solidFill>
                <a:latin typeface="+mj-lt"/>
                <a:ea typeface="Calibri" panose="020F0502020204030204" pitchFamily="34" charset="0"/>
                <a:cs typeface="Times New Roman" panose="02020603050405020304" pitchFamily="18" charset="0"/>
              </a:rPr>
              <a:t>Tìm </a:t>
            </a:r>
            <a:r>
              <a:rPr lang="nl-NL" sz="1800" dirty="0">
                <a:solidFill>
                  <a:schemeClr val="bg1"/>
                </a:solidFill>
                <a:latin typeface="+mj-lt"/>
                <a:ea typeface="Calibri" panose="020F0502020204030204" pitchFamily="34" charset="0"/>
                <a:cs typeface="Times New Roman" panose="02020603050405020304" pitchFamily="18" charset="0"/>
              </a:rPr>
              <a:t>kiếm thông tin và hình ảnh từ sách, báo và internet, hãy viết đoạn văn ngắn giới thiệu về một công trình kiến trúc của Ấn Độ thời phong kiến mà em ấn tượng nhất.</a:t>
            </a:r>
            <a:endParaRPr lang="en-US" sz="1800" dirty="0">
              <a:solidFill>
                <a:schemeClr val="bg1"/>
              </a:solidFill>
              <a:latin typeface="+mj-lt"/>
              <a:ea typeface="Calibri" panose="020F0502020204030204" pitchFamily="34" charset="0"/>
              <a:cs typeface="Times New Roman" panose="02020603050405020304" pitchFamily="18" charset="0"/>
            </a:endParaRPr>
          </a:p>
          <a:p>
            <a:pPr marL="285750" indent="-285750" algn="just">
              <a:lnSpc>
                <a:spcPct val="130000"/>
              </a:lnSpc>
              <a:spcBef>
                <a:spcPts val="300"/>
              </a:spcBef>
              <a:spcAft>
                <a:spcPts val="300"/>
              </a:spcAft>
              <a:buFont typeface="Arial" panose="020B0604020202020204" pitchFamily="34" charset="0"/>
              <a:buChar char="•"/>
            </a:pPr>
            <a:r>
              <a:rPr lang="nl-NL" sz="1800" dirty="0" smtClean="0">
                <a:solidFill>
                  <a:schemeClr val="bg1"/>
                </a:solidFill>
                <a:latin typeface="+mj-lt"/>
                <a:ea typeface="Calibri" panose="020F0502020204030204" pitchFamily="34" charset="0"/>
                <a:cs typeface="Times New Roman" panose="02020603050405020304" pitchFamily="18" charset="0"/>
              </a:rPr>
              <a:t>Đội </a:t>
            </a:r>
            <a:r>
              <a:rPr lang="nl-NL" sz="1800" dirty="0">
                <a:solidFill>
                  <a:schemeClr val="bg1"/>
                </a:solidFill>
                <a:latin typeface="+mj-lt"/>
                <a:ea typeface="Calibri" panose="020F0502020204030204" pitchFamily="34" charset="0"/>
                <a:cs typeface="Times New Roman" panose="02020603050405020304" pitchFamily="18" charset="0"/>
              </a:rPr>
              <a:t>nào giới thiệu được công trình kiến trúc </a:t>
            </a:r>
            <a:r>
              <a:rPr lang="nl-NL" sz="1800" dirty="0" smtClean="0">
                <a:solidFill>
                  <a:schemeClr val="bg1"/>
                </a:solidFill>
                <a:latin typeface="+mj-lt"/>
                <a:ea typeface="Calibri" panose="020F0502020204030204" pitchFamily="34" charset="0"/>
                <a:cs typeface="Times New Roman" panose="02020603050405020304" pitchFamily="18" charset="0"/>
              </a:rPr>
              <a:t>Ấn </a:t>
            </a:r>
            <a:r>
              <a:rPr lang="nl-NL" sz="1800" dirty="0">
                <a:solidFill>
                  <a:schemeClr val="bg1"/>
                </a:solidFill>
                <a:latin typeface="+mj-lt"/>
                <a:ea typeface="Calibri" panose="020F0502020204030204" pitchFamily="34" charset="0"/>
                <a:cs typeface="Times New Roman" panose="02020603050405020304" pitchFamily="18" charset="0"/>
              </a:rPr>
              <a:t>Độ thời phong kiến có </a:t>
            </a:r>
            <a:r>
              <a:rPr lang="nl-NL" sz="1800" dirty="0" smtClean="0">
                <a:solidFill>
                  <a:schemeClr val="bg1"/>
                </a:solidFill>
                <a:latin typeface="+mj-lt"/>
                <a:ea typeface="Calibri" panose="020F0502020204030204" pitchFamily="34" charset="0"/>
                <a:cs typeface="Times New Roman" panose="02020603050405020304" pitchFamily="18" charset="0"/>
              </a:rPr>
              <a:t>thông </a:t>
            </a:r>
            <a:r>
              <a:rPr lang="nl-NL" sz="1800" dirty="0">
                <a:solidFill>
                  <a:schemeClr val="bg1"/>
                </a:solidFill>
                <a:latin typeface="+mj-lt"/>
                <a:ea typeface="Calibri" panose="020F0502020204030204" pitchFamily="34" charset="0"/>
                <a:cs typeface="Times New Roman" panose="02020603050405020304" pitchFamily="18" charset="0"/>
              </a:rPr>
              <a:t>tin chính xác, tư liệu, hình ảnh phong phú, lối thuyết trình tự tin, hấp dẫn sẽ </a:t>
            </a:r>
            <a:r>
              <a:rPr lang="nl-NL" sz="1800" dirty="0" smtClean="0">
                <a:solidFill>
                  <a:schemeClr val="bg1"/>
                </a:solidFill>
                <a:latin typeface="+mj-lt"/>
                <a:ea typeface="Calibri" panose="020F0502020204030204" pitchFamily="34" charset="0"/>
                <a:cs typeface="Times New Roman" panose="02020603050405020304" pitchFamily="18" charset="0"/>
              </a:rPr>
              <a:t>giành </a:t>
            </a:r>
            <a:r>
              <a:rPr lang="nl-NL" sz="1800" dirty="0">
                <a:solidFill>
                  <a:schemeClr val="bg1"/>
                </a:solidFill>
                <a:latin typeface="+mj-lt"/>
                <a:ea typeface="Calibri" panose="020F0502020204030204" pitchFamily="34" charset="0"/>
                <a:cs typeface="Times New Roman" panose="02020603050405020304" pitchFamily="18" charset="0"/>
              </a:rPr>
              <a:t>chiến thắng. </a:t>
            </a:r>
            <a:endParaRPr lang="en-US" sz="1800" dirty="0">
              <a:solidFill>
                <a:schemeClr val="bg1"/>
              </a:solidFill>
              <a:effectLst/>
              <a:latin typeface="+mj-lt"/>
              <a:ea typeface="Calibri" panose="020F0502020204030204" pitchFamily="34" charset="0"/>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anim calcmode="lin" valueType="num">
                                      <p:cBhvr>
                                        <p:cTn id="13" dur="500" fill="hold"/>
                                        <p:tgtEl>
                                          <p:spTgt spid="61"/>
                                        </p:tgtEl>
                                        <p:attrNameLst>
                                          <p:attrName>ppt_x</p:attrName>
                                        </p:attrNameLst>
                                      </p:cBhvr>
                                      <p:tavLst>
                                        <p:tav tm="0">
                                          <p:val>
                                            <p:strVal val="#ppt_x"/>
                                          </p:val>
                                        </p:tav>
                                        <p:tav tm="100000">
                                          <p:val>
                                            <p:strVal val="#ppt_x"/>
                                          </p:val>
                                        </p:tav>
                                      </p:tavLst>
                                    </p:anim>
                                    <p:anim calcmode="lin" valueType="num">
                                      <p:cBhvr>
                                        <p:cTn id="14" dur="5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fade">
                                      <p:cBhvr>
                                        <p:cTn id="3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38"/>
          <p:cNvSpPr/>
          <p:nvPr/>
        </p:nvSpPr>
        <p:spPr>
          <a:xfrm rot="-2257683" flipH="1">
            <a:off x="4105598" y="434987"/>
            <a:ext cx="348002" cy="1492917"/>
          </a:xfrm>
          <a:custGeom>
            <a:avLst/>
            <a:gdLst/>
            <a:ahLst/>
            <a:cxnLst/>
            <a:rect l="l" t="t" r="r" b="b"/>
            <a:pathLst>
              <a:path w="3228" h="13848" extrusionOk="0">
                <a:moveTo>
                  <a:pt x="318" y="1"/>
                </a:moveTo>
                <a:cubicBezTo>
                  <a:pt x="288" y="1"/>
                  <a:pt x="250" y="4"/>
                  <a:pt x="203" y="12"/>
                </a:cubicBezTo>
                <a:cubicBezTo>
                  <a:pt x="24" y="60"/>
                  <a:pt x="1" y="119"/>
                  <a:pt x="1" y="119"/>
                </a:cubicBezTo>
                <a:lnTo>
                  <a:pt x="48" y="310"/>
                </a:lnTo>
                <a:lnTo>
                  <a:pt x="2787" y="13788"/>
                </a:lnTo>
                <a:lnTo>
                  <a:pt x="2799" y="13847"/>
                </a:lnTo>
                <a:lnTo>
                  <a:pt x="3227" y="13752"/>
                </a:lnTo>
                <a:lnTo>
                  <a:pt x="3215" y="13692"/>
                </a:lnTo>
                <a:lnTo>
                  <a:pt x="477" y="227"/>
                </a:lnTo>
                <a:lnTo>
                  <a:pt x="429" y="36"/>
                </a:lnTo>
                <a:cubicBezTo>
                  <a:pt x="438" y="36"/>
                  <a:pt x="419"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8"/>
          <p:cNvSpPr/>
          <p:nvPr/>
        </p:nvSpPr>
        <p:spPr>
          <a:xfrm rot="2257683">
            <a:off x="4690436" y="434987"/>
            <a:ext cx="348002" cy="1492917"/>
          </a:xfrm>
          <a:custGeom>
            <a:avLst/>
            <a:gdLst/>
            <a:ahLst/>
            <a:cxnLst/>
            <a:rect l="l" t="t" r="r" b="b"/>
            <a:pathLst>
              <a:path w="3228" h="13848" extrusionOk="0">
                <a:moveTo>
                  <a:pt x="318" y="1"/>
                </a:moveTo>
                <a:cubicBezTo>
                  <a:pt x="288" y="1"/>
                  <a:pt x="250" y="4"/>
                  <a:pt x="203" y="12"/>
                </a:cubicBezTo>
                <a:cubicBezTo>
                  <a:pt x="24" y="60"/>
                  <a:pt x="1" y="119"/>
                  <a:pt x="1" y="119"/>
                </a:cubicBezTo>
                <a:lnTo>
                  <a:pt x="48" y="310"/>
                </a:lnTo>
                <a:lnTo>
                  <a:pt x="2787" y="13788"/>
                </a:lnTo>
                <a:lnTo>
                  <a:pt x="2799" y="13847"/>
                </a:lnTo>
                <a:lnTo>
                  <a:pt x="3227" y="13752"/>
                </a:lnTo>
                <a:lnTo>
                  <a:pt x="3215" y="13692"/>
                </a:lnTo>
                <a:lnTo>
                  <a:pt x="477" y="227"/>
                </a:lnTo>
                <a:lnTo>
                  <a:pt x="429" y="36"/>
                </a:lnTo>
                <a:cubicBezTo>
                  <a:pt x="438" y="36"/>
                  <a:pt x="419"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8"/>
          <p:cNvSpPr/>
          <p:nvPr/>
        </p:nvSpPr>
        <p:spPr>
          <a:xfrm>
            <a:off x="374073" y="1183350"/>
            <a:ext cx="8395854" cy="277680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8" name="Google Shape;1008;p38"/>
          <p:cNvGrpSpPr/>
          <p:nvPr/>
        </p:nvGrpSpPr>
        <p:grpSpPr>
          <a:xfrm>
            <a:off x="4923261" y="498214"/>
            <a:ext cx="1071708" cy="1246935"/>
            <a:chOff x="5283436" y="216014"/>
            <a:chExt cx="1071708" cy="1246935"/>
          </a:xfrm>
        </p:grpSpPr>
        <p:sp>
          <p:nvSpPr>
            <p:cNvPr id="1009" name="Google Shape;1009;p38"/>
            <p:cNvSpPr/>
            <p:nvPr/>
          </p:nvSpPr>
          <p:spPr>
            <a:xfrm rot="2257683">
              <a:off x="5715229" y="714904"/>
              <a:ext cx="629164" cy="249574"/>
            </a:xfrm>
            <a:custGeom>
              <a:avLst/>
              <a:gdLst/>
              <a:ahLst/>
              <a:cxnLst/>
              <a:rect l="l" t="t" r="r" b="b"/>
              <a:pathLst>
                <a:path w="5836" h="2315" extrusionOk="0">
                  <a:moveTo>
                    <a:pt x="2734" y="0"/>
                  </a:moveTo>
                  <a:cubicBezTo>
                    <a:pt x="2644" y="0"/>
                    <a:pt x="2555" y="2"/>
                    <a:pt x="2466" y="5"/>
                  </a:cubicBezTo>
                  <a:cubicBezTo>
                    <a:pt x="1620" y="41"/>
                    <a:pt x="799" y="231"/>
                    <a:pt x="1" y="481"/>
                  </a:cubicBezTo>
                  <a:lnTo>
                    <a:pt x="334" y="2172"/>
                  </a:lnTo>
                  <a:cubicBezTo>
                    <a:pt x="1144" y="1910"/>
                    <a:pt x="1966" y="1732"/>
                    <a:pt x="2811" y="1696"/>
                  </a:cubicBezTo>
                  <a:cubicBezTo>
                    <a:pt x="2912" y="1691"/>
                    <a:pt x="3013" y="1688"/>
                    <a:pt x="3115" y="1688"/>
                  </a:cubicBezTo>
                  <a:cubicBezTo>
                    <a:pt x="3997" y="1688"/>
                    <a:pt x="4906" y="1877"/>
                    <a:pt x="5835" y="2315"/>
                  </a:cubicBezTo>
                  <a:lnTo>
                    <a:pt x="5490" y="636"/>
                  </a:lnTo>
                  <a:cubicBezTo>
                    <a:pt x="4558" y="170"/>
                    <a:pt x="3636" y="0"/>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8"/>
            <p:cNvSpPr/>
            <p:nvPr/>
          </p:nvSpPr>
          <p:spPr>
            <a:xfrm rot="2257683">
              <a:off x="5632950" y="881081"/>
              <a:ext cx="629056" cy="248604"/>
            </a:xfrm>
            <a:custGeom>
              <a:avLst/>
              <a:gdLst/>
              <a:ahLst/>
              <a:cxnLst/>
              <a:rect l="l" t="t" r="r" b="b"/>
              <a:pathLst>
                <a:path w="5835" h="2306" extrusionOk="0">
                  <a:moveTo>
                    <a:pt x="2781" y="0"/>
                  </a:moveTo>
                  <a:cubicBezTo>
                    <a:pt x="2679" y="0"/>
                    <a:pt x="2578" y="3"/>
                    <a:pt x="2477" y="8"/>
                  </a:cubicBezTo>
                  <a:cubicBezTo>
                    <a:pt x="1632" y="32"/>
                    <a:pt x="810" y="222"/>
                    <a:pt x="0" y="484"/>
                  </a:cubicBezTo>
                  <a:lnTo>
                    <a:pt x="346" y="2163"/>
                  </a:lnTo>
                  <a:cubicBezTo>
                    <a:pt x="1155" y="1913"/>
                    <a:pt x="1965" y="1734"/>
                    <a:pt x="2822" y="1687"/>
                  </a:cubicBezTo>
                  <a:cubicBezTo>
                    <a:pt x="2923" y="1682"/>
                    <a:pt x="3024" y="1679"/>
                    <a:pt x="3126" y="1679"/>
                  </a:cubicBezTo>
                  <a:cubicBezTo>
                    <a:pt x="4008" y="1679"/>
                    <a:pt x="4916" y="1868"/>
                    <a:pt x="5834" y="2306"/>
                  </a:cubicBezTo>
                  <a:lnTo>
                    <a:pt x="5501" y="627"/>
                  </a:lnTo>
                  <a:cubicBezTo>
                    <a:pt x="4572" y="189"/>
                    <a:pt x="3663" y="0"/>
                    <a:pt x="2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rot="2257683">
              <a:off x="5551500" y="1047012"/>
              <a:ext cx="629056" cy="249898"/>
            </a:xfrm>
            <a:custGeom>
              <a:avLst/>
              <a:gdLst/>
              <a:ahLst/>
              <a:cxnLst/>
              <a:rect l="l" t="t" r="r" b="b"/>
              <a:pathLst>
                <a:path w="5835" h="2318" extrusionOk="0">
                  <a:moveTo>
                    <a:pt x="2781" y="0"/>
                  </a:moveTo>
                  <a:cubicBezTo>
                    <a:pt x="2679" y="0"/>
                    <a:pt x="2578" y="3"/>
                    <a:pt x="2477" y="8"/>
                  </a:cubicBezTo>
                  <a:cubicBezTo>
                    <a:pt x="1620" y="31"/>
                    <a:pt x="810" y="234"/>
                    <a:pt x="1" y="484"/>
                  </a:cubicBezTo>
                  <a:lnTo>
                    <a:pt x="346" y="2163"/>
                  </a:lnTo>
                  <a:cubicBezTo>
                    <a:pt x="1144" y="1913"/>
                    <a:pt x="1965" y="1734"/>
                    <a:pt x="2811" y="1686"/>
                  </a:cubicBezTo>
                  <a:cubicBezTo>
                    <a:pt x="2912" y="1682"/>
                    <a:pt x="3014" y="1679"/>
                    <a:pt x="3117" y="1679"/>
                  </a:cubicBezTo>
                  <a:cubicBezTo>
                    <a:pt x="4007" y="1679"/>
                    <a:pt x="4916" y="1869"/>
                    <a:pt x="5835" y="2317"/>
                  </a:cubicBezTo>
                  <a:lnTo>
                    <a:pt x="5489" y="627"/>
                  </a:lnTo>
                  <a:cubicBezTo>
                    <a:pt x="4571" y="189"/>
                    <a:pt x="3663"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rot="2257683">
              <a:off x="5600100" y="887218"/>
              <a:ext cx="233727" cy="270920"/>
            </a:xfrm>
            <a:custGeom>
              <a:avLst/>
              <a:gdLst/>
              <a:ahLst/>
              <a:cxnLst/>
              <a:rect l="l" t="t" r="r" b="b"/>
              <a:pathLst>
                <a:path w="2168" h="2513" extrusionOk="0">
                  <a:moveTo>
                    <a:pt x="1822" y="0"/>
                  </a:moveTo>
                  <a:lnTo>
                    <a:pt x="0" y="358"/>
                  </a:lnTo>
                  <a:lnTo>
                    <a:pt x="453" y="2513"/>
                  </a:lnTo>
                  <a:lnTo>
                    <a:pt x="2167" y="1679"/>
                  </a:lnTo>
                  <a:lnTo>
                    <a:pt x="1822" y="0"/>
                  </a:lnTo>
                  <a:close/>
                </a:path>
              </a:pathLst>
            </a:custGeom>
            <a:solidFill>
              <a:srgbClr val="4D7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rot="2257683">
              <a:off x="5456716" y="382188"/>
              <a:ext cx="629056" cy="248604"/>
            </a:xfrm>
            <a:custGeom>
              <a:avLst/>
              <a:gdLst/>
              <a:ahLst/>
              <a:cxnLst/>
              <a:rect l="l" t="t" r="r" b="b"/>
              <a:pathLst>
                <a:path w="5835" h="2306" extrusionOk="0">
                  <a:moveTo>
                    <a:pt x="2781" y="0"/>
                  </a:moveTo>
                  <a:cubicBezTo>
                    <a:pt x="2680" y="0"/>
                    <a:pt x="2578" y="3"/>
                    <a:pt x="2477" y="8"/>
                  </a:cubicBezTo>
                  <a:cubicBezTo>
                    <a:pt x="1620" y="32"/>
                    <a:pt x="810" y="222"/>
                    <a:pt x="1" y="484"/>
                  </a:cubicBezTo>
                  <a:lnTo>
                    <a:pt x="346" y="2163"/>
                  </a:lnTo>
                  <a:cubicBezTo>
                    <a:pt x="1144" y="1913"/>
                    <a:pt x="1965" y="1734"/>
                    <a:pt x="2811" y="1687"/>
                  </a:cubicBezTo>
                  <a:cubicBezTo>
                    <a:pt x="2913" y="1682"/>
                    <a:pt x="3015" y="1679"/>
                    <a:pt x="3118" y="1679"/>
                  </a:cubicBezTo>
                  <a:cubicBezTo>
                    <a:pt x="4008" y="1679"/>
                    <a:pt x="4917" y="1868"/>
                    <a:pt x="5835" y="2306"/>
                  </a:cubicBezTo>
                  <a:lnTo>
                    <a:pt x="5490" y="627"/>
                  </a:lnTo>
                  <a:cubicBezTo>
                    <a:pt x="4582" y="189"/>
                    <a:pt x="3665" y="0"/>
                    <a:pt x="2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rot="2257683">
              <a:off x="5375352" y="548184"/>
              <a:ext cx="629056" cy="249898"/>
            </a:xfrm>
            <a:custGeom>
              <a:avLst/>
              <a:gdLst/>
              <a:ahLst/>
              <a:cxnLst/>
              <a:rect l="l" t="t" r="r" b="b"/>
              <a:pathLst>
                <a:path w="5835" h="2318" extrusionOk="0">
                  <a:moveTo>
                    <a:pt x="2772" y="0"/>
                  </a:moveTo>
                  <a:cubicBezTo>
                    <a:pt x="2669" y="0"/>
                    <a:pt x="2567" y="3"/>
                    <a:pt x="2465" y="8"/>
                  </a:cubicBezTo>
                  <a:cubicBezTo>
                    <a:pt x="1619" y="31"/>
                    <a:pt x="798" y="234"/>
                    <a:pt x="0" y="484"/>
                  </a:cubicBezTo>
                  <a:lnTo>
                    <a:pt x="345" y="2163"/>
                  </a:lnTo>
                  <a:cubicBezTo>
                    <a:pt x="1143" y="1913"/>
                    <a:pt x="1965" y="1734"/>
                    <a:pt x="2810" y="1686"/>
                  </a:cubicBezTo>
                  <a:cubicBezTo>
                    <a:pt x="2891" y="1684"/>
                    <a:pt x="2972" y="1682"/>
                    <a:pt x="3053" y="1682"/>
                  </a:cubicBezTo>
                  <a:cubicBezTo>
                    <a:pt x="3964" y="1682"/>
                    <a:pt x="4894" y="1869"/>
                    <a:pt x="5834" y="2317"/>
                  </a:cubicBezTo>
                  <a:lnTo>
                    <a:pt x="5489" y="627"/>
                  </a:lnTo>
                  <a:cubicBezTo>
                    <a:pt x="4571" y="189"/>
                    <a:pt x="3662" y="0"/>
                    <a:pt x="27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rot="2257683">
              <a:off x="5294198" y="714539"/>
              <a:ext cx="629056" cy="249574"/>
            </a:xfrm>
            <a:custGeom>
              <a:avLst/>
              <a:gdLst/>
              <a:ahLst/>
              <a:cxnLst/>
              <a:rect l="l" t="t" r="r" b="b"/>
              <a:pathLst>
                <a:path w="5835" h="2315" extrusionOk="0">
                  <a:moveTo>
                    <a:pt x="2708" y="0"/>
                  </a:moveTo>
                  <a:cubicBezTo>
                    <a:pt x="2627" y="0"/>
                    <a:pt x="2546" y="2"/>
                    <a:pt x="2465" y="4"/>
                  </a:cubicBezTo>
                  <a:cubicBezTo>
                    <a:pt x="1620" y="40"/>
                    <a:pt x="798" y="231"/>
                    <a:pt x="0" y="481"/>
                  </a:cubicBezTo>
                  <a:lnTo>
                    <a:pt x="334" y="2171"/>
                  </a:lnTo>
                  <a:cubicBezTo>
                    <a:pt x="1143" y="1909"/>
                    <a:pt x="1965" y="1731"/>
                    <a:pt x="2810" y="1695"/>
                  </a:cubicBezTo>
                  <a:cubicBezTo>
                    <a:pt x="2911" y="1690"/>
                    <a:pt x="3012" y="1688"/>
                    <a:pt x="3114" y="1688"/>
                  </a:cubicBezTo>
                  <a:cubicBezTo>
                    <a:pt x="3996" y="1688"/>
                    <a:pt x="4906" y="1877"/>
                    <a:pt x="5834" y="2314"/>
                  </a:cubicBezTo>
                  <a:lnTo>
                    <a:pt x="5489" y="635"/>
                  </a:lnTo>
                  <a:cubicBezTo>
                    <a:pt x="4549" y="187"/>
                    <a:pt x="3619"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38"/>
          <p:cNvGrpSpPr/>
          <p:nvPr/>
        </p:nvGrpSpPr>
        <p:grpSpPr>
          <a:xfrm flipH="1">
            <a:off x="3149067" y="498214"/>
            <a:ext cx="1071708" cy="1246935"/>
            <a:chOff x="5283436" y="216014"/>
            <a:chExt cx="1071708" cy="1246935"/>
          </a:xfrm>
        </p:grpSpPr>
        <p:sp>
          <p:nvSpPr>
            <p:cNvPr id="1017" name="Google Shape;1017;p38"/>
            <p:cNvSpPr/>
            <p:nvPr/>
          </p:nvSpPr>
          <p:spPr>
            <a:xfrm rot="2257683">
              <a:off x="5715229" y="714904"/>
              <a:ext cx="629164" cy="249574"/>
            </a:xfrm>
            <a:custGeom>
              <a:avLst/>
              <a:gdLst/>
              <a:ahLst/>
              <a:cxnLst/>
              <a:rect l="l" t="t" r="r" b="b"/>
              <a:pathLst>
                <a:path w="5836" h="2315" extrusionOk="0">
                  <a:moveTo>
                    <a:pt x="2734" y="0"/>
                  </a:moveTo>
                  <a:cubicBezTo>
                    <a:pt x="2644" y="0"/>
                    <a:pt x="2555" y="2"/>
                    <a:pt x="2466" y="5"/>
                  </a:cubicBezTo>
                  <a:cubicBezTo>
                    <a:pt x="1620" y="41"/>
                    <a:pt x="799" y="231"/>
                    <a:pt x="1" y="481"/>
                  </a:cubicBezTo>
                  <a:lnTo>
                    <a:pt x="334" y="2172"/>
                  </a:lnTo>
                  <a:cubicBezTo>
                    <a:pt x="1144" y="1910"/>
                    <a:pt x="1966" y="1732"/>
                    <a:pt x="2811" y="1696"/>
                  </a:cubicBezTo>
                  <a:cubicBezTo>
                    <a:pt x="2912" y="1691"/>
                    <a:pt x="3013" y="1688"/>
                    <a:pt x="3115" y="1688"/>
                  </a:cubicBezTo>
                  <a:cubicBezTo>
                    <a:pt x="3997" y="1688"/>
                    <a:pt x="4906" y="1877"/>
                    <a:pt x="5835" y="2315"/>
                  </a:cubicBezTo>
                  <a:lnTo>
                    <a:pt x="5490" y="636"/>
                  </a:lnTo>
                  <a:cubicBezTo>
                    <a:pt x="4558" y="170"/>
                    <a:pt x="3636" y="0"/>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rot="2257683">
              <a:off x="5632950" y="881081"/>
              <a:ext cx="629056" cy="248604"/>
            </a:xfrm>
            <a:custGeom>
              <a:avLst/>
              <a:gdLst/>
              <a:ahLst/>
              <a:cxnLst/>
              <a:rect l="l" t="t" r="r" b="b"/>
              <a:pathLst>
                <a:path w="5835" h="2306" extrusionOk="0">
                  <a:moveTo>
                    <a:pt x="2781" y="0"/>
                  </a:moveTo>
                  <a:cubicBezTo>
                    <a:pt x="2679" y="0"/>
                    <a:pt x="2578" y="3"/>
                    <a:pt x="2477" y="8"/>
                  </a:cubicBezTo>
                  <a:cubicBezTo>
                    <a:pt x="1632" y="32"/>
                    <a:pt x="810" y="222"/>
                    <a:pt x="0" y="484"/>
                  </a:cubicBezTo>
                  <a:lnTo>
                    <a:pt x="346" y="2163"/>
                  </a:lnTo>
                  <a:cubicBezTo>
                    <a:pt x="1155" y="1913"/>
                    <a:pt x="1965" y="1734"/>
                    <a:pt x="2822" y="1687"/>
                  </a:cubicBezTo>
                  <a:cubicBezTo>
                    <a:pt x="2923" y="1682"/>
                    <a:pt x="3024" y="1679"/>
                    <a:pt x="3126" y="1679"/>
                  </a:cubicBezTo>
                  <a:cubicBezTo>
                    <a:pt x="4008" y="1679"/>
                    <a:pt x="4916" y="1868"/>
                    <a:pt x="5834" y="2306"/>
                  </a:cubicBezTo>
                  <a:lnTo>
                    <a:pt x="5501" y="627"/>
                  </a:lnTo>
                  <a:cubicBezTo>
                    <a:pt x="4572" y="189"/>
                    <a:pt x="3663" y="0"/>
                    <a:pt x="2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rot="2257683">
              <a:off x="5551500" y="1047012"/>
              <a:ext cx="629056" cy="249898"/>
            </a:xfrm>
            <a:custGeom>
              <a:avLst/>
              <a:gdLst/>
              <a:ahLst/>
              <a:cxnLst/>
              <a:rect l="l" t="t" r="r" b="b"/>
              <a:pathLst>
                <a:path w="5835" h="2318" extrusionOk="0">
                  <a:moveTo>
                    <a:pt x="2781" y="0"/>
                  </a:moveTo>
                  <a:cubicBezTo>
                    <a:pt x="2679" y="0"/>
                    <a:pt x="2578" y="3"/>
                    <a:pt x="2477" y="8"/>
                  </a:cubicBezTo>
                  <a:cubicBezTo>
                    <a:pt x="1620" y="31"/>
                    <a:pt x="810" y="234"/>
                    <a:pt x="1" y="484"/>
                  </a:cubicBezTo>
                  <a:lnTo>
                    <a:pt x="346" y="2163"/>
                  </a:lnTo>
                  <a:cubicBezTo>
                    <a:pt x="1144" y="1913"/>
                    <a:pt x="1965" y="1734"/>
                    <a:pt x="2811" y="1686"/>
                  </a:cubicBezTo>
                  <a:cubicBezTo>
                    <a:pt x="2912" y="1682"/>
                    <a:pt x="3014" y="1679"/>
                    <a:pt x="3117" y="1679"/>
                  </a:cubicBezTo>
                  <a:cubicBezTo>
                    <a:pt x="4007" y="1679"/>
                    <a:pt x="4916" y="1869"/>
                    <a:pt x="5835" y="2317"/>
                  </a:cubicBezTo>
                  <a:lnTo>
                    <a:pt x="5489" y="627"/>
                  </a:lnTo>
                  <a:cubicBezTo>
                    <a:pt x="4571" y="189"/>
                    <a:pt x="3663"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rot="2257683">
              <a:off x="5600100" y="887218"/>
              <a:ext cx="233727" cy="270920"/>
            </a:xfrm>
            <a:custGeom>
              <a:avLst/>
              <a:gdLst/>
              <a:ahLst/>
              <a:cxnLst/>
              <a:rect l="l" t="t" r="r" b="b"/>
              <a:pathLst>
                <a:path w="2168" h="2513" extrusionOk="0">
                  <a:moveTo>
                    <a:pt x="1822" y="0"/>
                  </a:moveTo>
                  <a:lnTo>
                    <a:pt x="0" y="358"/>
                  </a:lnTo>
                  <a:lnTo>
                    <a:pt x="453" y="2513"/>
                  </a:lnTo>
                  <a:lnTo>
                    <a:pt x="2167" y="1679"/>
                  </a:lnTo>
                  <a:lnTo>
                    <a:pt x="1822" y="0"/>
                  </a:lnTo>
                  <a:close/>
                </a:path>
              </a:pathLst>
            </a:custGeom>
            <a:solidFill>
              <a:srgbClr val="4D7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rot="2257683">
              <a:off x="5456716" y="382188"/>
              <a:ext cx="629056" cy="248604"/>
            </a:xfrm>
            <a:custGeom>
              <a:avLst/>
              <a:gdLst/>
              <a:ahLst/>
              <a:cxnLst/>
              <a:rect l="l" t="t" r="r" b="b"/>
              <a:pathLst>
                <a:path w="5835" h="2306" extrusionOk="0">
                  <a:moveTo>
                    <a:pt x="2781" y="0"/>
                  </a:moveTo>
                  <a:cubicBezTo>
                    <a:pt x="2680" y="0"/>
                    <a:pt x="2578" y="3"/>
                    <a:pt x="2477" y="8"/>
                  </a:cubicBezTo>
                  <a:cubicBezTo>
                    <a:pt x="1620" y="32"/>
                    <a:pt x="810" y="222"/>
                    <a:pt x="1" y="484"/>
                  </a:cubicBezTo>
                  <a:lnTo>
                    <a:pt x="346" y="2163"/>
                  </a:lnTo>
                  <a:cubicBezTo>
                    <a:pt x="1144" y="1913"/>
                    <a:pt x="1965" y="1734"/>
                    <a:pt x="2811" y="1687"/>
                  </a:cubicBezTo>
                  <a:cubicBezTo>
                    <a:pt x="2913" y="1682"/>
                    <a:pt x="3015" y="1679"/>
                    <a:pt x="3118" y="1679"/>
                  </a:cubicBezTo>
                  <a:cubicBezTo>
                    <a:pt x="4008" y="1679"/>
                    <a:pt x="4917" y="1868"/>
                    <a:pt x="5835" y="2306"/>
                  </a:cubicBezTo>
                  <a:lnTo>
                    <a:pt x="5490" y="627"/>
                  </a:lnTo>
                  <a:cubicBezTo>
                    <a:pt x="4582" y="189"/>
                    <a:pt x="3665" y="0"/>
                    <a:pt x="2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rot="2257683">
              <a:off x="5375352" y="548184"/>
              <a:ext cx="629056" cy="249898"/>
            </a:xfrm>
            <a:custGeom>
              <a:avLst/>
              <a:gdLst/>
              <a:ahLst/>
              <a:cxnLst/>
              <a:rect l="l" t="t" r="r" b="b"/>
              <a:pathLst>
                <a:path w="5835" h="2318" extrusionOk="0">
                  <a:moveTo>
                    <a:pt x="2772" y="0"/>
                  </a:moveTo>
                  <a:cubicBezTo>
                    <a:pt x="2669" y="0"/>
                    <a:pt x="2567" y="3"/>
                    <a:pt x="2465" y="8"/>
                  </a:cubicBezTo>
                  <a:cubicBezTo>
                    <a:pt x="1619" y="31"/>
                    <a:pt x="798" y="234"/>
                    <a:pt x="0" y="484"/>
                  </a:cubicBezTo>
                  <a:lnTo>
                    <a:pt x="345" y="2163"/>
                  </a:lnTo>
                  <a:cubicBezTo>
                    <a:pt x="1143" y="1913"/>
                    <a:pt x="1965" y="1734"/>
                    <a:pt x="2810" y="1686"/>
                  </a:cubicBezTo>
                  <a:cubicBezTo>
                    <a:pt x="2891" y="1684"/>
                    <a:pt x="2972" y="1682"/>
                    <a:pt x="3053" y="1682"/>
                  </a:cubicBezTo>
                  <a:cubicBezTo>
                    <a:pt x="3964" y="1682"/>
                    <a:pt x="4894" y="1869"/>
                    <a:pt x="5834" y="2317"/>
                  </a:cubicBezTo>
                  <a:lnTo>
                    <a:pt x="5489" y="627"/>
                  </a:lnTo>
                  <a:cubicBezTo>
                    <a:pt x="4571" y="189"/>
                    <a:pt x="3662" y="0"/>
                    <a:pt x="27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rot="2257683">
              <a:off x="5294198" y="714539"/>
              <a:ext cx="629056" cy="249574"/>
            </a:xfrm>
            <a:custGeom>
              <a:avLst/>
              <a:gdLst/>
              <a:ahLst/>
              <a:cxnLst/>
              <a:rect l="l" t="t" r="r" b="b"/>
              <a:pathLst>
                <a:path w="5835" h="2315" extrusionOk="0">
                  <a:moveTo>
                    <a:pt x="2708" y="0"/>
                  </a:moveTo>
                  <a:cubicBezTo>
                    <a:pt x="2627" y="0"/>
                    <a:pt x="2546" y="2"/>
                    <a:pt x="2465" y="4"/>
                  </a:cubicBezTo>
                  <a:cubicBezTo>
                    <a:pt x="1620" y="40"/>
                    <a:pt x="798" y="231"/>
                    <a:pt x="0" y="481"/>
                  </a:cubicBezTo>
                  <a:lnTo>
                    <a:pt x="334" y="2171"/>
                  </a:lnTo>
                  <a:cubicBezTo>
                    <a:pt x="1143" y="1909"/>
                    <a:pt x="1965" y="1731"/>
                    <a:pt x="2810" y="1695"/>
                  </a:cubicBezTo>
                  <a:cubicBezTo>
                    <a:pt x="2911" y="1690"/>
                    <a:pt x="3012" y="1688"/>
                    <a:pt x="3114" y="1688"/>
                  </a:cubicBezTo>
                  <a:cubicBezTo>
                    <a:pt x="3996" y="1688"/>
                    <a:pt x="4906" y="1877"/>
                    <a:pt x="5834" y="2314"/>
                  </a:cubicBezTo>
                  <a:lnTo>
                    <a:pt x="5489" y="635"/>
                  </a:lnTo>
                  <a:cubicBezTo>
                    <a:pt x="4549" y="187"/>
                    <a:pt x="3619"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803;p32"/>
          <p:cNvSpPr txBox="1">
            <a:spLocks/>
          </p:cNvSpPr>
          <p:nvPr/>
        </p:nvSpPr>
        <p:spPr>
          <a:xfrm>
            <a:off x="374072" y="1576112"/>
            <a:ext cx="8395855" cy="203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1pPr>
            <a:lvl2pPr marR="0" lvl="1"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2pPr>
            <a:lvl3pPr marR="0" lvl="2"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3pPr>
            <a:lvl4pPr marR="0" lvl="3"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4pPr>
            <a:lvl5pPr marR="0" lvl="4"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5pPr>
            <a:lvl6pPr marR="0" lvl="5"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6pPr>
            <a:lvl7pPr marR="0" lvl="6"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7pPr>
            <a:lvl8pPr marR="0" lvl="7"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8pPr>
            <a:lvl9pPr marR="0" lvl="8" algn="ctr" rtl="0">
              <a:lnSpc>
                <a:spcPct val="100000"/>
              </a:lnSpc>
              <a:spcBef>
                <a:spcPts val="0"/>
              </a:spcBef>
              <a:spcAft>
                <a:spcPts val="0"/>
              </a:spcAft>
              <a:buClr>
                <a:schemeClr val="dk2"/>
              </a:buClr>
              <a:buSzPts val="6000"/>
              <a:buFont typeface="Laila"/>
              <a:buNone/>
              <a:defRPr sz="6000" b="1" i="0" u="none" strike="noStrike" cap="none">
                <a:solidFill>
                  <a:schemeClr val="dk2"/>
                </a:solidFill>
                <a:latin typeface="Laila"/>
                <a:ea typeface="Laila"/>
                <a:cs typeface="Laila"/>
                <a:sym typeface="Laila"/>
              </a:defRPr>
            </a:lvl9pPr>
          </a:lstStyle>
          <a:p>
            <a:pPr>
              <a:lnSpc>
                <a:spcPct val="130000"/>
              </a:lnSpc>
            </a:pPr>
            <a:r>
              <a:rPr lang="en-US" sz="4200" dirty="0" smtClean="0">
                <a:latin typeface="+mj-lt"/>
              </a:rPr>
              <a:t>BÀI HỌC KẾT THÚC, CẢM ƠN CÁC EM ĐÃ LẮNG NGHE</a:t>
            </a:r>
            <a:endParaRPr lang="en-US" sz="4200" dirty="0">
              <a:latin typeface="+mj-lt"/>
            </a:endParaRPr>
          </a:p>
        </p:txBody>
      </p:sp>
    </p:spTree>
    <p:extLst>
      <p:ext uri="{BB962C8B-B14F-4D97-AF65-F5344CB8AC3E}">
        <p14:creationId xmlns:p14="http://schemas.microsoft.com/office/powerpoint/2010/main" val="368058371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23" name="Google Shape;823;p35"/>
          <p:cNvGrpSpPr/>
          <p:nvPr/>
        </p:nvGrpSpPr>
        <p:grpSpPr>
          <a:xfrm>
            <a:off x="7247118" y="70538"/>
            <a:ext cx="2056814" cy="2906940"/>
            <a:chOff x="6560325" y="4077750"/>
            <a:chExt cx="1000250" cy="1413675"/>
          </a:xfrm>
        </p:grpSpPr>
        <p:sp>
          <p:nvSpPr>
            <p:cNvPr id="824" name="Google Shape;824;p35"/>
            <p:cNvSpPr/>
            <p:nvPr/>
          </p:nvSpPr>
          <p:spPr>
            <a:xfrm>
              <a:off x="6626125" y="5384725"/>
              <a:ext cx="139325" cy="106700"/>
            </a:xfrm>
            <a:custGeom>
              <a:avLst/>
              <a:gdLst/>
              <a:ahLst/>
              <a:cxnLst/>
              <a:rect l="l" t="t" r="r" b="b"/>
              <a:pathLst>
                <a:path w="5573" h="4268" extrusionOk="0">
                  <a:moveTo>
                    <a:pt x="5405" y="0"/>
                  </a:moveTo>
                  <a:lnTo>
                    <a:pt x="3715" y="96"/>
                  </a:lnTo>
                  <a:cubicBezTo>
                    <a:pt x="3715" y="96"/>
                    <a:pt x="3953" y="1274"/>
                    <a:pt x="3262" y="1691"/>
                  </a:cubicBezTo>
                  <a:cubicBezTo>
                    <a:pt x="2584" y="2108"/>
                    <a:pt x="0" y="3108"/>
                    <a:pt x="476" y="4037"/>
                  </a:cubicBezTo>
                  <a:cubicBezTo>
                    <a:pt x="560" y="4200"/>
                    <a:pt x="760" y="4268"/>
                    <a:pt x="1032" y="4268"/>
                  </a:cubicBezTo>
                  <a:cubicBezTo>
                    <a:pt x="2301" y="4268"/>
                    <a:pt x="5144" y="2798"/>
                    <a:pt x="5144" y="2798"/>
                  </a:cubicBezTo>
                  <a:cubicBezTo>
                    <a:pt x="5144" y="2798"/>
                    <a:pt x="5572" y="1393"/>
                    <a:pt x="5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7264575" y="5317450"/>
              <a:ext cx="104800" cy="141925"/>
            </a:xfrm>
            <a:custGeom>
              <a:avLst/>
              <a:gdLst/>
              <a:ahLst/>
              <a:cxnLst/>
              <a:rect l="l" t="t" r="r" b="b"/>
              <a:pathLst>
                <a:path w="4192" h="5677" extrusionOk="0">
                  <a:moveTo>
                    <a:pt x="251" y="1"/>
                  </a:moveTo>
                  <a:lnTo>
                    <a:pt x="1" y="1703"/>
                  </a:lnTo>
                  <a:cubicBezTo>
                    <a:pt x="1" y="1703"/>
                    <a:pt x="1192" y="1703"/>
                    <a:pt x="1465" y="2453"/>
                  </a:cubicBezTo>
                  <a:cubicBezTo>
                    <a:pt x="1714" y="3166"/>
                    <a:pt x="2146" y="5677"/>
                    <a:pt x="3048" y="5677"/>
                  </a:cubicBezTo>
                  <a:cubicBezTo>
                    <a:pt x="3095" y="5677"/>
                    <a:pt x="3143" y="5670"/>
                    <a:pt x="3192" y="5656"/>
                  </a:cubicBezTo>
                  <a:cubicBezTo>
                    <a:pt x="4192" y="5394"/>
                    <a:pt x="2930" y="834"/>
                    <a:pt x="2930" y="834"/>
                  </a:cubicBezTo>
                  <a:cubicBezTo>
                    <a:pt x="2930" y="834"/>
                    <a:pt x="1644" y="120"/>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6631175" y="5430250"/>
              <a:ext cx="128900" cy="60775"/>
            </a:xfrm>
            <a:custGeom>
              <a:avLst/>
              <a:gdLst/>
              <a:ahLst/>
              <a:cxnLst/>
              <a:rect l="l" t="t" r="r" b="b"/>
              <a:pathLst>
                <a:path w="5156" h="2431" extrusionOk="0">
                  <a:moveTo>
                    <a:pt x="5156" y="1"/>
                  </a:moveTo>
                  <a:cubicBezTo>
                    <a:pt x="4430" y="346"/>
                    <a:pt x="2953" y="977"/>
                    <a:pt x="2263" y="1001"/>
                  </a:cubicBezTo>
                  <a:cubicBezTo>
                    <a:pt x="2251" y="1001"/>
                    <a:pt x="2239" y="1002"/>
                    <a:pt x="2228" y="1002"/>
                  </a:cubicBezTo>
                  <a:cubicBezTo>
                    <a:pt x="1861" y="1002"/>
                    <a:pt x="1726" y="815"/>
                    <a:pt x="1691" y="584"/>
                  </a:cubicBezTo>
                  <a:cubicBezTo>
                    <a:pt x="846" y="1061"/>
                    <a:pt x="0" y="1656"/>
                    <a:pt x="298" y="2204"/>
                  </a:cubicBezTo>
                  <a:cubicBezTo>
                    <a:pt x="382" y="2364"/>
                    <a:pt x="579" y="2431"/>
                    <a:pt x="848" y="2431"/>
                  </a:cubicBezTo>
                  <a:cubicBezTo>
                    <a:pt x="2112" y="2431"/>
                    <a:pt x="4953" y="965"/>
                    <a:pt x="4953" y="965"/>
                  </a:cubicBezTo>
                  <a:cubicBezTo>
                    <a:pt x="4953" y="965"/>
                    <a:pt x="5073" y="561"/>
                    <a:pt x="5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7311625" y="5328175"/>
              <a:ext cx="57750" cy="131225"/>
            </a:xfrm>
            <a:custGeom>
              <a:avLst/>
              <a:gdLst/>
              <a:ahLst/>
              <a:cxnLst/>
              <a:rect l="l" t="t" r="r" b="b"/>
              <a:pathLst>
                <a:path w="2310" h="5249" extrusionOk="0">
                  <a:moveTo>
                    <a:pt x="143" y="0"/>
                  </a:moveTo>
                  <a:lnTo>
                    <a:pt x="143" y="0"/>
                  </a:lnTo>
                  <a:cubicBezTo>
                    <a:pt x="322" y="786"/>
                    <a:pt x="655" y="2369"/>
                    <a:pt x="524" y="3048"/>
                  </a:cubicBezTo>
                  <a:cubicBezTo>
                    <a:pt x="446" y="3418"/>
                    <a:pt x="262" y="3514"/>
                    <a:pt x="42" y="3514"/>
                  </a:cubicBezTo>
                  <a:cubicBezTo>
                    <a:pt x="28" y="3514"/>
                    <a:pt x="14" y="3513"/>
                    <a:pt x="0" y="3512"/>
                  </a:cubicBezTo>
                  <a:lnTo>
                    <a:pt x="0" y="3512"/>
                  </a:lnTo>
                  <a:cubicBezTo>
                    <a:pt x="273" y="4376"/>
                    <a:pt x="637" y="5249"/>
                    <a:pt x="1164" y="5249"/>
                  </a:cubicBezTo>
                  <a:cubicBezTo>
                    <a:pt x="1211" y="5249"/>
                    <a:pt x="1260" y="5242"/>
                    <a:pt x="1310" y="5227"/>
                  </a:cubicBezTo>
                  <a:cubicBezTo>
                    <a:pt x="2310" y="4965"/>
                    <a:pt x="1060" y="405"/>
                    <a:pt x="1060" y="405"/>
                  </a:cubicBezTo>
                  <a:cubicBezTo>
                    <a:pt x="1060" y="405"/>
                    <a:pt x="703" y="214"/>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6560325" y="4953725"/>
              <a:ext cx="726025" cy="448275"/>
            </a:xfrm>
            <a:custGeom>
              <a:avLst/>
              <a:gdLst/>
              <a:ahLst/>
              <a:cxnLst/>
              <a:rect l="l" t="t" r="r" b="b"/>
              <a:pathLst>
                <a:path w="29041" h="17931" extrusionOk="0">
                  <a:moveTo>
                    <a:pt x="8859" y="0"/>
                  </a:moveTo>
                  <a:lnTo>
                    <a:pt x="8859" y="0"/>
                  </a:lnTo>
                  <a:cubicBezTo>
                    <a:pt x="8859" y="0"/>
                    <a:pt x="8859" y="0"/>
                    <a:pt x="8859" y="0"/>
                  </a:cubicBezTo>
                  <a:lnTo>
                    <a:pt x="8859" y="0"/>
                  </a:lnTo>
                  <a:cubicBezTo>
                    <a:pt x="8859" y="0"/>
                    <a:pt x="8859" y="0"/>
                    <a:pt x="8859" y="0"/>
                  </a:cubicBezTo>
                  <a:close/>
                  <a:moveTo>
                    <a:pt x="8859" y="0"/>
                  </a:moveTo>
                  <a:cubicBezTo>
                    <a:pt x="1" y="3596"/>
                    <a:pt x="5656" y="17931"/>
                    <a:pt x="5656" y="17931"/>
                  </a:cubicBezTo>
                  <a:lnTo>
                    <a:pt x="8811" y="17443"/>
                  </a:lnTo>
                  <a:cubicBezTo>
                    <a:pt x="7335" y="12454"/>
                    <a:pt x="8930" y="7870"/>
                    <a:pt x="10597" y="6429"/>
                  </a:cubicBezTo>
                  <a:cubicBezTo>
                    <a:pt x="11265" y="5843"/>
                    <a:pt x="12141" y="5667"/>
                    <a:pt x="12952" y="5667"/>
                  </a:cubicBezTo>
                  <a:cubicBezTo>
                    <a:pt x="14164" y="5667"/>
                    <a:pt x="15229" y="6060"/>
                    <a:pt x="15229" y="6060"/>
                  </a:cubicBezTo>
                  <a:cubicBezTo>
                    <a:pt x="19482" y="16417"/>
                    <a:pt x="26323" y="17050"/>
                    <a:pt x="27932" y="17050"/>
                  </a:cubicBezTo>
                  <a:cubicBezTo>
                    <a:pt x="28156" y="17050"/>
                    <a:pt x="28278" y="17038"/>
                    <a:pt x="28278" y="17038"/>
                  </a:cubicBezTo>
                  <a:lnTo>
                    <a:pt x="29040" y="13668"/>
                  </a:lnTo>
                  <a:cubicBezTo>
                    <a:pt x="21968" y="11323"/>
                    <a:pt x="21777" y="4298"/>
                    <a:pt x="21777" y="4298"/>
                  </a:cubicBezTo>
                  <a:cubicBezTo>
                    <a:pt x="21456" y="4339"/>
                    <a:pt x="21125" y="4358"/>
                    <a:pt x="20787" y="4358"/>
                  </a:cubicBezTo>
                  <a:cubicBezTo>
                    <a:pt x="15670" y="4358"/>
                    <a:pt x="8857" y="6"/>
                    <a:pt x="88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6980025" y="4398575"/>
              <a:ext cx="260475" cy="207700"/>
            </a:xfrm>
            <a:custGeom>
              <a:avLst/>
              <a:gdLst/>
              <a:ahLst/>
              <a:cxnLst/>
              <a:rect l="l" t="t" r="r" b="b"/>
              <a:pathLst>
                <a:path w="10419" h="8308" extrusionOk="0">
                  <a:moveTo>
                    <a:pt x="4751" y="1"/>
                  </a:moveTo>
                  <a:cubicBezTo>
                    <a:pt x="4751" y="1"/>
                    <a:pt x="1191" y="1799"/>
                    <a:pt x="1" y="3597"/>
                  </a:cubicBezTo>
                  <a:cubicBezTo>
                    <a:pt x="1" y="3597"/>
                    <a:pt x="2329" y="8307"/>
                    <a:pt x="7615" y="8307"/>
                  </a:cubicBezTo>
                  <a:cubicBezTo>
                    <a:pt x="8424" y="8307"/>
                    <a:pt x="9302" y="8197"/>
                    <a:pt x="10252" y="7942"/>
                  </a:cubicBezTo>
                  <a:cubicBezTo>
                    <a:pt x="10252" y="7942"/>
                    <a:pt x="9990" y="4918"/>
                    <a:pt x="10419" y="3037"/>
                  </a:cubicBezTo>
                  <a:cubicBezTo>
                    <a:pt x="10419" y="3013"/>
                    <a:pt x="9454" y="299"/>
                    <a:pt x="4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6663925" y="4077750"/>
              <a:ext cx="896650" cy="993700"/>
            </a:xfrm>
            <a:custGeom>
              <a:avLst/>
              <a:gdLst/>
              <a:ahLst/>
              <a:cxnLst/>
              <a:rect l="l" t="t" r="r" b="b"/>
              <a:pathLst>
                <a:path w="35866" h="39748" extrusionOk="0">
                  <a:moveTo>
                    <a:pt x="8056" y="1"/>
                  </a:moveTo>
                  <a:cubicBezTo>
                    <a:pt x="7995" y="1"/>
                    <a:pt x="7897" y="54"/>
                    <a:pt x="7751" y="178"/>
                  </a:cubicBezTo>
                  <a:cubicBezTo>
                    <a:pt x="6763" y="975"/>
                    <a:pt x="5394" y="4035"/>
                    <a:pt x="5394" y="4035"/>
                  </a:cubicBezTo>
                  <a:cubicBezTo>
                    <a:pt x="0" y="16549"/>
                    <a:pt x="8692" y="24038"/>
                    <a:pt x="8692" y="24038"/>
                  </a:cubicBezTo>
                  <a:cubicBezTo>
                    <a:pt x="8156" y="25728"/>
                    <a:pt x="8418" y="27002"/>
                    <a:pt x="8418" y="27002"/>
                  </a:cubicBezTo>
                  <a:cubicBezTo>
                    <a:pt x="5537" y="30872"/>
                    <a:pt x="4251" y="34956"/>
                    <a:pt x="4251" y="34956"/>
                  </a:cubicBezTo>
                  <a:cubicBezTo>
                    <a:pt x="9678" y="39303"/>
                    <a:pt x="15158" y="39748"/>
                    <a:pt x="17172" y="39748"/>
                  </a:cubicBezTo>
                  <a:cubicBezTo>
                    <a:pt x="17690" y="39748"/>
                    <a:pt x="17979" y="39718"/>
                    <a:pt x="17979" y="39718"/>
                  </a:cubicBezTo>
                  <a:cubicBezTo>
                    <a:pt x="17514" y="35611"/>
                    <a:pt x="19264" y="28443"/>
                    <a:pt x="19264" y="28443"/>
                  </a:cubicBezTo>
                  <a:cubicBezTo>
                    <a:pt x="19873" y="28526"/>
                    <a:pt x="20459" y="28565"/>
                    <a:pt x="21025" y="28565"/>
                  </a:cubicBezTo>
                  <a:cubicBezTo>
                    <a:pt x="30667" y="28565"/>
                    <a:pt x="34107" y="17115"/>
                    <a:pt x="34647" y="16013"/>
                  </a:cubicBezTo>
                  <a:cubicBezTo>
                    <a:pt x="35190" y="14894"/>
                    <a:pt x="35866" y="12087"/>
                    <a:pt x="35474" y="12087"/>
                  </a:cubicBezTo>
                  <a:cubicBezTo>
                    <a:pt x="35462" y="12087"/>
                    <a:pt x="35448" y="12090"/>
                    <a:pt x="35433" y="12096"/>
                  </a:cubicBezTo>
                  <a:cubicBezTo>
                    <a:pt x="34957" y="12298"/>
                    <a:pt x="34433" y="13453"/>
                    <a:pt x="34433" y="13453"/>
                  </a:cubicBezTo>
                  <a:cubicBezTo>
                    <a:pt x="34433" y="13453"/>
                    <a:pt x="34916" y="11732"/>
                    <a:pt x="34605" y="11732"/>
                  </a:cubicBezTo>
                  <a:cubicBezTo>
                    <a:pt x="34578" y="11732"/>
                    <a:pt x="34545" y="11746"/>
                    <a:pt x="34504" y="11774"/>
                  </a:cubicBezTo>
                  <a:cubicBezTo>
                    <a:pt x="34016" y="12132"/>
                    <a:pt x="33433" y="13334"/>
                    <a:pt x="33433" y="13334"/>
                  </a:cubicBezTo>
                  <a:cubicBezTo>
                    <a:pt x="33433" y="13334"/>
                    <a:pt x="34155" y="11383"/>
                    <a:pt x="33854" y="11383"/>
                  </a:cubicBezTo>
                  <a:cubicBezTo>
                    <a:pt x="33810" y="11383"/>
                    <a:pt x="33742" y="11426"/>
                    <a:pt x="33647" y="11524"/>
                  </a:cubicBezTo>
                  <a:cubicBezTo>
                    <a:pt x="32897" y="12262"/>
                    <a:pt x="31671" y="15132"/>
                    <a:pt x="31671" y="15132"/>
                  </a:cubicBezTo>
                  <a:cubicBezTo>
                    <a:pt x="28418" y="21106"/>
                    <a:pt x="24765" y="22528"/>
                    <a:pt x="22096" y="22528"/>
                  </a:cubicBezTo>
                  <a:cubicBezTo>
                    <a:pt x="19977" y="22528"/>
                    <a:pt x="18478" y="21633"/>
                    <a:pt x="18288" y="21406"/>
                  </a:cubicBezTo>
                  <a:cubicBezTo>
                    <a:pt x="17860" y="20894"/>
                    <a:pt x="19264" y="19228"/>
                    <a:pt x="19264" y="19228"/>
                  </a:cubicBezTo>
                  <a:cubicBezTo>
                    <a:pt x="20681" y="19228"/>
                    <a:pt x="21336" y="18585"/>
                    <a:pt x="21336" y="18585"/>
                  </a:cubicBezTo>
                  <a:cubicBezTo>
                    <a:pt x="24622" y="16025"/>
                    <a:pt x="22741" y="13036"/>
                    <a:pt x="19538" y="11477"/>
                  </a:cubicBezTo>
                  <a:cubicBezTo>
                    <a:pt x="18945" y="11188"/>
                    <a:pt x="18415" y="11069"/>
                    <a:pt x="17946" y="11069"/>
                  </a:cubicBezTo>
                  <a:cubicBezTo>
                    <a:pt x="15880" y="11069"/>
                    <a:pt x="14965" y="13368"/>
                    <a:pt x="14800" y="13620"/>
                  </a:cubicBezTo>
                  <a:cubicBezTo>
                    <a:pt x="14609" y="13929"/>
                    <a:pt x="13990" y="13906"/>
                    <a:pt x="13930" y="14179"/>
                  </a:cubicBezTo>
                  <a:cubicBezTo>
                    <a:pt x="13871" y="14465"/>
                    <a:pt x="14323" y="15013"/>
                    <a:pt x="14323" y="15013"/>
                  </a:cubicBezTo>
                  <a:cubicBezTo>
                    <a:pt x="14323" y="15013"/>
                    <a:pt x="13942" y="15822"/>
                    <a:pt x="14014" y="16858"/>
                  </a:cubicBezTo>
                  <a:cubicBezTo>
                    <a:pt x="14085" y="17918"/>
                    <a:pt x="15919" y="18525"/>
                    <a:pt x="15895" y="18990"/>
                  </a:cubicBezTo>
                  <a:cubicBezTo>
                    <a:pt x="15871" y="19466"/>
                    <a:pt x="15085" y="20597"/>
                    <a:pt x="15085" y="20597"/>
                  </a:cubicBezTo>
                  <a:cubicBezTo>
                    <a:pt x="3882" y="15668"/>
                    <a:pt x="8525" y="4416"/>
                    <a:pt x="8525" y="4416"/>
                  </a:cubicBezTo>
                  <a:cubicBezTo>
                    <a:pt x="8525" y="4416"/>
                    <a:pt x="10207" y="951"/>
                    <a:pt x="9789" y="951"/>
                  </a:cubicBezTo>
                  <a:cubicBezTo>
                    <a:pt x="9775" y="951"/>
                    <a:pt x="9759" y="955"/>
                    <a:pt x="9739" y="963"/>
                  </a:cubicBezTo>
                  <a:cubicBezTo>
                    <a:pt x="9168" y="1214"/>
                    <a:pt x="8549" y="1809"/>
                    <a:pt x="8549" y="1809"/>
                  </a:cubicBezTo>
                  <a:cubicBezTo>
                    <a:pt x="8549" y="1809"/>
                    <a:pt x="9431" y="184"/>
                    <a:pt x="9116" y="184"/>
                  </a:cubicBezTo>
                  <a:cubicBezTo>
                    <a:pt x="9088" y="184"/>
                    <a:pt x="9050" y="197"/>
                    <a:pt x="9001" y="225"/>
                  </a:cubicBezTo>
                  <a:cubicBezTo>
                    <a:pt x="8406" y="547"/>
                    <a:pt x="7584" y="1666"/>
                    <a:pt x="7584" y="1666"/>
                  </a:cubicBezTo>
                  <a:cubicBezTo>
                    <a:pt x="7584" y="1666"/>
                    <a:pt x="8400" y="1"/>
                    <a:pt x="8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6777925" y="4509025"/>
              <a:ext cx="445025" cy="537000"/>
            </a:xfrm>
            <a:custGeom>
              <a:avLst/>
              <a:gdLst/>
              <a:ahLst/>
              <a:cxnLst/>
              <a:rect l="l" t="t" r="r" b="b"/>
              <a:pathLst>
                <a:path w="17801" h="21480" extrusionOk="0">
                  <a:moveTo>
                    <a:pt x="5739" y="0"/>
                  </a:moveTo>
                  <a:cubicBezTo>
                    <a:pt x="3215" y="476"/>
                    <a:pt x="1846" y="2560"/>
                    <a:pt x="1405" y="3358"/>
                  </a:cubicBezTo>
                  <a:cubicBezTo>
                    <a:pt x="2715" y="5584"/>
                    <a:pt x="4096" y="6751"/>
                    <a:pt x="4096" y="6751"/>
                  </a:cubicBezTo>
                  <a:cubicBezTo>
                    <a:pt x="3560" y="8454"/>
                    <a:pt x="3834" y="9716"/>
                    <a:pt x="3834" y="9716"/>
                  </a:cubicBezTo>
                  <a:cubicBezTo>
                    <a:pt x="1786" y="12454"/>
                    <a:pt x="560" y="15312"/>
                    <a:pt x="0" y="16752"/>
                  </a:cubicBezTo>
                  <a:cubicBezTo>
                    <a:pt x="1250" y="17800"/>
                    <a:pt x="5930" y="21193"/>
                    <a:pt x="13323" y="21479"/>
                  </a:cubicBezTo>
                  <a:cubicBezTo>
                    <a:pt x="13180" y="17312"/>
                    <a:pt x="14693" y="11180"/>
                    <a:pt x="14693" y="11180"/>
                  </a:cubicBezTo>
                  <a:cubicBezTo>
                    <a:pt x="15262" y="11262"/>
                    <a:pt x="15809" y="11298"/>
                    <a:pt x="16338" y="11298"/>
                  </a:cubicBezTo>
                  <a:cubicBezTo>
                    <a:pt x="16583" y="11298"/>
                    <a:pt x="16824" y="11290"/>
                    <a:pt x="17062" y="11275"/>
                  </a:cubicBezTo>
                  <a:cubicBezTo>
                    <a:pt x="17800" y="8894"/>
                    <a:pt x="17288" y="6144"/>
                    <a:pt x="17086" y="5287"/>
                  </a:cubicBezTo>
                  <a:cubicBezTo>
                    <a:pt x="15859" y="5203"/>
                    <a:pt x="14871" y="4846"/>
                    <a:pt x="14288" y="4548"/>
                  </a:cubicBezTo>
                  <a:cubicBezTo>
                    <a:pt x="13548" y="5541"/>
                    <a:pt x="11511" y="8099"/>
                    <a:pt x="10259" y="8099"/>
                  </a:cubicBezTo>
                  <a:cubicBezTo>
                    <a:pt x="10160" y="8099"/>
                    <a:pt x="10066" y="8083"/>
                    <a:pt x="9978" y="8049"/>
                  </a:cubicBezTo>
                  <a:cubicBezTo>
                    <a:pt x="8775" y="7584"/>
                    <a:pt x="9454" y="4179"/>
                    <a:pt x="9740" y="2977"/>
                  </a:cubicBezTo>
                  <a:cubicBezTo>
                    <a:pt x="8025" y="2108"/>
                    <a:pt x="6715" y="1096"/>
                    <a:pt x="5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6791025" y="4483425"/>
              <a:ext cx="130675" cy="110150"/>
            </a:xfrm>
            <a:custGeom>
              <a:avLst/>
              <a:gdLst/>
              <a:ahLst/>
              <a:cxnLst/>
              <a:rect l="l" t="t" r="r" b="b"/>
              <a:pathLst>
                <a:path w="5227" h="4406" extrusionOk="0">
                  <a:moveTo>
                    <a:pt x="4405" y="0"/>
                  </a:moveTo>
                  <a:cubicBezTo>
                    <a:pt x="3691" y="24"/>
                    <a:pt x="2119" y="381"/>
                    <a:pt x="0" y="2655"/>
                  </a:cubicBezTo>
                  <a:cubicBezTo>
                    <a:pt x="286" y="3298"/>
                    <a:pt x="595" y="3882"/>
                    <a:pt x="905" y="4406"/>
                  </a:cubicBezTo>
                  <a:cubicBezTo>
                    <a:pt x="1346" y="3596"/>
                    <a:pt x="2715" y="1500"/>
                    <a:pt x="5227" y="1036"/>
                  </a:cubicBezTo>
                  <a:cubicBezTo>
                    <a:pt x="4929" y="691"/>
                    <a:pt x="4644" y="357"/>
                    <a:pt x="4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6997300" y="4583725"/>
              <a:ext cx="137825" cy="128075"/>
            </a:xfrm>
            <a:custGeom>
              <a:avLst/>
              <a:gdLst/>
              <a:ahLst/>
              <a:cxnLst/>
              <a:rect l="l" t="t" r="r" b="b"/>
              <a:pathLst>
                <a:path w="5513" h="5123" extrusionOk="0">
                  <a:moveTo>
                    <a:pt x="976" y="1"/>
                  </a:moveTo>
                  <a:lnTo>
                    <a:pt x="976" y="1"/>
                  </a:lnTo>
                  <a:cubicBezTo>
                    <a:pt x="679" y="1191"/>
                    <a:pt x="0" y="4620"/>
                    <a:pt x="1203" y="5073"/>
                  </a:cubicBezTo>
                  <a:cubicBezTo>
                    <a:pt x="1291" y="5107"/>
                    <a:pt x="1384" y="5123"/>
                    <a:pt x="1483" y="5123"/>
                  </a:cubicBezTo>
                  <a:cubicBezTo>
                    <a:pt x="2735" y="5123"/>
                    <a:pt x="4773" y="2555"/>
                    <a:pt x="5513" y="1584"/>
                  </a:cubicBezTo>
                  <a:cubicBezTo>
                    <a:pt x="5251" y="1441"/>
                    <a:pt x="5072" y="1322"/>
                    <a:pt x="4977" y="1239"/>
                  </a:cubicBezTo>
                  <a:cubicBezTo>
                    <a:pt x="4209" y="2161"/>
                    <a:pt x="2419" y="4201"/>
                    <a:pt x="1661" y="4201"/>
                  </a:cubicBezTo>
                  <a:cubicBezTo>
                    <a:pt x="1537" y="4201"/>
                    <a:pt x="1441" y="4147"/>
                    <a:pt x="1381" y="4025"/>
                  </a:cubicBezTo>
                  <a:cubicBezTo>
                    <a:pt x="905" y="3084"/>
                    <a:pt x="1346" y="846"/>
                    <a:pt x="1488" y="239"/>
                  </a:cubicBezTo>
                  <a:cubicBezTo>
                    <a:pt x="1310" y="167"/>
                    <a:pt x="1143" y="72"/>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7204450" y="4640575"/>
              <a:ext cx="43200" cy="150950"/>
            </a:xfrm>
            <a:custGeom>
              <a:avLst/>
              <a:gdLst/>
              <a:ahLst/>
              <a:cxnLst/>
              <a:rect l="l" t="t" r="r" b="b"/>
              <a:pathLst>
                <a:path w="1728" h="6038" extrusionOk="0">
                  <a:moveTo>
                    <a:pt x="1120" y="1"/>
                  </a:moveTo>
                  <a:cubicBezTo>
                    <a:pt x="879" y="23"/>
                    <a:pt x="642" y="32"/>
                    <a:pt x="413" y="32"/>
                  </a:cubicBezTo>
                  <a:cubicBezTo>
                    <a:pt x="281" y="32"/>
                    <a:pt x="151" y="29"/>
                    <a:pt x="25" y="25"/>
                  </a:cubicBezTo>
                  <a:lnTo>
                    <a:pt x="25" y="25"/>
                  </a:lnTo>
                  <a:cubicBezTo>
                    <a:pt x="227" y="882"/>
                    <a:pt x="739" y="3632"/>
                    <a:pt x="1" y="6037"/>
                  </a:cubicBezTo>
                  <a:cubicBezTo>
                    <a:pt x="465" y="6001"/>
                    <a:pt x="894" y="5954"/>
                    <a:pt x="1322" y="5882"/>
                  </a:cubicBezTo>
                  <a:cubicBezTo>
                    <a:pt x="1501" y="4882"/>
                    <a:pt x="1727" y="2703"/>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6769875" y="4928425"/>
              <a:ext cx="342925" cy="143025"/>
            </a:xfrm>
            <a:custGeom>
              <a:avLst/>
              <a:gdLst/>
              <a:ahLst/>
              <a:cxnLst/>
              <a:rect l="l" t="t" r="r" b="b"/>
              <a:pathLst>
                <a:path w="13717" h="5721" extrusionOk="0">
                  <a:moveTo>
                    <a:pt x="322" y="0"/>
                  </a:moveTo>
                  <a:cubicBezTo>
                    <a:pt x="108" y="595"/>
                    <a:pt x="1" y="929"/>
                    <a:pt x="1" y="929"/>
                  </a:cubicBezTo>
                  <a:cubicBezTo>
                    <a:pt x="5437" y="5276"/>
                    <a:pt x="10904" y="5721"/>
                    <a:pt x="12913" y="5721"/>
                  </a:cubicBezTo>
                  <a:cubicBezTo>
                    <a:pt x="13429" y="5721"/>
                    <a:pt x="13717" y="5691"/>
                    <a:pt x="13717" y="5691"/>
                  </a:cubicBezTo>
                  <a:cubicBezTo>
                    <a:pt x="13693" y="5382"/>
                    <a:pt x="13657" y="5060"/>
                    <a:pt x="13645" y="4715"/>
                  </a:cubicBezTo>
                  <a:cubicBezTo>
                    <a:pt x="6252" y="4417"/>
                    <a:pt x="1572" y="1024"/>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7105050" y="4354650"/>
              <a:ext cx="173850" cy="204100"/>
            </a:xfrm>
            <a:custGeom>
              <a:avLst/>
              <a:gdLst/>
              <a:ahLst/>
              <a:cxnLst/>
              <a:rect l="l" t="t" r="r" b="b"/>
              <a:pathLst>
                <a:path w="6954" h="8164" extrusionOk="0">
                  <a:moveTo>
                    <a:pt x="211" y="1"/>
                  </a:moveTo>
                  <a:cubicBezTo>
                    <a:pt x="139" y="1"/>
                    <a:pt x="69" y="3"/>
                    <a:pt x="0" y="8"/>
                  </a:cubicBezTo>
                  <a:cubicBezTo>
                    <a:pt x="429" y="305"/>
                    <a:pt x="953" y="817"/>
                    <a:pt x="1227" y="1544"/>
                  </a:cubicBezTo>
                  <a:cubicBezTo>
                    <a:pt x="1703" y="2841"/>
                    <a:pt x="1072" y="4818"/>
                    <a:pt x="2155" y="5532"/>
                  </a:cubicBezTo>
                  <a:cubicBezTo>
                    <a:pt x="2155" y="5532"/>
                    <a:pt x="2323" y="5508"/>
                    <a:pt x="2548" y="5508"/>
                  </a:cubicBezTo>
                  <a:cubicBezTo>
                    <a:pt x="3004" y="5508"/>
                    <a:pt x="3695" y="5609"/>
                    <a:pt x="3703" y="6223"/>
                  </a:cubicBezTo>
                  <a:cubicBezTo>
                    <a:pt x="3727" y="7128"/>
                    <a:pt x="1798" y="7235"/>
                    <a:pt x="1798" y="7235"/>
                  </a:cubicBezTo>
                  <a:cubicBezTo>
                    <a:pt x="1798" y="7235"/>
                    <a:pt x="1381" y="7604"/>
                    <a:pt x="1608" y="8128"/>
                  </a:cubicBezTo>
                  <a:lnTo>
                    <a:pt x="1655" y="8164"/>
                  </a:lnTo>
                  <a:cubicBezTo>
                    <a:pt x="3036" y="8152"/>
                    <a:pt x="3667" y="7533"/>
                    <a:pt x="3667" y="7533"/>
                  </a:cubicBezTo>
                  <a:cubicBezTo>
                    <a:pt x="6953" y="4949"/>
                    <a:pt x="5048" y="1972"/>
                    <a:pt x="1858" y="413"/>
                  </a:cubicBezTo>
                  <a:cubicBezTo>
                    <a:pt x="1235" y="112"/>
                    <a:pt x="694"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7089850" y="4467650"/>
              <a:ext cx="44675" cy="45550"/>
            </a:xfrm>
            <a:custGeom>
              <a:avLst/>
              <a:gdLst/>
              <a:ahLst/>
              <a:cxnLst/>
              <a:rect l="l" t="t" r="r" b="b"/>
              <a:pathLst>
                <a:path w="1787" h="1822" extrusionOk="0">
                  <a:moveTo>
                    <a:pt x="894" y="0"/>
                  </a:moveTo>
                  <a:cubicBezTo>
                    <a:pt x="406" y="0"/>
                    <a:pt x="1" y="405"/>
                    <a:pt x="1" y="905"/>
                  </a:cubicBezTo>
                  <a:cubicBezTo>
                    <a:pt x="1" y="1417"/>
                    <a:pt x="406" y="1822"/>
                    <a:pt x="894" y="1822"/>
                  </a:cubicBezTo>
                  <a:cubicBezTo>
                    <a:pt x="1382" y="1822"/>
                    <a:pt x="1787" y="1417"/>
                    <a:pt x="1787" y="905"/>
                  </a:cubicBezTo>
                  <a:cubicBezTo>
                    <a:pt x="1787" y="405"/>
                    <a:pt x="1382" y="0"/>
                    <a:pt x="894" y="0"/>
                  </a:cubicBezTo>
                  <a:close/>
                </a:path>
              </a:pathLst>
            </a:custGeom>
            <a:solidFill>
              <a:srgbClr val="A5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6794875" y="4166425"/>
              <a:ext cx="80400" cy="44950"/>
            </a:xfrm>
            <a:custGeom>
              <a:avLst/>
              <a:gdLst/>
              <a:ahLst/>
              <a:cxnLst/>
              <a:rect l="l" t="t" r="r" b="b"/>
              <a:pathLst>
                <a:path w="3216" h="1798" extrusionOk="0">
                  <a:moveTo>
                    <a:pt x="370" y="0"/>
                  </a:moveTo>
                  <a:cubicBezTo>
                    <a:pt x="239" y="298"/>
                    <a:pt x="144" y="476"/>
                    <a:pt x="144" y="476"/>
                  </a:cubicBezTo>
                  <a:cubicBezTo>
                    <a:pt x="96" y="595"/>
                    <a:pt x="37" y="715"/>
                    <a:pt x="1" y="810"/>
                  </a:cubicBezTo>
                  <a:cubicBezTo>
                    <a:pt x="1573" y="905"/>
                    <a:pt x="2513" y="1441"/>
                    <a:pt x="2954" y="1798"/>
                  </a:cubicBezTo>
                  <a:cubicBezTo>
                    <a:pt x="3061" y="1441"/>
                    <a:pt x="3156" y="1167"/>
                    <a:pt x="3216" y="1012"/>
                  </a:cubicBezTo>
                  <a:cubicBezTo>
                    <a:pt x="2239" y="274"/>
                    <a:pt x="906" y="6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7443175" y="4450975"/>
              <a:ext cx="78900" cy="72650"/>
            </a:xfrm>
            <a:custGeom>
              <a:avLst/>
              <a:gdLst/>
              <a:ahLst/>
              <a:cxnLst/>
              <a:rect l="l" t="t" r="r" b="b"/>
              <a:pathLst>
                <a:path w="3156" h="2906" extrusionOk="0">
                  <a:moveTo>
                    <a:pt x="596" y="0"/>
                  </a:moveTo>
                  <a:cubicBezTo>
                    <a:pt x="536" y="143"/>
                    <a:pt x="501" y="239"/>
                    <a:pt x="501" y="239"/>
                  </a:cubicBezTo>
                  <a:cubicBezTo>
                    <a:pt x="334" y="536"/>
                    <a:pt x="167" y="822"/>
                    <a:pt x="1" y="1096"/>
                  </a:cubicBezTo>
                  <a:cubicBezTo>
                    <a:pt x="536" y="1334"/>
                    <a:pt x="1894" y="2013"/>
                    <a:pt x="2739" y="2906"/>
                  </a:cubicBezTo>
                  <a:cubicBezTo>
                    <a:pt x="2906" y="2501"/>
                    <a:pt x="3061" y="2156"/>
                    <a:pt x="3156" y="1858"/>
                  </a:cubicBezTo>
                  <a:cubicBezTo>
                    <a:pt x="2763" y="1394"/>
                    <a:pt x="1906" y="560"/>
                    <a:pt x="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7051750" y="4562300"/>
              <a:ext cx="71175" cy="45275"/>
            </a:xfrm>
            <a:custGeom>
              <a:avLst/>
              <a:gdLst/>
              <a:ahLst/>
              <a:cxnLst/>
              <a:rect l="l" t="t" r="r" b="b"/>
              <a:pathLst>
                <a:path w="2847" h="1811" extrusionOk="0">
                  <a:moveTo>
                    <a:pt x="275" y="0"/>
                  </a:moveTo>
                  <a:cubicBezTo>
                    <a:pt x="203" y="155"/>
                    <a:pt x="108" y="358"/>
                    <a:pt x="1" y="512"/>
                  </a:cubicBezTo>
                  <a:cubicBezTo>
                    <a:pt x="989" y="846"/>
                    <a:pt x="2192" y="1524"/>
                    <a:pt x="2704" y="1810"/>
                  </a:cubicBezTo>
                  <a:cubicBezTo>
                    <a:pt x="2680" y="1643"/>
                    <a:pt x="2739" y="1441"/>
                    <a:pt x="2847" y="1227"/>
                  </a:cubicBezTo>
                  <a:cubicBezTo>
                    <a:pt x="2073" y="631"/>
                    <a:pt x="858" y="191"/>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6790425" y="4622725"/>
              <a:ext cx="419725" cy="285400"/>
            </a:xfrm>
            <a:custGeom>
              <a:avLst/>
              <a:gdLst/>
              <a:ahLst/>
              <a:cxnLst/>
              <a:rect l="l" t="t" r="r" b="b"/>
              <a:pathLst>
                <a:path w="16789" h="11416" extrusionOk="0">
                  <a:moveTo>
                    <a:pt x="13776" y="0"/>
                  </a:moveTo>
                  <a:cubicBezTo>
                    <a:pt x="9478" y="5084"/>
                    <a:pt x="4501" y="6013"/>
                    <a:pt x="2643" y="6180"/>
                  </a:cubicBezTo>
                  <a:cubicBezTo>
                    <a:pt x="1441" y="7966"/>
                    <a:pt x="560" y="9740"/>
                    <a:pt x="0" y="11037"/>
                  </a:cubicBezTo>
                  <a:cubicBezTo>
                    <a:pt x="1171" y="11297"/>
                    <a:pt x="2270" y="11415"/>
                    <a:pt x="3302" y="11415"/>
                  </a:cubicBezTo>
                  <a:cubicBezTo>
                    <a:pt x="12199" y="11415"/>
                    <a:pt x="16052" y="2660"/>
                    <a:pt x="16788" y="750"/>
                  </a:cubicBezTo>
                  <a:cubicBezTo>
                    <a:pt x="15455" y="703"/>
                    <a:pt x="14383" y="322"/>
                    <a:pt x="13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7060400" y="4426275"/>
              <a:ext cx="39000" cy="31275"/>
            </a:xfrm>
            <a:custGeom>
              <a:avLst/>
              <a:gdLst/>
              <a:ahLst/>
              <a:cxnLst/>
              <a:rect l="l" t="t" r="r" b="b"/>
              <a:pathLst>
                <a:path w="1560" h="1251" extrusionOk="0">
                  <a:moveTo>
                    <a:pt x="1072" y="0"/>
                  </a:moveTo>
                  <a:cubicBezTo>
                    <a:pt x="988" y="12"/>
                    <a:pt x="905" y="36"/>
                    <a:pt x="834" y="60"/>
                  </a:cubicBezTo>
                  <a:cubicBezTo>
                    <a:pt x="667" y="119"/>
                    <a:pt x="548" y="226"/>
                    <a:pt x="429" y="310"/>
                  </a:cubicBezTo>
                  <a:lnTo>
                    <a:pt x="369" y="357"/>
                  </a:lnTo>
                  <a:cubicBezTo>
                    <a:pt x="238" y="465"/>
                    <a:pt x="84" y="584"/>
                    <a:pt x="12" y="727"/>
                  </a:cubicBezTo>
                  <a:cubicBezTo>
                    <a:pt x="0" y="762"/>
                    <a:pt x="12" y="810"/>
                    <a:pt x="48" y="822"/>
                  </a:cubicBezTo>
                  <a:cubicBezTo>
                    <a:pt x="54" y="825"/>
                    <a:pt x="61" y="826"/>
                    <a:pt x="69" y="826"/>
                  </a:cubicBezTo>
                  <a:cubicBezTo>
                    <a:pt x="93" y="826"/>
                    <a:pt x="122" y="813"/>
                    <a:pt x="131" y="786"/>
                  </a:cubicBezTo>
                  <a:cubicBezTo>
                    <a:pt x="191" y="655"/>
                    <a:pt x="346" y="548"/>
                    <a:pt x="465" y="453"/>
                  </a:cubicBezTo>
                  <a:lnTo>
                    <a:pt x="524" y="405"/>
                  </a:lnTo>
                  <a:cubicBezTo>
                    <a:pt x="631" y="310"/>
                    <a:pt x="750" y="226"/>
                    <a:pt x="881" y="167"/>
                  </a:cubicBezTo>
                  <a:cubicBezTo>
                    <a:pt x="953" y="131"/>
                    <a:pt x="1012" y="119"/>
                    <a:pt x="1108" y="107"/>
                  </a:cubicBezTo>
                  <a:cubicBezTo>
                    <a:pt x="1112" y="103"/>
                    <a:pt x="1117" y="102"/>
                    <a:pt x="1123" y="102"/>
                  </a:cubicBezTo>
                  <a:cubicBezTo>
                    <a:pt x="1137" y="102"/>
                    <a:pt x="1155" y="107"/>
                    <a:pt x="1179" y="107"/>
                  </a:cubicBezTo>
                  <a:lnTo>
                    <a:pt x="1203" y="107"/>
                  </a:lnTo>
                  <a:cubicBezTo>
                    <a:pt x="1286" y="119"/>
                    <a:pt x="1346" y="155"/>
                    <a:pt x="1369" y="215"/>
                  </a:cubicBezTo>
                  <a:cubicBezTo>
                    <a:pt x="1417" y="286"/>
                    <a:pt x="1417" y="477"/>
                    <a:pt x="1203" y="869"/>
                  </a:cubicBezTo>
                  <a:lnTo>
                    <a:pt x="1167" y="953"/>
                  </a:lnTo>
                  <a:cubicBezTo>
                    <a:pt x="1131" y="1012"/>
                    <a:pt x="1084" y="1108"/>
                    <a:pt x="1060" y="1131"/>
                  </a:cubicBezTo>
                  <a:cubicBezTo>
                    <a:pt x="1024" y="1155"/>
                    <a:pt x="1024" y="1191"/>
                    <a:pt x="1048" y="1227"/>
                  </a:cubicBezTo>
                  <a:cubicBezTo>
                    <a:pt x="1048" y="1239"/>
                    <a:pt x="1072" y="1250"/>
                    <a:pt x="1084" y="1250"/>
                  </a:cubicBezTo>
                  <a:cubicBezTo>
                    <a:pt x="1108" y="1250"/>
                    <a:pt x="1108" y="1250"/>
                    <a:pt x="1143" y="1239"/>
                  </a:cubicBezTo>
                  <a:cubicBezTo>
                    <a:pt x="1227" y="1191"/>
                    <a:pt x="1262" y="1108"/>
                    <a:pt x="1298" y="1012"/>
                  </a:cubicBezTo>
                  <a:cubicBezTo>
                    <a:pt x="1310" y="988"/>
                    <a:pt x="1310" y="953"/>
                    <a:pt x="1322" y="941"/>
                  </a:cubicBezTo>
                  <a:cubicBezTo>
                    <a:pt x="1524" y="584"/>
                    <a:pt x="1560" y="334"/>
                    <a:pt x="1489" y="167"/>
                  </a:cubicBezTo>
                  <a:cubicBezTo>
                    <a:pt x="1441" y="72"/>
                    <a:pt x="1358" y="12"/>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7084800" y="4390475"/>
              <a:ext cx="22050" cy="17950"/>
            </a:xfrm>
            <a:custGeom>
              <a:avLst/>
              <a:gdLst/>
              <a:ahLst/>
              <a:cxnLst/>
              <a:rect l="l" t="t" r="r" b="b"/>
              <a:pathLst>
                <a:path w="882" h="718" extrusionOk="0">
                  <a:moveTo>
                    <a:pt x="82" y="0"/>
                  </a:moveTo>
                  <a:cubicBezTo>
                    <a:pt x="60" y="0"/>
                    <a:pt x="34" y="22"/>
                    <a:pt x="24" y="51"/>
                  </a:cubicBezTo>
                  <a:cubicBezTo>
                    <a:pt x="1" y="87"/>
                    <a:pt x="36" y="111"/>
                    <a:pt x="72" y="123"/>
                  </a:cubicBezTo>
                  <a:cubicBezTo>
                    <a:pt x="251" y="170"/>
                    <a:pt x="441" y="289"/>
                    <a:pt x="572" y="420"/>
                  </a:cubicBezTo>
                  <a:cubicBezTo>
                    <a:pt x="632" y="480"/>
                    <a:pt x="786" y="694"/>
                    <a:pt x="786" y="694"/>
                  </a:cubicBezTo>
                  <a:cubicBezTo>
                    <a:pt x="786" y="706"/>
                    <a:pt x="810" y="718"/>
                    <a:pt x="822" y="718"/>
                  </a:cubicBezTo>
                  <a:cubicBezTo>
                    <a:pt x="846" y="718"/>
                    <a:pt x="846" y="718"/>
                    <a:pt x="858" y="706"/>
                  </a:cubicBezTo>
                  <a:cubicBezTo>
                    <a:pt x="882" y="694"/>
                    <a:pt x="882" y="646"/>
                    <a:pt x="870" y="623"/>
                  </a:cubicBezTo>
                  <a:cubicBezTo>
                    <a:pt x="870" y="599"/>
                    <a:pt x="727" y="408"/>
                    <a:pt x="667" y="337"/>
                  </a:cubicBezTo>
                  <a:cubicBezTo>
                    <a:pt x="513" y="182"/>
                    <a:pt x="310" y="51"/>
                    <a:pt x="96" y="4"/>
                  </a:cubicBezTo>
                  <a:cubicBezTo>
                    <a:pt x="92" y="1"/>
                    <a:pt x="87"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7015750" y="4467450"/>
              <a:ext cx="61050" cy="17475"/>
            </a:xfrm>
            <a:custGeom>
              <a:avLst/>
              <a:gdLst/>
              <a:ahLst/>
              <a:cxnLst/>
              <a:rect l="l" t="t" r="r" b="b"/>
              <a:pathLst>
                <a:path w="2442" h="699" extrusionOk="0">
                  <a:moveTo>
                    <a:pt x="74" y="0"/>
                  </a:moveTo>
                  <a:cubicBezTo>
                    <a:pt x="60" y="0"/>
                    <a:pt x="46" y="3"/>
                    <a:pt x="36" y="8"/>
                  </a:cubicBezTo>
                  <a:cubicBezTo>
                    <a:pt x="0" y="20"/>
                    <a:pt x="0" y="68"/>
                    <a:pt x="12" y="103"/>
                  </a:cubicBezTo>
                  <a:cubicBezTo>
                    <a:pt x="167" y="306"/>
                    <a:pt x="703" y="699"/>
                    <a:pt x="1429" y="699"/>
                  </a:cubicBezTo>
                  <a:cubicBezTo>
                    <a:pt x="1715" y="699"/>
                    <a:pt x="2036" y="639"/>
                    <a:pt x="2393" y="484"/>
                  </a:cubicBezTo>
                  <a:cubicBezTo>
                    <a:pt x="2429" y="473"/>
                    <a:pt x="2441" y="425"/>
                    <a:pt x="2429" y="401"/>
                  </a:cubicBezTo>
                  <a:cubicBezTo>
                    <a:pt x="2420" y="374"/>
                    <a:pt x="2391" y="361"/>
                    <a:pt x="2362" y="361"/>
                  </a:cubicBezTo>
                  <a:cubicBezTo>
                    <a:pt x="2353" y="361"/>
                    <a:pt x="2343" y="362"/>
                    <a:pt x="2334" y="365"/>
                  </a:cubicBezTo>
                  <a:cubicBezTo>
                    <a:pt x="2009" y="519"/>
                    <a:pt x="1707" y="577"/>
                    <a:pt x="1438" y="577"/>
                  </a:cubicBezTo>
                  <a:cubicBezTo>
                    <a:pt x="702" y="577"/>
                    <a:pt x="207" y="142"/>
                    <a:pt x="119" y="20"/>
                  </a:cubicBezTo>
                  <a:cubicBezTo>
                    <a:pt x="112" y="6"/>
                    <a:pt x="93"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7150875" y="4505775"/>
              <a:ext cx="38725" cy="7425"/>
            </a:xfrm>
            <a:custGeom>
              <a:avLst/>
              <a:gdLst/>
              <a:ahLst/>
              <a:cxnLst/>
              <a:rect l="l" t="t" r="r" b="b"/>
              <a:pathLst>
                <a:path w="1549" h="297" extrusionOk="0">
                  <a:moveTo>
                    <a:pt x="945" y="1"/>
                  </a:moveTo>
                  <a:cubicBezTo>
                    <a:pt x="651" y="1"/>
                    <a:pt x="348" y="58"/>
                    <a:pt x="60" y="154"/>
                  </a:cubicBezTo>
                  <a:cubicBezTo>
                    <a:pt x="13" y="154"/>
                    <a:pt x="1" y="202"/>
                    <a:pt x="13" y="237"/>
                  </a:cubicBezTo>
                  <a:cubicBezTo>
                    <a:pt x="25" y="261"/>
                    <a:pt x="48" y="273"/>
                    <a:pt x="72" y="273"/>
                  </a:cubicBezTo>
                  <a:cubicBezTo>
                    <a:pt x="72" y="273"/>
                    <a:pt x="84" y="273"/>
                    <a:pt x="108" y="297"/>
                  </a:cubicBezTo>
                  <a:cubicBezTo>
                    <a:pt x="382" y="195"/>
                    <a:pt x="709" y="137"/>
                    <a:pt x="999" y="137"/>
                  </a:cubicBezTo>
                  <a:cubicBezTo>
                    <a:pt x="1048" y="137"/>
                    <a:pt x="1097" y="139"/>
                    <a:pt x="1144" y="142"/>
                  </a:cubicBezTo>
                  <a:lnTo>
                    <a:pt x="1203" y="142"/>
                  </a:lnTo>
                  <a:cubicBezTo>
                    <a:pt x="1275" y="142"/>
                    <a:pt x="1382" y="142"/>
                    <a:pt x="1430" y="178"/>
                  </a:cubicBezTo>
                  <a:cubicBezTo>
                    <a:pt x="1438" y="186"/>
                    <a:pt x="1449" y="190"/>
                    <a:pt x="1461" y="190"/>
                  </a:cubicBezTo>
                  <a:cubicBezTo>
                    <a:pt x="1483" y="190"/>
                    <a:pt x="1505" y="177"/>
                    <a:pt x="1513" y="154"/>
                  </a:cubicBezTo>
                  <a:cubicBezTo>
                    <a:pt x="1549" y="130"/>
                    <a:pt x="1537" y="83"/>
                    <a:pt x="1501" y="71"/>
                  </a:cubicBezTo>
                  <a:cubicBezTo>
                    <a:pt x="1430" y="11"/>
                    <a:pt x="1310" y="11"/>
                    <a:pt x="1215" y="11"/>
                  </a:cubicBezTo>
                  <a:lnTo>
                    <a:pt x="1156" y="11"/>
                  </a:lnTo>
                  <a:cubicBezTo>
                    <a:pt x="1086" y="4"/>
                    <a:pt x="1016" y="1"/>
                    <a:pt x="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7000875" y="4775950"/>
              <a:ext cx="73225" cy="53375"/>
            </a:xfrm>
            <a:custGeom>
              <a:avLst/>
              <a:gdLst/>
              <a:ahLst/>
              <a:cxnLst/>
              <a:rect l="l" t="t" r="r" b="b"/>
              <a:pathLst>
                <a:path w="2929" h="2135" extrusionOk="0">
                  <a:moveTo>
                    <a:pt x="70" y="1"/>
                  </a:moveTo>
                  <a:cubicBezTo>
                    <a:pt x="67" y="1"/>
                    <a:pt x="63" y="1"/>
                    <a:pt x="60" y="3"/>
                  </a:cubicBezTo>
                  <a:cubicBezTo>
                    <a:pt x="24" y="3"/>
                    <a:pt x="0" y="51"/>
                    <a:pt x="12" y="86"/>
                  </a:cubicBezTo>
                  <a:cubicBezTo>
                    <a:pt x="83" y="325"/>
                    <a:pt x="274" y="527"/>
                    <a:pt x="417" y="717"/>
                  </a:cubicBezTo>
                  <a:lnTo>
                    <a:pt x="452" y="753"/>
                  </a:lnTo>
                  <a:cubicBezTo>
                    <a:pt x="762" y="1134"/>
                    <a:pt x="1191" y="1491"/>
                    <a:pt x="1715" y="1813"/>
                  </a:cubicBezTo>
                  <a:cubicBezTo>
                    <a:pt x="1953" y="1956"/>
                    <a:pt x="2215" y="2015"/>
                    <a:pt x="2488" y="2063"/>
                  </a:cubicBezTo>
                  <a:cubicBezTo>
                    <a:pt x="2488" y="2063"/>
                    <a:pt x="2512" y="2075"/>
                    <a:pt x="2536" y="2075"/>
                  </a:cubicBezTo>
                  <a:cubicBezTo>
                    <a:pt x="2715" y="2122"/>
                    <a:pt x="2810" y="2134"/>
                    <a:pt x="2858" y="2134"/>
                  </a:cubicBezTo>
                  <a:cubicBezTo>
                    <a:pt x="2905" y="2134"/>
                    <a:pt x="2917" y="2122"/>
                    <a:pt x="2917" y="2110"/>
                  </a:cubicBezTo>
                  <a:cubicBezTo>
                    <a:pt x="2929" y="2087"/>
                    <a:pt x="2929" y="2051"/>
                    <a:pt x="2917" y="2027"/>
                  </a:cubicBezTo>
                  <a:cubicBezTo>
                    <a:pt x="2910" y="2013"/>
                    <a:pt x="2891" y="2007"/>
                    <a:pt x="2871" y="2007"/>
                  </a:cubicBezTo>
                  <a:cubicBezTo>
                    <a:pt x="2858" y="2007"/>
                    <a:pt x="2844" y="2010"/>
                    <a:pt x="2834" y="2015"/>
                  </a:cubicBezTo>
                  <a:cubicBezTo>
                    <a:pt x="2786" y="2015"/>
                    <a:pt x="2691" y="1991"/>
                    <a:pt x="2548" y="1956"/>
                  </a:cubicBezTo>
                  <a:cubicBezTo>
                    <a:pt x="2536" y="1944"/>
                    <a:pt x="2500" y="1944"/>
                    <a:pt x="2500" y="1944"/>
                  </a:cubicBezTo>
                  <a:cubicBezTo>
                    <a:pt x="2226" y="1884"/>
                    <a:pt x="1988" y="1837"/>
                    <a:pt x="1774" y="1706"/>
                  </a:cubicBezTo>
                  <a:cubicBezTo>
                    <a:pt x="1250" y="1408"/>
                    <a:pt x="845" y="1063"/>
                    <a:pt x="536" y="682"/>
                  </a:cubicBezTo>
                  <a:lnTo>
                    <a:pt x="500" y="646"/>
                  </a:lnTo>
                  <a:cubicBezTo>
                    <a:pt x="369" y="467"/>
                    <a:pt x="191" y="265"/>
                    <a:pt x="131" y="51"/>
                  </a:cubicBezTo>
                  <a:cubicBezTo>
                    <a:pt x="131" y="30"/>
                    <a:pt x="9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5"/>
          <p:cNvGrpSpPr/>
          <p:nvPr/>
        </p:nvGrpSpPr>
        <p:grpSpPr>
          <a:xfrm>
            <a:off x="4041916" y="479784"/>
            <a:ext cx="1163027" cy="1515558"/>
            <a:chOff x="10660350" y="3724975"/>
            <a:chExt cx="269700" cy="351450"/>
          </a:xfrm>
        </p:grpSpPr>
        <p:sp>
          <p:nvSpPr>
            <p:cNvPr id="848" name="Google Shape;848;p35"/>
            <p:cNvSpPr/>
            <p:nvPr/>
          </p:nvSpPr>
          <p:spPr>
            <a:xfrm>
              <a:off x="10660350" y="3730225"/>
              <a:ext cx="80700" cy="346200"/>
            </a:xfrm>
            <a:custGeom>
              <a:avLst/>
              <a:gdLst/>
              <a:ahLst/>
              <a:cxnLst/>
              <a:rect l="l" t="t" r="r" b="b"/>
              <a:pathLst>
                <a:path w="3228" h="13848" extrusionOk="0">
                  <a:moveTo>
                    <a:pt x="318" y="1"/>
                  </a:moveTo>
                  <a:cubicBezTo>
                    <a:pt x="288" y="1"/>
                    <a:pt x="250" y="4"/>
                    <a:pt x="203" y="12"/>
                  </a:cubicBezTo>
                  <a:cubicBezTo>
                    <a:pt x="24" y="60"/>
                    <a:pt x="1" y="119"/>
                    <a:pt x="1" y="119"/>
                  </a:cubicBezTo>
                  <a:lnTo>
                    <a:pt x="48" y="310"/>
                  </a:lnTo>
                  <a:lnTo>
                    <a:pt x="2787" y="13788"/>
                  </a:lnTo>
                  <a:lnTo>
                    <a:pt x="2799" y="13847"/>
                  </a:lnTo>
                  <a:lnTo>
                    <a:pt x="3227" y="13752"/>
                  </a:lnTo>
                  <a:lnTo>
                    <a:pt x="3215" y="13692"/>
                  </a:lnTo>
                  <a:lnTo>
                    <a:pt x="477" y="227"/>
                  </a:lnTo>
                  <a:lnTo>
                    <a:pt x="429" y="36"/>
                  </a:lnTo>
                  <a:cubicBezTo>
                    <a:pt x="438" y="36"/>
                    <a:pt x="419"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0767200" y="3749450"/>
              <a:ext cx="145900" cy="57875"/>
            </a:xfrm>
            <a:custGeom>
              <a:avLst/>
              <a:gdLst/>
              <a:ahLst/>
              <a:cxnLst/>
              <a:rect l="l" t="t" r="r" b="b"/>
              <a:pathLst>
                <a:path w="5836" h="2315" extrusionOk="0">
                  <a:moveTo>
                    <a:pt x="2734" y="0"/>
                  </a:moveTo>
                  <a:cubicBezTo>
                    <a:pt x="2644" y="0"/>
                    <a:pt x="2555" y="2"/>
                    <a:pt x="2466" y="5"/>
                  </a:cubicBezTo>
                  <a:cubicBezTo>
                    <a:pt x="1620" y="41"/>
                    <a:pt x="799" y="231"/>
                    <a:pt x="1" y="481"/>
                  </a:cubicBezTo>
                  <a:lnTo>
                    <a:pt x="334" y="2172"/>
                  </a:lnTo>
                  <a:cubicBezTo>
                    <a:pt x="1144" y="1910"/>
                    <a:pt x="1966" y="1732"/>
                    <a:pt x="2811" y="1696"/>
                  </a:cubicBezTo>
                  <a:cubicBezTo>
                    <a:pt x="2912" y="1691"/>
                    <a:pt x="3013" y="1688"/>
                    <a:pt x="3115" y="1688"/>
                  </a:cubicBezTo>
                  <a:cubicBezTo>
                    <a:pt x="3997" y="1688"/>
                    <a:pt x="4906" y="1877"/>
                    <a:pt x="5835" y="2315"/>
                  </a:cubicBezTo>
                  <a:lnTo>
                    <a:pt x="5490" y="636"/>
                  </a:lnTo>
                  <a:cubicBezTo>
                    <a:pt x="4558" y="170"/>
                    <a:pt x="3636" y="0"/>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0775550" y="3791650"/>
              <a:ext cx="145875" cy="57650"/>
            </a:xfrm>
            <a:custGeom>
              <a:avLst/>
              <a:gdLst/>
              <a:ahLst/>
              <a:cxnLst/>
              <a:rect l="l" t="t" r="r" b="b"/>
              <a:pathLst>
                <a:path w="5835" h="2306" extrusionOk="0">
                  <a:moveTo>
                    <a:pt x="2781" y="0"/>
                  </a:moveTo>
                  <a:cubicBezTo>
                    <a:pt x="2679" y="0"/>
                    <a:pt x="2578" y="3"/>
                    <a:pt x="2477" y="8"/>
                  </a:cubicBezTo>
                  <a:cubicBezTo>
                    <a:pt x="1632" y="32"/>
                    <a:pt x="810" y="222"/>
                    <a:pt x="0" y="484"/>
                  </a:cubicBezTo>
                  <a:lnTo>
                    <a:pt x="346" y="2163"/>
                  </a:lnTo>
                  <a:cubicBezTo>
                    <a:pt x="1155" y="1913"/>
                    <a:pt x="1965" y="1734"/>
                    <a:pt x="2822" y="1687"/>
                  </a:cubicBezTo>
                  <a:cubicBezTo>
                    <a:pt x="2923" y="1682"/>
                    <a:pt x="3024" y="1679"/>
                    <a:pt x="3126" y="1679"/>
                  </a:cubicBezTo>
                  <a:cubicBezTo>
                    <a:pt x="4008" y="1679"/>
                    <a:pt x="4916" y="1868"/>
                    <a:pt x="5834" y="2306"/>
                  </a:cubicBezTo>
                  <a:lnTo>
                    <a:pt x="5501" y="627"/>
                  </a:lnTo>
                  <a:cubicBezTo>
                    <a:pt x="4572" y="189"/>
                    <a:pt x="3663" y="0"/>
                    <a:pt x="2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0784175" y="3833625"/>
              <a:ext cx="145875" cy="57950"/>
            </a:xfrm>
            <a:custGeom>
              <a:avLst/>
              <a:gdLst/>
              <a:ahLst/>
              <a:cxnLst/>
              <a:rect l="l" t="t" r="r" b="b"/>
              <a:pathLst>
                <a:path w="5835" h="2318" extrusionOk="0">
                  <a:moveTo>
                    <a:pt x="2781" y="0"/>
                  </a:moveTo>
                  <a:cubicBezTo>
                    <a:pt x="2679" y="0"/>
                    <a:pt x="2578" y="3"/>
                    <a:pt x="2477" y="8"/>
                  </a:cubicBezTo>
                  <a:cubicBezTo>
                    <a:pt x="1620" y="31"/>
                    <a:pt x="810" y="234"/>
                    <a:pt x="1" y="484"/>
                  </a:cubicBezTo>
                  <a:lnTo>
                    <a:pt x="346" y="2163"/>
                  </a:lnTo>
                  <a:cubicBezTo>
                    <a:pt x="1144" y="1913"/>
                    <a:pt x="1965" y="1734"/>
                    <a:pt x="2811" y="1686"/>
                  </a:cubicBezTo>
                  <a:cubicBezTo>
                    <a:pt x="2912" y="1682"/>
                    <a:pt x="3014" y="1679"/>
                    <a:pt x="3117" y="1679"/>
                  </a:cubicBezTo>
                  <a:cubicBezTo>
                    <a:pt x="4007" y="1679"/>
                    <a:pt x="4916" y="1869"/>
                    <a:pt x="5835" y="2317"/>
                  </a:cubicBezTo>
                  <a:lnTo>
                    <a:pt x="5489" y="627"/>
                  </a:lnTo>
                  <a:cubicBezTo>
                    <a:pt x="4571" y="189"/>
                    <a:pt x="3663"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0781500" y="3824875"/>
              <a:ext cx="54200" cy="62825"/>
            </a:xfrm>
            <a:custGeom>
              <a:avLst/>
              <a:gdLst/>
              <a:ahLst/>
              <a:cxnLst/>
              <a:rect l="l" t="t" r="r" b="b"/>
              <a:pathLst>
                <a:path w="2168" h="2513" extrusionOk="0">
                  <a:moveTo>
                    <a:pt x="1822" y="0"/>
                  </a:moveTo>
                  <a:lnTo>
                    <a:pt x="0" y="358"/>
                  </a:lnTo>
                  <a:lnTo>
                    <a:pt x="453" y="2513"/>
                  </a:lnTo>
                  <a:lnTo>
                    <a:pt x="2167" y="1679"/>
                  </a:lnTo>
                  <a:lnTo>
                    <a:pt x="1822" y="0"/>
                  </a:lnTo>
                  <a:close/>
                </a:path>
              </a:pathLst>
            </a:custGeom>
            <a:solidFill>
              <a:srgbClr val="4D7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0672550" y="3724975"/>
              <a:ext cx="145875" cy="57650"/>
            </a:xfrm>
            <a:custGeom>
              <a:avLst/>
              <a:gdLst/>
              <a:ahLst/>
              <a:cxnLst/>
              <a:rect l="l" t="t" r="r" b="b"/>
              <a:pathLst>
                <a:path w="5835" h="2306" extrusionOk="0">
                  <a:moveTo>
                    <a:pt x="2781" y="0"/>
                  </a:moveTo>
                  <a:cubicBezTo>
                    <a:pt x="2680" y="0"/>
                    <a:pt x="2578" y="3"/>
                    <a:pt x="2477" y="8"/>
                  </a:cubicBezTo>
                  <a:cubicBezTo>
                    <a:pt x="1620" y="32"/>
                    <a:pt x="810" y="222"/>
                    <a:pt x="1" y="484"/>
                  </a:cubicBezTo>
                  <a:lnTo>
                    <a:pt x="346" y="2163"/>
                  </a:lnTo>
                  <a:cubicBezTo>
                    <a:pt x="1144" y="1913"/>
                    <a:pt x="1965" y="1734"/>
                    <a:pt x="2811" y="1687"/>
                  </a:cubicBezTo>
                  <a:cubicBezTo>
                    <a:pt x="2913" y="1682"/>
                    <a:pt x="3015" y="1679"/>
                    <a:pt x="3118" y="1679"/>
                  </a:cubicBezTo>
                  <a:cubicBezTo>
                    <a:pt x="4008" y="1679"/>
                    <a:pt x="4917" y="1868"/>
                    <a:pt x="5835" y="2306"/>
                  </a:cubicBezTo>
                  <a:lnTo>
                    <a:pt x="5490" y="627"/>
                  </a:lnTo>
                  <a:cubicBezTo>
                    <a:pt x="4582" y="189"/>
                    <a:pt x="3665" y="0"/>
                    <a:pt x="2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0681200" y="3766950"/>
              <a:ext cx="145875" cy="57950"/>
            </a:xfrm>
            <a:custGeom>
              <a:avLst/>
              <a:gdLst/>
              <a:ahLst/>
              <a:cxnLst/>
              <a:rect l="l" t="t" r="r" b="b"/>
              <a:pathLst>
                <a:path w="5835" h="2318" extrusionOk="0">
                  <a:moveTo>
                    <a:pt x="2772" y="0"/>
                  </a:moveTo>
                  <a:cubicBezTo>
                    <a:pt x="2669" y="0"/>
                    <a:pt x="2567" y="3"/>
                    <a:pt x="2465" y="8"/>
                  </a:cubicBezTo>
                  <a:cubicBezTo>
                    <a:pt x="1619" y="31"/>
                    <a:pt x="798" y="234"/>
                    <a:pt x="0" y="484"/>
                  </a:cubicBezTo>
                  <a:lnTo>
                    <a:pt x="345" y="2163"/>
                  </a:lnTo>
                  <a:cubicBezTo>
                    <a:pt x="1143" y="1913"/>
                    <a:pt x="1965" y="1734"/>
                    <a:pt x="2810" y="1686"/>
                  </a:cubicBezTo>
                  <a:cubicBezTo>
                    <a:pt x="2891" y="1684"/>
                    <a:pt x="2972" y="1682"/>
                    <a:pt x="3053" y="1682"/>
                  </a:cubicBezTo>
                  <a:cubicBezTo>
                    <a:pt x="3964" y="1682"/>
                    <a:pt x="4894" y="1869"/>
                    <a:pt x="5834" y="2317"/>
                  </a:cubicBezTo>
                  <a:lnTo>
                    <a:pt x="5489" y="627"/>
                  </a:lnTo>
                  <a:cubicBezTo>
                    <a:pt x="4571" y="189"/>
                    <a:pt x="3662" y="0"/>
                    <a:pt x="27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0689825" y="3809000"/>
              <a:ext cx="145875" cy="57875"/>
            </a:xfrm>
            <a:custGeom>
              <a:avLst/>
              <a:gdLst/>
              <a:ahLst/>
              <a:cxnLst/>
              <a:rect l="l" t="t" r="r" b="b"/>
              <a:pathLst>
                <a:path w="5835" h="2315" extrusionOk="0">
                  <a:moveTo>
                    <a:pt x="2708" y="0"/>
                  </a:moveTo>
                  <a:cubicBezTo>
                    <a:pt x="2627" y="0"/>
                    <a:pt x="2546" y="2"/>
                    <a:pt x="2465" y="4"/>
                  </a:cubicBezTo>
                  <a:cubicBezTo>
                    <a:pt x="1620" y="40"/>
                    <a:pt x="798" y="231"/>
                    <a:pt x="0" y="481"/>
                  </a:cubicBezTo>
                  <a:lnTo>
                    <a:pt x="334" y="2171"/>
                  </a:lnTo>
                  <a:cubicBezTo>
                    <a:pt x="1143" y="1909"/>
                    <a:pt x="1965" y="1731"/>
                    <a:pt x="2810" y="1695"/>
                  </a:cubicBezTo>
                  <a:cubicBezTo>
                    <a:pt x="2911" y="1690"/>
                    <a:pt x="3012" y="1688"/>
                    <a:pt x="3114" y="1688"/>
                  </a:cubicBezTo>
                  <a:cubicBezTo>
                    <a:pt x="3996" y="1688"/>
                    <a:pt x="4906" y="1877"/>
                    <a:pt x="5834" y="2314"/>
                  </a:cubicBezTo>
                  <a:lnTo>
                    <a:pt x="5489" y="635"/>
                  </a:lnTo>
                  <a:cubicBezTo>
                    <a:pt x="4549" y="187"/>
                    <a:pt x="3619"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35"/>
          <p:cNvSpPr/>
          <p:nvPr/>
        </p:nvSpPr>
        <p:spPr>
          <a:xfrm>
            <a:off x="526763" y="1325675"/>
            <a:ext cx="8099464" cy="2095500"/>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5399700" y="746313"/>
            <a:ext cx="1310247" cy="30289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35"/>
          <p:cNvGrpSpPr/>
          <p:nvPr/>
        </p:nvGrpSpPr>
        <p:grpSpPr>
          <a:xfrm>
            <a:off x="-253011" y="2892350"/>
            <a:ext cx="2402862" cy="2515713"/>
            <a:chOff x="7538425" y="4230400"/>
            <a:chExt cx="1121575" cy="1174250"/>
          </a:xfrm>
        </p:grpSpPr>
        <p:sp>
          <p:nvSpPr>
            <p:cNvPr id="862" name="Google Shape;862;p35"/>
            <p:cNvSpPr/>
            <p:nvPr/>
          </p:nvSpPr>
          <p:spPr>
            <a:xfrm>
              <a:off x="7765550" y="4924850"/>
              <a:ext cx="162525" cy="92600"/>
            </a:xfrm>
            <a:custGeom>
              <a:avLst/>
              <a:gdLst/>
              <a:ahLst/>
              <a:cxnLst/>
              <a:rect l="l" t="t" r="r" b="b"/>
              <a:pathLst>
                <a:path w="6501" h="3704" extrusionOk="0">
                  <a:moveTo>
                    <a:pt x="3929" y="0"/>
                  </a:moveTo>
                  <a:cubicBezTo>
                    <a:pt x="3929" y="0"/>
                    <a:pt x="0" y="2608"/>
                    <a:pt x="584" y="3477"/>
                  </a:cubicBezTo>
                  <a:cubicBezTo>
                    <a:pt x="692" y="3637"/>
                    <a:pt x="856" y="3704"/>
                    <a:pt x="1056" y="3704"/>
                  </a:cubicBezTo>
                  <a:cubicBezTo>
                    <a:pt x="1912" y="3704"/>
                    <a:pt x="3419" y="2488"/>
                    <a:pt x="3989" y="2179"/>
                  </a:cubicBezTo>
                  <a:cubicBezTo>
                    <a:pt x="4126" y="2099"/>
                    <a:pt x="4273" y="2068"/>
                    <a:pt x="4421" y="2068"/>
                  </a:cubicBezTo>
                  <a:cubicBezTo>
                    <a:pt x="5001" y="2068"/>
                    <a:pt x="5584" y="2560"/>
                    <a:pt x="5584" y="2560"/>
                  </a:cubicBezTo>
                  <a:lnTo>
                    <a:pt x="6501" y="1119"/>
                  </a:lnTo>
                  <a:cubicBezTo>
                    <a:pt x="5370" y="322"/>
                    <a:pt x="3929" y="0"/>
                    <a:pt x="3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415325" y="5299600"/>
              <a:ext cx="139625" cy="104775"/>
            </a:xfrm>
            <a:custGeom>
              <a:avLst/>
              <a:gdLst/>
              <a:ahLst/>
              <a:cxnLst/>
              <a:rect l="l" t="t" r="r" b="b"/>
              <a:pathLst>
                <a:path w="5585" h="4191" extrusionOk="0">
                  <a:moveTo>
                    <a:pt x="143" y="0"/>
                  </a:moveTo>
                  <a:lnTo>
                    <a:pt x="143" y="0"/>
                  </a:lnTo>
                  <a:cubicBezTo>
                    <a:pt x="1" y="1369"/>
                    <a:pt x="453" y="2786"/>
                    <a:pt x="453" y="2786"/>
                  </a:cubicBezTo>
                  <a:cubicBezTo>
                    <a:pt x="453" y="2786"/>
                    <a:pt x="3277" y="4190"/>
                    <a:pt x="4550" y="4190"/>
                  </a:cubicBezTo>
                  <a:cubicBezTo>
                    <a:pt x="4832" y="4190"/>
                    <a:pt x="5038" y="4121"/>
                    <a:pt x="5120" y="3953"/>
                  </a:cubicBezTo>
                  <a:cubicBezTo>
                    <a:pt x="5585" y="3036"/>
                    <a:pt x="3001" y="2048"/>
                    <a:pt x="2310" y="1655"/>
                  </a:cubicBezTo>
                  <a:cubicBezTo>
                    <a:pt x="1632" y="1250"/>
                    <a:pt x="1846" y="72"/>
                    <a:pt x="1846" y="72"/>
                  </a:cubicBez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7765250" y="4924850"/>
              <a:ext cx="122050" cy="92525"/>
            </a:xfrm>
            <a:custGeom>
              <a:avLst/>
              <a:gdLst/>
              <a:ahLst/>
              <a:cxnLst/>
              <a:rect l="l" t="t" r="r" b="b"/>
              <a:pathLst>
                <a:path w="4882" h="3701" extrusionOk="0">
                  <a:moveTo>
                    <a:pt x="3929" y="0"/>
                  </a:moveTo>
                  <a:cubicBezTo>
                    <a:pt x="3929" y="0"/>
                    <a:pt x="0" y="2608"/>
                    <a:pt x="572" y="3465"/>
                  </a:cubicBezTo>
                  <a:cubicBezTo>
                    <a:pt x="681" y="3631"/>
                    <a:pt x="851" y="3700"/>
                    <a:pt x="1059" y="3700"/>
                  </a:cubicBezTo>
                  <a:cubicBezTo>
                    <a:pt x="1504" y="3700"/>
                    <a:pt x="2122" y="3382"/>
                    <a:pt x="2691" y="3024"/>
                  </a:cubicBezTo>
                  <a:cubicBezTo>
                    <a:pt x="2501" y="2893"/>
                    <a:pt x="2393" y="2667"/>
                    <a:pt x="2596" y="2346"/>
                  </a:cubicBezTo>
                  <a:cubicBezTo>
                    <a:pt x="2953" y="1750"/>
                    <a:pt x="4239" y="762"/>
                    <a:pt x="4882" y="286"/>
                  </a:cubicBezTo>
                  <a:cubicBezTo>
                    <a:pt x="4322" y="72"/>
                    <a:pt x="3929" y="0"/>
                    <a:pt x="3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8420975" y="5345125"/>
              <a:ext cx="129500" cy="59525"/>
            </a:xfrm>
            <a:custGeom>
              <a:avLst/>
              <a:gdLst/>
              <a:ahLst/>
              <a:cxnLst/>
              <a:rect l="l" t="t" r="r" b="b"/>
              <a:pathLst>
                <a:path w="5180" h="2381" extrusionOk="0">
                  <a:moveTo>
                    <a:pt x="1" y="1"/>
                  </a:moveTo>
                  <a:cubicBezTo>
                    <a:pt x="108" y="572"/>
                    <a:pt x="227" y="965"/>
                    <a:pt x="227" y="965"/>
                  </a:cubicBezTo>
                  <a:cubicBezTo>
                    <a:pt x="227" y="965"/>
                    <a:pt x="3057" y="2380"/>
                    <a:pt x="4328" y="2380"/>
                  </a:cubicBezTo>
                  <a:cubicBezTo>
                    <a:pt x="4608" y="2380"/>
                    <a:pt x="4813" y="2312"/>
                    <a:pt x="4894" y="2144"/>
                  </a:cubicBezTo>
                  <a:cubicBezTo>
                    <a:pt x="5180" y="1572"/>
                    <a:pt x="4335" y="989"/>
                    <a:pt x="3477" y="537"/>
                  </a:cubicBezTo>
                  <a:cubicBezTo>
                    <a:pt x="3442" y="775"/>
                    <a:pt x="3311" y="965"/>
                    <a:pt x="2918" y="965"/>
                  </a:cubicBezTo>
                  <a:cubicBezTo>
                    <a:pt x="2227" y="953"/>
                    <a:pt x="751" y="33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7883425" y="4844475"/>
              <a:ext cx="614375" cy="463775"/>
            </a:xfrm>
            <a:custGeom>
              <a:avLst/>
              <a:gdLst/>
              <a:ahLst/>
              <a:cxnLst/>
              <a:rect l="l" t="t" r="r" b="b"/>
              <a:pathLst>
                <a:path w="24575" h="18551" extrusionOk="0">
                  <a:moveTo>
                    <a:pt x="7287" y="1"/>
                  </a:moveTo>
                  <a:cubicBezTo>
                    <a:pt x="6376" y="3409"/>
                    <a:pt x="4988" y="4233"/>
                    <a:pt x="3860" y="4233"/>
                  </a:cubicBezTo>
                  <a:cubicBezTo>
                    <a:pt x="2805" y="4233"/>
                    <a:pt x="1976" y="3513"/>
                    <a:pt x="1976" y="3513"/>
                  </a:cubicBezTo>
                  <a:cubicBezTo>
                    <a:pt x="1095" y="4453"/>
                    <a:pt x="0" y="6906"/>
                    <a:pt x="0" y="6906"/>
                  </a:cubicBezTo>
                  <a:cubicBezTo>
                    <a:pt x="0" y="6906"/>
                    <a:pt x="3426" y="10599"/>
                    <a:pt x="6504" y="10599"/>
                  </a:cubicBezTo>
                  <a:cubicBezTo>
                    <a:pt x="6543" y="10599"/>
                    <a:pt x="6581" y="10598"/>
                    <a:pt x="6620" y="10597"/>
                  </a:cubicBezTo>
                  <a:cubicBezTo>
                    <a:pt x="9727" y="10514"/>
                    <a:pt x="12394" y="3382"/>
                    <a:pt x="12394" y="3382"/>
                  </a:cubicBezTo>
                  <a:lnTo>
                    <a:pt x="14383" y="3608"/>
                  </a:lnTo>
                  <a:cubicBezTo>
                    <a:pt x="18860" y="8859"/>
                    <a:pt x="20538" y="18550"/>
                    <a:pt x="20538" y="18550"/>
                  </a:cubicBezTo>
                  <a:lnTo>
                    <a:pt x="23991" y="18539"/>
                  </a:lnTo>
                  <a:cubicBezTo>
                    <a:pt x="24575" y="9192"/>
                    <a:pt x="19276" y="1394"/>
                    <a:pt x="19276" y="1394"/>
                  </a:cubicBezTo>
                  <a:cubicBezTo>
                    <a:pt x="11763" y="36"/>
                    <a:pt x="7322" y="12"/>
                    <a:pt x="7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7909600" y="4272650"/>
              <a:ext cx="506950" cy="495525"/>
            </a:xfrm>
            <a:custGeom>
              <a:avLst/>
              <a:gdLst/>
              <a:ahLst/>
              <a:cxnLst/>
              <a:rect l="l" t="t" r="r" b="b"/>
              <a:pathLst>
                <a:path w="20278" h="19821" extrusionOk="0">
                  <a:moveTo>
                    <a:pt x="8348" y="1"/>
                  </a:moveTo>
                  <a:cubicBezTo>
                    <a:pt x="7808" y="1"/>
                    <a:pt x="7251" y="152"/>
                    <a:pt x="6692" y="514"/>
                  </a:cubicBezTo>
                  <a:cubicBezTo>
                    <a:pt x="6692" y="514"/>
                    <a:pt x="1430" y="7264"/>
                    <a:pt x="1" y="14920"/>
                  </a:cubicBezTo>
                  <a:cubicBezTo>
                    <a:pt x="1" y="14920"/>
                    <a:pt x="4541" y="19820"/>
                    <a:pt x="10691" y="19820"/>
                  </a:cubicBezTo>
                  <a:cubicBezTo>
                    <a:pt x="13626" y="19820"/>
                    <a:pt x="16927" y="18704"/>
                    <a:pt x="20277" y="15408"/>
                  </a:cubicBezTo>
                  <a:cubicBezTo>
                    <a:pt x="20277" y="15408"/>
                    <a:pt x="13705" y="10777"/>
                    <a:pt x="13419" y="3907"/>
                  </a:cubicBezTo>
                  <a:cubicBezTo>
                    <a:pt x="13419" y="3907"/>
                    <a:pt x="13419" y="3907"/>
                    <a:pt x="13419" y="3907"/>
                  </a:cubicBezTo>
                  <a:cubicBezTo>
                    <a:pt x="13413" y="3907"/>
                    <a:pt x="11095" y="1"/>
                    <a:pt x="8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7657325" y="4230400"/>
              <a:ext cx="1002675" cy="671400"/>
            </a:xfrm>
            <a:custGeom>
              <a:avLst/>
              <a:gdLst/>
              <a:ahLst/>
              <a:cxnLst/>
              <a:rect l="l" t="t" r="r" b="b"/>
              <a:pathLst>
                <a:path w="40107" h="26856" extrusionOk="0">
                  <a:moveTo>
                    <a:pt x="21402" y="0"/>
                  </a:moveTo>
                  <a:cubicBezTo>
                    <a:pt x="21218" y="0"/>
                    <a:pt x="21020" y="19"/>
                    <a:pt x="20807" y="60"/>
                  </a:cubicBezTo>
                  <a:cubicBezTo>
                    <a:pt x="18224" y="549"/>
                    <a:pt x="15211" y="2525"/>
                    <a:pt x="16521" y="5037"/>
                  </a:cubicBezTo>
                  <a:cubicBezTo>
                    <a:pt x="17423" y="6775"/>
                    <a:pt x="18505" y="7045"/>
                    <a:pt x="19092" y="7045"/>
                  </a:cubicBezTo>
                  <a:cubicBezTo>
                    <a:pt x="19357" y="7045"/>
                    <a:pt x="19522" y="6990"/>
                    <a:pt x="19522" y="6990"/>
                  </a:cubicBezTo>
                  <a:lnTo>
                    <a:pt x="19938" y="8371"/>
                  </a:lnTo>
                  <a:cubicBezTo>
                    <a:pt x="19938" y="8371"/>
                    <a:pt x="17841" y="9172"/>
                    <a:pt x="14985" y="9172"/>
                  </a:cubicBezTo>
                  <a:cubicBezTo>
                    <a:pt x="11890" y="9172"/>
                    <a:pt x="7905" y="8231"/>
                    <a:pt x="4734" y="4311"/>
                  </a:cubicBezTo>
                  <a:cubicBezTo>
                    <a:pt x="4734" y="4311"/>
                    <a:pt x="2674" y="1799"/>
                    <a:pt x="2007" y="1573"/>
                  </a:cubicBezTo>
                  <a:cubicBezTo>
                    <a:pt x="1973" y="1561"/>
                    <a:pt x="1944" y="1555"/>
                    <a:pt x="1919" y="1555"/>
                  </a:cubicBezTo>
                  <a:cubicBezTo>
                    <a:pt x="1467" y="1555"/>
                    <a:pt x="2591" y="3418"/>
                    <a:pt x="2591" y="3418"/>
                  </a:cubicBezTo>
                  <a:cubicBezTo>
                    <a:pt x="2591" y="3418"/>
                    <a:pt x="1650" y="2358"/>
                    <a:pt x="1103" y="2216"/>
                  </a:cubicBezTo>
                  <a:cubicBezTo>
                    <a:pt x="1081" y="2209"/>
                    <a:pt x="1061" y="2207"/>
                    <a:pt x="1044" y="2207"/>
                  </a:cubicBezTo>
                  <a:cubicBezTo>
                    <a:pt x="625" y="2207"/>
                    <a:pt x="1603" y="3954"/>
                    <a:pt x="1603" y="3954"/>
                  </a:cubicBezTo>
                  <a:cubicBezTo>
                    <a:pt x="1603" y="3954"/>
                    <a:pt x="900" y="3287"/>
                    <a:pt x="424" y="3216"/>
                  </a:cubicBezTo>
                  <a:cubicBezTo>
                    <a:pt x="417" y="3214"/>
                    <a:pt x="411" y="3214"/>
                    <a:pt x="405" y="3214"/>
                  </a:cubicBezTo>
                  <a:cubicBezTo>
                    <a:pt x="0" y="3214"/>
                    <a:pt x="1781" y="5990"/>
                    <a:pt x="1781" y="5990"/>
                  </a:cubicBezTo>
                  <a:cubicBezTo>
                    <a:pt x="1781" y="5990"/>
                    <a:pt x="7701" y="14693"/>
                    <a:pt x="16322" y="14693"/>
                  </a:cubicBezTo>
                  <a:cubicBezTo>
                    <a:pt x="16635" y="14693"/>
                    <a:pt x="16951" y="14681"/>
                    <a:pt x="17271" y="14658"/>
                  </a:cubicBezTo>
                  <a:lnTo>
                    <a:pt x="17271" y="14658"/>
                  </a:lnTo>
                  <a:cubicBezTo>
                    <a:pt x="17271" y="14658"/>
                    <a:pt x="17081" y="19551"/>
                    <a:pt x="15140" y="24290"/>
                  </a:cubicBezTo>
                  <a:cubicBezTo>
                    <a:pt x="15140" y="24290"/>
                    <a:pt x="19774" y="26856"/>
                    <a:pt x="24681" y="26856"/>
                  </a:cubicBezTo>
                  <a:cubicBezTo>
                    <a:pt x="26026" y="26856"/>
                    <a:pt x="27393" y="26663"/>
                    <a:pt x="28689" y="26171"/>
                  </a:cubicBezTo>
                  <a:cubicBezTo>
                    <a:pt x="28689" y="26171"/>
                    <a:pt x="29106" y="19837"/>
                    <a:pt x="27915" y="16491"/>
                  </a:cubicBezTo>
                  <a:cubicBezTo>
                    <a:pt x="27915" y="16491"/>
                    <a:pt x="28737" y="15300"/>
                    <a:pt x="28499" y="14408"/>
                  </a:cubicBezTo>
                  <a:lnTo>
                    <a:pt x="28499" y="14408"/>
                  </a:lnTo>
                  <a:cubicBezTo>
                    <a:pt x="28499" y="14408"/>
                    <a:pt x="34797" y="16051"/>
                    <a:pt x="36726" y="23040"/>
                  </a:cubicBezTo>
                  <a:cubicBezTo>
                    <a:pt x="36726" y="23040"/>
                    <a:pt x="37143" y="25433"/>
                    <a:pt x="37845" y="25897"/>
                  </a:cubicBezTo>
                  <a:cubicBezTo>
                    <a:pt x="37912" y="25940"/>
                    <a:pt x="37968" y="25960"/>
                    <a:pt x="38015" y="25960"/>
                  </a:cubicBezTo>
                  <a:cubicBezTo>
                    <a:pt x="38454" y="25960"/>
                    <a:pt x="38036" y="24207"/>
                    <a:pt x="38036" y="24206"/>
                  </a:cubicBezTo>
                  <a:lnTo>
                    <a:pt x="38036" y="24206"/>
                  </a:lnTo>
                  <a:cubicBezTo>
                    <a:pt x="38036" y="24207"/>
                    <a:pt x="38381" y="25361"/>
                    <a:pt x="38810" y="25683"/>
                  </a:cubicBezTo>
                  <a:cubicBezTo>
                    <a:pt x="38839" y="25706"/>
                    <a:pt x="38864" y="25717"/>
                    <a:pt x="38886" y="25717"/>
                  </a:cubicBezTo>
                  <a:cubicBezTo>
                    <a:pt x="39171" y="25717"/>
                    <a:pt x="38822" y="23814"/>
                    <a:pt x="38822" y="23813"/>
                  </a:cubicBezTo>
                  <a:lnTo>
                    <a:pt x="38822" y="23813"/>
                  </a:lnTo>
                  <a:cubicBezTo>
                    <a:pt x="38822" y="23814"/>
                    <a:pt x="39167" y="24826"/>
                    <a:pt x="39655" y="25242"/>
                  </a:cubicBezTo>
                  <a:cubicBezTo>
                    <a:pt x="39687" y="25269"/>
                    <a:pt x="39715" y="25281"/>
                    <a:pt x="39741" y="25281"/>
                  </a:cubicBezTo>
                  <a:cubicBezTo>
                    <a:pt x="40106" y="25281"/>
                    <a:pt x="39753" y="22589"/>
                    <a:pt x="39453" y="21754"/>
                  </a:cubicBezTo>
                  <a:cubicBezTo>
                    <a:pt x="39128" y="20885"/>
                    <a:pt x="37182" y="8305"/>
                    <a:pt x="23407" y="8305"/>
                  </a:cubicBezTo>
                  <a:cubicBezTo>
                    <a:pt x="23018" y="8305"/>
                    <a:pt x="22620" y="8315"/>
                    <a:pt x="22212" y="8335"/>
                  </a:cubicBezTo>
                  <a:lnTo>
                    <a:pt x="21939" y="7335"/>
                  </a:lnTo>
                  <a:cubicBezTo>
                    <a:pt x="21939" y="7335"/>
                    <a:pt x="23927" y="6395"/>
                    <a:pt x="24332" y="5692"/>
                  </a:cubicBezTo>
                  <a:cubicBezTo>
                    <a:pt x="24713" y="5002"/>
                    <a:pt x="24510" y="4168"/>
                    <a:pt x="24510" y="4168"/>
                  </a:cubicBezTo>
                  <a:cubicBezTo>
                    <a:pt x="24510" y="4168"/>
                    <a:pt x="25058" y="3692"/>
                    <a:pt x="25070" y="3359"/>
                  </a:cubicBezTo>
                  <a:cubicBezTo>
                    <a:pt x="25094" y="3037"/>
                    <a:pt x="24094" y="2978"/>
                    <a:pt x="23939" y="2644"/>
                  </a:cubicBezTo>
                  <a:cubicBezTo>
                    <a:pt x="23808" y="2349"/>
                    <a:pt x="23446" y="0"/>
                    <a:pt x="2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8035525" y="4444125"/>
              <a:ext cx="349175" cy="457225"/>
            </a:xfrm>
            <a:custGeom>
              <a:avLst/>
              <a:gdLst/>
              <a:ahLst/>
              <a:cxnLst/>
              <a:rect l="l" t="t" r="r" b="b"/>
              <a:pathLst>
                <a:path w="13967" h="18289" extrusionOk="0">
                  <a:moveTo>
                    <a:pt x="4215" y="1"/>
                  </a:moveTo>
                  <a:cubicBezTo>
                    <a:pt x="3846" y="108"/>
                    <a:pt x="3322" y="239"/>
                    <a:pt x="2667" y="358"/>
                  </a:cubicBezTo>
                  <a:cubicBezTo>
                    <a:pt x="2965" y="1417"/>
                    <a:pt x="3548" y="4251"/>
                    <a:pt x="2155" y="6168"/>
                  </a:cubicBezTo>
                  <a:lnTo>
                    <a:pt x="2131" y="6204"/>
                  </a:lnTo>
                  <a:cubicBezTo>
                    <a:pt x="2084" y="6990"/>
                    <a:pt x="1774" y="11419"/>
                    <a:pt x="0" y="15717"/>
                  </a:cubicBezTo>
                  <a:cubicBezTo>
                    <a:pt x="0" y="15717"/>
                    <a:pt x="4637" y="18289"/>
                    <a:pt x="9552" y="18289"/>
                  </a:cubicBezTo>
                  <a:cubicBezTo>
                    <a:pt x="10894" y="18289"/>
                    <a:pt x="12255" y="18097"/>
                    <a:pt x="13549" y="17610"/>
                  </a:cubicBezTo>
                  <a:cubicBezTo>
                    <a:pt x="13549" y="17610"/>
                    <a:pt x="13966" y="11276"/>
                    <a:pt x="12776" y="7918"/>
                  </a:cubicBezTo>
                  <a:cubicBezTo>
                    <a:pt x="12776" y="7918"/>
                    <a:pt x="13597" y="6728"/>
                    <a:pt x="13359" y="5835"/>
                  </a:cubicBezTo>
                  <a:lnTo>
                    <a:pt x="13359" y="5835"/>
                  </a:lnTo>
                  <a:cubicBezTo>
                    <a:pt x="13359" y="5835"/>
                    <a:pt x="13371" y="5835"/>
                    <a:pt x="13383" y="5859"/>
                  </a:cubicBezTo>
                  <a:cubicBezTo>
                    <a:pt x="13335" y="5751"/>
                    <a:pt x="13085" y="5085"/>
                    <a:pt x="12811" y="4799"/>
                  </a:cubicBezTo>
                  <a:cubicBezTo>
                    <a:pt x="12835" y="4787"/>
                    <a:pt x="7311" y="4763"/>
                    <a:pt x="4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8035525" y="4808150"/>
              <a:ext cx="340225" cy="93075"/>
            </a:xfrm>
            <a:custGeom>
              <a:avLst/>
              <a:gdLst/>
              <a:ahLst/>
              <a:cxnLst/>
              <a:rect l="l" t="t" r="r" b="b"/>
              <a:pathLst>
                <a:path w="13609" h="3723" extrusionOk="0">
                  <a:moveTo>
                    <a:pt x="453" y="1"/>
                  </a:moveTo>
                  <a:cubicBezTo>
                    <a:pt x="322" y="382"/>
                    <a:pt x="167" y="775"/>
                    <a:pt x="0" y="1156"/>
                  </a:cubicBezTo>
                  <a:cubicBezTo>
                    <a:pt x="0" y="1156"/>
                    <a:pt x="4641" y="3722"/>
                    <a:pt x="9551" y="3722"/>
                  </a:cubicBezTo>
                  <a:cubicBezTo>
                    <a:pt x="10898" y="3722"/>
                    <a:pt x="12265" y="3529"/>
                    <a:pt x="13561" y="3037"/>
                  </a:cubicBezTo>
                  <a:cubicBezTo>
                    <a:pt x="13561" y="3037"/>
                    <a:pt x="13597" y="2585"/>
                    <a:pt x="13609" y="1858"/>
                  </a:cubicBezTo>
                  <a:lnTo>
                    <a:pt x="13609" y="1858"/>
                  </a:lnTo>
                  <a:cubicBezTo>
                    <a:pt x="12588" y="2200"/>
                    <a:pt x="11048" y="2570"/>
                    <a:pt x="9140" y="2570"/>
                  </a:cubicBezTo>
                  <a:cubicBezTo>
                    <a:pt x="6731" y="2570"/>
                    <a:pt x="3735" y="1981"/>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8037600" y="4230700"/>
              <a:ext cx="147650" cy="175850"/>
            </a:xfrm>
            <a:custGeom>
              <a:avLst/>
              <a:gdLst/>
              <a:ahLst/>
              <a:cxnLst/>
              <a:rect l="l" t="t" r="r" b="b"/>
              <a:pathLst>
                <a:path w="5906" h="7034" extrusionOk="0">
                  <a:moveTo>
                    <a:pt x="5894" y="1"/>
                  </a:moveTo>
                  <a:cubicBezTo>
                    <a:pt x="5787" y="13"/>
                    <a:pt x="5692" y="13"/>
                    <a:pt x="5596" y="48"/>
                  </a:cubicBezTo>
                  <a:cubicBezTo>
                    <a:pt x="3013" y="537"/>
                    <a:pt x="0" y="2513"/>
                    <a:pt x="1310" y="5025"/>
                  </a:cubicBezTo>
                  <a:cubicBezTo>
                    <a:pt x="2212" y="6763"/>
                    <a:pt x="3294" y="7033"/>
                    <a:pt x="3881" y="7033"/>
                  </a:cubicBezTo>
                  <a:cubicBezTo>
                    <a:pt x="4146" y="7033"/>
                    <a:pt x="4311" y="6978"/>
                    <a:pt x="4311" y="6978"/>
                  </a:cubicBezTo>
                  <a:lnTo>
                    <a:pt x="4311" y="6990"/>
                  </a:lnTo>
                  <a:cubicBezTo>
                    <a:pt x="4620" y="6478"/>
                    <a:pt x="4108" y="5787"/>
                    <a:pt x="4108" y="5787"/>
                  </a:cubicBezTo>
                  <a:cubicBezTo>
                    <a:pt x="4108" y="5787"/>
                    <a:pt x="2644" y="5668"/>
                    <a:pt x="2739" y="4668"/>
                  </a:cubicBezTo>
                  <a:cubicBezTo>
                    <a:pt x="2791" y="4132"/>
                    <a:pt x="3119" y="4009"/>
                    <a:pt x="3409" y="4009"/>
                  </a:cubicBezTo>
                  <a:cubicBezTo>
                    <a:pt x="3653" y="4009"/>
                    <a:pt x="3870" y="4097"/>
                    <a:pt x="3870" y="4097"/>
                  </a:cubicBezTo>
                  <a:cubicBezTo>
                    <a:pt x="5787" y="2763"/>
                    <a:pt x="5906" y="703"/>
                    <a:pt x="5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8172450" y="4318525"/>
              <a:ext cx="44075" cy="42275"/>
            </a:xfrm>
            <a:custGeom>
              <a:avLst/>
              <a:gdLst/>
              <a:ahLst/>
              <a:cxnLst/>
              <a:rect l="l" t="t" r="r" b="b"/>
              <a:pathLst>
                <a:path w="1763" h="1691" extrusionOk="0">
                  <a:moveTo>
                    <a:pt x="881" y="0"/>
                  </a:moveTo>
                  <a:cubicBezTo>
                    <a:pt x="393" y="0"/>
                    <a:pt x="0" y="369"/>
                    <a:pt x="0" y="846"/>
                  </a:cubicBezTo>
                  <a:cubicBezTo>
                    <a:pt x="0" y="1310"/>
                    <a:pt x="393" y="1691"/>
                    <a:pt x="881" y="1691"/>
                  </a:cubicBezTo>
                  <a:cubicBezTo>
                    <a:pt x="1369" y="1691"/>
                    <a:pt x="1762" y="1322"/>
                    <a:pt x="1762" y="846"/>
                  </a:cubicBezTo>
                  <a:cubicBezTo>
                    <a:pt x="1762" y="381"/>
                    <a:pt x="1369" y="0"/>
                    <a:pt x="881" y="0"/>
                  </a:cubicBezTo>
                  <a:close/>
                </a:path>
              </a:pathLst>
            </a:custGeom>
            <a:solidFill>
              <a:srgbClr val="DD8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7722975" y="4347975"/>
              <a:ext cx="78300" cy="81000"/>
            </a:xfrm>
            <a:custGeom>
              <a:avLst/>
              <a:gdLst/>
              <a:ahLst/>
              <a:cxnLst/>
              <a:rect l="l" t="t" r="r" b="b"/>
              <a:pathLst>
                <a:path w="3132" h="3240" extrusionOk="0">
                  <a:moveTo>
                    <a:pt x="2406" y="1"/>
                  </a:moveTo>
                  <a:cubicBezTo>
                    <a:pt x="1406" y="572"/>
                    <a:pt x="393" y="1882"/>
                    <a:pt x="1" y="2418"/>
                  </a:cubicBezTo>
                  <a:cubicBezTo>
                    <a:pt x="215" y="2656"/>
                    <a:pt x="441" y="2942"/>
                    <a:pt x="703" y="3239"/>
                  </a:cubicBezTo>
                  <a:cubicBezTo>
                    <a:pt x="1525" y="1751"/>
                    <a:pt x="2608" y="1037"/>
                    <a:pt x="3132" y="775"/>
                  </a:cubicBezTo>
                  <a:cubicBezTo>
                    <a:pt x="2894" y="537"/>
                    <a:pt x="2644" y="263"/>
                    <a:pt x="2406" y="1"/>
                  </a:cubicBezTo>
                  <a:close/>
                </a:path>
              </a:pathLst>
            </a:custGeom>
            <a:solidFill>
              <a:srgbClr val="FFB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7969150" y="4456925"/>
              <a:ext cx="52100" cy="137250"/>
            </a:xfrm>
            <a:custGeom>
              <a:avLst/>
              <a:gdLst/>
              <a:ahLst/>
              <a:cxnLst/>
              <a:rect l="l" t="t" r="r" b="b"/>
              <a:pathLst>
                <a:path w="2084" h="5490" extrusionOk="0">
                  <a:moveTo>
                    <a:pt x="667" y="1"/>
                  </a:moveTo>
                  <a:cubicBezTo>
                    <a:pt x="0" y="1739"/>
                    <a:pt x="452" y="4299"/>
                    <a:pt x="667" y="5227"/>
                  </a:cubicBezTo>
                  <a:cubicBezTo>
                    <a:pt x="1131" y="5347"/>
                    <a:pt x="1607" y="5430"/>
                    <a:pt x="2084" y="5489"/>
                  </a:cubicBezTo>
                  <a:cubicBezTo>
                    <a:pt x="1226" y="2727"/>
                    <a:pt x="1703" y="763"/>
                    <a:pt x="1929" y="108"/>
                  </a:cubicBezTo>
                  <a:cubicBezTo>
                    <a:pt x="1512" y="84"/>
                    <a:pt x="1095" y="60"/>
                    <a:pt x="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8379300" y="4472400"/>
              <a:ext cx="69675" cy="132200"/>
            </a:xfrm>
            <a:custGeom>
              <a:avLst/>
              <a:gdLst/>
              <a:ahLst/>
              <a:cxnLst/>
              <a:rect l="l" t="t" r="r" b="b"/>
              <a:pathLst>
                <a:path w="2787" h="5288" extrusionOk="0">
                  <a:moveTo>
                    <a:pt x="1632" y="1"/>
                  </a:moveTo>
                  <a:cubicBezTo>
                    <a:pt x="1430" y="2537"/>
                    <a:pt x="334" y="4335"/>
                    <a:pt x="1" y="4811"/>
                  </a:cubicBezTo>
                  <a:cubicBezTo>
                    <a:pt x="275" y="4906"/>
                    <a:pt x="680" y="5061"/>
                    <a:pt x="1144" y="5287"/>
                  </a:cubicBezTo>
                  <a:cubicBezTo>
                    <a:pt x="2370" y="3918"/>
                    <a:pt x="2692" y="1513"/>
                    <a:pt x="2787" y="572"/>
                  </a:cubicBezTo>
                  <a:cubicBezTo>
                    <a:pt x="2418" y="382"/>
                    <a:pt x="2025" y="179"/>
                    <a:pt x="1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8569800" y="4762925"/>
              <a:ext cx="77425" cy="48825"/>
            </a:xfrm>
            <a:custGeom>
              <a:avLst/>
              <a:gdLst/>
              <a:ahLst/>
              <a:cxnLst/>
              <a:rect l="l" t="t" r="r" b="b"/>
              <a:pathLst>
                <a:path w="3097" h="1953" extrusionOk="0">
                  <a:moveTo>
                    <a:pt x="2811" y="0"/>
                  </a:moveTo>
                  <a:cubicBezTo>
                    <a:pt x="1692" y="191"/>
                    <a:pt x="501" y="750"/>
                    <a:pt x="1" y="1012"/>
                  </a:cubicBezTo>
                  <a:cubicBezTo>
                    <a:pt x="72" y="1238"/>
                    <a:pt x="156" y="1465"/>
                    <a:pt x="215" y="1703"/>
                  </a:cubicBezTo>
                  <a:cubicBezTo>
                    <a:pt x="215" y="1703"/>
                    <a:pt x="227" y="1786"/>
                    <a:pt x="263" y="1953"/>
                  </a:cubicBezTo>
                  <a:cubicBezTo>
                    <a:pt x="1549" y="1250"/>
                    <a:pt x="2608" y="1119"/>
                    <a:pt x="3096" y="1096"/>
                  </a:cubicBezTo>
                  <a:cubicBezTo>
                    <a:pt x="3061" y="846"/>
                    <a:pt x="3001" y="596"/>
                    <a:pt x="2942" y="441"/>
                  </a:cubicBezTo>
                  <a:cubicBezTo>
                    <a:pt x="2906" y="369"/>
                    <a:pt x="2882" y="215"/>
                    <a:pt x="2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8203700" y="4261850"/>
              <a:ext cx="24725" cy="17100"/>
            </a:xfrm>
            <a:custGeom>
              <a:avLst/>
              <a:gdLst/>
              <a:ahLst/>
              <a:cxnLst/>
              <a:rect l="l" t="t" r="r" b="b"/>
              <a:pathLst>
                <a:path w="989" h="684" extrusionOk="0">
                  <a:moveTo>
                    <a:pt x="920" y="1"/>
                  </a:moveTo>
                  <a:cubicBezTo>
                    <a:pt x="911" y="1"/>
                    <a:pt x="902" y="2"/>
                    <a:pt x="893" y="5"/>
                  </a:cubicBezTo>
                  <a:lnTo>
                    <a:pt x="881" y="5"/>
                  </a:lnTo>
                  <a:cubicBezTo>
                    <a:pt x="643" y="76"/>
                    <a:pt x="441" y="148"/>
                    <a:pt x="238" y="350"/>
                  </a:cubicBezTo>
                  <a:cubicBezTo>
                    <a:pt x="0" y="588"/>
                    <a:pt x="0" y="588"/>
                    <a:pt x="0" y="612"/>
                  </a:cubicBezTo>
                  <a:cubicBezTo>
                    <a:pt x="0" y="660"/>
                    <a:pt x="24" y="684"/>
                    <a:pt x="60" y="684"/>
                  </a:cubicBezTo>
                  <a:cubicBezTo>
                    <a:pt x="95" y="684"/>
                    <a:pt x="107" y="672"/>
                    <a:pt x="107" y="660"/>
                  </a:cubicBezTo>
                  <a:cubicBezTo>
                    <a:pt x="119" y="648"/>
                    <a:pt x="155" y="600"/>
                    <a:pt x="322" y="434"/>
                  </a:cubicBezTo>
                  <a:cubicBezTo>
                    <a:pt x="488" y="255"/>
                    <a:pt x="691" y="196"/>
                    <a:pt x="917" y="124"/>
                  </a:cubicBezTo>
                  <a:lnTo>
                    <a:pt x="929" y="124"/>
                  </a:lnTo>
                  <a:cubicBezTo>
                    <a:pt x="976" y="124"/>
                    <a:pt x="988" y="76"/>
                    <a:pt x="976" y="53"/>
                  </a:cubicBezTo>
                  <a:cubicBezTo>
                    <a:pt x="976" y="16"/>
                    <a:pt x="94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8173325" y="4607400"/>
              <a:ext cx="67600" cy="41850"/>
            </a:xfrm>
            <a:custGeom>
              <a:avLst/>
              <a:gdLst/>
              <a:ahLst/>
              <a:cxnLst/>
              <a:rect l="l" t="t" r="r" b="b"/>
              <a:pathLst>
                <a:path w="2704" h="1674" extrusionOk="0">
                  <a:moveTo>
                    <a:pt x="2632" y="0"/>
                  </a:moveTo>
                  <a:cubicBezTo>
                    <a:pt x="2617" y="0"/>
                    <a:pt x="2602" y="6"/>
                    <a:pt x="2584" y="18"/>
                  </a:cubicBezTo>
                  <a:cubicBezTo>
                    <a:pt x="2477" y="125"/>
                    <a:pt x="2394" y="244"/>
                    <a:pt x="2299" y="363"/>
                  </a:cubicBezTo>
                  <a:cubicBezTo>
                    <a:pt x="2203" y="518"/>
                    <a:pt x="2084" y="649"/>
                    <a:pt x="1965" y="768"/>
                  </a:cubicBezTo>
                  <a:cubicBezTo>
                    <a:pt x="1584" y="1113"/>
                    <a:pt x="1013" y="1387"/>
                    <a:pt x="477" y="1483"/>
                  </a:cubicBezTo>
                  <a:cubicBezTo>
                    <a:pt x="263" y="1506"/>
                    <a:pt x="191" y="1530"/>
                    <a:pt x="156" y="1542"/>
                  </a:cubicBezTo>
                  <a:cubicBezTo>
                    <a:pt x="132" y="1554"/>
                    <a:pt x="132" y="1554"/>
                    <a:pt x="72" y="1554"/>
                  </a:cubicBezTo>
                  <a:lnTo>
                    <a:pt x="60" y="1554"/>
                  </a:lnTo>
                  <a:cubicBezTo>
                    <a:pt x="25" y="1554"/>
                    <a:pt x="1" y="1590"/>
                    <a:pt x="1" y="1613"/>
                  </a:cubicBezTo>
                  <a:cubicBezTo>
                    <a:pt x="1" y="1649"/>
                    <a:pt x="25" y="1673"/>
                    <a:pt x="60" y="1673"/>
                  </a:cubicBezTo>
                  <a:cubicBezTo>
                    <a:pt x="132" y="1673"/>
                    <a:pt x="132" y="1673"/>
                    <a:pt x="191" y="1661"/>
                  </a:cubicBezTo>
                  <a:cubicBezTo>
                    <a:pt x="215" y="1661"/>
                    <a:pt x="298" y="1625"/>
                    <a:pt x="501" y="1602"/>
                  </a:cubicBezTo>
                  <a:cubicBezTo>
                    <a:pt x="1048" y="1506"/>
                    <a:pt x="1668" y="1209"/>
                    <a:pt x="2049" y="851"/>
                  </a:cubicBezTo>
                  <a:cubicBezTo>
                    <a:pt x="2180" y="732"/>
                    <a:pt x="2299" y="590"/>
                    <a:pt x="2406" y="435"/>
                  </a:cubicBezTo>
                  <a:cubicBezTo>
                    <a:pt x="2501" y="316"/>
                    <a:pt x="2584" y="220"/>
                    <a:pt x="2680" y="113"/>
                  </a:cubicBezTo>
                  <a:cubicBezTo>
                    <a:pt x="2703" y="78"/>
                    <a:pt x="2703" y="54"/>
                    <a:pt x="2680" y="18"/>
                  </a:cubicBezTo>
                  <a:cubicBezTo>
                    <a:pt x="2662" y="6"/>
                    <a:pt x="2647" y="0"/>
                    <a:pt x="2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8222750" y="4292025"/>
              <a:ext cx="14900" cy="15200"/>
            </a:xfrm>
            <a:custGeom>
              <a:avLst/>
              <a:gdLst/>
              <a:ahLst/>
              <a:cxnLst/>
              <a:rect l="l" t="t" r="r" b="b"/>
              <a:pathLst>
                <a:path w="596" h="608" extrusionOk="0">
                  <a:moveTo>
                    <a:pt x="0" y="298"/>
                  </a:moveTo>
                  <a:cubicBezTo>
                    <a:pt x="0" y="132"/>
                    <a:pt x="131" y="1"/>
                    <a:pt x="298" y="1"/>
                  </a:cubicBezTo>
                  <a:cubicBezTo>
                    <a:pt x="465" y="1"/>
                    <a:pt x="595" y="132"/>
                    <a:pt x="595" y="298"/>
                  </a:cubicBezTo>
                  <a:cubicBezTo>
                    <a:pt x="595" y="465"/>
                    <a:pt x="465" y="608"/>
                    <a:pt x="298" y="608"/>
                  </a:cubicBezTo>
                  <a:cubicBezTo>
                    <a:pt x="131" y="608"/>
                    <a:pt x="0" y="477"/>
                    <a:pt x="0" y="2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8115000" y="4340475"/>
              <a:ext cx="36025" cy="15275"/>
            </a:xfrm>
            <a:custGeom>
              <a:avLst/>
              <a:gdLst/>
              <a:ahLst/>
              <a:cxnLst/>
              <a:rect l="l" t="t" r="r" b="b"/>
              <a:pathLst>
                <a:path w="1441" h="611" extrusionOk="0">
                  <a:moveTo>
                    <a:pt x="141" y="0"/>
                  </a:moveTo>
                  <a:cubicBezTo>
                    <a:pt x="112" y="0"/>
                    <a:pt x="85" y="4"/>
                    <a:pt x="60" y="15"/>
                  </a:cubicBezTo>
                  <a:cubicBezTo>
                    <a:pt x="24" y="15"/>
                    <a:pt x="0" y="63"/>
                    <a:pt x="12" y="87"/>
                  </a:cubicBezTo>
                  <a:cubicBezTo>
                    <a:pt x="12" y="116"/>
                    <a:pt x="44" y="137"/>
                    <a:pt x="69" y="137"/>
                  </a:cubicBezTo>
                  <a:cubicBezTo>
                    <a:pt x="74" y="137"/>
                    <a:pt x="79" y="136"/>
                    <a:pt x="83" y="134"/>
                  </a:cubicBezTo>
                  <a:cubicBezTo>
                    <a:pt x="95" y="132"/>
                    <a:pt x="107" y="131"/>
                    <a:pt x="121" y="131"/>
                  </a:cubicBezTo>
                  <a:cubicBezTo>
                    <a:pt x="178" y="131"/>
                    <a:pt x="252" y="148"/>
                    <a:pt x="310" y="158"/>
                  </a:cubicBezTo>
                  <a:cubicBezTo>
                    <a:pt x="322" y="158"/>
                    <a:pt x="357" y="182"/>
                    <a:pt x="369" y="182"/>
                  </a:cubicBezTo>
                  <a:cubicBezTo>
                    <a:pt x="691" y="241"/>
                    <a:pt x="1036" y="384"/>
                    <a:pt x="1334" y="599"/>
                  </a:cubicBezTo>
                  <a:cubicBezTo>
                    <a:pt x="1334" y="610"/>
                    <a:pt x="1346" y="610"/>
                    <a:pt x="1357" y="610"/>
                  </a:cubicBezTo>
                  <a:cubicBezTo>
                    <a:pt x="1381" y="610"/>
                    <a:pt x="1405" y="610"/>
                    <a:pt x="1429" y="599"/>
                  </a:cubicBezTo>
                  <a:cubicBezTo>
                    <a:pt x="1441" y="563"/>
                    <a:pt x="1441" y="515"/>
                    <a:pt x="1405" y="503"/>
                  </a:cubicBezTo>
                  <a:cubicBezTo>
                    <a:pt x="1095" y="277"/>
                    <a:pt x="738" y="134"/>
                    <a:pt x="393" y="63"/>
                  </a:cubicBezTo>
                  <a:cubicBezTo>
                    <a:pt x="381" y="63"/>
                    <a:pt x="357" y="39"/>
                    <a:pt x="333" y="39"/>
                  </a:cubicBezTo>
                  <a:cubicBezTo>
                    <a:pt x="275" y="22"/>
                    <a:pt x="20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8228700" y="4340850"/>
              <a:ext cx="42875" cy="12700"/>
            </a:xfrm>
            <a:custGeom>
              <a:avLst/>
              <a:gdLst/>
              <a:ahLst/>
              <a:cxnLst/>
              <a:rect l="l" t="t" r="r" b="b"/>
              <a:pathLst>
                <a:path w="1715" h="508" extrusionOk="0">
                  <a:moveTo>
                    <a:pt x="1679" y="0"/>
                  </a:moveTo>
                  <a:cubicBezTo>
                    <a:pt x="1596" y="0"/>
                    <a:pt x="1489" y="0"/>
                    <a:pt x="1429" y="12"/>
                  </a:cubicBezTo>
                  <a:cubicBezTo>
                    <a:pt x="1381" y="24"/>
                    <a:pt x="1346" y="24"/>
                    <a:pt x="1298" y="24"/>
                  </a:cubicBezTo>
                  <a:lnTo>
                    <a:pt x="286" y="24"/>
                  </a:lnTo>
                  <a:cubicBezTo>
                    <a:pt x="215" y="24"/>
                    <a:pt x="131" y="24"/>
                    <a:pt x="60" y="48"/>
                  </a:cubicBezTo>
                  <a:cubicBezTo>
                    <a:pt x="12" y="48"/>
                    <a:pt x="0" y="60"/>
                    <a:pt x="0" y="60"/>
                  </a:cubicBezTo>
                  <a:cubicBezTo>
                    <a:pt x="0" y="60"/>
                    <a:pt x="0" y="72"/>
                    <a:pt x="48" y="119"/>
                  </a:cubicBezTo>
                  <a:cubicBezTo>
                    <a:pt x="119" y="191"/>
                    <a:pt x="215" y="250"/>
                    <a:pt x="310" y="310"/>
                  </a:cubicBezTo>
                  <a:lnTo>
                    <a:pt x="346" y="322"/>
                  </a:lnTo>
                  <a:cubicBezTo>
                    <a:pt x="584" y="476"/>
                    <a:pt x="834" y="488"/>
                    <a:pt x="1119" y="500"/>
                  </a:cubicBezTo>
                  <a:lnTo>
                    <a:pt x="1143" y="500"/>
                  </a:lnTo>
                  <a:cubicBezTo>
                    <a:pt x="1167" y="505"/>
                    <a:pt x="1199" y="508"/>
                    <a:pt x="1238" y="508"/>
                  </a:cubicBezTo>
                  <a:cubicBezTo>
                    <a:pt x="1374" y="508"/>
                    <a:pt x="1579" y="478"/>
                    <a:pt x="1691" y="441"/>
                  </a:cubicBezTo>
                  <a:cubicBezTo>
                    <a:pt x="1715" y="262"/>
                    <a:pt x="1691" y="119"/>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7538425" y="4290000"/>
              <a:ext cx="293825" cy="333350"/>
            </a:xfrm>
            <a:custGeom>
              <a:avLst/>
              <a:gdLst/>
              <a:ahLst/>
              <a:cxnLst/>
              <a:rect l="l" t="t" r="r" b="b"/>
              <a:pathLst>
                <a:path w="11753" h="13334" extrusionOk="0">
                  <a:moveTo>
                    <a:pt x="7243" y="0"/>
                  </a:moveTo>
                  <a:cubicBezTo>
                    <a:pt x="6648" y="0"/>
                    <a:pt x="5923" y="1638"/>
                    <a:pt x="5751" y="2475"/>
                  </a:cubicBezTo>
                  <a:cubicBezTo>
                    <a:pt x="5597" y="3189"/>
                    <a:pt x="5680" y="3939"/>
                    <a:pt x="5513" y="4642"/>
                  </a:cubicBezTo>
                  <a:cubicBezTo>
                    <a:pt x="4978" y="6963"/>
                    <a:pt x="1" y="8464"/>
                    <a:pt x="1418" y="10380"/>
                  </a:cubicBezTo>
                  <a:cubicBezTo>
                    <a:pt x="2918" y="12416"/>
                    <a:pt x="5894" y="13333"/>
                    <a:pt x="5894" y="13333"/>
                  </a:cubicBezTo>
                  <a:cubicBezTo>
                    <a:pt x="6597" y="11047"/>
                    <a:pt x="9454" y="9904"/>
                    <a:pt x="9990" y="7582"/>
                  </a:cubicBezTo>
                  <a:cubicBezTo>
                    <a:pt x="10157" y="6880"/>
                    <a:pt x="10085" y="6142"/>
                    <a:pt x="10228" y="5427"/>
                  </a:cubicBezTo>
                  <a:cubicBezTo>
                    <a:pt x="10454" y="4439"/>
                    <a:pt x="10835" y="4082"/>
                    <a:pt x="11752" y="3642"/>
                  </a:cubicBezTo>
                  <a:cubicBezTo>
                    <a:pt x="11728" y="3642"/>
                    <a:pt x="9038" y="2058"/>
                    <a:pt x="7549" y="177"/>
                  </a:cubicBezTo>
                  <a:cubicBezTo>
                    <a:pt x="7454" y="54"/>
                    <a:pt x="7351"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7538425" y="4289525"/>
              <a:ext cx="205700" cy="268325"/>
            </a:xfrm>
            <a:custGeom>
              <a:avLst/>
              <a:gdLst/>
              <a:ahLst/>
              <a:cxnLst/>
              <a:rect l="l" t="t" r="r" b="b"/>
              <a:pathLst>
                <a:path w="8228" h="10733" extrusionOk="0">
                  <a:moveTo>
                    <a:pt x="7249" y="1"/>
                  </a:moveTo>
                  <a:cubicBezTo>
                    <a:pt x="6656" y="1"/>
                    <a:pt x="5933" y="1653"/>
                    <a:pt x="5751" y="2482"/>
                  </a:cubicBezTo>
                  <a:cubicBezTo>
                    <a:pt x="5597" y="3196"/>
                    <a:pt x="5668" y="3946"/>
                    <a:pt x="5513" y="4637"/>
                  </a:cubicBezTo>
                  <a:cubicBezTo>
                    <a:pt x="4978" y="6959"/>
                    <a:pt x="1" y="8471"/>
                    <a:pt x="1418" y="10388"/>
                  </a:cubicBezTo>
                  <a:cubicBezTo>
                    <a:pt x="1501" y="10507"/>
                    <a:pt x="1596" y="10626"/>
                    <a:pt x="1691" y="10733"/>
                  </a:cubicBezTo>
                  <a:cubicBezTo>
                    <a:pt x="1930" y="10268"/>
                    <a:pt x="2227" y="9840"/>
                    <a:pt x="2561" y="9435"/>
                  </a:cubicBezTo>
                  <a:cubicBezTo>
                    <a:pt x="3299" y="8578"/>
                    <a:pt x="4192" y="7899"/>
                    <a:pt x="5049" y="7197"/>
                  </a:cubicBezTo>
                  <a:cubicBezTo>
                    <a:pt x="5347" y="6959"/>
                    <a:pt x="5644" y="6709"/>
                    <a:pt x="5882" y="6411"/>
                  </a:cubicBezTo>
                  <a:cubicBezTo>
                    <a:pt x="6871" y="5173"/>
                    <a:pt x="6656" y="3363"/>
                    <a:pt x="7394" y="1946"/>
                  </a:cubicBezTo>
                  <a:cubicBezTo>
                    <a:pt x="7609" y="1541"/>
                    <a:pt x="7895" y="1208"/>
                    <a:pt x="8228" y="910"/>
                  </a:cubicBezTo>
                  <a:cubicBezTo>
                    <a:pt x="7978" y="684"/>
                    <a:pt x="7752" y="434"/>
                    <a:pt x="7549" y="172"/>
                  </a:cubicBezTo>
                  <a:cubicBezTo>
                    <a:pt x="7456" y="53"/>
                    <a:pt x="7354" y="1"/>
                    <a:pt x="7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7628625" y="4359900"/>
              <a:ext cx="203625" cy="263450"/>
            </a:xfrm>
            <a:custGeom>
              <a:avLst/>
              <a:gdLst/>
              <a:ahLst/>
              <a:cxnLst/>
              <a:rect l="l" t="t" r="r" b="b"/>
              <a:pathLst>
                <a:path w="8145" h="10538" extrusionOk="0">
                  <a:moveTo>
                    <a:pt x="6846" y="0"/>
                  </a:moveTo>
                  <a:cubicBezTo>
                    <a:pt x="5858" y="548"/>
                    <a:pt x="5203" y="1131"/>
                    <a:pt x="4822" y="2179"/>
                  </a:cubicBezTo>
                  <a:cubicBezTo>
                    <a:pt x="4370" y="3429"/>
                    <a:pt x="4429" y="4894"/>
                    <a:pt x="3584" y="5906"/>
                  </a:cubicBezTo>
                  <a:cubicBezTo>
                    <a:pt x="3215" y="6346"/>
                    <a:pt x="2703" y="6668"/>
                    <a:pt x="2251" y="7001"/>
                  </a:cubicBezTo>
                  <a:cubicBezTo>
                    <a:pt x="1334" y="7692"/>
                    <a:pt x="608" y="8537"/>
                    <a:pt x="0" y="9489"/>
                  </a:cubicBezTo>
                  <a:cubicBezTo>
                    <a:pt x="1203" y="10204"/>
                    <a:pt x="2286" y="10537"/>
                    <a:pt x="2286" y="10537"/>
                  </a:cubicBezTo>
                  <a:cubicBezTo>
                    <a:pt x="2977" y="8251"/>
                    <a:pt x="5846" y="7108"/>
                    <a:pt x="6382" y="4786"/>
                  </a:cubicBezTo>
                  <a:cubicBezTo>
                    <a:pt x="6549" y="4084"/>
                    <a:pt x="6477" y="3346"/>
                    <a:pt x="6620" y="2631"/>
                  </a:cubicBezTo>
                  <a:cubicBezTo>
                    <a:pt x="6846" y="1631"/>
                    <a:pt x="7227" y="1286"/>
                    <a:pt x="8144" y="846"/>
                  </a:cubicBezTo>
                  <a:cubicBezTo>
                    <a:pt x="8144" y="846"/>
                    <a:pt x="7668" y="405"/>
                    <a:pt x="6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35"/>
          <p:cNvGrpSpPr/>
          <p:nvPr/>
        </p:nvGrpSpPr>
        <p:grpSpPr>
          <a:xfrm>
            <a:off x="1739550" y="4500350"/>
            <a:ext cx="1117125" cy="736800"/>
            <a:chOff x="4657725" y="1431175"/>
            <a:chExt cx="1117125" cy="736800"/>
          </a:xfrm>
        </p:grpSpPr>
        <p:sp>
          <p:nvSpPr>
            <p:cNvPr id="886" name="Google Shape;886;p35"/>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35"/>
          <p:cNvGrpSpPr/>
          <p:nvPr/>
        </p:nvGrpSpPr>
        <p:grpSpPr>
          <a:xfrm>
            <a:off x="2184418" y="357646"/>
            <a:ext cx="1662745" cy="1476363"/>
            <a:chOff x="2111030" y="357646"/>
            <a:chExt cx="1662745" cy="1476363"/>
          </a:xfrm>
        </p:grpSpPr>
        <p:sp>
          <p:nvSpPr>
            <p:cNvPr id="895" name="Google Shape;895;p35"/>
            <p:cNvSpPr/>
            <p:nvPr/>
          </p:nvSpPr>
          <p:spPr>
            <a:xfrm>
              <a:off x="3127850" y="50926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rot="-7200044">
              <a:off x="3171376" y="99413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rot="729750">
              <a:off x="2613479" y="54242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rot="-4243405">
              <a:off x="2259288" y="92679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511800" y="71873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2913100" y="3866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3263675" y="3576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35"/>
          <p:cNvGrpSpPr/>
          <p:nvPr/>
        </p:nvGrpSpPr>
        <p:grpSpPr>
          <a:xfrm flipH="1">
            <a:off x="5296843" y="357646"/>
            <a:ext cx="1662745" cy="1476363"/>
            <a:chOff x="2111030" y="357646"/>
            <a:chExt cx="1662745" cy="1476363"/>
          </a:xfrm>
        </p:grpSpPr>
        <p:sp>
          <p:nvSpPr>
            <p:cNvPr id="903" name="Google Shape;903;p35"/>
            <p:cNvSpPr/>
            <p:nvPr/>
          </p:nvSpPr>
          <p:spPr>
            <a:xfrm>
              <a:off x="3127850" y="50926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rot="-7200044">
              <a:off x="3171376" y="99413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rot="729750">
              <a:off x="2613479" y="54242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rot="-4243405">
              <a:off x="2259288" y="92679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2511800" y="71873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2913100" y="3866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3263675" y="3576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35"/>
          <p:cNvGrpSpPr/>
          <p:nvPr/>
        </p:nvGrpSpPr>
        <p:grpSpPr>
          <a:xfrm>
            <a:off x="7051631" y="-224180"/>
            <a:ext cx="1185286" cy="855985"/>
            <a:chOff x="3929350" y="5625525"/>
            <a:chExt cx="1258800" cy="909075"/>
          </a:xfrm>
        </p:grpSpPr>
        <p:sp>
          <p:nvSpPr>
            <p:cNvPr id="911" name="Google Shape;911;p35"/>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35"/>
          <p:cNvGrpSpPr/>
          <p:nvPr/>
        </p:nvGrpSpPr>
        <p:grpSpPr>
          <a:xfrm>
            <a:off x="8328941" y="-286442"/>
            <a:ext cx="983715" cy="825807"/>
            <a:chOff x="370875" y="4219400"/>
            <a:chExt cx="1314775" cy="1103725"/>
          </a:xfrm>
        </p:grpSpPr>
        <p:sp>
          <p:nvSpPr>
            <p:cNvPr id="922" name="Google Shape;922;p35"/>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5"/>
          <p:cNvGrpSpPr/>
          <p:nvPr/>
        </p:nvGrpSpPr>
        <p:grpSpPr>
          <a:xfrm>
            <a:off x="8689758" y="1325677"/>
            <a:ext cx="1023126" cy="941385"/>
            <a:chOff x="1860050" y="5426400"/>
            <a:chExt cx="1367450" cy="1258200"/>
          </a:xfrm>
        </p:grpSpPr>
        <p:sp>
          <p:nvSpPr>
            <p:cNvPr id="932" name="Google Shape;932;p35"/>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35"/>
          <p:cNvGrpSpPr/>
          <p:nvPr/>
        </p:nvGrpSpPr>
        <p:grpSpPr>
          <a:xfrm flipH="1">
            <a:off x="804398" y="-224180"/>
            <a:ext cx="1185286" cy="855985"/>
            <a:chOff x="3929350" y="5625525"/>
            <a:chExt cx="1258800" cy="909075"/>
          </a:xfrm>
        </p:grpSpPr>
        <p:sp>
          <p:nvSpPr>
            <p:cNvPr id="942" name="Google Shape;942;p35"/>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35"/>
          <p:cNvGrpSpPr/>
          <p:nvPr/>
        </p:nvGrpSpPr>
        <p:grpSpPr>
          <a:xfrm flipH="1">
            <a:off x="-248965" y="70558"/>
            <a:ext cx="983715" cy="825807"/>
            <a:chOff x="370875" y="4219400"/>
            <a:chExt cx="1314775" cy="1103725"/>
          </a:xfrm>
        </p:grpSpPr>
        <p:sp>
          <p:nvSpPr>
            <p:cNvPr id="953" name="Google Shape;953;p35"/>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TextBox 152">
            <a:extLst>
              <a:ext uri="{FF2B5EF4-FFF2-40B4-BE49-F238E27FC236}">
                <a16:creationId xmlns:a16="http://schemas.microsoft.com/office/drawing/2014/main" id="{1D6402CE-9878-401A-9DCF-BA131127C17E}"/>
              </a:ext>
            </a:extLst>
          </p:cNvPr>
          <p:cNvSpPr txBox="1"/>
          <p:nvPr/>
        </p:nvSpPr>
        <p:spPr>
          <a:xfrm>
            <a:off x="513627" y="1533309"/>
            <a:ext cx="8091330" cy="1772793"/>
          </a:xfrm>
          <a:prstGeom prst="rect">
            <a:avLst/>
          </a:prstGeom>
          <a:noFill/>
        </p:spPr>
        <p:txBody>
          <a:bodyPr wrap="square" rtlCol="0">
            <a:spAutoFit/>
          </a:bodyPr>
          <a:lstStyle/>
          <a:p>
            <a:pPr algn="ctr">
              <a:lnSpc>
                <a:spcPct val="130000"/>
              </a:lnSpc>
            </a:pPr>
            <a:r>
              <a:rPr lang="en-US" sz="4200" b="1" dirty="0">
                <a:solidFill>
                  <a:schemeClr val="tx2"/>
                </a:solidFill>
              </a:rPr>
              <a:t>BÀI </a:t>
            </a:r>
            <a:r>
              <a:rPr lang="en-US" sz="4200" b="1" dirty="0" smtClean="0">
                <a:solidFill>
                  <a:schemeClr val="tx2"/>
                </a:solidFill>
              </a:rPr>
              <a:t>5: ẤN ĐỘ TỪ </a:t>
            </a:r>
            <a:r>
              <a:rPr lang="en-US" sz="4200" b="1" dirty="0" smtClean="0">
                <a:solidFill>
                  <a:schemeClr val="tx2"/>
                </a:solidFill>
              </a:rPr>
              <a:t>THẾ </a:t>
            </a:r>
            <a:r>
              <a:rPr lang="en-US" sz="4200" b="1" dirty="0" smtClean="0">
                <a:solidFill>
                  <a:schemeClr val="tx2"/>
                </a:solidFill>
              </a:rPr>
              <a:t>KỈ IV </a:t>
            </a:r>
            <a:r>
              <a:rPr lang="en-US" sz="4200" b="1" dirty="0" smtClean="0">
                <a:solidFill>
                  <a:schemeClr val="tx2"/>
                </a:solidFill>
              </a:rPr>
              <a:t>ĐẾN THẾ KỈ XIX</a:t>
            </a:r>
            <a:endParaRPr lang="en-US" sz="4200" b="1" dirty="0">
              <a:solidFill>
                <a:schemeClr val="tx2"/>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randombar(horizontal)">
                                      <p:cBhvr>
                                        <p:cTn id="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3" name="Google Shape;983;p37"/>
          <p:cNvSpPr/>
          <p:nvPr/>
        </p:nvSpPr>
        <p:spPr>
          <a:xfrm>
            <a:off x="426341" y="3111500"/>
            <a:ext cx="809700" cy="809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latin typeface="+mj-lt"/>
            </a:endParaRPr>
          </a:p>
        </p:txBody>
      </p:sp>
      <p:sp>
        <p:nvSpPr>
          <p:cNvPr id="985" name="Google Shape;985;p37"/>
          <p:cNvSpPr/>
          <p:nvPr/>
        </p:nvSpPr>
        <p:spPr>
          <a:xfrm>
            <a:off x="426341" y="1602690"/>
            <a:ext cx="809700" cy="809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latin typeface="+mj-lt"/>
            </a:endParaRPr>
          </a:p>
        </p:txBody>
      </p:sp>
      <p:sp>
        <p:nvSpPr>
          <p:cNvPr id="988" name="Google Shape;988;p37"/>
          <p:cNvSpPr txBox="1">
            <a:spLocks noGrp="1"/>
          </p:cNvSpPr>
          <p:nvPr>
            <p:ph type="title"/>
          </p:nvPr>
        </p:nvSpPr>
        <p:spPr>
          <a:xfrm>
            <a:off x="351041" y="1769490"/>
            <a:ext cx="960300" cy="4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mj-lt"/>
              </a:rPr>
              <a:t>01</a:t>
            </a:r>
            <a:endParaRPr sz="3200">
              <a:latin typeface="+mj-lt"/>
            </a:endParaRPr>
          </a:p>
        </p:txBody>
      </p:sp>
      <p:sp>
        <p:nvSpPr>
          <p:cNvPr id="990" name="Google Shape;990;p37"/>
          <p:cNvSpPr txBox="1">
            <a:spLocks noGrp="1"/>
          </p:cNvSpPr>
          <p:nvPr>
            <p:ph type="title" idx="3"/>
          </p:nvPr>
        </p:nvSpPr>
        <p:spPr>
          <a:xfrm>
            <a:off x="351041" y="3278300"/>
            <a:ext cx="960300" cy="47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mj-lt"/>
              </a:rPr>
              <a:t>02</a:t>
            </a:r>
            <a:endParaRPr sz="3200">
              <a:latin typeface="+mj-lt"/>
            </a:endParaRPr>
          </a:p>
        </p:txBody>
      </p:sp>
      <p:sp>
        <p:nvSpPr>
          <p:cNvPr id="28" name="Title 1"/>
          <p:cNvSpPr>
            <a:spLocks noGrp="1"/>
          </p:cNvSpPr>
          <p:nvPr>
            <p:ph type="title" idx="6"/>
          </p:nvPr>
        </p:nvSpPr>
        <p:spPr>
          <a:xfrm>
            <a:off x="714300" y="430675"/>
            <a:ext cx="7715400" cy="468000"/>
          </a:xfrm>
        </p:spPr>
        <p:txBody>
          <a:bodyPr anchor="ctr"/>
          <a:lstStyle/>
          <a:p>
            <a:pPr algn="ctr"/>
            <a:r>
              <a:rPr lang="en-US" sz="3600" dirty="0" smtClean="0">
                <a:latin typeface="+mj-lt"/>
              </a:rPr>
              <a:t>NỘI DUNG BÀI HỌC</a:t>
            </a:r>
            <a:endParaRPr lang="en-US" sz="3600" dirty="0">
              <a:latin typeface="+mj-lt"/>
            </a:endParaRPr>
          </a:p>
        </p:txBody>
      </p:sp>
      <p:sp>
        <p:nvSpPr>
          <p:cNvPr id="13" name="Rectangle 12"/>
          <p:cNvSpPr/>
          <p:nvPr/>
        </p:nvSpPr>
        <p:spPr>
          <a:xfrm>
            <a:off x="1311341" y="1678800"/>
            <a:ext cx="7183377" cy="561885"/>
          </a:xfrm>
          <a:prstGeom prst="rect">
            <a:avLst/>
          </a:prstGeom>
        </p:spPr>
        <p:txBody>
          <a:bodyPr wrap="none">
            <a:spAutoFit/>
          </a:bodyPr>
          <a:lstStyle/>
          <a:p>
            <a:pPr algn="ctr">
              <a:lnSpc>
                <a:spcPct val="120000"/>
              </a:lnSpc>
              <a:spcBef>
                <a:spcPts val="300"/>
              </a:spcBef>
              <a:spcAft>
                <a:spcPts val="300"/>
              </a:spcAft>
            </a:pPr>
            <a:r>
              <a:rPr lang="nl-NL" sz="2800" b="1" dirty="0">
                <a:solidFill>
                  <a:srgbClr val="663717"/>
                </a:solidFill>
                <a:ea typeface="Calibri" panose="020F0502020204030204" pitchFamily="34" charset="0"/>
                <a:cs typeface="Times New Roman" panose="02020603050405020304" pitchFamily="18" charset="0"/>
              </a:rPr>
              <a:t>Ấn Độ dưới thời các triều đại phong kiến</a:t>
            </a:r>
            <a:endParaRPr lang="en-US" sz="2800" dirty="0">
              <a:solidFill>
                <a:srgbClr val="663717"/>
              </a:solidFill>
              <a:ea typeface="Calibri" panose="020F0502020204030204" pitchFamily="34" charset="0"/>
              <a:cs typeface="Times New Roman" panose="02020603050405020304" pitchFamily="18" charset="0"/>
            </a:endParaRPr>
          </a:p>
        </p:txBody>
      </p:sp>
      <p:sp>
        <p:nvSpPr>
          <p:cNvPr id="14" name="Rectangle 13"/>
          <p:cNvSpPr/>
          <p:nvPr/>
        </p:nvSpPr>
        <p:spPr>
          <a:xfrm>
            <a:off x="1311341" y="2953119"/>
            <a:ext cx="7302723" cy="1126462"/>
          </a:xfrm>
          <a:prstGeom prst="rect">
            <a:avLst/>
          </a:prstGeom>
        </p:spPr>
        <p:txBody>
          <a:bodyPr wrap="square">
            <a:spAutoFit/>
          </a:bodyPr>
          <a:lstStyle/>
          <a:p>
            <a:pPr algn="just">
              <a:lnSpc>
                <a:spcPct val="120000"/>
              </a:lnSpc>
            </a:pPr>
            <a:r>
              <a:rPr lang="nl-NL" sz="2800" b="1" dirty="0">
                <a:solidFill>
                  <a:srgbClr val="663717"/>
                </a:solidFill>
              </a:rPr>
              <a:t>Thành tựu văn hóa tiêu biểu của Ấn Độ từ thế kỉ IV đến giữa thế kỉ XIX</a:t>
            </a:r>
            <a:endParaRPr lang="en-US" sz="2800" dirty="0">
              <a:solidFill>
                <a:srgbClr val="663717"/>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85"/>
                                        </p:tgtEl>
                                        <p:attrNameLst>
                                          <p:attrName>style.visibility</p:attrName>
                                        </p:attrNameLst>
                                      </p:cBhvr>
                                      <p:to>
                                        <p:strVal val="visible"/>
                                      </p:to>
                                    </p:set>
                                    <p:animEffect transition="in" filter="fade">
                                      <p:cBhvr>
                                        <p:cTn id="12" dur="500"/>
                                        <p:tgtEl>
                                          <p:spTgt spid="985"/>
                                        </p:tgtEl>
                                      </p:cBhvr>
                                    </p:animEffect>
                                    <p:anim calcmode="lin" valueType="num">
                                      <p:cBhvr>
                                        <p:cTn id="13" dur="500" fill="hold"/>
                                        <p:tgtEl>
                                          <p:spTgt spid="985"/>
                                        </p:tgtEl>
                                        <p:attrNameLst>
                                          <p:attrName>ppt_x</p:attrName>
                                        </p:attrNameLst>
                                      </p:cBhvr>
                                      <p:tavLst>
                                        <p:tav tm="0">
                                          <p:val>
                                            <p:strVal val="#ppt_x"/>
                                          </p:val>
                                        </p:tav>
                                        <p:tav tm="100000">
                                          <p:val>
                                            <p:strVal val="#ppt_x"/>
                                          </p:val>
                                        </p:tav>
                                      </p:tavLst>
                                    </p:anim>
                                    <p:anim calcmode="lin" valueType="num">
                                      <p:cBhvr>
                                        <p:cTn id="14" dur="500" fill="hold"/>
                                        <p:tgtEl>
                                          <p:spTgt spid="98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88"/>
                                        </p:tgtEl>
                                        <p:attrNameLst>
                                          <p:attrName>style.visibility</p:attrName>
                                        </p:attrNameLst>
                                      </p:cBhvr>
                                      <p:to>
                                        <p:strVal val="visible"/>
                                      </p:to>
                                    </p:set>
                                    <p:animEffect transition="in" filter="fade">
                                      <p:cBhvr>
                                        <p:cTn id="17" dur="500"/>
                                        <p:tgtEl>
                                          <p:spTgt spid="988"/>
                                        </p:tgtEl>
                                      </p:cBhvr>
                                    </p:animEffect>
                                    <p:anim calcmode="lin" valueType="num">
                                      <p:cBhvr>
                                        <p:cTn id="18" dur="500" fill="hold"/>
                                        <p:tgtEl>
                                          <p:spTgt spid="988"/>
                                        </p:tgtEl>
                                        <p:attrNameLst>
                                          <p:attrName>ppt_x</p:attrName>
                                        </p:attrNameLst>
                                      </p:cBhvr>
                                      <p:tavLst>
                                        <p:tav tm="0">
                                          <p:val>
                                            <p:strVal val="#ppt_x"/>
                                          </p:val>
                                        </p:tav>
                                        <p:tav tm="100000">
                                          <p:val>
                                            <p:strVal val="#ppt_x"/>
                                          </p:val>
                                        </p:tav>
                                      </p:tavLst>
                                    </p:anim>
                                    <p:anim calcmode="lin" valueType="num">
                                      <p:cBhvr>
                                        <p:cTn id="19" dur="500" fill="hold"/>
                                        <p:tgtEl>
                                          <p:spTgt spid="98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83"/>
                                        </p:tgtEl>
                                        <p:attrNameLst>
                                          <p:attrName>style.visibility</p:attrName>
                                        </p:attrNameLst>
                                      </p:cBhvr>
                                      <p:to>
                                        <p:strVal val="visible"/>
                                      </p:to>
                                    </p:set>
                                    <p:animEffect transition="in" filter="fade">
                                      <p:cBhvr>
                                        <p:cTn id="29" dur="500"/>
                                        <p:tgtEl>
                                          <p:spTgt spid="983"/>
                                        </p:tgtEl>
                                      </p:cBhvr>
                                    </p:animEffect>
                                    <p:anim calcmode="lin" valueType="num">
                                      <p:cBhvr>
                                        <p:cTn id="30" dur="500" fill="hold"/>
                                        <p:tgtEl>
                                          <p:spTgt spid="983"/>
                                        </p:tgtEl>
                                        <p:attrNameLst>
                                          <p:attrName>ppt_x</p:attrName>
                                        </p:attrNameLst>
                                      </p:cBhvr>
                                      <p:tavLst>
                                        <p:tav tm="0">
                                          <p:val>
                                            <p:strVal val="#ppt_x"/>
                                          </p:val>
                                        </p:tav>
                                        <p:tav tm="100000">
                                          <p:val>
                                            <p:strVal val="#ppt_x"/>
                                          </p:val>
                                        </p:tav>
                                      </p:tavLst>
                                    </p:anim>
                                    <p:anim calcmode="lin" valueType="num">
                                      <p:cBhvr>
                                        <p:cTn id="31" dur="500" fill="hold"/>
                                        <p:tgtEl>
                                          <p:spTgt spid="98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90"/>
                                        </p:tgtEl>
                                        <p:attrNameLst>
                                          <p:attrName>style.visibility</p:attrName>
                                        </p:attrNameLst>
                                      </p:cBhvr>
                                      <p:to>
                                        <p:strVal val="visible"/>
                                      </p:to>
                                    </p:set>
                                    <p:animEffect transition="in" filter="fade">
                                      <p:cBhvr>
                                        <p:cTn id="34" dur="500"/>
                                        <p:tgtEl>
                                          <p:spTgt spid="990"/>
                                        </p:tgtEl>
                                      </p:cBhvr>
                                    </p:animEffect>
                                    <p:anim calcmode="lin" valueType="num">
                                      <p:cBhvr>
                                        <p:cTn id="35" dur="500" fill="hold"/>
                                        <p:tgtEl>
                                          <p:spTgt spid="990"/>
                                        </p:tgtEl>
                                        <p:attrNameLst>
                                          <p:attrName>ppt_x</p:attrName>
                                        </p:attrNameLst>
                                      </p:cBhvr>
                                      <p:tavLst>
                                        <p:tav tm="0">
                                          <p:val>
                                            <p:strVal val="#ppt_x"/>
                                          </p:val>
                                        </p:tav>
                                        <p:tav tm="100000">
                                          <p:val>
                                            <p:strVal val="#ppt_x"/>
                                          </p:val>
                                        </p:tav>
                                      </p:tavLst>
                                    </p:anim>
                                    <p:anim calcmode="lin" valueType="num">
                                      <p:cBhvr>
                                        <p:cTn id="36" dur="500" fill="hold"/>
                                        <p:tgtEl>
                                          <p:spTgt spid="99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 grpId="0" animBg="1"/>
      <p:bldP spid="985" grpId="0" animBg="1"/>
      <p:bldP spid="988" grpId="0"/>
      <p:bldP spid="990" grpId="0"/>
      <p:bldP spid="28"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grpSp>
        <p:nvGrpSpPr>
          <p:cNvPr id="1046" name="Google Shape;1046;p39"/>
          <p:cNvGrpSpPr/>
          <p:nvPr/>
        </p:nvGrpSpPr>
        <p:grpSpPr>
          <a:xfrm>
            <a:off x="784728" y="410455"/>
            <a:ext cx="2637369" cy="3721502"/>
            <a:chOff x="724800" y="125575"/>
            <a:chExt cx="3011039" cy="4248775"/>
          </a:xfrm>
        </p:grpSpPr>
        <p:sp>
          <p:nvSpPr>
            <p:cNvPr id="1047" name="Google Shape;1047;p39"/>
            <p:cNvSpPr/>
            <p:nvPr/>
          </p:nvSpPr>
          <p:spPr>
            <a:xfrm>
              <a:off x="724800" y="125575"/>
              <a:ext cx="3011039" cy="2492070"/>
            </a:xfrm>
            <a:custGeom>
              <a:avLst/>
              <a:gdLst/>
              <a:ahLst/>
              <a:cxnLst/>
              <a:rect l="l" t="t" r="r" b="b"/>
              <a:pathLst>
                <a:path w="56163" h="46483" extrusionOk="0">
                  <a:moveTo>
                    <a:pt x="28088" y="1"/>
                  </a:moveTo>
                  <a:cubicBezTo>
                    <a:pt x="27683" y="644"/>
                    <a:pt x="26766" y="1668"/>
                    <a:pt x="24861" y="2370"/>
                  </a:cubicBezTo>
                  <a:cubicBezTo>
                    <a:pt x="21551" y="3573"/>
                    <a:pt x="18015" y="5847"/>
                    <a:pt x="18015" y="8668"/>
                  </a:cubicBezTo>
                  <a:lnTo>
                    <a:pt x="18015" y="8990"/>
                  </a:lnTo>
                  <a:lnTo>
                    <a:pt x="17682" y="8966"/>
                  </a:lnTo>
                  <a:cubicBezTo>
                    <a:pt x="17682" y="8966"/>
                    <a:pt x="17479" y="8942"/>
                    <a:pt x="17158" y="8942"/>
                  </a:cubicBezTo>
                  <a:cubicBezTo>
                    <a:pt x="16277" y="8942"/>
                    <a:pt x="14574" y="9073"/>
                    <a:pt x="13098" y="10014"/>
                  </a:cubicBezTo>
                  <a:cubicBezTo>
                    <a:pt x="11288" y="11181"/>
                    <a:pt x="10359" y="13157"/>
                    <a:pt x="10359" y="15919"/>
                  </a:cubicBezTo>
                  <a:lnTo>
                    <a:pt x="10359" y="16241"/>
                  </a:lnTo>
                  <a:lnTo>
                    <a:pt x="10050" y="16217"/>
                  </a:lnTo>
                  <a:lnTo>
                    <a:pt x="10026" y="16217"/>
                  </a:lnTo>
                  <a:cubicBezTo>
                    <a:pt x="9562" y="16217"/>
                    <a:pt x="5525" y="16372"/>
                    <a:pt x="5525" y="21456"/>
                  </a:cubicBezTo>
                  <a:lnTo>
                    <a:pt x="5525" y="21718"/>
                  </a:lnTo>
                  <a:lnTo>
                    <a:pt x="5287" y="21753"/>
                  </a:lnTo>
                  <a:cubicBezTo>
                    <a:pt x="5061" y="21801"/>
                    <a:pt x="1" y="22765"/>
                    <a:pt x="1" y="27873"/>
                  </a:cubicBezTo>
                  <a:lnTo>
                    <a:pt x="1" y="46483"/>
                  </a:lnTo>
                  <a:lnTo>
                    <a:pt x="56163" y="46483"/>
                  </a:lnTo>
                  <a:lnTo>
                    <a:pt x="56163" y="27873"/>
                  </a:lnTo>
                  <a:cubicBezTo>
                    <a:pt x="56163" y="22777"/>
                    <a:pt x="51091" y="21801"/>
                    <a:pt x="50876" y="21765"/>
                  </a:cubicBezTo>
                  <a:lnTo>
                    <a:pt x="50638" y="21718"/>
                  </a:lnTo>
                  <a:lnTo>
                    <a:pt x="50638" y="21468"/>
                  </a:lnTo>
                  <a:cubicBezTo>
                    <a:pt x="50638" y="16372"/>
                    <a:pt x="46602" y="16229"/>
                    <a:pt x="46150" y="16229"/>
                  </a:cubicBezTo>
                  <a:lnTo>
                    <a:pt x="46114" y="16229"/>
                  </a:lnTo>
                  <a:lnTo>
                    <a:pt x="45804" y="16241"/>
                  </a:lnTo>
                  <a:lnTo>
                    <a:pt x="45804" y="15931"/>
                  </a:lnTo>
                  <a:cubicBezTo>
                    <a:pt x="45804" y="13157"/>
                    <a:pt x="44876" y="11169"/>
                    <a:pt x="43066" y="10014"/>
                  </a:cubicBezTo>
                  <a:cubicBezTo>
                    <a:pt x="41589" y="9085"/>
                    <a:pt x="39899" y="8942"/>
                    <a:pt x="39018" y="8942"/>
                  </a:cubicBezTo>
                  <a:cubicBezTo>
                    <a:pt x="38684" y="8942"/>
                    <a:pt x="38482" y="8966"/>
                    <a:pt x="38482" y="8966"/>
                  </a:cubicBezTo>
                  <a:lnTo>
                    <a:pt x="38149" y="8990"/>
                  </a:lnTo>
                  <a:lnTo>
                    <a:pt x="38149" y="8668"/>
                  </a:lnTo>
                  <a:cubicBezTo>
                    <a:pt x="38149" y="5847"/>
                    <a:pt x="34624" y="3573"/>
                    <a:pt x="31302" y="2370"/>
                  </a:cubicBezTo>
                  <a:cubicBezTo>
                    <a:pt x="29397" y="1668"/>
                    <a:pt x="28493" y="644"/>
                    <a:pt x="28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a:off x="724800" y="2166050"/>
              <a:ext cx="3008400" cy="220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9"/>
          <p:cNvGrpSpPr/>
          <p:nvPr/>
        </p:nvGrpSpPr>
        <p:grpSpPr>
          <a:xfrm>
            <a:off x="563489" y="573636"/>
            <a:ext cx="3052594" cy="4191566"/>
            <a:chOff x="9797350" y="5441875"/>
            <a:chExt cx="1275475" cy="1751375"/>
          </a:xfrm>
        </p:grpSpPr>
        <p:sp>
          <p:nvSpPr>
            <p:cNvPr id="1053" name="Google Shape;1053;p39"/>
            <p:cNvSpPr/>
            <p:nvPr/>
          </p:nvSpPr>
          <p:spPr>
            <a:xfrm>
              <a:off x="10537325" y="7052475"/>
              <a:ext cx="226825" cy="140600"/>
            </a:xfrm>
            <a:custGeom>
              <a:avLst/>
              <a:gdLst/>
              <a:ahLst/>
              <a:cxnLst/>
              <a:rect l="l" t="t" r="r" b="b"/>
              <a:pathLst>
                <a:path w="9073" h="5624" extrusionOk="0">
                  <a:moveTo>
                    <a:pt x="1289" y="1"/>
                  </a:moveTo>
                  <a:cubicBezTo>
                    <a:pt x="912" y="1"/>
                    <a:pt x="477" y="79"/>
                    <a:pt x="0" y="299"/>
                  </a:cubicBezTo>
                  <a:cubicBezTo>
                    <a:pt x="0" y="299"/>
                    <a:pt x="107" y="3061"/>
                    <a:pt x="274" y="3573"/>
                  </a:cubicBezTo>
                  <a:cubicBezTo>
                    <a:pt x="416" y="4000"/>
                    <a:pt x="4774" y="5623"/>
                    <a:pt x="6877" y="5623"/>
                  </a:cubicBezTo>
                  <a:cubicBezTo>
                    <a:pt x="7238" y="5623"/>
                    <a:pt x="7532" y="5576"/>
                    <a:pt x="7727" y="5466"/>
                  </a:cubicBezTo>
                  <a:cubicBezTo>
                    <a:pt x="9073" y="4716"/>
                    <a:pt x="4941" y="2156"/>
                    <a:pt x="2917" y="1632"/>
                  </a:cubicBezTo>
                  <a:lnTo>
                    <a:pt x="2798" y="477"/>
                  </a:lnTo>
                  <a:cubicBezTo>
                    <a:pt x="2798" y="477"/>
                    <a:pt x="2219"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9"/>
            <p:cNvSpPr/>
            <p:nvPr/>
          </p:nvSpPr>
          <p:spPr>
            <a:xfrm>
              <a:off x="9936050" y="7018050"/>
              <a:ext cx="258700" cy="139450"/>
            </a:xfrm>
            <a:custGeom>
              <a:avLst/>
              <a:gdLst/>
              <a:ahLst/>
              <a:cxnLst/>
              <a:rect l="l" t="t" r="r" b="b"/>
              <a:pathLst>
                <a:path w="10348" h="5578" extrusionOk="0">
                  <a:moveTo>
                    <a:pt x="7683" y="0"/>
                  </a:moveTo>
                  <a:cubicBezTo>
                    <a:pt x="7454" y="0"/>
                    <a:pt x="7308" y="21"/>
                    <a:pt x="7289" y="21"/>
                  </a:cubicBezTo>
                  <a:cubicBezTo>
                    <a:pt x="7288" y="21"/>
                    <a:pt x="7287" y="21"/>
                    <a:pt x="7287" y="21"/>
                  </a:cubicBezTo>
                  <a:lnTo>
                    <a:pt x="6906" y="1759"/>
                  </a:lnTo>
                  <a:cubicBezTo>
                    <a:pt x="6906" y="1759"/>
                    <a:pt x="1" y="3759"/>
                    <a:pt x="572" y="4950"/>
                  </a:cubicBezTo>
                  <a:cubicBezTo>
                    <a:pt x="784" y="5401"/>
                    <a:pt x="2087" y="5577"/>
                    <a:pt x="3642" y="5577"/>
                  </a:cubicBezTo>
                  <a:cubicBezTo>
                    <a:pt x="6187" y="5577"/>
                    <a:pt x="9408" y="5107"/>
                    <a:pt x="9645" y="4604"/>
                  </a:cubicBezTo>
                  <a:cubicBezTo>
                    <a:pt x="10038" y="3807"/>
                    <a:pt x="10347" y="1068"/>
                    <a:pt x="10347" y="1068"/>
                  </a:cubicBezTo>
                  <a:cubicBezTo>
                    <a:pt x="9378" y="133"/>
                    <a:pt x="8263" y="0"/>
                    <a:pt x="76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a:off x="9943200" y="7085525"/>
              <a:ext cx="245575" cy="71975"/>
            </a:xfrm>
            <a:custGeom>
              <a:avLst/>
              <a:gdLst/>
              <a:ahLst/>
              <a:cxnLst/>
              <a:rect l="l" t="t" r="r" b="b"/>
              <a:pathLst>
                <a:path w="9823" h="2879" extrusionOk="0">
                  <a:moveTo>
                    <a:pt x="9823" y="0"/>
                  </a:moveTo>
                  <a:lnTo>
                    <a:pt x="9823" y="0"/>
                  </a:lnTo>
                  <a:cubicBezTo>
                    <a:pt x="8661" y="317"/>
                    <a:pt x="6503" y="833"/>
                    <a:pt x="4838" y="833"/>
                  </a:cubicBezTo>
                  <a:cubicBezTo>
                    <a:pt x="4559" y="833"/>
                    <a:pt x="4293" y="819"/>
                    <a:pt x="4048" y="786"/>
                  </a:cubicBezTo>
                  <a:cubicBezTo>
                    <a:pt x="3346" y="703"/>
                    <a:pt x="3155" y="477"/>
                    <a:pt x="3203" y="215"/>
                  </a:cubicBezTo>
                  <a:lnTo>
                    <a:pt x="3203" y="215"/>
                  </a:lnTo>
                  <a:cubicBezTo>
                    <a:pt x="1584" y="870"/>
                    <a:pt x="0" y="1655"/>
                    <a:pt x="286" y="2251"/>
                  </a:cubicBezTo>
                  <a:cubicBezTo>
                    <a:pt x="498" y="2702"/>
                    <a:pt x="1801" y="2878"/>
                    <a:pt x="3356" y="2878"/>
                  </a:cubicBezTo>
                  <a:cubicBezTo>
                    <a:pt x="5901" y="2878"/>
                    <a:pt x="9122" y="2408"/>
                    <a:pt x="9359" y="1905"/>
                  </a:cubicBezTo>
                  <a:cubicBezTo>
                    <a:pt x="9537" y="1536"/>
                    <a:pt x="9704" y="751"/>
                    <a:pt x="9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a:off x="10540000" y="7107250"/>
              <a:ext cx="208675" cy="86000"/>
            </a:xfrm>
            <a:custGeom>
              <a:avLst/>
              <a:gdLst/>
              <a:ahLst/>
              <a:cxnLst/>
              <a:rect l="l" t="t" r="r" b="b"/>
              <a:pathLst>
                <a:path w="8347" h="3440" extrusionOk="0">
                  <a:moveTo>
                    <a:pt x="0" y="1"/>
                  </a:moveTo>
                  <a:cubicBezTo>
                    <a:pt x="48" y="608"/>
                    <a:pt x="107" y="1191"/>
                    <a:pt x="167" y="1382"/>
                  </a:cubicBezTo>
                  <a:cubicBezTo>
                    <a:pt x="310" y="1810"/>
                    <a:pt x="4687" y="3440"/>
                    <a:pt x="6784" y="3440"/>
                  </a:cubicBezTo>
                  <a:cubicBezTo>
                    <a:pt x="7139" y="3440"/>
                    <a:pt x="7428" y="3393"/>
                    <a:pt x="7620" y="3287"/>
                  </a:cubicBezTo>
                  <a:cubicBezTo>
                    <a:pt x="8347" y="2882"/>
                    <a:pt x="7454" y="1929"/>
                    <a:pt x="6168" y="1072"/>
                  </a:cubicBezTo>
                  <a:lnTo>
                    <a:pt x="6168" y="1072"/>
                  </a:lnTo>
                  <a:cubicBezTo>
                    <a:pt x="6180" y="1263"/>
                    <a:pt x="6084" y="1406"/>
                    <a:pt x="5846" y="1513"/>
                  </a:cubicBezTo>
                  <a:cubicBezTo>
                    <a:pt x="5722" y="1563"/>
                    <a:pt x="5558" y="1586"/>
                    <a:pt x="5363" y="1586"/>
                  </a:cubicBezTo>
                  <a:cubicBezTo>
                    <a:pt x="3954" y="1586"/>
                    <a:pt x="952" y="39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p:nvPr/>
          </p:nvSpPr>
          <p:spPr>
            <a:xfrm>
              <a:off x="10102450" y="6221125"/>
              <a:ext cx="607225" cy="866300"/>
            </a:xfrm>
            <a:custGeom>
              <a:avLst/>
              <a:gdLst/>
              <a:ahLst/>
              <a:cxnLst/>
              <a:rect l="l" t="t" r="r" b="b"/>
              <a:pathLst>
                <a:path w="24289" h="34652" extrusionOk="0">
                  <a:moveTo>
                    <a:pt x="8025" y="1"/>
                  </a:moveTo>
                  <a:cubicBezTo>
                    <a:pt x="7573" y="1299"/>
                    <a:pt x="7096" y="3120"/>
                    <a:pt x="7096" y="3120"/>
                  </a:cubicBezTo>
                  <a:lnTo>
                    <a:pt x="0" y="32433"/>
                  </a:lnTo>
                  <a:cubicBezTo>
                    <a:pt x="1559" y="33246"/>
                    <a:pt x="2884" y="33408"/>
                    <a:pt x="3665" y="33408"/>
                  </a:cubicBezTo>
                  <a:cubicBezTo>
                    <a:pt x="4143" y="33408"/>
                    <a:pt x="4417" y="33347"/>
                    <a:pt x="4417" y="33338"/>
                  </a:cubicBezTo>
                  <a:cubicBezTo>
                    <a:pt x="7322" y="26278"/>
                    <a:pt x="13930" y="5061"/>
                    <a:pt x="13930" y="5061"/>
                  </a:cubicBezTo>
                  <a:lnTo>
                    <a:pt x="14490" y="5156"/>
                  </a:lnTo>
                  <a:lnTo>
                    <a:pt x="16574" y="33969"/>
                  </a:lnTo>
                  <a:cubicBezTo>
                    <a:pt x="17490" y="34495"/>
                    <a:pt x="18325" y="34652"/>
                    <a:pt x="18993" y="34652"/>
                  </a:cubicBezTo>
                  <a:cubicBezTo>
                    <a:pt x="19975" y="34652"/>
                    <a:pt x="20598" y="34315"/>
                    <a:pt x="20598" y="34315"/>
                  </a:cubicBezTo>
                  <a:cubicBezTo>
                    <a:pt x="24289" y="7645"/>
                    <a:pt x="19776" y="1060"/>
                    <a:pt x="19776" y="1060"/>
                  </a:cubicBezTo>
                  <a:cubicBezTo>
                    <a:pt x="18250" y="1594"/>
                    <a:pt x="16752" y="1794"/>
                    <a:pt x="15363" y="1794"/>
                  </a:cubicBezTo>
                  <a:cubicBezTo>
                    <a:pt x="11203" y="1794"/>
                    <a:pt x="8025" y="1"/>
                    <a:pt x="8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9"/>
            <p:cNvSpPr/>
            <p:nvPr/>
          </p:nvSpPr>
          <p:spPr>
            <a:xfrm>
              <a:off x="10173600" y="5441875"/>
              <a:ext cx="400650" cy="215825"/>
            </a:xfrm>
            <a:custGeom>
              <a:avLst/>
              <a:gdLst/>
              <a:ahLst/>
              <a:cxnLst/>
              <a:rect l="l" t="t" r="r" b="b"/>
              <a:pathLst>
                <a:path w="16026" h="8633" extrusionOk="0">
                  <a:moveTo>
                    <a:pt x="13454" y="0"/>
                  </a:moveTo>
                  <a:cubicBezTo>
                    <a:pt x="12615" y="455"/>
                    <a:pt x="11601" y="591"/>
                    <a:pt x="10564" y="591"/>
                  </a:cubicBezTo>
                  <a:cubicBezTo>
                    <a:pt x="9031" y="591"/>
                    <a:pt x="7450" y="294"/>
                    <a:pt x="6317" y="294"/>
                  </a:cubicBezTo>
                  <a:cubicBezTo>
                    <a:pt x="6172" y="294"/>
                    <a:pt x="6034" y="299"/>
                    <a:pt x="5905" y="310"/>
                  </a:cubicBezTo>
                  <a:cubicBezTo>
                    <a:pt x="4107" y="453"/>
                    <a:pt x="2988" y="2262"/>
                    <a:pt x="2988" y="2262"/>
                  </a:cubicBezTo>
                  <a:cubicBezTo>
                    <a:pt x="2871" y="2247"/>
                    <a:pt x="2756" y="2239"/>
                    <a:pt x="2642" y="2239"/>
                  </a:cubicBezTo>
                  <a:cubicBezTo>
                    <a:pt x="1139" y="2239"/>
                    <a:pt x="1" y="3605"/>
                    <a:pt x="643" y="5620"/>
                  </a:cubicBezTo>
                  <a:cubicBezTo>
                    <a:pt x="1321" y="7799"/>
                    <a:pt x="2369" y="8632"/>
                    <a:pt x="2369" y="8632"/>
                  </a:cubicBezTo>
                  <a:lnTo>
                    <a:pt x="10620" y="7466"/>
                  </a:lnTo>
                  <a:cubicBezTo>
                    <a:pt x="10620" y="7466"/>
                    <a:pt x="11850" y="7757"/>
                    <a:pt x="13116" y="7757"/>
                  </a:cubicBezTo>
                  <a:cubicBezTo>
                    <a:pt x="14548" y="7757"/>
                    <a:pt x="16025" y="7384"/>
                    <a:pt x="15823" y="5799"/>
                  </a:cubicBezTo>
                  <a:cubicBezTo>
                    <a:pt x="15418" y="2810"/>
                    <a:pt x="12406" y="1739"/>
                    <a:pt x="12406" y="1739"/>
                  </a:cubicBezTo>
                  <a:cubicBezTo>
                    <a:pt x="13692" y="1215"/>
                    <a:pt x="13454" y="0"/>
                    <a:pt x="1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10225975" y="5468650"/>
              <a:ext cx="321475" cy="402175"/>
            </a:xfrm>
            <a:custGeom>
              <a:avLst/>
              <a:gdLst/>
              <a:ahLst/>
              <a:cxnLst/>
              <a:rect l="l" t="t" r="r" b="b"/>
              <a:pathLst>
                <a:path w="12859" h="16087" extrusionOk="0">
                  <a:moveTo>
                    <a:pt x="5776" y="0"/>
                  </a:moveTo>
                  <a:cubicBezTo>
                    <a:pt x="5517" y="0"/>
                    <a:pt x="5250" y="16"/>
                    <a:pt x="4977" y="48"/>
                  </a:cubicBezTo>
                  <a:cubicBezTo>
                    <a:pt x="1203" y="513"/>
                    <a:pt x="250" y="4501"/>
                    <a:pt x="1060" y="6645"/>
                  </a:cubicBezTo>
                  <a:cubicBezTo>
                    <a:pt x="1060" y="6645"/>
                    <a:pt x="1013" y="6638"/>
                    <a:pt x="939" y="6638"/>
                  </a:cubicBezTo>
                  <a:cubicBezTo>
                    <a:pt x="660" y="6638"/>
                    <a:pt x="1" y="6734"/>
                    <a:pt x="48" y="7657"/>
                  </a:cubicBezTo>
                  <a:cubicBezTo>
                    <a:pt x="119" y="8835"/>
                    <a:pt x="1358" y="9812"/>
                    <a:pt x="2453" y="9871"/>
                  </a:cubicBezTo>
                  <a:cubicBezTo>
                    <a:pt x="2453" y="9895"/>
                    <a:pt x="3346" y="11383"/>
                    <a:pt x="5453" y="11824"/>
                  </a:cubicBezTo>
                  <a:lnTo>
                    <a:pt x="5406" y="13419"/>
                  </a:lnTo>
                  <a:cubicBezTo>
                    <a:pt x="5406" y="13419"/>
                    <a:pt x="6144" y="15515"/>
                    <a:pt x="7751" y="16086"/>
                  </a:cubicBezTo>
                  <a:cubicBezTo>
                    <a:pt x="7751" y="16086"/>
                    <a:pt x="8585" y="15384"/>
                    <a:pt x="8620" y="13669"/>
                  </a:cubicBezTo>
                  <a:lnTo>
                    <a:pt x="8525" y="12121"/>
                  </a:lnTo>
                  <a:cubicBezTo>
                    <a:pt x="8525" y="12121"/>
                    <a:pt x="10359" y="11871"/>
                    <a:pt x="10823" y="10919"/>
                  </a:cubicBezTo>
                  <a:cubicBezTo>
                    <a:pt x="11287" y="9966"/>
                    <a:pt x="10966" y="9312"/>
                    <a:pt x="11085" y="8847"/>
                  </a:cubicBezTo>
                  <a:cubicBezTo>
                    <a:pt x="11204" y="8395"/>
                    <a:pt x="12859" y="5930"/>
                    <a:pt x="12061" y="4180"/>
                  </a:cubicBezTo>
                  <a:cubicBezTo>
                    <a:pt x="11310" y="2546"/>
                    <a:pt x="9095" y="0"/>
                    <a:pt x="5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9797350" y="6067250"/>
              <a:ext cx="213725" cy="147600"/>
            </a:xfrm>
            <a:custGeom>
              <a:avLst/>
              <a:gdLst/>
              <a:ahLst/>
              <a:cxnLst/>
              <a:rect l="l" t="t" r="r" b="b"/>
              <a:pathLst>
                <a:path w="8549" h="5904" extrusionOk="0">
                  <a:moveTo>
                    <a:pt x="7465" y="0"/>
                  </a:moveTo>
                  <a:lnTo>
                    <a:pt x="4036" y="1155"/>
                  </a:lnTo>
                  <a:cubicBezTo>
                    <a:pt x="4036" y="1155"/>
                    <a:pt x="3211" y="1071"/>
                    <a:pt x="2462" y="1071"/>
                  </a:cubicBezTo>
                  <a:cubicBezTo>
                    <a:pt x="1802" y="1071"/>
                    <a:pt x="1202" y="1136"/>
                    <a:pt x="1274" y="1381"/>
                  </a:cubicBezTo>
                  <a:cubicBezTo>
                    <a:pt x="1441" y="1905"/>
                    <a:pt x="2905" y="2167"/>
                    <a:pt x="2905" y="2167"/>
                  </a:cubicBezTo>
                  <a:lnTo>
                    <a:pt x="0" y="5418"/>
                  </a:lnTo>
                  <a:cubicBezTo>
                    <a:pt x="555" y="5761"/>
                    <a:pt x="1073" y="5903"/>
                    <a:pt x="1550" y="5903"/>
                  </a:cubicBezTo>
                  <a:cubicBezTo>
                    <a:pt x="3835" y="5903"/>
                    <a:pt x="5179" y="2643"/>
                    <a:pt x="5179" y="2643"/>
                  </a:cubicBezTo>
                  <a:lnTo>
                    <a:pt x="7751" y="2584"/>
                  </a:lnTo>
                  <a:cubicBezTo>
                    <a:pt x="8549" y="1631"/>
                    <a:pt x="7477" y="0"/>
                    <a:pt x="7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10865325" y="6047500"/>
              <a:ext cx="207500" cy="118550"/>
            </a:xfrm>
            <a:custGeom>
              <a:avLst/>
              <a:gdLst/>
              <a:ahLst/>
              <a:cxnLst/>
              <a:rect l="l" t="t" r="r" b="b"/>
              <a:pathLst>
                <a:path w="8300" h="4742" extrusionOk="0">
                  <a:moveTo>
                    <a:pt x="5054" y="0"/>
                  </a:moveTo>
                  <a:cubicBezTo>
                    <a:pt x="4421" y="0"/>
                    <a:pt x="2156" y="1076"/>
                    <a:pt x="2156" y="1076"/>
                  </a:cubicBezTo>
                  <a:lnTo>
                    <a:pt x="918" y="909"/>
                  </a:lnTo>
                  <a:cubicBezTo>
                    <a:pt x="918" y="909"/>
                    <a:pt x="37" y="1826"/>
                    <a:pt x="1" y="3100"/>
                  </a:cubicBezTo>
                  <a:lnTo>
                    <a:pt x="1811" y="3243"/>
                  </a:lnTo>
                  <a:cubicBezTo>
                    <a:pt x="1811" y="3243"/>
                    <a:pt x="3100" y="4741"/>
                    <a:pt x="5243" y="4741"/>
                  </a:cubicBezTo>
                  <a:cubicBezTo>
                    <a:pt x="6127" y="4741"/>
                    <a:pt x="7156" y="4486"/>
                    <a:pt x="8300" y="3767"/>
                  </a:cubicBezTo>
                  <a:lnTo>
                    <a:pt x="4061" y="1350"/>
                  </a:lnTo>
                  <a:cubicBezTo>
                    <a:pt x="4061" y="1350"/>
                    <a:pt x="5204" y="600"/>
                    <a:pt x="5216" y="100"/>
                  </a:cubicBezTo>
                  <a:cubicBezTo>
                    <a:pt x="5219" y="30"/>
                    <a:pt x="5159" y="0"/>
                    <a:pt x="50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a:off x="10392950" y="5888650"/>
              <a:ext cx="28000" cy="4200"/>
            </a:xfrm>
            <a:custGeom>
              <a:avLst/>
              <a:gdLst/>
              <a:ahLst/>
              <a:cxnLst/>
              <a:rect l="l" t="t" r="r" b="b"/>
              <a:pathLst>
                <a:path w="1120" h="168" extrusionOk="0">
                  <a:moveTo>
                    <a:pt x="36" y="1"/>
                  </a:moveTo>
                  <a:cubicBezTo>
                    <a:pt x="24" y="1"/>
                    <a:pt x="1" y="12"/>
                    <a:pt x="1" y="24"/>
                  </a:cubicBezTo>
                  <a:cubicBezTo>
                    <a:pt x="1" y="48"/>
                    <a:pt x="24" y="60"/>
                    <a:pt x="36" y="60"/>
                  </a:cubicBezTo>
                  <a:cubicBezTo>
                    <a:pt x="382" y="132"/>
                    <a:pt x="679" y="167"/>
                    <a:pt x="953" y="167"/>
                  </a:cubicBezTo>
                  <a:cubicBezTo>
                    <a:pt x="1013" y="167"/>
                    <a:pt x="1060" y="167"/>
                    <a:pt x="1096" y="143"/>
                  </a:cubicBezTo>
                  <a:cubicBezTo>
                    <a:pt x="1108" y="143"/>
                    <a:pt x="1120" y="132"/>
                    <a:pt x="1120" y="120"/>
                  </a:cubicBezTo>
                  <a:cubicBezTo>
                    <a:pt x="1120" y="96"/>
                    <a:pt x="1108" y="84"/>
                    <a:pt x="1096" y="84"/>
                  </a:cubicBezTo>
                  <a:cubicBezTo>
                    <a:pt x="1026" y="89"/>
                    <a:pt x="956" y="91"/>
                    <a:pt x="886" y="91"/>
                  </a:cubicBezTo>
                  <a:cubicBezTo>
                    <a:pt x="617" y="91"/>
                    <a:pt x="338" y="57"/>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a:off x="10172700" y="5460075"/>
              <a:ext cx="317900" cy="190775"/>
            </a:xfrm>
            <a:custGeom>
              <a:avLst/>
              <a:gdLst/>
              <a:ahLst/>
              <a:cxnLst/>
              <a:rect l="l" t="t" r="r" b="b"/>
              <a:pathLst>
                <a:path w="12716" h="7631" extrusionOk="0">
                  <a:moveTo>
                    <a:pt x="7982" y="1"/>
                  </a:moveTo>
                  <a:cubicBezTo>
                    <a:pt x="7246" y="1"/>
                    <a:pt x="6411" y="108"/>
                    <a:pt x="5465" y="368"/>
                  </a:cubicBezTo>
                  <a:cubicBezTo>
                    <a:pt x="0" y="1904"/>
                    <a:pt x="3203" y="7011"/>
                    <a:pt x="3203" y="7011"/>
                  </a:cubicBezTo>
                  <a:cubicBezTo>
                    <a:pt x="3203" y="7011"/>
                    <a:pt x="3917" y="7130"/>
                    <a:pt x="4262" y="7630"/>
                  </a:cubicBezTo>
                  <a:cubicBezTo>
                    <a:pt x="4262" y="7630"/>
                    <a:pt x="5655" y="6976"/>
                    <a:pt x="5691" y="4773"/>
                  </a:cubicBezTo>
                  <a:cubicBezTo>
                    <a:pt x="5691" y="4773"/>
                    <a:pt x="8870" y="4761"/>
                    <a:pt x="10799" y="2368"/>
                  </a:cubicBezTo>
                  <a:lnTo>
                    <a:pt x="10799" y="2368"/>
                  </a:lnTo>
                  <a:cubicBezTo>
                    <a:pt x="10799" y="2368"/>
                    <a:pt x="10692" y="3582"/>
                    <a:pt x="9513" y="4166"/>
                  </a:cubicBezTo>
                  <a:cubicBezTo>
                    <a:pt x="9513" y="4166"/>
                    <a:pt x="9965" y="4270"/>
                    <a:pt x="10530" y="4270"/>
                  </a:cubicBezTo>
                  <a:cubicBezTo>
                    <a:pt x="11468" y="4270"/>
                    <a:pt x="12716" y="3982"/>
                    <a:pt x="12716" y="2451"/>
                  </a:cubicBezTo>
                  <a:cubicBezTo>
                    <a:pt x="12716" y="2451"/>
                    <a:pt x="11495" y="1"/>
                    <a:pt x="7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10342350" y="5576750"/>
              <a:ext cx="89200" cy="30700"/>
            </a:xfrm>
            <a:custGeom>
              <a:avLst/>
              <a:gdLst/>
              <a:ahLst/>
              <a:cxnLst/>
              <a:rect l="l" t="t" r="r" b="b"/>
              <a:pathLst>
                <a:path w="3568" h="1228" extrusionOk="0">
                  <a:moveTo>
                    <a:pt x="2384" y="1"/>
                  </a:moveTo>
                  <a:cubicBezTo>
                    <a:pt x="1737" y="1"/>
                    <a:pt x="869" y="213"/>
                    <a:pt x="1" y="1011"/>
                  </a:cubicBezTo>
                  <a:cubicBezTo>
                    <a:pt x="1" y="1011"/>
                    <a:pt x="412" y="851"/>
                    <a:pt x="1019" y="851"/>
                  </a:cubicBezTo>
                  <a:cubicBezTo>
                    <a:pt x="1392" y="851"/>
                    <a:pt x="1839" y="911"/>
                    <a:pt x="2310" y="1106"/>
                  </a:cubicBezTo>
                  <a:cubicBezTo>
                    <a:pt x="2523" y="1192"/>
                    <a:pt x="2700" y="1228"/>
                    <a:pt x="2847" y="1228"/>
                  </a:cubicBezTo>
                  <a:cubicBezTo>
                    <a:pt x="3559" y="1228"/>
                    <a:pt x="3568" y="385"/>
                    <a:pt x="3430" y="237"/>
                  </a:cubicBezTo>
                  <a:cubicBezTo>
                    <a:pt x="3352" y="165"/>
                    <a:pt x="2953" y="1"/>
                    <a:pt x="2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10473425" y="5589725"/>
              <a:ext cx="53200" cy="43550"/>
            </a:xfrm>
            <a:custGeom>
              <a:avLst/>
              <a:gdLst/>
              <a:ahLst/>
              <a:cxnLst/>
              <a:rect l="l" t="t" r="r" b="b"/>
              <a:pathLst>
                <a:path w="2128" h="1742" extrusionOk="0">
                  <a:moveTo>
                    <a:pt x="468" y="1"/>
                  </a:moveTo>
                  <a:cubicBezTo>
                    <a:pt x="105" y="1"/>
                    <a:pt x="1" y="471"/>
                    <a:pt x="92" y="790"/>
                  </a:cubicBezTo>
                  <a:cubicBezTo>
                    <a:pt x="175" y="1135"/>
                    <a:pt x="627" y="956"/>
                    <a:pt x="1211" y="1087"/>
                  </a:cubicBezTo>
                  <a:cubicBezTo>
                    <a:pt x="1782" y="1230"/>
                    <a:pt x="1806" y="1742"/>
                    <a:pt x="1806" y="1742"/>
                  </a:cubicBezTo>
                  <a:cubicBezTo>
                    <a:pt x="2128" y="480"/>
                    <a:pt x="937" y="51"/>
                    <a:pt x="520" y="4"/>
                  </a:cubicBezTo>
                  <a:cubicBezTo>
                    <a:pt x="502" y="2"/>
                    <a:pt x="485" y="1"/>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10466775" y="5631600"/>
              <a:ext cx="45575" cy="51350"/>
            </a:xfrm>
            <a:custGeom>
              <a:avLst/>
              <a:gdLst/>
              <a:ahLst/>
              <a:cxnLst/>
              <a:rect l="l" t="t" r="r" b="b"/>
              <a:pathLst>
                <a:path w="1823" h="2054" extrusionOk="0">
                  <a:moveTo>
                    <a:pt x="884" y="0"/>
                  </a:moveTo>
                  <a:cubicBezTo>
                    <a:pt x="380" y="0"/>
                    <a:pt x="12" y="710"/>
                    <a:pt x="12" y="710"/>
                  </a:cubicBezTo>
                  <a:cubicBezTo>
                    <a:pt x="12" y="710"/>
                    <a:pt x="12" y="1520"/>
                    <a:pt x="0" y="1817"/>
                  </a:cubicBezTo>
                  <a:cubicBezTo>
                    <a:pt x="0" y="1817"/>
                    <a:pt x="278" y="2053"/>
                    <a:pt x="631" y="2053"/>
                  </a:cubicBezTo>
                  <a:cubicBezTo>
                    <a:pt x="931" y="2053"/>
                    <a:pt x="1287" y="1881"/>
                    <a:pt x="1572" y="1246"/>
                  </a:cubicBezTo>
                  <a:cubicBezTo>
                    <a:pt x="1572" y="1246"/>
                    <a:pt x="1822" y="472"/>
                    <a:pt x="1191" y="91"/>
                  </a:cubicBezTo>
                  <a:cubicBezTo>
                    <a:pt x="1085" y="27"/>
                    <a:pt x="982" y="0"/>
                    <a:pt x="8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9"/>
            <p:cNvSpPr/>
            <p:nvPr/>
          </p:nvSpPr>
          <p:spPr>
            <a:xfrm>
              <a:off x="10466775" y="5634750"/>
              <a:ext cx="28000" cy="47350"/>
            </a:xfrm>
            <a:custGeom>
              <a:avLst/>
              <a:gdLst/>
              <a:ahLst/>
              <a:cxnLst/>
              <a:rect l="l" t="t" r="r" b="b"/>
              <a:pathLst>
                <a:path w="1120" h="1894" extrusionOk="0">
                  <a:moveTo>
                    <a:pt x="500" y="1"/>
                  </a:moveTo>
                  <a:cubicBezTo>
                    <a:pt x="203" y="215"/>
                    <a:pt x="12" y="584"/>
                    <a:pt x="12" y="584"/>
                  </a:cubicBezTo>
                  <a:cubicBezTo>
                    <a:pt x="12" y="584"/>
                    <a:pt x="12" y="1394"/>
                    <a:pt x="0" y="1691"/>
                  </a:cubicBezTo>
                  <a:cubicBezTo>
                    <a:pt x="0" y="1691"/>
                    <a:pt x="143" y="1822"/>
                    <a:pt x="381" y="1894"/>
                  </a:cubicBezTo>
                  <a:cubicBezTo>
                    <a:pt x="798" y="1775"/>
                    <a:pt x="1120" y="1394"/>
                    <a:pt x="1120" y="929"/>
                  </a:cubicBezTo>
                  <a:cubicBezTo>
                    <a:pt x="1120" y="513"/>
                    <a:pt x="858" y="155"/>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9"/>
            <p:cNvSpPr/>
            <p:nvPr/>
          </p:nvSpPr>
          <p:spPr>
            <a:xfrm>
              <a:off x="10342350" y="5615050"/>
              <a:ext cx="67600" cy="54975"/>
            </a:xfrm>
            <a:custGeom>
              <a:avLst/>
              <a:gdLst/>
              <a:ahLst/>
              <a:cxnLst/>
              <a:rect l="l" t="t" r="r" b="b"/>
              <a:pathLst>
                <a:path w="2704" h="2199" extrusionOk="0">
                  <a:moveTo>
                    <a:pt x="1130" y="0"/>
                  </a:moveTo>
                  <a:cubicBezTo>
                    <a:pt x="675" y="0"/>
                    <a:pt x="224" y="268"/>
                    <a:pt x="1" y="896"/>
                  </a:cubicBezTo>
                  <a:cubicBezTo>
                    <a:pt x="1" y="896"/>
                    <a:pt x="48" y="1705"/>
                    <a:pt x="1072" y="2074"/>
                  </a:cubicBezTo>
                  <a:cubicBezTo>
                    <a:pt x="1303" y="2164"/>
                    <a:pt x="1512" y="2199"/>
                    <a:pt x="1697" y="2199"/>
                  </a:cubicBezTo>
                  <a:cubicBezTo>
                    <a:pt x="2349" y="2199"/>
                    <a:pt x="2703" y="1765"/>
                    <a:pt x="2703" y="1765"/>
                  </a:cubicBezTo>
                  <a:cubicBezTo>
                    <a:pt x="2703" y="1765"/>
                    <a:pt x="2620" y="967"/>
                    <a:pt x="2025" y="372"/>
                  </a:cubicBezTo>
                  <a:cubicBezTo>
                    <a:pt x="1778" y="135"/>
                    <a:pt x="1453"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10342350" y="5615400"/>
              <a:ext cx="47050" cy="50025"/>
            </a:xfrm>
            <a:custGeom>
              <a:avLst/>
              <a:gdLst/>
              <a:ahLst/>
              <a:cxnLst/>
              <a:rect l="l" t="t" r="r" b="b"/>
              <a:pathLst>
                <a:path w="1882" h="2001" extrusionOk="0">
                  <a:moveTo>
                    <a:pt x="1001" y="1"/>
                  </a:moveTo>
                  <a:cubicBezTo>
                    <a:pt x="596" y="48"/>
                    <a:pt x="215" y="334"/>
                    <a:pt x="1" y="894"/>
                  </a:cubicBezTo>
                  <a:cubicBezTo>
                    <a:pt x="1" y="894"/>
                    <a:pt x="48" y="1584"/>
                    <a:pt x="882" y="2001"/>
                  </a:cubicBezTo>
                  <a:cubicBezTo>
                    <a:pt x="1429" y="1989"/>
                    <a:pt x="1882" y="1537"/>
                    <a:pt x="1882" y="989"/>
                  </a:cubicBezTo>
                  <a:cubicBezTo>
                    <a:pt x="1882" y="477"/>
                    <a:pt x="1489" y="60"/>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9968200" y="5786550"/>
              <a:ext cx="930200" cy="573675"/>
            </a:xfrm>
            <a:custGeom>
              <a:avLst/>
              <a:gdLst/>
              <a:ahLst/>
              <a:cxnLst/>
              <a:rect l="l" t="t" r="r" b="b"/>
              <a:pathLst>
                <a:path w="37208" h="22947" extrusionOk="0">
                  <a:moveTo>
                    <a:pt x="15359" y="1"/>
                  </a:moveTo>
                  <a:lnTo>
                    <a:pt x="15348" y="632"/>
                  </a:lnTo>
                  <a:cubicBezTo>
                    <a:pt x="15348" y="632"/>
                    <a:pt x="12216" y="751"/>
                    <a:pt x="10823" y="1477"/>
                  </a:cubicBezTo>
                  <a:cubicBezTo>
                    <a:pt x="9418" y="2203"/>
                    <a:pt x="5858" y="8895"/>
                    <a:pt x="5858" y="8895"/>
                  </a:cubicBezTo>
                  <a:cubicBezTo>
                    <a:pt x="5858" y="8895"/>
                    <a:pt x="5816" y="8885"/>
                    <a:pt x="5758" y="8885"/>
                  </a:cubicBezTo>
                  <a:cubicBezTo>
                    <a:pt x="5670" y="8885"/>
                    <a:pt x="5544" y="8907"/>
                    <a:pt x="5465" y="9014"/>
                  </a:cubicBezTo>
                  <a:cubicBezTo>
                    <a:pt x="5346" y="9192"/>
                    <a:pt x="5477" y="9347"/>
                    <a:pt x="5477" y="9347"/>
                  </a:cubicBezTo>
                  <a:cubicBezTo>
                    <a:pt x="5477" y="9347"/>
                    <a:pt x="1858" y="10335"/>
                    <a:pt x="0" y="11228"/>
                  </a:cubicBezTo>
                  <a:cubicBezTo>
                    <a:pt x="0" y="11228"/>
                    <a:pt x="643" y="12502"/>
                    <a:pt x="643" y="14014"/>
                  </a:cubicBezTo>
                  <a:cubicBezTo>
                    <a:pt x="643" y="14014"/>
                    <a:pt x="6608" y="13657"/>
                    <a:pt x="7609" y="13002"/>
                  </a:cubicBezTo>
                  <a:cubicBezTo>
                    <a:pt x="8597" y="12347"/>
                    <a:pt x="12550" y="7418"/>
                    <a:pt x="12550" y="7418"/>
                  </a:cubicBezTo>
                  <a:cubicBezTo>
                    <a:pt x="12550" y="7418"/>
                    <a:pt x="13538" y="13062"/>
                    <a:pt x="13443" y="14098"/>
                  </a:cubicBezTo>
                  <a:cubicBezTo>
                    <a:pt x="13335" y="15145"/>
                    <a:pt x="12204" y="18729"/>
                    <a:pt x="11954" y="20920"/>
                  </a:cubicBezTo>
                  <a:cubicBezTo>
                    <a:pt x="11954" y="20920"/>
                    <a:pt x="14730" y="22946"/>
                    <a:pt x="19761" y="22946"/>
                  </a:cubicBezTo>
                  <a:cubicBezTo>
                    <a:pt x="21735" y="22946"/>
                    <a:pt x="24057" y="22634"/>
                    <a:pt x="26694" y="21765"/>
                  </a:cubicBezTo>
                  <a:cubicBezTo>
                    <a:pt x="26694" y="21765"/>
                    <a:pt x="25611" y="13145"/>
                    <a:pt x="24277" y="10002"/>
                  </a:cubicBezTo>
                  <a:lnTo>
                    <a:pt x="24277" y="10002"/>
                  </a:lnTo>
                  <a:cubicBezTo>
                    <a:pt x="24278" y="10003"/>
                    <a:pt x="26968" y="13014"/>
                    <a:pt x="28337" y="13514"/>
                  </a:cubicBezTo>
                  <a:cubicBezTo>
                    <a:pt x="29707" y="14026"/>
                    <a:pt x="36148" y="14193"/>
                    <a:pt x="36148" y="14193"/>
                  </a:cubicBezTo>
                  <a:cubicBezTo>
                    <a:pt x="36148" y="14193"/>
                    <a:pt x="36445" y="12252"/>
                    <a:pt x="37207" y="11228"/>
                  </a:cubicBezTo>
                  <a:cubicBezTo>
                    <a:pt x="37207" y="11228"/>
                    <a:pt x="32624" y="9811"/>
                    <a:pt x="30945" y="9692"/>
                  </a:cubicBezTo>
                  <a:cubicBezTo>
                    <a:pt x="30945" y="9692"/>
                    <a:pt x="30861" y="9407"/>
                    <a:pt x="30730" y="9347"/>
                  </a:cubicBezTo>
                  <a:cubicBezTo>
                    <a:pt x="30680" y="9324"/>
                    <a:pt x="30579" y="9317"/>
                    <a:pt x="30473" y="9317"/>
                  </a:cubicBezTo>
                  <a:cubicBezTo>
                    <a:pt x="30304" y="9317"/>
                    <a:pt x="30123" y="9335"/>
                    <a:pt x="30123" y="9335"/>
                  </a:cubicBezTo>
                  <a:cubicBezTo>
                    <a:pt x="30123" y="9335"/>
                    <a:pt x="24099" y="1775"/>
                    <a:pt x="22991" y="1179"/>
                  </a:cubicBezTo>
                  <a:cubicBezTo>
                    <a:pt x="22396" y="856"/>
                    <a:pt x="21403" y="782"/>
                    <a:pt x="20621" y="782"/>
                  </a:cubicBezTo>
                  <a:cubicBezTo>
                    <a:pt x="19964" y="782"/>
                    <a:pt x="19455" y="834"/>
                    <a:pt x="19455" y="834"/>
                  </a:cubicBezTo>
                  <a:lnTo>
                    <a:pt x="19348" y="227"/>
                  </a:lnTo>
                  <a:lnTo>
                    <a:pt x="18562" y="620"/>
                  </a:lnTo>
                  <a:lnTo>
                    <a:pt x="18134" y="2727"/>
                  </a:lnTo>
                  <a:lnTo>
                    <a:pt x="17348" y="822"/>
                  </a:lnTo>
                  <a:lnTo>
                    <a:pt x="153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10852225" y="6060400"/>
              <a:ext cx="45875" cy="80100"/>
            </a:xfrm>
            <a:custGeom>
              <a:avLst/>
              <a:gdLst/>
              <a:ahLst/>
              <a:cxnLst/>
              <a:rect l="l" t="t" r="r" b="b"/>
              <a:pathLst>
                <a:path w="1835" h="3204" extrusionOk="0">
                  <a:moveTo>
                    <a:pt x="1037" y="0"/>
                  </a:moveTo>
                  <a:cubicBezTo>
                    <a:pt x="644" y="560"/>
                    <a:pt x="132" y="1572"/>
                    <a:pt x="1" y="3179"/>
                  </a:cubicBezTo>
                  <a:cubicBezTo>
                    <a:pt x="477" y="3191"/>
                    <a:pt x="775" y="3203"/>
                    <a:pt x="775" y="3203"/>
                  </a:cubicBezTo>
                  <a:cubicBezTo>
                    <a:pt x="775" y="3203"/>
                    <a:pt x="1084" y="1274"/>
                    <a:pt x="1835" y="239"/>
                  </a:cubicBezTo>
                  <a:cubicBezTo>
                    <a:pt x="1835" y="239"/>
                    <a:pt x="1513" y="155"/>
                    <a:pt x="1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9968200" y="6060100"/>
              <a:ext cx="34250" cy="76225"/>
            </a:xfrm>
            <a:custGeom>
              <a:avLst/>
              <a:gdLst/>
              <a:ahLst/>
              <a:cxnLst/>
              <a:rect l="l" t="t" r="r" b="b"/>
              <a:pathLst>
                <a:path w="1370" h="3049" extrusionOk="0">
                  <a:moveTo>
                    <a:pt x="608" y="1"/>
                  </a:moveTo>
                  <a:cubicBezTo>
                    <a:pt x="381" y="96"/>
                    <a:pt x="191" y="179"/>
                    <a:pt x="0" y="274"/>
                  </a:cubicBezTo>
                  <a:cubicBezTo>
                    <a:pt x="0" y="274"/>
                    <a:pt x="643" y="1548"/>
                    <a:pt x="643" y="3049"/>
                  </a:cubicBezTo>
                  <a:cubicBezTo>
                    <a:pt x="643" y="3049"/>
                    <a:pt x="893" y="3037"/>
                    <a:pt x="1310" y="3013"/>
                  </a:cubicBezTo>
                  <a:cubicBezTo>
                    <a:pt x="1370" y="1584"/>
                    <a:pt x="893" y="524"/>
                    <a:pt x="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10352175" y="5786250"/>
              <a:ext cx="102725" cy="93975"/>
            </a:xfrm>
            <a:custGeom>
              <a:avLst/>
              <a:gdLst/>
              <a:ahLst/>
              <a:cxnLst/>
              <a:rect l="l" t="t" r="r" b="b"/>
              <a:pathLst>
                <a:path w="4109" h="3759" extrusionOk="0">
                  <a:moveTo>
                    <a:pt x="24" y="1"/>
                  </a:moveTo>
                  <a:lnTo>
                    <a:pt x="12" y="632"/>
                  </a:lnTo>
                  <a:lnTo>
                    <a:pt x="0" y="632"/>
                  </a:lnTo>
                  <a:lnTo>
                    <a:pt x="1667" y="1346"/>
                  </a:lnTo>
                  <a:cubicBezTo>
                    <a:pt x="1667" y="1346"/>
                    <a:pt x="2525" y="3454"/>
                    <a:pt x="2822" y="3739"/>
                  </a:cubicBezTo>
                  <a:cubicBezTo>
                    <a:pt x="2836" y="3752"/>
                    <a:pt x="2850" y="3759"/>
                    <a:pt x="2864" y="3759"/>
                  </a:cubicBezTo>
                  <a:cubicBezTo>
                    <a:pt x="3163" y="3759"/>
                    <a:pt x="3596" y="1049"/>
                    <a:pt x="3596" y="1049"/>
                  </a:cubicBezTo>
                  <a:lnTo>
                    <a:pt x="4108" y="787"/>
                  </a:lnTo>
                  <a:lnTo>
                    <a:pt x="4013" y="191"/>
                  </a:lnTo>
                  <a:lnTo>
                    <a:pt x="3227" y="584"/>
                  </a:lnTo>
                  <a:lnTo>
                    <a:pt x="2810" y="2692"/>
                  </a:lnTo>
                  <a:lnTo>
                    <a:pt x="2025" y="787"/>
                  </a:lnTo>
                  <a:lnTo>
                    <a:pt x="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10267050" y="6290475"/>
              <a:ext cx="368525" cy="68850"/>
            </a:xfrm>
            <a:custGeom>
              <a:avLst/>
              <a:gdLst/>
              <a:ahLst/>
              <a:cxnLst/>
              <a:rect l="l" t="t" r="r" b="b"/>
              <a:pathLst>
                <a:path w="14741" h="2754" extrusionOk="0">
                  <a:moveTo>
                    <a:pt x="96" y="1"/>
                  </a:moveTo>
                  <a:cubicBezTo>
                    <a:pt x="60" y="251"/>
                    <a:pt x="24" y="501"/>
                    <a:pt x="0" y="727"/>
                  </a:cubicBezTo>
                  <a:cubicBezTo>
                    <a:pt x="0" y="727"/>
                    <a:pt x="2776" y="2754"/>
                    <a:pt x="7807" y="2754"/>
                  </a:cubicBezTo>
                  <a:cubicBezTo>
                    <a:pt x="9781" y="2754"/>
                    <a:pt x="12103" y="2442"/>
                    <a:pt x="14740" y="1573"/>
                  </a:cubicBezTo>
                  <a:cubicBezTo>
                    <a:pt x="14740" y="1573"/>
                    <a:pt x="14705" y="1263"/>
                    <a:pt x="14621" y="727"/>
                  </a:cubicBezTo>
                  <a:cubicBezTo>
                    <a:pt x="12332" y="1662"/>
                    <a:pt x="10156" y="2000"/>
                    <a:pt x="8208" y="2000"/>
                  </a:cubicBezTo>
                  <a:cubicBezTo>
                    <a:pt x="4228" y="2000"/>
                    <a:pt x="1199" y="592"/>
                    <a:pt x="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9805075" y="6168225"/>
              <a:ext cx="40525" cy="39550"/>
            </a:xfrm>
            <a:custGeom>
              <a:avLst/>
              <a:gdLst/>
              <a:ahLst/>
              <a:cxnLst/>
              <a:rect l="l" t="t" r="r" b="b"/>
              <a:pathLst>
                <a:path w="1621" h="1582" extrusionOk="0">
                  <a:moveTo>
                    <a:pt x="1589" y="0"/>
                  </a:moveTo>
                  <a:cubicBezTo>
                    <a:pt x="1581" y="0"/>
                    <a:pt x="1572" y="3"/>
                    <a:pt x="1561" y="9"/>
                  </a:cubicBezTo>
                  <a:lnTo>
                    <a:pt x="1465" y="117"/>
                  </a:lnTo>
                  <a:lnTo>
                    <a:pt x="1418" y="152"/>
                  </a:lnTo>
                  <a:lnTo>
                    <a:pt x="1096" y="486"/>
                  </a:lnTo>
                  <a:cubicBezTo>
                    <a:pt x="834" y="736"/>
                    <a:pt x="596" y="950"/>
                    <a:pt x="370" y="1188"/>
                  </a:cubicBezTo>
                  <a:lnTo>
                    <a:pt x="275" y="1283"/>
                  </a:lnTo>
                  <a:lnTo>
                    <a:pt x="132" y="1426"/>
                  </a:lnTo>
                  <a:lnTo>
                    <a:pt x="108" y="1450"/>
                  </a:lnTo>
                  <a:lnTo>
                    <a:pt x="37" y="1521"/>
                  </a:lnTo>
                  <a:cubicBezTo>
                    <a:pt x="25" y="1545"/>
                    <a:pt x="1" y="1557"/>
                    <a:pt x="25" y="1569"/>
                  </a:cubicBezTo>
                  <a:cubicBezTo>
                    <a:pt x="37" y="1581"/>
                    <a:pt x="37" y="1581"/>
                    <a:pt x="48" y="1581"/>
                  </a:cubicBezTo>
                  <a:cubicBezTo>
                    <a:pt x="96" y="1569"/>
                    <a:pt x="120" y="1521"/>
                    <a:pt x="167" y="1486"/>
                  </a:cubicBezTo>
                  <a:cubicBezTo>
                    <a:pt x="167" y="1462"/>
                    <a:pt x="179" y="1450"/>
                    <a:pt x="179" y="1450"/>
                  </a:cubicBezTo>
                  <a:lnTo>
                    <a:pt x="322" y="1319"/>
                  </a:lnTo>
                  <a:lnTo>
                    <a:pt x="418" y="1212"/>
                  </a:lnTo>
                  <a:cubicBezTo>
                    <a:pt x="644" y="974"/>
                    <a:pt x="882" y="748"/>
                    <a:pt x="1132" y="509"/>
                  </a:cubicBezTo>
                  <a:lnTo>
                    <a:pt x="1465" y="188"/>
                  </a:lnTo>
                  <a:lnTo>
                    <a:pt x="1513" y="140"/>
                  </a:lnTo>
                  <a:cubicBezTo>
                    <a:pt x="1525" y="105"/>
                    <a:pt x="1549" y="93"/>
                    <a:pt x="1584" y="69"/>
                  </a:cubicBezTo>
                  <a:cubicBezTo>
                    <a:pt x="1596" y="69"/>
                    <a:pt x="1608" y="69"/>
                    <a:pt x="1608" y="57"/>
                  </a:cubicBezTo>
                  <a:cubicBezTo>
                    <a:pt x="1620" y="33"/>
                    <a:pt x="1620" y="21"/>
                    <a:pt x="1608" y="9"/>
                  </a:cubicBezTo>
                  <a:cubicBezTo>
                    <a:pt x="1602" y="3"/>
                    <a:pt x="1596" y="0"/>
                    <a:pt x="1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9819675" y="6174750"/>
              <a:ext cx="39600" cy="38375"/>
            </a:xfrm>
            <a:custGeom>
              <a:avLst/>
              <a:gdLst/>
              <a:ahLst/>
              <a:cxnLst/>
              <a:rect l="l" t="t" r="r" b="b"/>
              <a:pathLst>
                <a:path w="1584" h="1535" extrusionOk="0">
                  <a:moveTo>
                    <a:pt x="1548" y="1"/>
                  </a:moveTo>
                  <a:cubicBezTo>
                    <a:pt x="1534" y="1"/>
                    <a:pt x="1511" y="23"/>
                    <a:pt x="1477" y="58"/>
                  </a:cubicBezTo>
                  <a:cubicBezTo>
                    <a:pt x="1429" y="94"/>
                    <a:pt x="1405" y="129"/>
                    <a:pt x="1358" y="165"/>
                  </a:cubicBezTo>
                  <a:cubicBezTo>
                    <a:pt x="1262" y="237"/>
                    <a:pt x="1191" y="320"/>
                    <a:pt x="1107" y="403"/>
                  </a:cubicBezTo>
                  <a:lnTo>
                    <a:pt x="1024" y="463"/>
                  </a:lnTo>
                  <a:cubicBezTo>
                    <a:pt x="846" y="641"/>
                    <a:pt x="667" y="808"/>
                    <a:pt x="524" y="963"/>
                  </a:cubicBezTo>
                  <a:cubicBezTo>
                    <a:pt x="465" y="1010"/>
                    <a:pt x="417" y="1070"/>
                    <a:pt x="369" y="1118"/>
                  </a:cubicBezTo>
                  <a:cubicBezTo>
                    <a:pt x="274" y="1237"/>
                    <a:pt x="155" y="1368"/>
                    <a:pt x="12" y="1475"/>
                  </a:cubicBezTo>
                  <a:cubicBezTo>
                    <a:pt x="0" y="1487"/>
                    <a:pt x="0" y="1499"/>
                    <a:pt x="12" y="1522"/>
                  </a:cubicBezTo>
                  <a:cubicBezTo>
                    <a:pt x="36" y="1534"/>
                    <a:pt x="36" y="1534"/>
                    <a:pt x="48" y="1534"/>
                  </a:cubicBezTo>
                  <a:cubicBezTo>
                    <a:pt x="60" y="1534"/>
                    <a:pt x="60" y="1534"/>
                    <a:pt x="48" y="1499"/>
                  </a:cubicBezTo>
                  <a:cubicBezTo>
                    <a:pt x="179" y="1403"/>
                    <a:pt x="298" y="1260"/>
                    <a:pt x="417" y="1141"/>
                  </a:cubicBezTo>
                  <a:cubicBezTo>
                    <a:pt x="476" y="1106"/>
                    <a:pt x="524" y="1034"/>
                    <a:pt x="572" y="999"/>
                  </a:cubicBezTo>
                  <a:cubicBezTo>
                    <a:pt x="715" y="844"/>
                    <a:pt x="881" y="689"/>
                    <a:pt x="1072" y="510"/>
                  </a:cubicBezTo>
                  <a:lnTo>
                    <a:pt x="1143" y="439"/>
                  </a:lnTo>
                  <a:cubicBezTo>
                    <a:pt x="1238" y="368"/>
                    <a:pt x="1310" y="284"/>
                    <a:pt x="1405" y="213"/>
                  </a:cubicBezTo>
                  <a:cubicBezTo>
                    <a:pt x="1441" y="177"/>
                    <a:pt x="1477" y="129"/>
                    <a:pt x="1524" y="106"/>
                  </a:cubicBezTo>
                  <a:lnTo>
                    <a:pt x="1548" y="70"/>
                  </a:lnTo>
                  <a:lnTo>
                    <a:pt x="1560" y="58"/>
                  </a:lnTo>
                  <a:cubicBezTo>
                    <a:pt x="1584" y="46"/>
                    <a:pt x="1560" y="10"/>
                    <a:pt x="1560" y="10"/>
                  </a:cubicBezTo>
                  <a:cubicBezTo>
                    <a:pt x="1557" y="4"/>
                    <a:pt x="1553" y="1"/>
                    <a:pt x="1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9842875" y="6177075"/>
              <a:ext cx="36950" cy="37225"/>
            </a:xfrm>
            <a:custGeom>
              <a:avLst/>
              <a:gdLst/>
              <a:ahLst/>
              <a:cxnLst/>
              <a:rect l="l" t="t" r="r" b="b"/>
              <a:pathLst>
                <a:path w="1478" h="1489" extrusionOk="0">
                  <a:moveTo>
                    <a:pt x="1453" y="1"/>
                  </a:moveTo>
                  <a:cubicBezTo>
                    <a:pt x="1430" y="1"/>
                    <a:pt x="1394" y="24"/>
                    <a:pt x="1370" y="60"/>
                  </a:cubicBezTo>
                  <a:lnTo>
                    <a:pt x="1346" y="72"/>
                  </a:lnTo>
                  <a:cubicBezTo>
                    <a:pt x="1275" y="144"/>
                    <a:pt x="1192" y="215"/>
                    <a:pt x="1108" y="298"/>
                  </a:cubicBezTo>
                  <a:cubicBezTo>
                    <a:pt x="894" y="513"/>
                    <a:pt x="608" y="751"/>
                    <a:pt x="370" y="1025"/>
                  </a:cubicBezTo>
                  <a:lnTo>
                    <a:pt x="96" y="1287"/>
                  </a:lnTo>
                  <a:cubicBezTo>
                    <a:pt x="60" y="1334"/>
                    <a:pt x="60" y="1334"/>
                    <a:pt x="1" y="1429"/>
                  </a:cubicBezTo>
                  <a:lnTo>
                    <a:pt x="1" y="1441"/>
                  </a:lnTo>
                  <a:cubicBezTo>
                    <a:pt x="1" y="1453"/>
                    <a:pt x="1" y="1465"/>
                    <a:pt x="13" y="1489"/>
                  </a:cubicBezTo>
                  <a:lnTo>
                    <a:pt x="25" y="1489"/>
                  </a:lnTo>
                  <a:cubicBezTo>
                    <a:pt x="25" y="1489"/>
                    <a:pt x="37" y="1489"/>
                    <a:pt x="37" y="1453"/>
                  </a:cubicBezTo>
                  <a:lnTo>
                    <a:pt x="37" y="1441"/>
                  </a:lnTo>
                  <a:cubicBezTo>
                    <a:pt x="96" y="1358"/>
                    <a:pt x="96" y="1358"/>
                    <a:pt x="144" y="1322"/>
                  </a:cubicBezTo>
                  <a:cubicBezTo>
                    <a:pt x="191" y="1287"/>
                    <a:pt x="251" y="1215"/>
                    <a:pt x="406" y="1048"/>
                  </a:cubicBezTo>
                  <a:cubicBezTo>
                    <a:pt x="644" y="798"/>
                    <a:pt x="918" y="548"/>
                    <a:pt x="1156" y="334"/>
                  </a:cubicBezTo>
                  <a:cubicBezTo>
                    <a:pt x="1227" y="263"/>
                    <a:pt x="1322" y="191"/>
                    <a:pt x="1394" y="120"/>
                  </a:cubicBezTo>
                  <a:lnTo>
                    <a:pt x="1406" y="96"/>
                  </a:lnTo>
                  <a:cubicBezTo>
                    <a:pt x="1406" y="84"/>
                    <a:pt x="1442" y="60"/>
                    <a:pt x="1453" y="60"/>
                  </a:cubicBezTo>
                  <a:cubicBezTo>
                    <a:pt x="1465" y="60"/>
                    <a:pt x="1477" y="36"/>
                    <a:pt x="1477" y="24"/>
                  </a:cubicBezTo>
                  <a:cubicBezTo>
                    <a:pt x="1477" y="13"/>
                    <a:pt x="1465"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10124475" y="6024075"/>
              <a:ext cx="24425" cy="22650"/>
            </a:xfrm>
            <a:custGeom>
              <a:avLst/>
              <a:gdLst/>
              <a:ahLst/>
              <a:cxnLst/>
              <a:rect l="l" t="t" r="r" b="b"/>
              <a:pathLst>
                <a:path w="977" h="906" extrusionOk="0">
                  <a:moveTo>
                    <a:pt x="24" y="1"/>
                  </a:moveTo>
                  <a:lnTo>
                    <a:pt x="12" y="25"/>
                  </a:lnTo>
                  <a:lnTo>
                    <a:pt x="0" y="60"/>
                  </a:lnTo>
                  <a:cubicBezTo>
                    <a:pt x="72" y="84"/>
                    <a:pt x="72" y="84"/>
                    <a:pt x="131" y="132"/>
                  </a:cubicBezTo>
                  <a:cubicBezTo>
                    <a:pt x="167" y="168"/>
                    <a:pt x="226" y="203"/>
                    <a:pt x="345" y="287"/>
                  </a:cubicBezTo>
                  <a:cubicBezTo>
                    <a:pt x="500" y="382"/>
                    <a:pt x="643" y="549"/>
                    <a:pt x="738" y="668"/>
                  </a:cubicBezTo>
                  <a:lnTo>
                    <a:pt x="774" y="703"/>
                  </a:lnTo>
                  <a:cubicBezTo>
                    <a:pt x="834" y="763"/>
                    <a:pt x="881" y="834"/>
                    <a:pt x="905" y="894"/>
                  </a:cubicBezTo>
                  <a:cubicBezTo>
                    <a:pt x="905" y="906"/>
                    <a:pt x="917" y="906"/>
                    <a:pt x="941" y="906"/>
                  </a:cubicBezTo>
                  <a:cubicBezTo>
                    <a:pt x="965" y="894"/>
                    <a:pt x="977" y="882"/>
                    <a:pt x="953" y="882"/>
                  </a:cubicBezTo>
                  <a:cubicBezTo>
                    <a:pt x="917" y="799"/>
                    <a:pt x="857" y="727"/>
                    <a:pt x="822" y="668"/>
                  </a:cubicBezTo>
                  <a:lnTo>
                    <a:pt x="786" y="644"/>
                  </a:lnTo>
                  <a:cubicBezTo>
                    <a:pt x="667" y="501"/>
                    <a:pt x="536" y="358"/>
                    <a:pt x="369" y="239"/>
                  </a:cubicBezTo>
                  <a:cubicBezTo>
                    <a:pt x="250" y="168"/>
                    <a:pt x="191" y="120"/>
                    <a:pt x="167" y="84"/>
                  </a:cubicBezTo>
                  <a:cubicBezTo>
                    <a:pt x="107" y="49"/>
                    <a:pt x="107" y="49"/>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10114650" y="6030325"/>
              <a:ext cx="23825" cy="33975"/>
            </a:xfrm>
            <a:custGeom>
              <a:avLst/>
              <a:gdLst/>
              <a:ahLst/>
              <a:cxnLst/>
              <a:rect l="l" t="t" r="r" b="b"/>
              <a:pathLst>
                <a:path w="953" h="1359" extrusionOk="0">
                  <a:moveTo>
                    <a:pt x="48" y="1"/>
                  </a:moveTo>
                  <a:cubicBezTo>
                    <a:pt x="36" y="1"/>
                    <a:pt x="24" y="1"/>
                    <a:pt x="0" y="13"/>
                  </a:cubicBezTo>
                  <a:cubicBezTo>
                    <a:pt x="0" y="37"/>
                    <a:pt x="0" y="49"/>
                    <a:pt x="24" y="60"/>
                  </a:cubicBezTo>
                  <a:cubicBezTo>
                    <a:pt x="60" y="96"/>
                    <a:pt x="96" y="120"/>
                    <a:pt x="143" y="168"/>
                  </a:cubicBezTo>
                  <a:lnTo>
                    <a:pt x="203" y="227"/>
                  </a:lnTo>
                  <a:cubicBezTo>
                    <a:pt x="500" y="489"/>
                    <a:pt x="738" y="882"/>
                    <a:pt x="881" y="1346"/>
                  </a:cubicBezTo>
                  <a:cubicBezTo>
                    <a:pt x="881" y="1346"/>
                    <a:pt x="893" y="1358"/>
                    <a:pt x="917" y="1358"/>
                  </a:cubicBezTo>
                  <a:cubicBezTo>
                    <a:pt x="941" y="1358"/>
                    <a:pt x="953" y="1346"/>
                    <a:pt x="941" y="1311"/>
                  </a:cubicBezTo>
                  <a:cubicBezTo>
                    <a:pt x="798" y="846"/>
                    <a:pt x="536" y="453"/>
                    <a:pt x="238" y="180"/>
                  </a:cubicBezTo>
                  <a:lnTo>
                    <a:pt x="179" y="120"/>
                  </a:lnTo>
                  <a:cubicBezTo>
                    <a:pt x="143" y="72"/>
                    <a:pt x="96" y="37"/>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10249475" y="5829125"/>
              <a:ext cx="47950" cy="114625"/>
            </a:xfrm>
            <a:custGeom>
              <a:avLst/>
              <a:gdLst/>
              <a:ahLst/>
              <a:cxnLst/>
              <a:rect l="l" t="t" r="r" b="b"/>
              <a:pathLst>
                <a:path w="1918" h="4585" extrusionOk="0">
                  <a:moveTo>
                    <a:pt x="25" y="0"/>
                  </a:moveTo>
                  <a:cubicBezTo>
                    <a:pt x="13" y="0"/>
                    <a:pt x="1" y="12"/>
                    <a:pt x="1" y="24"/>
                  </a:cubicBezTo>
                  <a:cubicBezTo>
                    <a:pt x="1" y="48"/>
                    <a:pt x="13" y="60"/>
                    <a:pt x="25" y="60"/>
                  </a:cubicBezTo>
                  <a:cubicBezTo>
                    <a:pt x="84" y="72"/>
                    <a:pt x="144" y="131"/>
                    <a:pt x="191" y="179"/>
                  </a:cubicBezTo>
                  <a:lnTo>
                    <a:pt x="239" y="227"/>
                  </a:lnTo>
                  <a:cubicBezTo>
                    <a:pt x="429" y="405"/>
                    <a:pt x="608" y="584"/>
                    <a:pt x="834" y="846"/>
                  </a:cubicBezTo>
                  <a:cubicBezTo>
                    <a:pt x="1418" y="1512"/>
                    <a:pt x="1739" y="2310"/>
                    <a:pt x="1811" y="3203"/>
                  </a:cubicBezTo>
                  <a:cubicBezTo>
                    <a:pt x="1858" y="3739"/>
                    <a:pt x="1846" y="4167"/>
                    <a:pt x="1751" y="4548"/>
                  </a:cubicBezTo>
                  <a:cubicBezTo>
                    <a:pt x="1751" y="4572"/>
                    <a:pt x="1751" y="4584"/>
                    <a:pt x="1787" y="4584"/>
                  </a:cubicBezTo>
                  <a:cubicBezTo>
                    <a:pt x="1799" y="4584"/>
                    <a:pt x="1811" y="4572"/>
                    <a:pt x="1811" y="4537"/>
                  </a:cubicBezTo>
                  <a:cubicBezTo>
                    <a:pt x="1906" y="4132"/>
                    <a:pt x="1918" y="3703"/>
                    <a:pt x="1870" y="3167"/>
                  </a:cubicBezTo>
                  <a:cubicBezTo>
                    <a:pt x="1799" y="2274"/>
                    <a:pt x="1453" y="1477"/>
                    <a:pt x="882" y="786"/>
                  </a:cubicBezTo>
                  <a:cubicBezTo>
                    <a:pt x="656" y="524"/>
                    <a:pt x="465" y="322"/>
                    <a:pt x="263" y="167"/>
                  </a:cubicBezTo>
                  <a:cubicBezTo>
                    <a:pt x="251" y="167"/>
                    <a:pt x="239" y="143"/>
                    <a:pt x="227" y="131"/>
                  </a:cubicBezTo>
                  <a:cubicBezTo>
                    <a:pt x="168" y="72"/>
                    <a:pt x="108" y="12"/>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10423325" y="5878825"/>
              <a:ext cx="17275" cy="90825"/>
            </a:xfrm>
            <a:custGeom>
              <a:avLst/>
              <a:gdLst/>
              <a:ahLst/>
              <a:cxnLst/>
              <a:rect l="l" t="t" r="r" b="b"/>
              <a:pathLst>
                <a:path w="691" h="3633" extrusionOk="0">
                  <a:moveTo>
                    <a:pt x="36" y="1"/>
                  </a:moveTo>
                  <a:cubicBezTo>
                    <a:pt x="24" y="1"/>
                    <a:pt x="12" y="1"/>
                    <a:pt x="0" y="24"/>
                  </a:cubicBezTo>
                  <a:cubicBezTo>
                    <a:pt x="0" y="36"/>
                    <a:pt x="0" y="48"/>
                    <a:pt x="12" y="60"/>
                  </a:cubicBezTo>
                  <a:cubicBezTo>
                    <a:pt x="12" y="60"/>
                    <a:pt x="24" y="84"/>
                    <a:pt x="36" y="144"/>
                  </a:cubicBezTo>
                  <a:lnTo>
                    <a:pt x="36" y="155"/>
                  </a:lnTo>
                  <a:cubicBezTo>
                    <a:pt x="95" y="286"/>
                    <a:pt x="143" y="441"/>
                    <a:pt x="191" y="584"/>
                  </a:cubicBezTo>
                  <a:cubicBezTo>
                    <a:pt x="393" y="1275"/>
                    <a:pt x="500" y="1965"/>
                    <a:pt x="560" y="2501"/>
                  </a:cubicBezTo>
                  <a:cubicBezTo>
                    <a:pt x="595" y="2763"/>
                    <a:pt x="619" y="3013"/>
                    <a:pt x="631" y="3299"/>
                  </a:cubicBezTo>
                  <a:lnTo>
                    <a:pt x="631" y="3358"/>
                  </a:lnTo>
                  <a:lnTo>
                    <a:pt x="631" y="3477"/>
                  </a:lnTo>
                  <a:cubicBezTo>
                    <a:pt x="631" y="3632"/>
                    <a:pt x="631" y="3632"/>
                    <a:pt x="667" y="3632"/>
                  </a:cubicBezTo>
                  <a:lnTo>
                    <a:pt x="667" y="3608"/>
                  </a:lnTo>
                  <a:lnTo>
                    <a:pt x="691" y="3608"/>
                  </a:lnTo>
                  <a:lnTo>
                    <a:pt x="691" y="3477"/>
                  </a:lnTo>
                  <a:lnTo>
                    <a:pt x="691" y="3358"/>
                  </a:lnTo>
                  <a:lnTo>
                    <a:pt x="691" y="3299"/>
                  </a:lnTo>
                  <a:cubicBezTo>
                    <a:pt x="679" y="3025"/>
                    <a:pt x="655" y="2763"/>
                    <a:pt x="619" y="2501"/>
                  </a:cubicBezTo>
                  <a:cubicBezTo>
                    <a:pt x="560" y="1953"/>
                    <a:pt x="453" y="1251"/>
                    <a:pt x="250" y="572"/>
                  </a:cubicBezTo>
                  <a:cubicBezTo>
                    <a:pt x="202" y="417"/>
                    <a:pt x="143" y="274"/>
                    <a:pt x="95" y="144"/>
                  </a:cubicBezTo>
                  <a:lnTo>
                    <a:pt x="95" y="120"/>
                  </a:lnTo>
                  <a:cubicBezTo>
                    <a:pt x="83" y="48"/>
                    <a:pt x="72" y="24"/>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10550425" y="5844600"/>
              <a:ext cx="11925" cy="130400"/>
            </a:xfrm>
            <a:custGeom>
              <a:avLst/>
              <a:gdLst/>
              <a:ahLst/>
              <a:cxnLst/>
              <a:rect l="l" t="t" r="r" b="b"/>
              <a:pathLst>
                <a:path w="477" h="5216" extrusionOk="0">
                  <a:moveTo>
                    <a:pt x="36" y="0"/>
                  </a:moveTo>
                  <a:cubicBezTo>
                    <a:pt x="0" y="0"/>
                    <a:pt x="0" y="24"/>
                    <a:pt x="0" y="36"/>
                  </a:cubicBezTo>
                  <a:cubicBezTo>
                    <a:pt x="286" y="1239"/>
                    <a:pt x="417" y="2370"/>
                    <a:pt x="417" y="3501"/>
                  </a:cubicBezTo>
                  <a:cubicBezTo>
                    <a:pt x="417" y="3846"/>
                    <a:pt x="405" y="4215"/>
                    <a:pt x="369" y="4680"/>
                  </a:cubicBezTo>
                  <a:cubicBezTo>
                    <a:pt x="369" y="4751"/>
                    <a:pt x="357" y="4811"/>
                    <a:pt x="357" y="4870"/>
                  </a:cubicBezTo>
                  <a:cubicBezTo>
                    <a:pt x="345" y="4930"/>
                    <a:pt x="345" y="4977"/>
                    <a:pt x="345" y="5025"/>
                  </a:cubicBezTo>
                  <a:lnTo>
                    <a:pt x="345" y="5061"/>
                  </a:lnTo>
                  <a:lnTo>
                    <a:pt x="345" y="5096"/>
                  </a:lnTo>
                  <a:lnTo>
                    <a:pt x="345" y="5144"/>
                  </a:lnTo>
                  <a:cubicBezTo>
                    <a:pt x="345" y="5180"/>
                    <a:pt x="345" y="5203"/>
                    <a:pt x="369" y="5215"/>
                  </a:cubicBezTo>
                  <a:lnTo>
                    <a:pt x="405" y="5215"/>
                  </a:lnTo>
                  <a:lnTo>
                    <a:pt x="405" y="5180"/>
                  </a:lnTo>
                  <a:lnTo>
                    <a:pt x="405" y="5168"/>
                  </a:lnTo>
                  <a:lnTo>
                    <a:pt x="405" y="5120"/>
                  </a:lnTo>
                  <a:lnTo>
                    <a:pt x="405" y="5084"/>
                  </a:lnTo>
                  <a:lnTo>
                    <a:pt x="405" y="5037"/>
                  </a:lnTo>
                  <a:cubicBezTo>
                    <a:pt x="405" y="4977"/>
                    <a:pt x="417" y="4930"/>
                    <a:pt x="417" y="4882"/>
                  </a:cubicBezTo>
                  <a:cubicBezTo>
                    <a:pt x="417" y="4811"/>
                    <a:pt x="429" y="4751"/>
                    <a:pt x="429" y="4691"/>
                  </a:cubicBezTo>
                  <a:cubicBezTo>
                    <a:pt x="464" y="4227"/>
                    <a:pt x="476" y="3858"/>
                    <a:pt x="476" y="3513"/>
                  </a:cubicBezTo>
                  <a:cubicBezTo>
                    <a:pt x="476" y="2382"/>
                    <a:pt x="345" y="1239"/>
                    <a:pt x="60" y="36"/>
                  </a:cubicBezTo>
                  <a:cubicBezTo>
                    <a:pt x="60" y="0"/>
                    <a:pt x="48"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10561125" y="5990150"/>
              <a:ext cx="14900" cy="47050"/>
            </a:xfrm>
            <a:custGeom>
              <a:avLst/>
              <a:gdLst/>
              <a:ahLst/>
              <a:cxnLst/>
              <a:rect l="l" t="t" r="r" b="b"/>
              <a:pathLst>
                <a:path w="596" h="1882" extrusionOk="0">
                  <a:moveTo>
                    <a:pt x="36" y="1"/>
                  </a:moveTo>
                  <a:cubicBezTo>
                    <a:pt x="24" y="1"/>
                    <a:pt x="1" y="12"/>
                    <a:pt x="1" y="24"/>
                  </a:cubicBezTo>
                  <a:cubicBezTo>
                    <a:pt x="1" y="72"/>
                    <a:pt x="24" y="120"/>
                    <a:pt x="36" y="167"/>
                  </a:cubicBezTo>
                  <a:cubicBezTo>
                    <a:pt x="36" y="191"/>
                    <a:pt x="48" y="215"/>
                    <a:pt x="48" y="227"/>
                  </a:cubicBezTo>
                  <a:cubicBezTo>
                    <a:pt x="84" y="310"/>
                    <a:pt x="96" y="393"/>
                    <a:pt x="120" y="477"/>
                  </a:cubicBezTo>
                  <a:lnTo>
                    <a:pt x="155" y="608"/>
                  </a:lnTo>
                  <a:lnTo>
                    <a:pt x="203" y="786"/>
                  </a:lnTo>
                  <a:cubicBezTo>
                    <a:pt x="286" y="1144"/>
                    <a:pt x="394" y="1536"/>
                    <a:pt x="536" y="1858"/>
                  </a:cubicBezTo>
                  <a:cubicBezTo>
                    <a:pt x="536" y="1882"/>
                    <a:pt x="560" y="1882"/>
                    <a:pt x="572" y="1882"/>
                  </a:cubicBezTo>
                  <a:cubicBezTo>
                    <a:pt x="584" y="1882"/>
                    <a:pt x="596" y="1858"/>
                    <a:pt x="596" y="1834"/>
                  </a:cubicBezTo>
                  <a:cubicBezTo>
                    <a:pt x="453" y="1501"/>
                    <a:pt x="346" y="1132"/>
                    <a:pt x="263" y="774"/>
                  </a:cubicBezTo>
                  <a:lnTo>
                    <a:pt x="215" y="596"/>
                  </a:lnTo>
                  <a:lnTo>
                    <a:pt x="179" y="465"/>
                  </a:lnTo>
                  <a:cubicBezTo>
                    <a:pt x="155" y="370"/>
                    <a:pt x="120" y="298"/>
                    <a:pt x="108" y="203"/>
                  </a:cubicBezTo>
                  <a:cubicBezTo>
                    <a:pt x="108" y="191"/>
                    <a:pt x="96" y="167"/>
                    <a:pt x="96" y="143"/>
                  </a:cubicBezTo>
                  <a:cubicBezTo>
                    <a:pt x="84" y="108"/>
                    <a:pt x="60" y="60"/>
                    <a:pt x="60" y="24"/>
                  </a:cubicBezTo>
                  <a:cubicBezTo>
                    <a:pt x="60" y="12"/>
                    <a:pt x="48"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10387000" y="5704275"/>
              <a:ext cx="62525" cy="20400"/>
            </a:xfrm>
            <a:custGeom>
              <a:avLst/>
              <a:gdLst/>
              <a:ahLst/>
              <a:cxnLst/>
              <a:rect l="l" t="t" r="r" b="b"/>
              <a:pathLst>
                <a:path w="2501" h="816" extrusionOk="0">
                  <a:moveTo>
                    <a:pt x="47" y="1"/>
                  </a:moveTo>
                  <a:cubicBezTo>
                    <a:pt x="43" y="1"/>
                    <a:pt x="40" y="2"/>
                    <a:pt x="36" y="6"/>
                  </a:cubicBezTo>
                  <a:cubicBezTo>
                    <a:pt x="24" y="17"/>
                    <a:pt x="1" y="41"/>
                    <a:pt x="24" y="53"/>
                  </a:cubicBezTo>
                  <a:cubicBezTo>
                    <a:pt x="120" y="232"/>
                    <a:pt x="286" y="363"/>
                    <a:pt x="512" y="494"/>
                  </a:cubicBezTo>
                  <a:cubicBezTo>
                    <a:pt x="834" y="708"/>
                    <a:pt x="1167" y="791"/>
                    <a:pt x="1477" y="815"/>
                  </a:cubicBezTo>
                  <a:lnTo>
                    <a:pt x="1513" y="815"/>
                  </a:lnTo>
                  <a:cubicBezTo>
                    <a:pt x="1644" y="815"/>
                    <a:pt x="1763" y="791"/>
                    <a:pt x="1894" y="779"/>
                  </a:cubicBezTo>
                  <a:cubicBezTo>
                    <a:pt x="2001" y="768"/>
                    <a:pt x="2144" y="732"/>
                    <a:pt x="2287" y="660"/>
                  </a:cubicBezTo>
                  <a:cubicBezTo>
                    <a:pt x="2501" y="541"/>
                    <a:pt x="2501" y="541"/>
                    <a:pt x="2501" y="529"/>
                  </a:cubicBezTo>
                  <a:cubicBezTo>
                    <a:pt x="2501" y="518"/>
                    <a:pt x="2501" y="494"/>
                    <a:pt x="2489" y="482"/>
                  </a:cubicBezTo>
                  <a:cubicBezTo>
                    <a:pt x="2489" y="476"/>
                    <a:pt x="2486" y="473"/>
                    <a:pt x="2481" y="473"/>
                  </a:cubicBezTo>
                  <a:cubicBezTo>
                    <a:pt x="2477" y="473"/>
                    <a:pt x="2471" y="476"/>
                    <a:pt x="2465" y="482"/>
                  </a:cubicBezTo>
                  <a:cubicBezTo>
                    <a:pt x="2465" y="482"/>
                    <a:pt x="2429" y="494"/>
                    <a:pt x="2251" y="601"/>
                  </a:cubicBezTo>
                  <a:cubicBezTo>
                    <a:pt x="2120" y="672"/>
                    <a:pt x="1965" y="708"/>
                    <a:pt x="1882" y="720"/>
                  </a:cubicBezTo>
                  <a:cubicBezTo>
                    <a:pt x="1763" y="732"/>
                    <a:pt x="1632" y="756"/>
                    <a:pt x="1489" y="756"/>
                  </a:cubicBezTo>
                  <a:cubicBezTo>
                    <a:pt x="1191" y="756"/>
                    <a:pt x="882" y="649"/>
                    <a:pt x="560" y="458"/>
                  </a:cubicBezTo>
                  <a:cubicBezTo>
                    <a:pt x="346" y="315"/>
                    <a:pt x="179" y="184"/>
                    <a:pt x="84" y="17"/>
                  </a:cubicBezTo>
                  <a:cubicBezTo>
                    <a:pt x="67" y="9"/>
                    <a:pt x="56"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10407550" y="5730675"/>
              <a:ext cx="22050" cy="6200"/>
            </a:xfrm>
            <a:custGeom>
              <a:avLst/>
              <a:gdLst/>
              <a:ahLst/>
              <a:cxnLst/>
              <a:rect l="l" t="t" r="r" b="b"/>
              <a:pathLst>
                <a:path w="882" h="248" extrusionOk="0">
                  <a:moveTo>
                    <a:pt x="40" y="0"/>
                  </a:moveTo>
                  <a:cubicBezTo>
                    <a:pt x="33" y="0"/>
                    <a:pt x="24" y="3"/>
                    <a:pt x="12" y="9"/>
                  </a:cubicBezTo>
                  <a:cubicBezTo>
                    <a:pt x="0" y="21"/>
                    <a:pt x="0" y="33"/>
                    <a:pt x="12" y="57"/>
                  </a:cubicBezTo>
                  <a:cubicBezTo>
                    <a:pt x="60" y="81"/>
                    <a:pt x="131" y="128"/>
                    <a:pt x="274" y="176"/>
                  </a:cubicBezTo>
                  <a:lnTo>
                    <a:pt x="286" y="176"/>
                  </a:lnTo>
                  <a:cubicBezTo>
                    <a:pt x="393" y="212"/>
                    <a:pt x="524" y="247"/>
                    <a:pt x="643" y="247"/>
                  </a:cubicBezTo>
                  <a:cubicBezTo>
                    <a:pt x="703" y="247"/>
                    <a:pt x="774" y="247"/>
                    <a:pt x="845" y="235"/>
                  </a:cubicBezTo>
                  <a:cubicBezTo>
                    <a:pt x="881" y="235"/>
                    <a:pt x="881" y="212"/>
                    <a:pt x="881" y="200"/>
                  </a:cubicBezTo>
                  <a:cubicBezTo>
                    <a:pt x="881" y="176"/>
                    <a:pt x="869" y="176"/>
                    <a:pt x="845" y="176"/>
                  </a:cubicBezTo>
                  <a:cubicBezTo>
                    <a:pt x="781" y="189"/>
                    <a:pt x="716" y="195"/>
                    <a:pt x="650" y="195"/>
                  </a:cubicBezTo>
                  <a:cubicBezTo>
                    <a:pt x="533" y="195"/>
                    <a:pt x="416" y="174"/>
                    <a:pt x="310" y="128"/>
                  </a:cubicBezTo>
                  <a:lnTo>
                    <a:pt x="298" y="128"/>
                  </a:lnTo>
                  <a:cubicBezTo>
                    <a:pt x="155" y="69"/>
                    <a:pt x="95" y="21"/>
                    <a:pt x="60" y="9"/>
                  </a:cubicBezTo>
                  <a:cubicBezTo>
                    <a:pt x="54" y="3"/>
                    <a:pt x="4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10444450" y="5634750"/>
              <a:ext cx="22950" cy="70875"/>
            </a:xfrm>
            <a:custGeom>
              <a:avLst/>
              <a:gdLst/>
              <a:ahLst/>
              <a:cxnLst/>
              <a:rect l="l" t="t" r="r" b="b"/>
              <a:pathLst>
                <a:path w="918" h="2835" extrusionOk="0">
                  <a:moveTo>
                    <a:pt x="846" y="1"/>
                  </a:moveTo>
                  <a:cubicBezTo>
                    <a:pt x="822" y="1"/>
                    <a:pt x="822" y="24"/>
                    <a:pt x="822" y="36"/>
                  </a:cubicBezTo>
                  <a:cubicBezTo>
                    <a:pt x="834" y="84"/>
                    <a:pt x="834" y="84"/>
                    <a:pt x="834" y="96"/>
                  </a:cubicBezTo>
                  <a:cubicBezTo>
                    <a:pt x="834" y="108"/>
                    <a:pt x="834" y="155"/>
                    <a:pt x="846" y="286"/>
                  </a:cubicBezTo>
                  <a:cubicBezTo>
                    <a:pt x="858" y="477"/>
                    <a:pt x="858" y="655"/>
                    <a:pt x="858" y="810"/>
                  </a:cubicBezTo>
                  <a:lnTo>
                    <a:pt x="858" y="1036"/>
                  </a:lnTo>
                  <a:cubicBezTo>
                    <a:pt x="858" y="1453"/>
                    <a:pt x="846" y="1870"/>
                    <a:pt x="762" y="2263"/>
                  </a:cubicBezTo>
                  <a:cubicBezTo>
                    <a:pt x="739" y="2358"/>
                    <a:pt x="715" y="2465"/>
                    <a:pt x="655" y="2537"/>
                  </a:cubicBezTo>
                  <a:cubicBezTo>
                    <a:pt x="560" y="2656"/>
                    <a:pt x="381" y="2739"/>
                    <a:pt x="179" y="2739"/>
                  </a:cubicBezTo>
                  <a:lnTo>
                    <a:pt x="60" y="2739"/>
                  </a:lnTo>
                  <a:cubicBezTo>
                    <a:pt x="50" y="2736"/>
                    <a:pt x="43" y="2734"/>
                    <a:pt x="36" y="2734"/>
                  </a:cubicBezTo>
                  <a:cubicBezTo>
                    <a:pt x="19" y="2734"/>
                    <a:pt x="12" y="2745"/>
                    <a:pt x="12" y="2763"/>
                  </a:cubicBezTo>
                  <a:cubicBezTo>
                    <a:pt x="0" y="2787"/>
                    <a:pt x="12" y="2798"/>
                    <a:pt x="24" y="2798"/>
                  </a:cubicBezTo>
                  <a:lnTo>
                    <a:pt x="72" y="2798"/>
                  </a:lnTo>
                  <a:cubicBezTo>
                    <a:pt x="108" y="2798"/>
                    <a:pt x="119" y="2798"/>
                    <a:pt x="119" y="2834"/>
                  </a:cubicBezTo>
                  <a:lnTo>
                    <a:pt x="155" y="2834"/>
                  </a:lnTo>
                  <a:cubicBezTo>
                    <a:pt x="381" y="2822"/>
                    <a:pt x="596" y="2739"/>
                    <a:pt x="691" y="2596"/>
                  </a:cubicBezTo>
                  <a:cubicBezTo>
                    <a:pt x="751" y="2501"/>
                    <a:pt x="786" y="2406"/>
                    <a:pt x="810" y="2298"/>
                  </a:cubicBezTo>
                  <a:cubicBezTo>
                    <a:pt x="917" y="1882"/>
                    <a:pt x="917" y="1465"/>
                    <a:pt x="917" y="1048"/>
                  </a:cubicBezTo>
                  <a:lnTo>
                    <a:pt x="917" y="822"/>
                  </a:lnTo>
                  <a:cubicBezTo>
                    <a:pt x="917" y="679"/>
                    <a:pt x="917" y="501"/>
                    <a:pt x="905" y="298"/>
                  </a:cubicBezTo>
                  <a:cubicBezTo>
                    <a:pt x="893" y="167"/>
                    <a:pt x="893" y="143"/>
                    <a:pt x="893" y="108"/>
                  </a:cubicBezTo>
                  <a:cubicBezTo>
                    <a:pt x="893" y="84"/>
                    <a:pt x="893" y="84"/>
                    <a:pt x="870" y="36"/>
                  </a:cubicBezTo>
                  <a:cubicBezTo>
                    <a:pt x="870" y="1"/>
                    <a:pt x="858" y="1"/>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10249775" y="5660650"/>
              <a:ext cx="24150" cy="27700"/>
            </a:xfrm>
            <a:custGeom>
              <a:avLst/>
              <a:gdLst/>
              <a:ahLst/>
              <a:cxnLst/>
              <a:rect l="l" t="t" r="r" b="b"/>
              <a:pathLst>
                <a:path w="966" h="1108" extrusionOk="0">
                  <a:moveTo>
                    <a:pt x="48" y="0"/>
                  </a:moveTo>
                  <a:cubicBezTo>
                    <a:pt x="36" y="0"/>
                    <a:pt x="13" y="12"/>
                    <a:pt x="13" y="24"/>
                  </a:cubicBezTo>
                  <a:cubicBezTo>
                    <a:pt x="1" y="36"/>
                    <a:pt x="13" y="72"/>
                    <a:pt x="48" y="96"/>
                  </a:cubicBezTo>
                  <a:lnTo>
                    <a:pt x="48" y="108"/>
                  </a:lnTo>
                  <a:cubicBezTo>
                    <a:pt x="72" y="155"/>
                    <a:pt x="108" y="203"/>
                    <a:pt x="156" y="262"/>
                  </a:cubicBezTo>
                  <a:cubicBezTo>
                    <a:pt x="370" y="572"/>
                    <a:pt x="632" y="893"/>
                    <a:pt x="894" y="1108"/>
                  </a:cubicBezTo>
                  <a:lnTo>
                    <a:pt x="906" y="1108"/>
                  </a:lnTo>
                  <a:cubicBezTo>
                    <a:pt x="906" y="1108"/>
                    <a:pt x="929" y="1108"/>
                    <a:pt x="953" y="1096"/>
                  </a:cubicBezTo>
                  <a:cubicBezTo>
                    <a:pt x="965" y="1084"/>
                    <a:pt x="965" y="1060"/>
                    <a:pt x="953" y="1048"/>
                  </a:cubicBezTo>
                  <a:cubicBezTo>
                    <a:pt x="703" y="822"/>
                    <a:pt x="453" y="512"/>
                    <a:pt x="227" y="215"/>
                  </a:cubicBezTo>
                  <a:cubicBezTo>
                    <a:pt x="191" y="179"/>
                    <a:pt x="156" y="108"/>
                    <a:pt x="120" y="72"/>
                  </a:cubicBezTo>
                  <a:cubicBezTo>
                    <a:pt x="108" y="72"/>
                    <a:pt x="108" y="60"/>
                    <a:pt x="108" y="60"/>
                  </a:cubicBezTo>
                  <a:cubicBezTo>
                    <a:pt x="96" y="60"/>
                    <a:pt x="72" y="24"/>
                    <a:pt x="72" y="24"/>
                  </a:cubicBezTo>
                  <a:cubicBezTo>
                    <a:pt x="72" y="12"/>
                    <a:pt x="60"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10252750" y="5657675"/>
              <a:ext cx="14625" cy="32175"/>
            </a:xfrm>
            <a:custGeom>
              <a:avLst/>
              <a:gdLst/>
              <a:ahLst/>
              <a:cxnLst/>
              <a:rect l="l" t="t" r="r" b="b"/>
              <a:pathLst>
                <a:path w="585" h="1287" extrusionOk="0">
                  <a:moveTo>
                    <a:pt x="548" y="0"/>
                  </a:moveTo>
                  <a:cubicBezTo>
                    <a:pt x="525" y="0"/>
                    <a:pt x="513" y="12"/>
                    <a:pt x="489" y="60"/>
                  </a:cubicBezTo>
                  <a:cubicBezTo>
                    <a:pt x="477" y="84"/>
                    <a:pt x="453" y="119"/>
                    <a:pt x="429" y="155"/>
                  </a:cubicBezTo>
                  <a:cubicBezTo>
                    <a:pt x="370" y="262"/>
                    <a:pt x="334" y="358"/>
                    <a:pt x="298" y="441"/>
                  </a:cubicBezTo>
                  <a:cubicBezTo>
                    <a:pt x="227" y="619"/>
                    <a:pt x="156" y="798"/>
                    <a:pt x="72" y="1012"/>
                  </a:cubicBezTo>
                  <a:cubicBezTo>
                    <a:pt x="60" y="1036"/>
                    <a:pt x="60" y="1072"/>
                    <a:pt x="48" y="1096"/>
                  </a:cubicBezTo>
                  <a:cubicBezTo>
                    <a:pt x="37" y="1143"/>
                    <a:pt x="13" y="1203"/>
                    <a:pt x="1" y="1250"/>
                  </a:cubicBezTo>
                  <a:cubicBezTo>
                    <a:pt x="1" y="1262"/>
                    <a:pt x="1" y="1274"/>
                    <a:pt x="37" y="1286"/>
                  </a:cubicBezTo>
                  <a:cubicBezTo>
                    <a:pt x="48" y="1286"/>
                    <a:pt x="60" y="1274"/>
                    <a:pt x="60" y="1274"/>
                  </a:cubicBezTo>
                  <a:cubicBezTo>
                    <a:pt x="96" y="1215"/>
                    <a:pt x="108" y="1167"/>
                    <a:pt x="120" y="1108"/>
                  </a:cubicBezTo>
                  <a:cubicBezTo>
                    <a:pt x="132" y="1084"/>
                    <a:pt x="132" y="1048"/>
                    <a:pt x="156" y="1024"/>
                  </a:cubicBezTo>
                  <a:cubicBezTo>
                    <a:pt x="215" y="810"/>
                    <a:pt x="287" y="631"/>
                    <a:pt x="358" y="453"/>
                  </a:cubicBezTo>
                  <a:cubicBezTo>
                    <a:pt x="406" y="369"/>
                    <a:pt x="453" y="274"/>
                    <a:pt x="489" y="179"/>
                  </a:cubicBezTo>
                  <a:cubicBezTo>
                    <a:pt x="513" y="143"/>
                    <a:pt x="537" y="96"/>
                    <a:pt x="548" y="72"/>
                  </a:cubicBezTo>
                  <a:cubicBezTo>
                    <a:pt x="548" y="48"/>
                    <a:pt x="572" y="36"/>
                    <a:pt x="572" y="36"/>
                  </a:cubicBezTo>
                  <a:cubicBezTo>
                    <a:pt x="584" y="36"/>
                    <a:pt x="584" y="24"/>
                    <a:pt x="584" y="12"/>
                  </a:cubicBezTo>
                  <a:cubicBezTo>
                    <a:pt x="584" y="12"/>
                    <a:pt x="57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10408425" y="5770075"/>
              <a:ext cx="33675" cy="2825"/>
            </a:xfrm>
            <a:custGeom>
              <a:avLst/>
              <a:gdLst/>
              <a:ahLst/>
              <a:cxnLst/>
              <a:rect l="l" t="t" r="r" b="b"/>
              <a:pathLst>
                <a:path w="1347" h="113" extrusionOk="0">
                  <a:moveTo>
                    <a:pt x="42" y="0"/>
                  </a:moveTo>
                  <a:cubicBezTo>
                    <a:pt x="25" y="0"/>
                    <a:pt x="13" y="11"/>
                    <a:pt x="13" y="29"/>
                  </a:cubicBezTo>
                  <a:cubicBezTo>
                    <a:pt x="1" y="41"/>
                    <a:pt x="13" y="64"/>
                    <a:pt x="25" y="64"/>
                  </a:cubicBezTo>
                  <a:cubicBezTo>
                    <a:pt x="96" y="100"/>
                    <a:pt x="191" y="100"/>
                    <a:pt x="263" y="100"/>
                  </a:cubicBezTo>
                  <a:lnTo>
                    <a:pt x="358" y="100"/>
                  </a:lnTo>
                  <a:cubicBezTo>
                    <a:pt x="489" y="112"/>
                    <a:pt x="620" y="112"/>
                    <a:pt x="739" y="112"/>
                  </a:cubicBezTo>
                  <a:lnTo>
                    <a:pt x="1013" y="112"/>
                  </a:lnTo>
                  <a:cubicBezTo>
                    <a:pt x="1072" y="100"/>
                    <a:pt x="1132" y="100"/>
                    <a:pt x="1191" y="88"/>
                  </a:cubicBezTo>
                  <a:cubicBezTo>
                    <a:pt x="1227" y="88"/>
                    <a:pt x="1275" y="64"/>
                    <a:pt x="1322" y="64"/>
                  </a:cubicBezTo>
                  <a:cubicBezTo>
                    <a:pt x="1334" y="64"/>
                    <a:pt x="1346" y="52"/>
                    <a:pt x="1346" y="41"/>
                  </a:cubicBezTo>
                  <a:cubicBezTo>
                    <a:pt x="1346" y="29"/>
                    <a:pt x="1334" y="5"/>
                    <a:pt x="1322" y="5"/>
                  </a:cubicBezTo>
                  <a:cubicBezTo>
                    <a:pt x="1275" y="5"/>
                    <a:pt x="1227" y="29"/>
                    <a:pt x="1191" y="29"/>
                  </a:cubicBezTo>
                  <a:cubicBezTo>
                    <a:pt x="1132" y="29"/>
                    <a:pt x="1072" y="41"/>
                    <a:pt x="1013" y="41"/>
                  </a:cubicBezTo>
                  <a:cubicBezTo>
                    <a:pt x="912" y="47"/>
                    <a:pt x="807" y="50"/>
                    <a:pt x="700" y="50"/>
                  </a:cubicBezTo>
                  <a:cubicBezTo>
                    <a:pt x="593" y="50"/>
                    <a:pt x="483" y="47"/>
                    <a:pt x="370" y="41"/>
                  </a:cubicBezTo>
                  <a:lnTo>
                    <a:pt x="275" y="41"/>
                  </a:lnTo>
                  <a:cubicBezTo>
                    <a:pt x="203" y="41"/>
                    <a:pt x="120" y="29"/>
                    <a:pt x="60" y="5"/>
                  </a:cubicBezTo>
                  <a:cubicBezTo>
                    <a:pt x="54" y="2"/>
                    <a:pt x="48"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10405750" y="5782975"/>
              <a:ext cx="19675" cy="13125"/>
            </a:xfrm>
            <a:custGeom>
              <a:avLst/>
              <a:gdLst/>
              <a:ahLst/>
              <a:cxnLst/>
              <a:rect l="l" t="t" r="r" b="b"/>
              <a:pathLst>
                <a:path w="787" h="525" extrusionOk="0">
                  <a:moveTo>
                    <a:pt x="775" y="1"/>
                  </a:moveTo>
                  <a:cubicBezTo>
                    <a:pt x="763" y="1"/>
                    <a:pt x="727" y="1"/>
                    <a:pt x="727" y="13"/>
                  </a:cubicBezTo>
                  <a:cubicBezTo>
                    <a:pt x="691" y="60"/>
                    <a:pt x="644" y="108"/>
                    <a:pt x="596" y="144"/>
                  </a:cubicBezTo>
                  <a:lnTo>
                    <a:pt x="560" y="179"/>
                  </a:lnTo>
                  <a:cubicBezTo>
                    <a:pt x="417" y="310"/>
                    <a:pt x="227" y="406"/>
                    <a:pt x="13" y="465"/>
                  </a:cubicBezTo>
                  <a:cubicBezTo>
                    <a:pt x="1" y="465"/>
                    <a:pt x="1" y="477"/>
                    <a:pt x="1" y="489"/>
                  </a:cubicBezTo>
                  <a:cubicBezTo>
                    <a:pt x="1" y="501"/>
                    <a:pt x="13" y="525"/>
                    <a:pt x="24" y="525"/>
                  </a:cubicBezTo>
                  <a:cubicBezTo>
                    <a:pt x="251" y="465"/>
                    <a:pt x="441" y="358"/>
                    <a:pt x="608" y="239"/>
                  </a:cubicBezTo>
                  <a:lnTo>
                    <a:pt x="644" y="203"/>
                  </a:lnTo>
                  <a:cubicBezTo>
                    <a:pt x="703" y="156"/>
                    <a:pt x="763" y="108"/>
                    <a:pt x="786" y="37"/>
                  </a:cubicBezTo>
                  <a:cubicBezTo>
                    <a:pt x="786" y="25"/>
                    <a:pt x="786" y="1"/>
                    <a:pt x="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10410225" y="6207450"/>
              <a:ext cx="122650" cy="35725"/>
            </a:xfrm>
            <a:custGeom>
              <a:avLst/>
              <a:gdLst/>
              <a:ahLst/>
              <a:cxnLst/>
              <a:rect l="l" t="t" r="r" b="b"/>
              <a:pathLst>
                <a:path w="4906" h="1429" extrusionOk="0">
                  <a:moveTo>
                    <a:pt x="48" y="0"/>
                  </a:moveTo>
                  <a:cubicBezTo>
                    <a:pt x="24" y="0"/>
                    <a:pt x="12" y="0"/>
                    <a:pt x="0" y="12"/>
                  </a:cubicBezTo>
                  <a:cubicBezTo>
                    <a:pt x="0" y="36"/>
                    <a:pt x="0" y="48"/>
                    <a:pt x="12" y="60"/>
                  </a:cubicBezTo>
                  <a:cubicBezTo>
                    <a:pt x="72" y="107"/>
                    <a:pt x="143" y="131"/>
                    <a:pt x="203" y="179"/>
                  </a:cubicBezTo>
                  <a:cubicBezTo>
                    <a:pt x="596" y="417"/>
                    <a:pt x="977" y="667"/>
                    <a:pt x="1417" y="845"/>
                  </a:cubicBezTo>
                  <a:cubicBezTo>
                    <a:pt x="2286" y="1238"/>
                    <a:pt x="3263" y="1429"/>
                    <a:pt x="4239" y="1429"/>
                  </a:cubicBezTo>
                  <a:cubicBezTo>
                    <a:pt x="4453" y="1429"/>
                    <a:pt x="4667" y="1417"/>
                    <a:pt x="4882" y="1405"/>
                  </a:cubicBezTo>
                  <a:cubicBezTo>
                    <a:pt x="4894" y="1405"/>
                    <a:pt x="4906" y="1381"/>
                    <a:pt x="4906" y="1369"/>
                  </a:cubicBezTo>
                  <a:cubicBezTo>
                    <a:pt x="4906" y="1357"/>
                    <a:pt x="4894" y="1346"/>
                    <a:pt x="4882" y="1346"/>
                  </a:cubicBezTo>
                  <a:cubicBezTo>
                    <a:pt x="4683" y="1361"/>
                    <a:pt x="4484" y="1369"/>
                    <a:pt x="4285" y="1369"/>
                  </a:cubicBezTo>
                  <a:cubicBezTo>
                    <a:pt x="3296" y="1369"/>
                    <a:pt x="2321" y="1173"/>
                    <a:pt x="1429" y="786"/>
                  </a:cubicBezTo>
                  <a:cubicBezTo>
                    <a:pt x="1012" y="595"/>
                    <a:pt x="643" y="369"/>
                    <a:pt x="238" y="119"/>
                  </a:cubicBezTo>
                  <a:cubicBezTo>
                    <a:pt x="179" y="72"/>
                    <a:pt x="107" y="48"/>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10465575" y="6214575"/>
              <a:ext cx="56575" cy="8975"/>
            </a:xfrm>
            <a:custGeom>
              <a:avLst/>
              <a:gdLst/>
              <a:ahLst/>
              <a:cxnLst/>
              <a:rect l="l" t="t" r="r" b="b"/>
              <a:pathLst>
                <a:path w="2263" h="359" extrusionOk="0">
                  <a:moveTo>
                    <a:pt x="2215" y="1"/>
                  </a:moveTo>
                  <a:cubicBezTo>
                    <a:pt x="2192" y="13"/>
                    <a:pt x="2144" y="25"/>
                    <a:pt x="2120" y="37"/>
                  </a:cubicBezTo>
                  <a:cubicBezTo>
                    <a:pt x="2084" y="60"/>
                    <a:pt x="2061" y="60"/>
                    <a:pt x="2025" y="72"/>
                  </a:cubicBezTo>
                  <a:cubicBezTo>
                    <a:pt x="1846" y="132"/>
                    <a:pt x="1668" y="179"/>
                    <a:pt x="1501" y="203"/>
                  </a:cubicBezTo>
                  <a:cubicBezTo>
                    <a:pt x="1239" y="263"/>
                    <a:pt x="953" y="299"/>
                    <a:pt x="572" y="299"/>
                  </a:cubicBezTo>
                  <a:cubicBezTo>
                    <a:pt x="465" y="299"/>
                    <a:pt x="358" y="299"/>
                    <a:pt x="251" y="287"/>
                  </a:cubicBezTo>
                  <a:cubicBezTo>
                    <a:pt x="179" y="287"/>
                    <a:pt x="108" y="263"/>
                    <a:pt x="36" y="263"/>
                  </a:cubicBezTo>
                  <a:cubicBezTo>
                    <a:pt x="13" y="263"/>
                    <a:pt x="1" y="287"/>
                    <a:pt x="1" y="299"/>
                  </a:cubicBezTo>
                  <a:cubicBezTo>
                    <a:pt x="1" y="310"/>
                    <a:pt x="13" y="322"/>
                    <a:pt x="36" y="322"/>
                  </a:cubicBezTo>
                  <a:cubicBezTo>
                    <a:pt x="108" y="322"/>
                    <a:pt x="179" y="346"/>
                    <a:pt x="251" y="346"/>
                  </a:cubicBezTo>
                  <a:cubicBezTo>
                    <a:pt x="358" y="346"/>
                    <a:pt x="453" y="358"/>
                    <a:pt x="548" y="358"/>
                  </a:cubicBezTo>
                  <a:lnTo>
                    <a:pt x="596" y="358"/>
                  </a:lnTo>
                  <a:cubicBezTo>
                    <a:pt x="989" y="358"/>
                    <a:pt x="1263" y="322"/>
                    <a:pt x="1537" y="263"/>
                  </a:cubicBezTo>
                  <a:cubicBezTo>
                    <a:pt x="1703" y="239"/>
                    <a:pt x="1882" y="191"/>
                    <a:pt x="2061" y="132"/>
                  </a:cubicBezTo>
                  <a:cubicBezTo>
                    <a:pt x="2084" y="132"/>
                    <a:pt x="2120" y="120"/>
                    <a:pt x="2144" y="96"/>
                  </a:cubicBezTo>
                  <a:cubicBezTo>
                    <a:pt x="2192" y="84"/>
                    <a:pt x="2215" y="72"/>
                    <a:pt x="2251" y="60"/>
                  </a:cubicBezTo>
                  <a:cubicBezTo>
                    <a:pt x="2263" y="37"/>
                    <a:pt x="2263" y="25"/>
                    <a:pt x="2263" y="13"/>
                  </a:cubicBezTo>
                  <a:cubicBezTo>
                    <a:pt x="2251" y="1"/>
                    <a:pt x="2239" y="1"/>
                    <a:pt x="2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10223875" y="6650725"/>
              <a:ext cx="40225" cy="28825"/>
            </a:xfrm>
            <a:custGeom>
              <a:avLst/>
              <a:gdLst/>
              <a:ahLst/>
              <a:cxnLst/>
              <a:rect l="l" t="t" r="r" b="b"/>
              <a:pathLst>
                <a:path w="1609" h="1153" extrusionOk="0">
                  <a:moveTo>
                    <a:pt x="32" y="0"/>
                  </a:moveTo>
                  <a:cubicBezTo>
                    <a:pt x="25" y="0"/>
                    <a:pt x="19" y="3"/>
                    <a:pt x="13" y="9"/>
                  </a:cubicBezTo>
                  <a:cubicBezTo>
                    <a:pt x="1" y="21"/>
                    <a:pt x="1" y="45"/>
                    <a:pt x="13" y="57"/>
                  </a:cubicBezTo>
                  <a:cubicBezTo>
                    <a:pt x="263" y="378"/>
                    <a:pt x="608" y="664"/>
                    <a:pt x="965" y="855"/>
                  </a:cubicBezTo>
                  <a:cubicBezTo>
                    <a:pt x="1072" y="914"/>
                    <a:pt x="1144" y="962"/>
                    <a:pt x="1203" y="998"/>
                  </a:cubicBezTo>
                  <a:cubicBezTo>
                    <a:pt x="1322" y="1069"/>
                    <a:pt x="1394" y="1117"/>
                    <a:pt x="1561" y="1152"/>
                  </a:cubicBezTo>
                  <a:cubicBezTo>
                    <a:pt x="1573" y="1152"/>
                    <a:pt x="1573" y="1152"/>
                    <a:pt x="1584" y="1140"/>
                  </a:cubicBezTo>
                  <a:cubicBezTo>
                    <a:pt x="1608" y="1117"/>
                    <a:pt x="1584" y="1093"/>
                    <a:pt x="1573" y="1093"/>
                  </a:cubicBezTo>
                  <a:cubicBezTo>
                    <a:pt x="1430" y="1057"/>
                    <a:pt x="1370" y="1010"/>
                    <a:pt x="1227" y="938"/>
                  </a:cubicBezTo>
                  <a:cubicBezTo>
                    <a:pt x="1168" y="902"/>
                    <a:pt x="1096" y="855"/>
                    <a:pt x="989" y="795"/>
                  </a:cubicBezTo>
                  <a:cubicBezTo>
                    <a:pt x="656" y="617"/>
                    <a:pt x="310" y="319"/>
                    <a:pt x="60" y="9"/>
                  </a:cubicBezTo>
                  <a:cubicBezTo>
                    <a:pt x="49" y="3"/>
                    <a:pt x="40"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10565300" y="6654225"/>
              <a:ext cx="53900" cy="34850"/>
            </a:xfrm>
            <a:custGeom>
              <a:avLst/>
              <a:gdLst/>
              <a:ahLst/>
              <a:cxnLst/>
              <a:rect l="l" t="t" r="r" b="b"/>
              <a:pathLst>
                <a:path w="2156" h="1394" extrusionOk="0">
                  <a:moveTo>
                    <a:pt x="2132" y="0"/>
                  </a:moveTo>
                  <a:cubicBezTo>
                    <a:pt x="2120" y="0"/>
                    <a:pt x="2096" y="24"/>
                    <a:pt x="2096" y="36"/>
                  </a:cubicBezTo>
                  <a:cubicBezTo>
                    <a:pt x="2084" y="108"/>
                    <a:pt x="1905" y="262"/>
                    <a:pt x="1798" y="358"/>
                  </a:cubicBezTo>
                  <a:lnTo>
                    <a:pt x="1739" y="417"/>
                  </a:lnTo>
                  <a:cubicBezTo>
                    <a:pt x="1441" y="715"/>
                    <a:pt x="1060" y="953"/>
                    <a:pt x="631" y="1131"/>
                  </a:cubicBezTo>
                  <a:lnTo>
                    <a:pt x="584" y="1155"/>
                  </a:lnTo>
                  <a:cubicBezTo>
                    <a:pt x="405" y="1227"/>
                    <a:pt x="215" y="1298"/>
                    <a:pt x="36" y="1334"/>
                  </a:cubicBezTo>
                  <a:cubicBezTo>
                    <a:pt x="12" y="1334"/>
                    <a:pt x="0" y="1346"/>
                    <a:pt x="0" y="1358"/>
                  </a:cubicBezTo>
                  <a:cubicBezTo>
                    <a:pt x="0" y="1370"/>
                    <a:pt x="12" y="1393"/>
                    <a:pt x="36" y="1393"/>
                  </a:cubicBezTo>
                  <a:cubicBezTo>
                    <a:pt x="227" y="1358"/>
                    <a:pt x="405" y="1286"/>
                    <a:pt x="608" y="1179"/>
                  </a:cubicBezTo>
                  <a:lnTo>
                    <a:pt x="655" y="1167"/>
                  </a:lnTo>
                  <a:cubicBezTo>
                    <a:pt x="1084" y="989"/>
                    <a:pt x="1477" y="739"/>
                    <a:pt x="1786" y="453"/>
                  </a:cubicBezTo>
                  <a:cubicBezTo>
                    <a:pt x="1798" y="441"/>
                    <a:pt x="1822" y="405"/>
                    <a:pt x="1846" y="393"/>
                  </a:cubicBezTo>
                  <a:cubicBezTo>
                    <a:pt x="2013" y="262"/>
                    <a:pt x="2143" y="119"/>
                    <a:pt x="2155" y="36"/>
                  </a:cubicBezTo>
                  <a:cubicBezTo>
                    <a:pt x="2155" y="12"/>
                    <a:pt x="2143" y="0"/>
                    <a:pt x="2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10686750" y="6034275"/>
              <a:ext cx="25325" cy="47875"/>
            </a:xfrm>
            <a:custGeom>
              <a:avLst/>
              <a:gdLst/>
              <a:ahLst/>
              <a:cxnLst/>
              <a:rect l="l" t="t" r="r" b="b"/>
              <a:pathLst>
                <a:path w="1013" h="1915" extrusionOk="0">
                  <a:moveTo>
                    <a:pt x="970" y="1"/>
                  </a:moveTo>
                  <a:cubicBezTo>
                    <a:pt x="965" y="1"/>
                    <a:pt x="959" y="4"/>
                    <a:pt x="953" y="10"/>
                  </a:cubicBezTo>
                  <a:cubicBezTo>
                    <a:pt x="810" y="117"/>
                    <a:pt x="691" y="295"/>
                    <a:pt x="607" y="450"/>
                  </a:cubicBezTo>
                  <a:cubicBezTo>
                    <a:pt x="595" y="486"/>
                    <a:pt x="572" y="498"/>
                    <a:pt x="560" y="533"/>
                  </a:cubicBezTo>
                  <a:cubicBezTo>
                    <a:pt x="381" y="807"/>
                    <a:pt x="250" y="1093"/>
                    <a:pt x="143" y="1391"/>
                  </a:cubicBezTo>
                  <a:cubicBezTo>
                    <a:pt x="131" y="1403"/>
                    <a:pt x="131" y="1438"/>
                    <a:pt x="119" y="1462"/>
                  </a:cubicBezTo>
                  <a:cubicBezTo>
                    <a:pt x="72" y="1593"/>
                    <a:pt x="12" y="1748"/>
                    <a:pt x="0" y="1879"/>
                  </a:cubicBezTo>
                  <a:cubicBezTo>
                    <a:pt x="0" y="1903"/>
                    <a:pt x="12" y="1915"/>
                    <a:pt x="24" y="1915"/>
                  </a:cubicBezTo>
                  <a:cubicBezTo>
                    <a:pt x="36" y="1915"/>
                    <a:pt x="60" y="1903"/>
                    <a:pt x="72" y="1879"/>
                  </a:cubicBezTo>
                  <a:cubicBezTo>
                    <a:pt x="83" y="1748"/>
                    <a:pt x="143" y="1617"/>
                    <a:pt x="191" y="1486"/>
                  </a:cubicBezTo>
                  <a:cubicBezTo>
                    <a:pt x="203" y="1450"/>
                    <a:pt x="203" y="1438"/>
                    <a:pt x="214" y="1403"/>
                  </a:cubicBezTo>
                  <a:cubicBezTo>
                    <a:pt x="322" y="1105"/>
                    <a:pt x="453" y="831"/>
                    <a:pt x="619" y="557"/>
                  </a:cubicBezTo>
                  <a:cubicBezTo>
                    <a:pt x="631" y="533"/>
                    <a:pt x="655" y="510"/>
                    <a:pt x="667" y="486"/>
                  </a:cubicBezTo>
                  <a:cubicBezTo>
                    <a:pt x="750" y="331"/>
                    <a:pt x="857" y="152"/>
                    <a:pt x="988" y="57"/>
                  </a:cubicBezTo>
                  <a:cubicBezTo>
                    <a:pt x="1012" y="33"/>
                    <a:pt x="1012" y="22"/>
                    <a:pt x="988" y="10"/>
                  </a:cubicBezTo>
                  <a:cubicBezTo>
                    <a:pt x="982" y="4"/>
                    <a:pt x="976"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10704000" y="6042025"/>
              <a:ext cx="16400" cy="41625"/>
            </a:xfrm>
            <a:custGeom>
              <a:avLst/>
              <a:gdLst/>
              <a:ahLst/>
              <a:cxnLst/>
              <a:rect l="l" t="t" r="r" b="b"/>
              <a:pathLst>
                <a:path w="656" h="1665" extrusionOk="0">
                  <a:moveTo>
                    <a:pt x="624" y="0"/>
                  </a:moveTo>
                  <a:cubicBezTo>
                    <a:pt x="617" y="0"/>
                    <a:pt x="608" y="3"/>
                    <a:pt x="596" y="9"/>
                  </a:cubicBezTo>
                  <a:cubicBezTo>
                    <a:pt x="513" y="116"/>
                    <a:pt x="441" y="247"/>
                    <a:pt x="382" y="366"/>
                  </a:cubicBezTo>
                  <a:cubicBezTo>
                    <a:pt x="239" y="652"/>
                    <a:pt x="155" y="902"/>
                    <a:pt x="96" y="1152"/>
                  </a:cubicBezTo>
                  <a:cubicBezTo>
                    <a:pt x="96" y="1188"/>
                    <a:pt x="84" y="1212"/>
                    <a:pt x="84" y="1247"/>
                  </a:cubicBezTo>
                  <a:cubicBezTo>
                    <a:pt x="48" y="1426"/>
                    <a:pt x="1" y="1569"/>
                    <a:pt x="36" y="1652"/>
                  </a:cubicBezTo>
                  <a:cubicBezTo>
                    <a:pt x="36" y="1652"/>
                    <a:pt x="48" y="1664"/>
                    <a:pt x="60" y="1664"/>
                  </a:cubicBezTo>
                  <a:cubicBezTo>
                    <a:pt x="96" y="1664"/>
                    <a:pt x="108" y="1628"/>
                    <a:pt x="84" y="1628"/>
                  </a:cubicBezTo>
                  <a:cubicBezTo>
                    <a:pt x="48" y="1569"/>
                    <a:pt x="96" y="1378"/>
                    <a:pt x="120" y="1259"/>
                  </a:cubicBezTo>
                  <a:cubicBezTo>
                    <a:pt x="120" y="1235"/>
                    <a:pt x="144" y="1200"/>
                    <a:pt x="144" y="1176"/>
                  </a:cubicBezTo>
                  <a:cubicBezTo>
                    <a:pt x="203" y="914"/>
                    <a:pt x="286" y="664"/>
                    <a:pt x="417" y="402"/>
                  </a:cubicBezTo>
                  <a:cubicBezTo>
                    <a:pt x="477" y="295"/>
                    <a:pt x="560" y="164"/>
                    <a:pt x="644" y="57"/>
                  </a:cubicBezTo>
                  <a:cubicBezTo>
                    <a:pt x="656" y="45"/>
                    <a:pt x="656" y="21"/>
                    <a:pt x="644" y="9"/>
                  </a:cubicBezTo>
                  <a:cubicBezTo>
                    <a:pt x="638" y="3"/>
                    <a:pt x="632"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11000175" y="6120275"/>
              <a:ext cx="57175" cy="30925"/>
            </a:xfrm>
            <a:custGeom>
              <a:avLst/>
              <a:gdLst/>
              <a:ahLst/>
              <a:cxnLst/>
              <a:rect l="l" t="t" r="r" b="b"/>
              <a:pathLst>
                <a:path w="2287" h="1237" extrusionOk="0">
                  <a:moveTo>
                    <a:pt x="46" y="0"/>
                  </a:moveTo>
                  <a:cubicBezTo>
                    <a:pt x="36" y="0"/>
                    <a:pt x="24" y="14"/>
                    <a:pt x="24" y="22"/>
                  </a:cubicBezTo>
                  <a:cubicBezTo>
                    <a:pt x="0" y="34"/>
                    <a:pt x="24" y="70"/>
                    <a:pt x="36" y="70"/>
                  </a:cubicBezTo>
                  <a:cubicBezTo>
                    <a:pt x="131" y="106"/>
                    <a:pt x="227" y="153"/>
                    <a:pt x="334" y="213"/>
                  </a:cubicBezTo>
                  <a:cubicBezTo>
                    <a:pt x="381" y="225"/>
                    <a:pt x="405" y="261"/>
                    <a:pt x="453" y="272"/>
                  </a:cubicBezTo>
                  <a:cubicBezTo>
                    <a:pt x="560" y="320"/>
                    <a:pt x="643" y="380"/>
                    <a:pt x="750" y="427"/>
                  </a:cubicBezTo>
                  <a:lnTo>
                    <a:pt x="1512" y="820"/>
                  </a:lnTo>
                  <a:cubicBezTo>
                    <a:pt x="1632" y="880"/>
                    <a:pt x="1727" y="963"/>
                    <a:pt x="1846" y="1023"/>
                  </a:cubicBezTo>
                  <a:lnTo>
                    <a:pt x="2024" y="1118"/>
                  </a:lnTo>
                  <a:cubicBezTo>
                    <a:pt x="2072" y="1153"/>
                    <a:pt x="2108" y="1165"/>
                    <a:pt x="2144" y="1201"/>
                  </a:cubicBezTo>
                  <a:cubicBezTo>
                    <a:pt x="2191" y="1225"/>
                    <a:pt x="2227" y="1237"/>
                    <a:pt x="2239" y="1237"/>
                  </a:cubicBezTo>
                  <a:cubicBezTo>
                    <a:pt x="2251" y="1237"/>
                    <a:pt x="2251" y="1225"/>
                    <a:pt x="2263" y="1225"/>
                  </a:cubicBezTo>
                  <a:cubicBezTo>
                    <a:pt x="2286" y="1213"/>
                    <a:pt x="2286" y="1201"/>
                    <a:pt x="2263" y="1177"/>
                  </a:cubicBezTo>
                  <a:cubicBezTo>
                    <a:pt x="2263" y="1165"/>
                    <a:pt x="2251" y="1165"/>
                    <a:pt x="2251" y="1165"/>
                  </a:cubicBezTo>
                  <a:cubicBezTo>
                    <a:pt x="2239" y="1165"/>
                    <a:pt x="2203" y="1153"/>
                    <a:pt x="2191" y="1142"/>
                  </a:cubicBezTo>
                  <a:cubicBezTo>
                    <a:pt x="2144" y="1106"/>
                    <a:pt x="2120" y="1082"/>
                    <a:pt x="2072" y="1058"/>
                  </a:cubicBezTo>
                  <a:lnTo>
                    <a:pt x="1893" y="963"/>
                  </a:lnTo>
                  <a:cubicBezTo>
                    <a:pt x="1774" y="903"/>
                    <a:pt x="1667" y="820"/>
                    <a:pt x="1548" y="761"/>
                  </a:cubicBezTo>
                  <a:lnTo>
                    <a:pt x="798" y="368"/>
                  </a:lnTo>
                  <a:cubicBezTo>
                    <a:pt x="691" y="320"/>
                    <a:pt x="596" y="261"/>
                    <a:pt x="500" y="213"/>
                  </a:cubicBezTo>
                  <a:cubicBezTo>
                    <a:pt x="453" y="201"/>
                    <a:pt x="417" y="165"/>
                    <a:pt x="381" y="153"/>
                  </a:cubicBezTo>
                  <a:cubicBezTo>
                    <a:pt x="274" y="94"/>
                    <a:pt x="167" y="46"/>
                    <a:pt x="60" y="10"/>
                  </a:cubicBezTo>
                  <a:cubicBezTo>
                    <a:pt x="56" y="3"/>
                    <a:pt x="51"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10990950" y="6132725"/>
              <a:ext cx="49425" cy="25625"/>
            </a:xfrm>
            <a:custGeom>
              <a:avLst/>
              <a:gdLst/>
              <a:ahLst/>
              <a:cxnLst/>
              <a:rect l="l" t="t" r="r" b="b"/>
              <a:pathLst>
                <a:path w="1977" h="1025" extrusionOk="0">
                  <a:moveTo>
                    <a:pt x="48" y="1"/>
                  </a:moveTo>
                  <a:cubicBezTo>
                    <a:pt x="36" y="1"/>
                    <a:pt x="12" y="1"/>
                    <a:pt x="0" y="13"/>
                  </a:cubicBezTo>
                  <a:cubicBezTo>
                    <a:pt x="0" y="24"/>
                    <a:pt x="0" y="48"/>
                    <a:pt x="12" y="60"/>
                  </a:cubicBezTo>
                  <a:cubicBezTo>
                    <a:pt x="238" y="179"/>
                    <a:pt x="477" y="298"/>
                    <a:pt x="715" y="405"/>
                  </a:cubicBezTo>
                  <a:cubicBezTo>
                    <a:pt x="953" y="501"/>
                    <a:pt x="1191" y="620"/>
                    <a:pt x="1417" y="739"/>
                  </a:cubicBezTo>
                  <a:cubicBezTo>
                    <a:pt x="1536" y="822"/>
                    <a:pt x="1655" y="894"/>
                    <a:pt x="1786" y="953"/>
                  </a:cubicBezTo>
                  <a:cubicBezTo>
                    <a:pt x="1798" y="953"/>
                    <a:pt x="1822" y="965"/>
                    <a:pt x="1834" y="965"/>
                  </a:cubicBezTo>
                  <a:cubicBezTo>
                    <a:pt x="1858" y="977"/>
                    <a:pt x="1905" y="1001"/>
                    <a:pt x="1917" y="1013"/>
                  </a:cubicBezTo>
                  <a:cubicBezTo>
                    <a:pt x="1917" y="1025"/>
                    <a:pt x="1917" y="1025"/>
                    <a:pt x="1941" y="1025"/>
                  </a:cubicBezTo>
                  <a:cubicBezTo>
                    <a:pt x="1941" y="1025"/>
                    <a:pt x="1953" y="1025"/>
                    <a:pt x="1965" y="1001"/>
                  </a:cubicBezTo>
                  <a:cubicBezTo>
                    <a:pt x="1977" y="977"/>
                    <a:pt x="1977" y="965"/>
                    <a:pt x="1965" y="953"/>
                  </a:cubicBezTo>
                  <a:cubicBezTo>
                    <a:pt x="1941" y="917"/>
                    <a:pt x="1905" y="906"/>
                    <a:pt x="1858" y="894"/>
                  </a:cubicBezTo>
                  <a:cubicBezTo>
                    <a:pt x="1846" y="894"/>
                    <a:pt x="1834" y="882"/>
                    <a:pt x="1822" y="882"/>
                  </a:cubicBezTo>
                  <a:cubicBezTo>
                    <a:pt x="1703" y="822"/>
                    <a:pt x="1560" y="739"/>
                    <a:pt x="1441" y="679"/>
                  </a:cubicBezTo>
                  <a:cubicBezTo>
                    <a:pt x="1227" y="560"/>
                    <a:pt x="989" y="441"/>
                    <a:pt x="750" y="346"/>
                  </a:cubicBezTo>
                  <a:cubicBezTo>
                    <a:pt x="512" y="239"/>
                    <a:pt x="274" y="120"/>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10978750" y="6143750"/>
              <a:ext cx="37825" cy="22050"/>
            </a:xfrm>
            <a:custGeom>
              <a:avLst/>
              <a:gdLst/>
              <a:ahLst/>
              <a:cxnLst/>
              <a:rect l="l" t="t" r="r" b="b"/>
              <a:pathLst>
                <a:path w="1513" h="882" extrusionOk="0">
                  <a:moveTo>
                    <a:pt x="24" y="0"/>
                  </a:moveTo>
                  <a:cubicBezTo>
                    <a:pt x="12" y="0"/>
                    <a:pt x="0" y="24"/>
                    <a:pt x="0" y="36"/>
                  </a:cubicBezTo>
                  <a:cubicBezTo>
                    <a:pt x="0" y="48"/>
                    <a:pt x="12" y="60"/>
                    <a:pt x="24" y="60"/>
                  </a:cubicBezTo>
                  <a:cubicBezTo>
                    <a:pt x="60" y="60"/>
                    <a:pt x="83" y="95"/>
                    <a:pt x="119" y="107"/>
                  </a:cubicBezTo>
                  <a:cubicBezTo>
                    <a:pt x="131" y="119"/>
                    <a:pt x="143" y="143"/>
                    <a:pt x="167" y="143"/>
                  </a:cubicBezTo>
                  <a:cubicBezTo>
                    <a:pt x="203" y="167"/>
                    <a:pt x="262" y="179"/>
                    <a:pt x="310" y="214"/>
                  </a:cubicBezTo>
                  <a:cubicBezTo>
                    <a:pt x="357" y="238"/>
                    <a:pt x="393" y="262"/>
                    <a:pt x="441" y="286"/>
                  </a:cubicBezTo>
                  <a:cubicBezTo>
                    <a:pt x="667" y="393"/>
                    <a:pt x="893" y="524"/>
                    <a:pt x="1191" y="691"/>
                  </a:cubicBezTo>
                  <a:cubicBezTo>
                    <a:pt x="1203" y="703"/>
                    <a:pt x="1238" y="715"/>
                    <a:pt x="1262" y="738"/>
                  </a:cubicBezTo>
                  <a:cubicBezTo>
                    <a:pt x="1334" y="762"/>
                    <a:pt x="1429" y="810"/>
                    <a:pt x="1477" y="869"/>
                  </a:cubicBezTo>
                  <a:cubicBezTo>
                    <a:pt x="1477" y="881"/>
                    <a:pt x="1477" y="881"/>
                    <a:pt x="1488" y="881"/>
                  </a:cubicBezTo>
                  <a:cubicBezTo>
                    <a:pt x="1500" y="881"/>
                    <a:pt x="1500" y="881"/>
                    <a:pt x="1500" y="869"/>
                  </a:cubicBezTo>
                  <a:cubicBezTo>
                    <a:pt x="1512" y="857"/>
                    <a:pt x="1512" y="834"/>
                    <a:pt x="1500" y="822"/>
                  </a:cubicBezTo>
                  <a:cubicBezTo>
                    <a:pt x="1453" y="762"/>
                    <a:pt x="1357" y="715"/>
                    <a:pt x="1274" y="667"/>
                  </a:cubicBezTo>
                  <a:cubicBezTo>
                    <a:pt x="1250" y="655"/>
                    <a:pt x="1226" y="643"/>
                    <a:pt x="1203" y="631"/>
                  </a:cubicBezTo>
                  <a:cubicBezTo>
                    <a:pt x="905" y="465"/>
                    <a:pt x="679" y="345"/>
                    <a:pt x="464" y="226"/>
                  </a:cubicBezTo>
                  <a:cubicBezTo>
                    <a:pt x="417" y="191"/>
                    <a:pt x="369" y="167"/>
                    <a:pt x="322" y="155"/>
                  </a:cubicBezTo>
                  <a:cubicBezTo>
                    <a:pt x="274" y="119"/>
                    <a:pt x="226" y="107"/>
                    <a:pt x="179" y="72"/>
                  </a:cubicBezTo>
                  <a:cubicBezTo>
                    <a:pt x="155" y="60"/>
                    <a:pt x="143" y="60"/>
                    <a:pt x="131" y="48"/>
                  </a:cubicBezTo>
                  <a:cubicBezTo>
                    <a:pt x="95" y="36"/>
                    <a:pt x="60"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10233100" y="5840125"/>
              <a:ext cx="398600" cy="578675"/>
            </a:xfrm>
            <a:custGeom>
              <a:avLst/>
              <a:gdLst/>
              <a:ahLst/>
              <a:cxnLst/>
              <a:rect l="l" t="t" r="r" b="b"/>
              <a:pathLst>
                <a:path w="15944" h="23147" extrusionOk="0">
                  <a:moveTo>
                    <a:pt x="13586" y="1"/>
                  </a:moveTo>
                  <a:cubicBezTo>
                    <a:pt x="13419" y="334"/>
                    <a:pt x="13241" y="656"/>
                    <a:pt x="13062" y="977"/>
                  </a:cubicBezTo>
                  <a:cubicBezTo>
                    <a:pt x="10312" y="5871"/>
                    <a:pt x="6299" y="10050"/>
                    <a:pt x="1537" y="13026"/>
                  </a:cubicBezTo>
                  <a:cubicBezTo>
                    <a:pt x="1537" y="13026"/>
                    <a:pt x="358" y="14634"/>
                    <a:pt x="180" y="17801"/>
                  </a:cubicBezTo>
                  <a:cubicBezTo>
                    <a:pt x="1" y="21003"/>
                    <a:pt x="442" y="23147"/>
                    <a:pt x="442" y="23147"/>
                  </a:cubicBezTo>
                  <a:cubicBezTo>
                    <a:pt x="6204" y="19610"/>
                    <a:pt x="10943" y="14384"/>
                    <a:pt x="13884" y="8299"/>
                  </a:cubicBezTo>
                  <a:cubicBezTo>
                    <a:pt x="14765" y="6490"/>
                    <a:pt x="15479" y="4620"/>
                    <a:pt x="15943" y="2668"/>
                  </a:cubicBezTo>
                  <a:lnTo>
                    <a:pt x="13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10237275" y="5888350"/>
              <a:ext cx="394425" cy="530750"/>
            </a:xfrm>
            <a:custGeom>
              <a:avLst/>
              <a:gdLst/>
              <a:ahLst/>
              <a:cxnLst/>
              <a:rect l="l" t="t" r="r" b="b"/>
              <a:pathLst>
                <a:path w="15777" h="21230" extrusionOk="0">
                  <a:moveTo>
                    <a:pt x="15122" y="1"/>
                  </a:moveTo>
                  <a:cubicBezTo>
                    <a:pt x="14657" y="1441"/>
                    <a:pt x="14062" y="2834"/>
                    <a:pt x="13371" y="4192"/>
                  </a:cubicBezTo>
                  <a:cubicBezTo>
                    <a:pt x="10395" y="10073"/>
                    <a:pt x="5728" y="15145"/>
                    <a:pt x="1" y="18705"/>
                  </a:cubicBezTo>
                  <a:cubicBezTo>
                    <a:pt x="72" y="20277"/>
                    <a:pt x="275" y="21229"/>
                    <a:pt x="275" y="21229"/>
                  </a:cubicBezTo>
                  <a:cubicBezTo>
                    <a:pt x="6037" y="17693"/>
                    <a:pt x="10776" y="12466"/>
                    <a:pt x="13717" y="6382"/>
                  </a:cubicBezTo>
                  <a:cubicBezTo>
                    <a:pt x="14598" y="4585"/>
                    <a:pt x="15312" y="2703"/>
                    <a:pt x="15776" y="751"/>
                  </a:cubicBezTo>
                  <a:lnTo>
                    <a:pt x="15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10238175" y="5839825"/>
              <a:ext cx="353350" cy="437300"/>
            </a:xfrm>
            <a:custGeom>
              <a:avLst/>
              <a:gdLst/>
              <a:ahLst/>
              <a:cxnLst/>
              <a:rect l="l" t="t" r="r" b="b"/>
              <a:pathLst>
                <a:path w="14134" h="17492" extrusionOk="0">
                  <a:moveTo>
                    <a:pt x="13395" y="1"/>
                  </a:moveTo>
                  <a:cubicBezTo>
                    <a:pt x="13216" y="346"/>
                    <a:pt x="13062" y="668"/>
                    <a:pt x="12883" y="989"/>
                  </a:cubicBezTo>
                  <a:cubicBezTo>
                    <a:pt x="10121" y="5883"/>
                    <a:pt x="6108" y="10062"/>
                    <a:pt x="1346" y="13038"/>
                  </a:cubicBezTo>
                  <a:cubicBezTo>
                    <a:pt x="1346" y="13038"/>
                    <a:pt x="250" y="14527"/>
                    <a:pt x="0" y="17491"/>
                  </a:cubicBezTo>
                  <a:cubicBezTo>
                    <a:pt x="5049" y="14300"/>
                    <a:pt x="9287" y="9931"/>
                    <a:pt x="12204" y="4835"/>
                  </a:cubicBezTo>
                  <a:cubicBezTo>
                    <a:pt x="12954" y="3549"/>
                    <a:pt x="13609" y="2204"/>
                    <a:pt x="14133" y="834"/>
                  </a:cubicBezTo>
                  <a:lnTo>
                    <a:pt x="13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9"/>
          <p:cNvGrpSpPr/>
          <p:nvPr/>
        </p:nvGrpSpPr>
        <p:grpSpPr>
          <a:xfrm flipH="1">
            <a:off x="-37275" y="453919"/>
            <a:ext cx="1392215" cy="1168734"/>
            <a:chOff x="370875" y="4219400"/>
            <a:chExt cx="1314775" cy="1103725"/>
          </a:xfrm>
        </p:grpSpPr>
        <p:sp>
          <p:nvSpPr>
            <p:cNvPr id="1104" name="Google Shape;1104;p39"/>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39"/>
          <p:cNvGrpSpPr/>
          <p:nvPr/>
        </p:nvGrpSpPr>
        <p:grpSpPr>
          <a:xfrm flipH="1">
            <a:off x="2725057" y="324546"/>
            <a:ext cx="1677603" cy="1211433"/>
            <a:chOff x="3929350" y="5625525"/>
            <a:chExt cx="1258800" cy="909075"/>
          </a:xfrm>
        </p:grpSpPr>
        <p:sp>
          <p:nvSpPr>
            <p:cNvPr id="1114" name="Google Shape;1114;p39"/>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39"/>
          <p:cNvGrpSpPr/>
          <p:nvPr/>
        </p:nvGrpSpPr>
        <p:grpSpPr>
          <a:xfrm>
            <a:off x="-440056" y="2517765"/>
            <a:ext cx="4857987" cy="2570172"/>
            <a:chOff x="-350062" y="2518800"/>
            <a:chExt cx="4857987" cy="2570172"/>
          </a:xfrm>
        </p:grpSpPr>
        <p:sp>
          <p:nvSpPr>
            <p:cNvPr id="1125" name="Google Shape;1125;p39"/>
            <p:cNvSpPr/>
            <p:nvPr/>
          </p:nvSpPr>
          <p:spPr>
            <a:xfrm>
              <a:off x="1741263" y="4563575"/>
              <a:ext cx="806675" cy="478400"/>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rot="2700000">
              <a:off x="2705751" y="4791874"/>
              <a:ext cx="338772" cy="207748"/>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7" name="Google Shape;1127;p39"/>
            <p:cNvGrpSpPr/>
            <p:nvPr/>
          </p:nvGrpSpPr>
          <p:grpSpPr>
            <a:xfrm>
              <a:off x="2802913" y="2788687"/>
              <a:ext cx="1705012" cy="1942472"/>
              <a:chOff x="2802913" y="2788687"/>
              <a:chExt cx="1705012" cy="1942472"/>
            </a:xfrm>
          </p:grpSpPr>
          <p:sp>
            <p:nvSpPr>
              <p:cNvPr id="1128" name="Google Shape;1128;p39"/>
              <p:cNvSpPr/>
              <p:nvPr/>
            </p:nvSpPr>
            <p:spPr>
              <a:xfrm flipH="1">
                <a:off x="2845180" y="340641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rot="7200044" flipH="1">
                <a:off x="3108811" y="389128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rot="-729750" flipH="1">
                <a:off x="3376096" y="343957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rot="4243405" flipH="1">
                <a:off x="3619882" y="382394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flipH="1">
                <a:off x="3972455" y="3615888"/>
                <a:ext cx="134700" cy="13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flipH="1">
                <a:off x="3613155" y="3283846"/>
                <a:ext cx="927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flipH="1">
                <a:off x="3262580" y="3254796"/>
                <a:ext cx="927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rot="-6931456">
                <a:off x="3113379" y="2693366"/>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rot="4799500">
                <a:off x="2961019" y="4016156"/>
                <a:ext cx="364505" cy="626909"/>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39"/>
            <p:cNvGrpSpPr/>
            <p:nvPr/>
          </p:nvGrpSpPr>
          <p:grpSpPr>
            <a:xfrm flipH="1">
              <a:off x="-350062" y="2696962"/>
              <a:ext cx="1705012" cy="1942472"/>
              <a:chOff x="2802913" y="2788687"/>
              <a:chExt cx="1705012" cy="1942472"/>
            </a:xfrm>
          </p:grpSpPr>
          <p:sp>
            <p:nvSpPr>
              <p:cNvPr id="1138" name="Google Shape;1138;p39"/>
              <p:cNvSpPr/>
              <p:nvPr/>
            </p:nvSpPr>
            <p:spPr>
              <a:xfrm flipH="1">
                <a:off x="2845180" y="340641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rot="7200044" flipH="1">
                <a:off x="3108811" y="389128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rot="-729750" flipH="1">
                <a:off x="3376096" y="343957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rot="4243405" flipH="1">
                <a:off x="3619882" y="382394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flipH="1">
                <a:off x="3972455" y="3615888"/>
                <a:ext cx="134700" cy="13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flipH="1">
                <a:off x="3613155" y="3283846"/>
                <a:ext cx="927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flipH="1">
                <a:off x="3262580" y="3254796"/>
                <a:ext cx="927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rot="-6931456">
                <a:off x="3113379" y="2693366"/>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rot="4799500">
                <a:off x="2961019" y="4016156"/>
                <a:ext cx="364505" cy="626909"/>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39"/>
            <p:cNvSpPr/>
            <p:nvPr/>
          </p:nvSpPr>
          <p:spPr>
            <a:xfrm rot="-2700000" flipH="1">
              <a:off x="1244701" y="4791874"/>
              <a:ext cx="338772" cy="207748"/>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flipH="1">
              <a:off x="2040280" y="4280400"/>
              <a:ext cx="134700" cy="13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flipH="1">
              <a:off x="1934376" y="3963550"/>
              <a:ext cx="105900" cy="105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flipH="1">
              <a:off x="2177376" y="3963550"/>
              <a:ext cx="105900" cy="105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flipH="1">
              <a:off x="2118057" y="3762225"/>
              <a:ext cx="53100" cy="5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flipH="1">
              <a:off x="1433207" y="3218950"/>
              <a:ext cx="53100" cy="5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flipH="1">
              <a:off x="1240139" y="2862875"/>
              <a:ext cx="105900" cy="105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flipH="1">
              <a:off x="2848594" y="2889275"/>
              <a:ext cx="53100" cy="5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flipH="1">
              <a:off x="2962451" y="2518800"/>
              <a:ext cx="105900" cy="105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39"/>
          <p:cNvSpPr/>
          <p:nvPr/>
        </p:nvSpPr>
        <p:spPr>
          <a:xfrm>
            <a:off x="5017859" y="254201"/>
            <a:ext cx="1234453" cy="2853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7848075" y="573636"/>
            <a:ext cx="582655" cy="134697"/>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3467159" y="1685562"/>
            <a:ext cx="5698093" cy="1360822"/>
          </a:xfrm>
          <a:prstGeom prst="rect">
            <a:avLst/>
          </a:prstGeom>
        </p:spPr>
        <p:txBody>
          <a:bodyPr wrap="square">
            <a:spAutoFit/>
          </a:bodyPr>
          <a:lstStyle/>
          <a:p>
            <a:pPr algn="ctr">
              <a:lnSpc>
                <a:spcPct val="120000"/>
              </a:lnSpc>
              <a:spcBef>
                <a:spcPts val="300"/>
              </a:spcBef>
              <a:spcAft>
                <a:spcPts val="300"/>
              </a:spcAft>
            </a:pPr>
            <a:r>
              <a:rPr lang="fr-FR" sz="3600" b="1" dirty="0">
                <a:solidFill>
                  <a:schemeClr val="accent2"/>
                </a:solidFill>
                <a:latin typeface="+mj-lt"/>
                <a:ea typeface="Calibri" panose="020F0502020204030204" pitchFamily="34" charset="0"/>
                <a:cs typeface="Times New Roman" panose="02020603050405020304" pitchFamily="18" charset="0"/>
              </a:rPr>
              <a:t>1. </a:t>
            </a:r>
            <a:r>
              <a:rPr lang="nl-NL" sz="3600" b="1" dirty="0">
                <a:solidFill>
                  <a:schemeClr val="accent2"/>
                </a:solidFill>
                <a:latin typeface="+mj-lt"/>
                <a:ea typeface="Calibri" panose="020F0502020204030204" pitchFamily="34" charset="0"/>
                <a:cs typeface="Times New Roman" panose="02020603050405020304" pitchFamily="18" charset="0"/>
              </a:rPr>
              <a:t>Ấn Độ dưới thời các triều đại phong kiến</a:t>
            </a:r>
            <a:endParaRPr lang="en-US" sz="3600" dirty="0">
              <a:solidFill>
                <a:schemeClr val="accent2"/>
              </a:solidFill>
              <a:latin typeface="+mj-lt"/>
              <a:ea typeface="Calibri" panose="020F0502020204030204" pitchFamily="34" charset="0"/>
              <a:cs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40"/>
          <p:cNvSpPr/>
          <p:nvPr/>
        </p:nvSpPr>
        <p:spPr>
          <a:xfrm>
            <a:off x="715663" y="1292231"/>
            <a:ext cx="7724782" cy="3074700"/>
          </a:xfrm>
          <a:prstGeom prst="roundRect">
            <a:avLst>
              <a:gd name="adj" fmla="val 14688"/>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868499" y="1467669"/>
            <a:ext cx="7419109" cy="2723823"/>
          </a:xfrm>
          <a:prstGeom prst="rect">
            <a:avLst/>
          </a:prstGeom>
        </p:spPr>
        <p:txBody>
          <a:bodyPr wrap="square">
            <a:spAutoFit/>
          </a:bodyPr>
          <a:lstStyle/>
          <a:p>
            <a:pPr marL="342900" indent="-342900" algn="just">
              <a:lnSpc>
                <a:spcPct val="130000"/>
              </a:lnSpc>
              <a:spcBef>
                <a:spcPts val="300"/>
              </a:spcBef>
              <a:spcAft>
                <a:spcPts val="300"/>
              </a:spcAft>
              <a:buFont typeface="Arial" panose="020B0604020202020204" pitchFamily="34" charset="0"/>
              <a:buChar char="•"/>
            </a:pP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là </a:t>
            </a:r>
            <a:r>
              <a:rPr lang="fr-FR" sz="2000" dirty="0" err="1">
                <a:latin typeface="+mj-lt"/>
                <a:ea typeface="Calibri" panose="020F0502020204030204" pitchFamily="34" charset="0"/>
                <a:cs typeface="Times New Roman" panose="02020603050405020304" pitchFamily="18" charset="0"/>
              </a:rPr>
              <a:t>một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bán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đảo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lớn</a:t>
            </a:r>
            <a:r>
              <a:rPr lang="fr-FR" sz="2000" dirty="0">
                <a:latin typeface="+mj-lt"/>
                <a:ea typeface="Calibri" panose="020F0502020204030204" pitchFamily="34" charset="0"/>
                <a:cs typeface="Times New Roman" panose="02020603050405020304" pitchFamily="18" charset="0"/>
              </a:rPr>
              <a:t> ở Nam Á. </a:t>
            </a:r>
            <a:r>
              <a:rPr lang="fr-FR" sz="2000" dirty="0" err="1">
                <a:latin typeface="+mj-lt"/>
                <a:ea typeface="Calibri" panose="020F0502020204030204" pitchFamily="34" charset="0"/>
                <a:cs typeface="Times New Roman" panose="02020603050405020304" pitchFamily="18" charset="0"/>
              </a:rPr>
              <a:t>Phía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bắc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bị</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cách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với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ngoài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bởi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dãy</a:t>
            </a:r>
            <a:r>
              <a:rPr lang="fr-FR" sz="2000" dirty="0">
                <a:latin typeface="+mj-lt"/>
                <a:ea typeface="Calibri" panose="020F0502020204030204" pitchFamily="34" charset="0"/>
                <a:cs typeface="Times New Roman" panose="02020603050405020304" pitchFamily="18" charset="0"/>
              </a:rPr>
              <a:t> Hi-ma-</a:t>
            </a:r>
            <a:r>
              <a:rPr lang="fr-FR" sz="2000" dirty="0" err="1">
                <a:latin typeface="+mj-lt"/>
                <a:ea typeface="Calibri" panose="020F0502020204030204" pitchFamily="34" charset="0"/>
                <a:cs typeface="Times New Roman" panose="02020603050405020304" pitchFamily="18" charset="0"/>
              </a:rPr>
              <a:t>lay</a:t>
            </a:r>
            <a:r>
              <a:rPr lang="fr-FR" sz="2000" dirty="0">
                <a:latin typeface="+mj-lt"/>
                <a:ea typeface="Calibri" panose="020F0502020204030204" pitchFamily="34" charset="0"/>
                <a:cs typeface="Times New Roman" panose="02020603050405020304" pitchFamily="18" charset="0"/>
              </a:rPr>
              <a:t>-a, </a:t>
            </a:r>
            <a:r>
              <a:rPr lang="fr-FR" sz="2000" dirty="0" err="1">
                <a:latin typeface="+mj-lt"/>
                <a:ea typeface="Calibri" panose="020F0502020204030204" pitchFamily="34" charset="0"/>
                <a:cs typeface="Times New Roman" panose="02020603050405020304" pitchFamily="18" charset="0"/>
              </a:rPr>
              <a:t>ba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mặt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còn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lại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giáp</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biển</a:t>
            </a:r>
            <a:r>
              <a:rPr lang="fr-FR" sz="20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dirty="0" err="1" smtClean="0">
                <a:latin typeface="+mj-lt"/>
                <a:ea typeface="Calibri" panose="020F0502020204030204" pitchFamily="34" charset="0"/>
                <a:cs typeface="Times New Roman" panose="02020603050405020304" pitchFamily="18" charset="0"/>
              </a:rPr>
              <a:t>Địa</a:t>
            </a:r>
            <a:r>
              <a:rPr lang="fr-FR" sz="2000" dirty="0" smtClean="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chủ</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yếu</a:t>
            </a:r>
            <a:r>
              <a:rPr lang="fr-FR" sz="2000" dirty="0">
                <a:latin typeface="+mj-lt"/>
                <a:ea typeface="Calibri" panose="020F0502020204030204" pitchFamily="34" charset="0"/>
                <a:cs typeface="Times New Roman" panose="02020603050405020304" pitchFamily="18" charset="0"/>
              </a:rPr>
              <a:t> là </a:t>
            </a:r>
            <a:r>
              <a:rPr lang="fr-FR" sz="2000" dirty="0" err="1">
                <a:latin typeface="+mj-lt"/>
                <a:ea typeface="Calibri" panose="020F0502020204030204" pitchFamily="34" charset="0"/>
                <a:cs typeface="Times New Roman" panose="02020603050405020304" pitchFamily="18" charset="0"/>
              </a:rPr>
              <a:t>đồng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bằng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 </a:t>
            </a:r>
            <a:r>
              <a:rPr lang="fr-FR" sz="2000" dirty="0" err="1">
                <a:latin typeface="+mj-lt"/>
                <a:ea typeface="Calibri" panose="020F0502020204030204" pitchFamily="34" charset="0"/>
                <a:cs typeface="Times New Roman" panose="02020603050405020304" pitchFamily="18" charset="0"/>
              </a:rPr>
              <a:t>Hằng</a:t>
            </a:r>
            <a:r>
              <a:rPr lang="fr-FR" sz="2000" dirty="0">
                <a:latin typeface="+mj-lt"/>
                <a:ea typeface="Calibri" panose="020F0502020204030204" pitchFamily="34" charset="0"/>
                <a:cs typeface="Times New Roman" panose="02020603050405020304" pitchFamily="18" charset="0"/>
              </a:rPr>
              <a:t> ở </a:t>
            </a:r>
            <a:r>
              <a:rPr lang="fr-FR" sz="2000" dirty="0" err="1">
                <a:latin typeface="+mj-lt"/>
                <a:ea typeface="Calibri" panose="020F0502020204030204" pitchFamily="34" charset="0"/>
                <a:cs typeface="Times New Roman" panose="02020603050405020304" pitchFamily="18" charset="0"/>
              </a:rPr>
              <a:t>miền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Bắc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nguyên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Đê-can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rộng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lớn</a:t>
            </a:r>
            <a:r>
              <a:rPr lang="fr-FR" sz="2000" dirty="0">
                <a:latin typeface="+mj-lt"/>
                <a:ea typeface="Calibri" panose="020F0502020204030204" pitchFamily="34" charset="0"/>
                <a:cs typeface="Times New Roman" panose="02020603050405020304" pitchFamily="18" charset="0"/>
              </a:rPr>
              <a:t> ở </a:t>
            </a:r>
            <a:r>
              <a:rPr lang="fr-FR" sz="2000" dirty="0" err="1">
                <a:latin typeface="+mj-lt"/>
                <a:ea typeface="Calibri" panose="020F0502020204030204" pitchFamily="34" charset="0"/>
                <a:cs typeface="Times New Roman" panose="02020603050405020304" pitchFamily="18" charset="0"/>
              </a:rPr>
              <a:t>miền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Tây</a:t>
            </a:r>
            <a:r>
              <a:rPr lang="fr-FR" sz="2000" dirty="0">
                <a:latin typeface="+mj-lt"/>
                <a:ea typeface="Calibri" panose="020F0502020204030204" pitchFamily="34" charset="0"/>
                <a:cs typeface="Times New Roman" panose="02020603050405020304" pitchFamily="18" charset="0"/>
              </a:rPr>
              <a:t> Nam.</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dirty="0" err="1" smtClean="0">
                <a:latin typeface="+mj-lt"/>
                <a:ea typeface="Calibri" panose="020F0502020204030204" pitchFamily="34" charset="0"/>
                <a:cs typeface="Times New Roman" panose="02020603050405020304" pitchFamily="18" charset="0"/>
              </a:rPr>
              <a:t>Khí</a:t>
            </a:r>
            <a:r>
              <a:rPr lang="fr-FR" sz="2000" dirty="0" smtClean="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hậu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rất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dạng</a:t>
            </a:r>
            <a:r>
              <a:rPr lang="fr-FR" sz="2000" dirty="0">
                <a:latin typeface="+mj-lt"/>
                <a:ea typeface="Calibri" panose="020F0502020204030204" pitchFamily="34"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a:p>
            <a:pPr algn="just">
              <a:lnSpc>
                <a:spcPct val="130000"/>
              </a:lnSpc>
              <a:spcBef>
                <a:spcPts val="300"/>
              </a:spcBef>
              <a:spcAft>
                <a:spcPts val="300"/>
              </a:spcAft>
            </a:pPr>
            <a:r>
              <a:rPr lang="fr-FR" sz="2000" dirty="0">
                <a:latin typeface="+mj-lt"/>
                <a:ea typeface="Calibri" panose="020F0502020204030204" pitchFamily="34" charset="0"/>
                <a:cs typeface="Times New Roman" panose="02020603050405020304" pitchFamily="18" charset="0"/>
                <a:sym typeface="Wingdings" panose="05000000000000000000" pitchFamily="2" charset="2"/>
              </a:rPr>
              <a: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Tác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tới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sự</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phát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kinh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phong</a:t>
            </a:r>
            <a:r>
              <a:rPr lang="fr-FR" sz="2000" dirty="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kiến</a:t>
            </a:r>
            <a:r>
              <a:rPr lang="fr-FR" sz="2000" dirty="0" smtClean="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dirty="0" err="1" smtClean="0">
                <a:solidFill>
                  <a:schemeClr val="tx2">
                    <a:lumMod val="75000"/>
                  </a:schemeClr>
                </a:solidFill>
              </a:rPr>
              <a:t>Giới</a:t>
            </a:r>
            <a:r>
              <a:rPr lang="en-US" sz="3000" b="1" dirty="0" smtClean="0">
                <a:solidFill>
                  <a:schemeClr val="tx2">
                    <a:lumMod val="75000"/>
                  </a:schemeClr>
                </a:solidFill>
              </a:rPr>
              <a:t> </a:t>
            </a:r>
            <a:r>
              <a:rPr lang="en-US" sz="3000" b="1" dirty="0" err="1" smtClean="0">
                <a:solidFill>
                  <a:schemeClr val="tx2">
                    <a:lumMod val="75000"/>
                  </a:schemeClr>
                </a:solidFill>
              </a:rPr>
              <a:t>thiệu</a:t>
            </a:r>
            <a:r>
              <a:rPr lang="en-US" sz="3000" b="1" dirty="0" smtClean="0">
                <a:solidFill>
                  <a:schemeClr val="tx2">
                    <a:lumMod val="75000"/>
                  </a:schemeClr>
                </a:solidFill>
              </a:rPr>
              <a:t> </a:t>
            </a:r>
            <a:r>
              <a:rPr lang="en-US" sz="3000" b="1" dirty="0" err="1" smtClean="0">
                <a:solidFill>
                  <a:schemeClr val="tx2">
                    <a:lumMod val="75000"/>
                  </a:schemeClr>
                </a:solidFill>
              </a:rPr>
              <a:t>chung</a:t>
            </a:r>
            <a:endParaRPr lang="en-US" sz="3000" b="1" dirty="0">
              <a:solidFill>
                <a:schemeClr val="tx2">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62"/>
                                        </p:tgtEl>
                                        <p:attrNameLst>
                                          <p:attrName>style.visibility</p:attrName>
                                        </p:attrNameLst>
                                      </p:cBhvr>
                                      <p:to>
                                        <p:strVal val="visible"/>
                                      </p:to>
                                    </p:set>
                                    <p:animEffect transition="in" filter="barn(inVertical)">
                                      <p:cBhvr>
                                        <p:cTn id="12" dur="500"/>
                                        <p:tgtEl>
                                          <p:spTgt spid="116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219" name="Google Shape;1219;p41"/>
          <p:cNvSpPr/>
          <p:nvPr/>
        </p:nvSpPr>
        <p:spPr>
          <a:xfrm>
            <a:off x="8133041" y="909073"/>
            <a:ext cx="464462" cy="10737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7441668" y="719939"/>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1323616" y="719939"/>
            <a:ext cx="464461" cy="10737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7980988" y="2360663"/>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TextBox 62">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i="1" dirty="0" smtClean="0">
                <a:solidFill>
                  <a:schemeClr val="accent2"/>
                </a:solidFill>
              </a:rPr>
              <a:t>a. </a:t>
            </a:r>
            <a:r>
              <a:rPr lang="en-US" sz="3000" b="1" i="1" dirty="0" err="1" smtClean="0">
                <a:solidFill>
                  <a:schemeClr val="accent2"/>
                </a:solidFill>
              </a:rPr>
              <a:t>Vương</a:t>
            </a:r>
            <a:r>
              <a:rPr lang="en-US" sz="3000" b="1" i="1" dirty="0" smtClean="0">
                <a:solidFill>
                  <a:schemeClr val="accent2"/>
                </a:solidFill>
              </a:rPr>
              <a:t> </a:t>
            </a:r>
            <a:r>
              <a:rPr lang="en-US" sz="3000" b="1" i="1" dirty="0" err="1" smtClean="0">
                <a:solidFill>
                  <a:schemeClr val="accent2"/>
                </a:solidFill>
              </a:rPr>
              <a:t>triều</a:t>
            </a:r>
            <a:r>
              <a:rPr lang="en-US" sz="3000" b="1" i="1" dirty="0" smtClean="0">
                <a:solidFill>
                  <a:schemeClr val="accent2"/>
                </a:solidFill>
              </a:rPr>
              <a:t> </a:t>
            </a:r>
            <a:r>
              <a:rPr lang="en-US" sz="3000" b="1" i="1" dirty="0" err="1" smtClean="0">
                <a:solidFill>
                  <a:schemeClr val="accent2"/>
                </a:solidFill>
              </a:rPr>
              <a:t>Gúp</a:t>
            </a:r>
            <a:r>
              <a:rPr lang="en-US" sz="3000" b="1" i="1" dirty="0" smtClean="0">
                <a:solidFill>
                  <a:schemeClr val="accent2"/>
                </a:solidFill>
              </a:rPr>
              <a:t> - ta</a:t>
            </a:r>
            <a:endParaRPr lang="en-US" sz="3000" b="1" i="1" dirty="0">
              <a:solidFill>
                <a:schemeClr val="accent2"/>
              </a:solidFill>
            </a:endParaRPr>
          </a:p>
        </p:txBody>
      </p:sp>
      <p:sp>
        <p:nvSpPr>
          <p:cNvPr id="9" name="Rectangle 8"/>
          <p:cNvSpPr/>
          <p:nvPr/>
        </p:nvSpPr>
        <p:spPr>
          <a:xfrm>
            <a:off x="232319" y="1210108"/>
            <a:ext cx="8538198" cy="892552"/>
          </a:xfrm>
          <a:prstGeom prst="rect">
            <a:avLst/>
          </a:prstGeom>
        </p:spPr>
        <p:txBody>
          <a:bodyPr wrap="square">
            <a:spAutoFit/>
          </a:bodyPr>
          <a:lstStyle/>
          <a:p>
            <a:pPr marL="342900" indent="-342900" algn="just">
              <a:lnSpc>
                <a:spcPct val="130000"/>
              </a:lnSpc>
              <a:buFont typeface="Wingdings" panose="05000000000000000000" pitchFamily="2" charset="2"/>
              <a:buChar char="v"/>
            </a:pPr>
            <a:r>
              <a:rPr lang="fr-FR" sz="2000" dirty="0" err="1">
                <a:latin typeface="+mj-lt"/>
                <a:ea typeface="Calibri" panose="020F0502020204030204" pitchFamily="34" charset="0"/>
                <a:cs typeface="Times New Roman" panose="02020603050405020304" pitchFamily="18" charset="0"/>
              </a:rPr>
              <a:t>Năm</a:t>
            </a:r>
            <a:r>
              <a:rPr lang="fr-FR" sz="2000" dirty="0">
                <a:latin typeface="+mj-lt"/>
                <a:ea typeface="Calibri" panose="020F0502020204030204" pitchFamily="34" charset="0"/>
                <a:cs typeface="Times New Roman" panose="02020603050405020304" pitchFamily="18" charset="0"/>
              </a:rPr>
              <a:t> 320 (</a:t>
            </a:r>
            <a:r>
              <a:rPr lang="fr-FR" sz="2000" dirty="0" err="1">
                <a:latin typeface="+mj-lt"/>
                <a:ea typeface="Calibri" panose="020F0502020204030204" pitchFamily="34" charset="0"/>
                <a:cs typeface="Times New Roman" panose="02020603050405020304" pitchFamily="18" charset="0"/>
              </a:rPr>
              <a:t>thế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kỉ</a:t>
            </a:r>
            <a:r>
              <a:rPr lang="fr-FR" sz="2000" dirty="0">
                <a:latin typeface="+mj-lt"/>
                <a:ea typeface="Calibri" panose="020F0502020204030204" pitchFamily="34" charset="0"/>
                <a:cs typeface="Times New Roman" panose="02020603050405020304" pitchFamily="18" charset="0"/>
              </a:rPr>
              <a:t> IV), </a:t>
            </a:r>
            <a:r>
              <a:rPr lang="fr-FR" sz="2000" dirty="0" err="1">
                <a:latin typeface="+mj-lt"/>
                <a:ea typeface="Calibri" panose="020F0502020204030204" pitchFamily="34" charset="0"/>
                <a:cs typeface="Times New Roman" panose="02020603050405020304" pitchFamily="18" charset="0"/>
              </a:rPr>
              <a:t>Gúp-ta</a:t>
            </a:r>
            <a:r>
              <a:rPr lang="fr-FR" sz="2000" dirty="0">
                <a:latin typeface="+mj-lt"/>
                <a:ea typeface="Calibri" panose="020F0502020204030204" pitchFamily="34" charset="0"/>
                <a:cs typeface="Times New Roman" panose="02020603050405020304" pitchFamily="18" charset="0"/>
              </a:rPr>
              <a:t> I </a:t>
            </a:r>
            <a:r>
              <a:rPr lang="fr-FR" sz="2000" dirty="0" err="1">
                <a:latin typeface="+mj-lt"/>
                <a:ea typeface="Calibri" panose="020F0502020204030204" pitchFamily="34" charset="0"/>
                <a:cs typeface="Times New Roman" panose="02020603050405020304" pitchFamily="18" charset="0"/>
              </a:rPr>
              <a:t>lên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ngôi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thống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nước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lập</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Vương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Gúp-ta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mở</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đầu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phong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kiến</a:t>
            </a:r>
            <a:r>
              <a:rPr lang="fr-FR" sz="2000" dirty="0">
                <a:latin typeface="+mj-lt"/>
                <a:ea typeface="Calibri" panose="020F0502020204030204" pitchFamily="34" charset="0"/>
                <a:cs typeface="Times New Roman" panose="02020603050405020304" pitchFamily="18" charset="0"/>
              </a:rPr>
              <a:t> ở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a:t>
            </a:r>
            <a:endParaRPr lang="en-US" sz="2000" dirty="0">
              <a:latin typeface="+mj-lt"/>
            </a:endParaRPr>
          </a:p>
        </p:txBody>
      </p:sp>
      <p:pic>
        <p:nvPicPr>
          <p:cNvPr id="10" name="Picture 9"/>
          <p:cNvPicPr>
            <a:picLocks noChangeAspect="1"/>
          </p:cNvPicPr>
          <p:nvPr/>
        </p:nvPicPr>
        <p:blipFill>
          <a:blip r:embed="rId3"/>
          <a:stretch>
            <a:fillRect/>
          </a:stretch>
        </p:blipFill>
        <p:spPr>
          <a:xfrm>
            <a:off x="781050" y="2360663"/>
            <a:ext cx="7581900" cy="1314450"/>
          </a:xfrm>
          <a:prstGeom prst="rect">
            <a:avLst/>
          </a:prstGeom>
        </p:spPr>
      </p:pic>
      <p:sp>
        <p:nvSpPr>
          <p:cNvPr id="11" name="Rectangle 10"/>
          <p:cNvSpPr/>
          <p:nvPr/>
        </p:nvSpPr>
        <p:spPr>
          <a:xfrm>
            <a:off x="383342" y="3857633"/>
            <a:ext cx="8377316" cy="969496"/>
          </a:xfrm>
          <a:prstGeom prst="rect">
            <a:avLst/>
          </a:prstGeom>
        </p:spPr>
        <p:txBody>
          <a:bodyPr wrap="square">
            <a:spAutoFit/>
          </a:bodyPr>
          <a:lstStyle/>
          <a:p>
            <a:pPr marL="342900" indent="-342900" algn="just">
              <a:lnSpc>
                <a:spcPct val="130000"/>
              </a:lnSpc>
              <a:spcBef>
                <a:spcPts val="300"/>
              </a:spcBef>
              <a:spcAft>
                <a:spcPts val="300"/>
              </a:spcAft>
              <a:buFont typeface="Wingdings" panose="05000000000000000000" pitchFamily="2" charset="2"/>
              <a:buChar char="Ø"/>
            </a:pPr>
            <a:r>
              <a:rPr lang="fr-FR" sz="2000" dirty="0" err="1">
                <a:latin typeface="+mj-lt"/>
                <a:ea typeface="Calibri" panose="020F0502020204030204" pitchFamily="34" charset="0"/>
                <a:cs typeface="Times New Roman" panose="02020603050405020304" pitchFamily="18" charset="0"/>
              </a:rPr>
              <a:t>Tư</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liệu</a:t>
            </a:r>
            <a:r>
              <a:rPr lang="fr-FR" sz="2000" dirty="0">
                <a:latin typeface="+mj-lt"/>
                <a:ea typeface="Calibri" panose="020F0502020204030204" pitchFamily="34" charset="0"/>
                <a:cs typeface="Times New Roman" panose="02020603050405020304" pitchFamily="18" charset="0"/>
              </a:rPr>
              <a:t> 1 </a:t>
            </a:r>
            <a:r>
              <a:rPr lang="fr-FR" sz="2000" dirty="0" err="1">
                <a:latin typeface="+mj-lt"/>
                <a:ea typeface="Calibri" panose="020F0502020204030204" pitchFamily="34" charset="0"/>
                <a:cs typeface="Times New Roman" panose="02020603050405020304" pitchFamily="18" charset="0"/>
              </a:rPr>
              <a:t>cho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em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biết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gì</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về</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dưới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Vương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triều</a:t>
            </a:r>
            <a:r>
              <a:rPr lang="fr-FR" sz="2000" dirty="0">
                <a:latin typeface="+mj-lt"/>
                <a:ea typeface="Calibri" panose="020F0502020204030204" pitchFamily="34" charset="0"/>
                <a:cs typeface="Times New Roman" panose="02020603050405020304" pitchFamily="18" charset="0"/>
              </a:rPr>
              <a:t> </a:t>
            </a:r>
            <a:r>
              <a:rPr lang="fr-FR" sz="2000" dirty="0" err="1" smtClean="0">
                <a:latin typeface="+mj-lt"/>
                <a:ea typeface="Calibri" panose="020F0502020204030204" pitchFamily="34" charset="0"/>
                <a:cs typeface="Times New Roman" panose="02020603050405020304" pitchFamily="18" charset="0"/>
              </a:rPr>
              <a:t>Gúp-ta</a:t>
            </a:r>
            <a:r>
              <a:rPr lang="fr-FR" sz="2000" dirty="0" smtClean="0">
                <a:latin typeface="+mj-lt"/>
                <a:ea typeface="Calibri" panose="020F0502020204030204" pitchFamily="34" charset="0"/>
                <a:cs typeface="Times New Roman" panose="02020603050405020304" pitchFamily="18" charset="0"/>
              </a:rPr>
              <a:t>?</a:t>
            </a:r>
          </a:p>
          <a:p>
            <a:pPr marL="342900" indent="-342900" algn="just">
              <a:lnSpc>
                <a:spcPct val="130000"/>
              </a:lnSpc>
              <a:spcBef>
                <a:spcPts val="300"/>
              </a:spcBef>
              <a:spcAft>
                <a:spcPts val="300"/>
              </a:spcAft>
              <a:buFont typeface="Wingdings" panose="05000000000000000000" pitchFamily="2" charset="2"/>
              <a:buChar char="Ø"/>
            </a:pPr>
            <a:r>
              <a:rPr lang="fr-FR" sz="2000" dirty="0" err="1" smtClean="0">
                <a:latin typeface="+mj-lt"/>
                <a:cs typeface="Times New Roman" panose="02020603050405020304" pitchFamily="18" charset="0"/>
              </a:rPr>
              <a:t>Tì</a:t>
            </a:r>
            <a:r>
              <a:rPr lang="fr-FR" sz="2000" dirty="0" err="1" smtClean="0">
                <a:latin typeface="+mj-lt"/>
              </a:rPr>
              <a:t>m</a:t>
            </a:r>
            <a:r>
              <a:rPr lang="fr-FR" sz="2000" dirty="0" smtClean="0">
                <a:latin typeface="+mj-lt"/>
              </a:rPr>
              <a:t> </a:t>
            </a:r>
            <a:r>
              <a:rPr lang="fr-FR" sz="2000" dirty="0">
                <a:latin typeface="+mj-lt"/>
              </a:rPr>
              <a:t>ra </a:t>
            </a:r>
            <a:r>
              <a:rPr lang="fr-FR" sz="2000" dirty="0" err="1">
                <a:latin typeface="+mj-lt"/>
              </a:rPr>
              <a:t>những</a:t>
            </a:r>
            <a:r>
              <a:rPr lang="fr-FR" sz="2000" dirty="0">
                <a:latin typeface="+mj-lt"/>
              </a:rPr>
              <a:t> </a:t>
            </a:r>
            <a:r>
              <a:rPr lang="fr-FR" sz="2000" dirty="0" err="1">
                <a:latin typeface="+mj-lt"/>
              </a:rPr>
              <a:t>từ</a:t>
            </a:r>
            <a:r>
              <a:rPr lang="fr-FR" sz="2000" dirty="0">
                <a:latin typeface="+mj-lt"/>
              </a:rPr>
              <a:t>/</a:t>
            </a:r>
            <a:r>
              <a:rPr lang="fr-FR" sz="2000" dirty="0" err="1">
                <a:latin typeface="+mj-lt"/>
              </a:rPr>
              <a:t>cụm</a:t>
            </a:r>
            <a:r>
              <a:rPr lang="fr-FR" sz="2000" dirty="0">
                <a:latin typeface="+mj-lt"/>
              </a:rPr>
              <a:t> </a:t>
            </a:r>
            <a:r>
              <a:rPr lang="fr-FR" sz="2000" dirty="0" err="1">
                <a:latin typeface="+mj-lt"/>
              </a:rPr>
              <a:t>từ</a:t>
            </a:r>
            <a:r>
              <a:rPr lang="fr-FR" sz="2000" dirty="0">
                <a:latin typeface="+mj-lt"/>
              </a:rPr>
              <a:t> </a:t>
            </a:r>
            <a:r>
              <a:rPr lang="fr-FR" sz="2000" dirty="0" err="1">
                <a:latin typeface="+mj-lt"/>
              </a:rPr>
              <a:t>mô</a:t>
            </a:r>
            <a:r>
              <a:rPr lang="fr-FR" sz="2000" dirty="0">
                <a:latin typeface="+mj-lt"/>
              </a:rPr>
              <a:t> </a:t>
            </a:r>
            <a:r>
              <a:rPr lang="fr-FR" sz="2000" dirty="0" err="1">
                <a:latin typeface="+mj-lt"/>
              </a:rPr>
              <a:t>tả</a:t>
            </a:r>
            <a:r>
              <a:rPr lang="fr-FR" sz="2000" dirty="0">
                <a:latin typeface="+mj-lt"/>
              </a:rPr>
              <a:t> </a:t>
            </a:r>
            <a:r>
              <a:rPr lang="fr-FR" sz="2000" dirty="0" err="1">
                <a:latin typeface="+mj-lt"/>
              </a:rPr>
              <a:t>đất</a:t>
            </a:r>
            <a:r>
              <a:rPr lang="fr-FR" sz="2000" dirty="0">
                <a:latin typeface="+mj-lt"/>
              </a:rPr>
              <a:t> </a:t>
            </a:r>
            <a:r>
              <a:rPr lang="fr-FR" sz="2000" dirty="0" err="1">
                <a:latin typeface="+mj-lt"/>
              </a:rPr>
              <a:t>nước</a:t>
            </a:r>
            <a:r>
              <a:rPr lang="fr-FR" sz="2000" dirty="0">
                <a:latin typeface="+mj-lt"/>
              </a:rPr>
              <a:t> </a:t>
            </a:r>
            <a:r>
              <a:rPr lang="fr-FR" sz="2000" dirty="0" err="1">
                <a:latin typeface="+mj-lt"/>
              </a:rPr>
              <a:t>Ấn</a:t>
            </a:r>
            <a:r>
              <a:rPr lang="fr-FR" sz="2000" dirty="0">
                <a:latin typeface="+mj-lt"/>
              </a:rPr>
              <a:t> </a:t>
            </a:r>
            <a:r>
              <a:rPr lang="fr-FR" sz="2000" dirty="0" err="1">
                <a:latin typeface="+mj-lt"/>
              </a:rPr>
              <a:t>Độ</a:t>
            </a:r>
            <a:endParaRPr lang="en-US" sz="2000" dirty="0">
              <a:latin typeface="+mj-lt"/>
              <a:ea typeface="Calibri" panose="020F0502020204030204" pitchFamily="34" charset="0"/>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9" name="Rectangle 8"/>
          <p:cNvSpPr/>
          <p:nvPr/>
        </p:nvSpPr>
        <p:spPr>
          <a:xfrm>
            <a:off x="232319" y="1210108"/>
            <a:ext cx="8538198" cy="3293209"/>
          </a:xfrm>
          <a:prstGeom prst="rect">
            <a:avLst/>
          </a:prstGeom>
        </p:spPr>
        <p:txBody>
          <a:bodyPr wrap="square">
            <a:spAutoFit/>
          </a:bodyPr>
          <a:lstStyle/>
          <a:p>
            <a:pPr marL="342900" indent="-342900" algn="just">
              <a:lnSpc>
                <a:spcPct val="130000"/>
              </a:lnSpc>
              <a:buFont typeface="Wingdings" panose="05000000000000000000" pitchFamily="2" charset="2"/>
              <a:buChar char="v"/>
            </a:pPr>
            <a:r>
              <a:rPr lang="fr-FR" sz="2000" dirty="0" err="1">
                <a:latin typeface="+mj-lt"/>
                <a:ea typeface="Calibri" panose="020F0502020204030204" pitchFamily="34" charset="0"/>
                <a:cs typeface="Times New Roman" panose="02020603050405020304" pitchFamily="18" charset="0"/>
              </a:rPr>
              <a:t>Năm</a:t>
            </a:r>
            <a:r>
              <a:rPr lang="fr-FR" sz="2000" dirty="0">
                <a:latin typeface="+mj-lt"/>
                <a:ea typeface="Calibri" panose="020F0502020204030204" pitchFamily="34" charset="0"/>
                <a:cs typeface="Times New Roman" panose="02020603050405020304" pitchFamily="18" charset="0"/>
              </a:rPr>
              <a:t> 320 (</a:t>
            </a:r>
            <a:r>
              <a:rPr lang="fr-FR" sz="2000" dirty="0" err="1">
                <a:latin typeface="+mj-lt"/>
                <a:ea typeface="Calibri" panose="020F0502020204030204" pitchFamily="34" charset="0"/>
                <a:cs typeface="Times New Roman" panose="02020603050405020304" pitchFamily="18" charset="0"/>
              </a:rPr>
              <a:t>thế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kỉ</a:t>
            </a:r>
            <a:r>
              <a:rPr lang="fr-FR" sz="2000" dirty="0">
                <a:latin typeface="+mj-lt"/>
                <a:ea typeface="Calibri" panose="020F0502020204030204" pitchFamily="34" charset="0"/>
                <a:cs typeface="Times New Roman" panose="02020603050405020304" pitchFamily="18" charset="0"/>
              </a:rPr>
              <a:t> IV), </a:t>
            </a:r>
            <a:r>
              <a:rPr lang="fr-FR" sz="2000" dirty="0" err="1">
                <a:latin typeface="+mj-lt"/>
                <a:ea typeface="Calibri" panose="020F0502020204030204" pitchFamily="34" charset="0"/>
                <a:cs typeface="Times New Roman" panose="02020603050405020304" pitchFamily="18" charset="0"/>
              </a:rPr>
              <a:t>Gúp-ta</a:t>
            </a:r>
            <a:r>
              <a:rPr lang="fr-FR" sz="2000" dirty="0">
                <a:latin typeface="+mj-lt"/>
                <a:ea typeface="Calibri" panose="020F0502020204030204" pitchFamily="34" charset="0"/>
                <a:cs typeface="Times New Roman" panose="02020603050405020304" pitchFamily="18" charset="0"/>
              </a:rPr>
              <a:t> I </a:t>
            </a:r>
            <a:r>
              <a:rPr lang="fr-FR" sz="2000" dirty="0" err="1">
                <a:latin typeface="+mj-lt"/>
                <a:ea typeface="Calibri" panose="020F0502020204030204" pitchFamily="34" charset="0"/>
                <a:cs typeface="Times New Roman" panose="02020603050405020304" pitchFamily="18" charset="0"/>
              </a:rPr>
              <a:t>lên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ngôi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thống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đất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nước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lập</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Vương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Gúp-ta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mở</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đầu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chế</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phong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kiến</a:t>
            </a:r>
            <a:r>
              <a:rPr lang="fr-FR" sz="2000" dirty="0">
                <a:latin typeface="+mj-lt"/>
                <a:ea typeface="Calibri" panose="020F0502020204030204" pitchFamily="34" charset="0"/>
                <a:cs typeface="Times New Roman" panose="02020603050405020304" pitchFamily="18" charset="0"/>
              </a:rPr>
              <a:t> ở </a:t>
            </a:r>
            <a:r>
              <a:rPr lang="fr-FR" sz="2000" dirty="0" err="1">
                <a:latin typeface="+mj-lt"/>
                <a:ea typeface="Calibri" panose="020F0502020204030204" pitchFamily="34" charset="0"/>
                <a:cs typeface="Times New Roman" panose="02020603050405020304" pitchFamily="18" charset="0"/>
              </a:rPr>
              <a:t>Ấn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Độ</a:t>
            </a:r>
            <a:r>
              <a:rPr lang="fr-FR" sz="2000" dirty="0" smtClean="0">
                <a:latin typeface="+mj-lt"/>
                <a:ea typeface="Calibri" panose="020F0502020204030204" pitchFamily="34" charset="0"/>
                <a:cs typeface="Times New Roman" panose="02020603050405020304" pitchFamily="18" charset="0"/>
              </a:rPr>
              <a:t>.</a:t>
            </a:r>
          </a:p>
          <a:p>
            <a:pPr marL="342900" indent="-342900" algn="just">
              <a:lnSpc>
                <a:spcPct val="130000"/>
              </a:lnSpc>
              <a:buFont typeface="Wingdings" panose="05000000000000000000" pitchFamily="2" charset="2"/>
              <a:buChar char="v"/>
            </a:pPr>
            <a:r>
              <a:rPr lang="fr-FR" sz="2000" dirty="0" err="1"/>
              <a:t>Các</a:t>
            </a:r>
            <a:r>
              <a:rPr lang="fr-FR" sz="2000" dirty="0"/>
              <a:t> </a:t>
            </a:r>
            <a:r>
              <a:rPr lang="fr-FR" sz="2000" dirty="0" err="1"/>
              <a:t>vị</a:t>
            </a:r>
            <a:r>
              <a:rPr lang="fr-FR" sz="2000" dirty="0"/>
              <a:t> </a:t>
            </a:r>
            <a:r>
              <a:rPr lang="fr-FR" sz="2000" dirty="0" err="1"/>
              <a:t>vua</a:t>
            </a:r>
            <a:r>
              <a:rPr lang="fr-FR" sz="2000" dirty="0"/>
              <a:t> </a:t>
            </a:r>
            <a:r>
              <a:rPr lang="fr-FR" sz="2000" dirty="0" err="1"/>
              <a:t>thời</a:t>
            </a:r>
            <a:r>
              <a:rPr lang="fr-FR" sz="2000" dirty="0"/>
              <a:t> </a:t>
            </a:r>
            <a:r>
              <a:rPr lang="fr-FR" sz="2000" dirty="0" err="1"/>
              <a:t>Gúp-ta</a:t>
            </a:r>
            <a:r>
              <a:rPr lang="fr-FR" sz="2000" dirty="0"/>
              <a:t> </a:t>
            </a:r>
            <a:r>
              <a:rPr lang="fr-FR" sz="2000" dirty="0" err="1"/>
              <a:t>rất</a:t>
            </a:r>
            <a:r>
              <a:rPr lang="fr-FR" sz="2000" dirty="0"/>
              <a:t> </a:t>
            </a:r>
            <a:r>
              <a:rPr lang="fr-FR" sz="2000" dirty="0" err="1"/>
              <a:t>quan</a:t>
            </a:r>
            <a:r>
              <a:rPr lang="fr-FR" sz="2000" dirty="0"/>
              <a:t> </a:t>
            </a:r>
            <a:r>
              <a:rPr lang="fr-FR" sz="2000" dirty="0" err="1"/>
              <a:t>tâm</a:t>
            </a:r>
            <a:r>
              <a:rPr lang="fr-FR" sz="2000" dirty="0"/>
              <a:t>, </a:t>
            </a:r>
            <a:r>
              <a:rPr lang="fr-FR" sz="2000" dirty="0" err="1"/>
              <a:t>chăm</a:t>
            </a:r>
            <a:r>
              <a:rPr lang="fr-FR" sz="2000" dirty="0"/>
              <a:t> </a:t>
            </a:r>
            <a:r>
              <a:rPr lang="fr-FR" sz="2000" dirty="0" err="1"/>
              <a:t>lo</a:t>
            </a:r>
            <a:r>
              <a:rPr lang="fr-FR" sz="2000" dirty="0"/>
              <a:t> </a:t>
            </a:r>
            <a:r>
              <a:rPr lang="fr-FR" sz="2000" dirty="0" err="1"/>
              <a:t>đến</a:t>
            </a:r>
            <a:r>
              <a:rPr lang="fr-FR" sz="2000" dirty="0"/>
              <a:t> </a:t>
            </a:r>
            <a:r>
              <a:rPr lang="fr-FR" sz="2000" dirty="0" err="1"/>
              <a:t>sự</a:t>
            </a:r>
            <a:r>
              <a:rPr lang="fr-FR" sz="2000" dirty="0"/>
              <a:t> </a:t>
            </a:r>
            <a:r>
              <a:rPr lang="fr-FR" sz="2000" dirty="0" err="1"/>
              <a:t>phát</a:t>
            </a:r>
            <a:r>
              <a:rPr lang="fr-FR" sz="2000" dirty="0"/>
              <a:t> </a:t>
            </a:r>
            <a:r>
              <a:rPr lang="fr-FR" sz="2000" dirty="0" err="1"/>
              <a:t>triển</a:t>
            </a:r>
            <a:r>
              <a:rPr lang="fr-FR" sz="2000" dirty="0"/>
              <a:t> </a:t>
            </a:r>
            <a:r>
              <a:rPr lang="fr-FR" sz="2000" dirty="0" err="1"/>
              <a:t>của</a:t>
            </a:r>
            <a:r>
              <a:rPr lang="fr-FR" sz="2000" dirty="0"/>
              <a:t> </a:t>
            </a:r>
            <a:r>
              <a:rPr lang="fr-FR" sz="2000" dirty="0" err="1"/>
              <a:t>đất</a:t>
            </a:r>
            <a:r>
              <a:rPr lang="fr-FR" sz="2000" dirty="0"/>
              <a:t> </a:t>
            </a:r>
            <a:r>
              <a:rPr lang="fr-FR" sz="2000" dirty="0" err="1"/>
              <a:t>nước</a:t>
            </a:r>
            <a:r>
              <a:rPr lang="fr-FR" sz="2000" dirty="0"/>
              <a:t> (</a:t>
            </a:r>
            <a:r>
              <a:rPr lang="fr-FR" sz="2000" dirty="0" err="1"/>
              <a:t>pháp</a:t>
            </a:r>
            <a:r>
              <a:rPr lang="fr-FR" sz="2000" dirty="0"/>
              <a:t> </a:t>
            </a:r>
            <a:r>
              <a:rPr lang="fr-FR" sz="2000" dirty="0" err="1"/>
              <a:t>luật</a:t>
            </a:r>
            <a:r>
              <a:rPr lang="fr-FR" sz="2000" dirty="0"/>
              <a:t> </a:t>
            </a:r>
            <a:r>
              <a:rPr lang="fr-FR" sz="2000" dirty="0" err="1"/>
              <a:t>khoan</a:t>
            </a:r>
            <a:r>
              <a:rPr lang="fr-FR" sz="2000" dirty="0"/>
              <a:t> </a:t>
            </a:r>
            <a:r>
              <a:rPr lang="fr-FR" sz="2000" dirty="0" err="1"/>
              <a:t>hoà</a:t>
            </a:r>
            <a:r>
              <a:rPr lang="fr-FR" sz="2000" dirty="0"/>
              <a:t>, </a:t>
            </a:r>
            <a:r>
              <a:rPr lang="fr-FR" sz="2000" dirty="0" err="1"/>
              <a:t>lập</a:t>
            </a:r>
            <a:r>
              <a:rPr lang="fr-FR" sz="2000" dirty="0"/>
              <a:t> </a:t>
            </a:r>
            <a:r>
              <a:rPr lang="fr-FR" sz="2000" dirty="0" err="1"/>
              <a:t>nhà</a:t>
            </a:r>
            <a:r>
              <a:rPr lang="fr-FR" sz="2000" dirty="0"/>
              <a:t> an </a:t>
            </a:r>
            <a:r>
              <a:rPr lang="fr-FR" sz="2000" dirty="0" err="1"/>
              <a:t>dưỡng</a:t>
            </a:r>
            <a:r>
              <a:rPr lang="fr-FR" sz="2000" dirty="0"/>
              <a:t>, </a:t>
            </a:r>
            <a:r>
              <a:rPr lang="fr-FR" sz="2000" dirty="0" err="1"/>
              <a:t>bệnh</a:t>
            </a:r>
            <a:r>
              <a:rPr lang="fr-FR" sz="2000" dirty="0"/>
              <a:t> </a:t>
            </a:r>
            <a:r>
              <a:rPr lang="fr-FR" sz="2000" dirty="0" err="1"/>
              <a:t>viện</a:t>
            </a:r>
            <a:r>
              <a:rPr lang="fr-FR" sz="2000" dirty="0"/>
              <a:t>,...). </a:t>
            </a:r>
            <a:endParaRPr lang="fr-FR" sz="2000" dirty="0" smtClean="0"/>
          </a:p>
          <a:p>
            <a:pPr marL="342900" indent="-342900" algn="just">
              <a:lnSpc>
                <a:spcPct val="130000"/>
              </a:lnSpc>
              <a:buFont typeface="Wingdings" panose="05000000000000000000" pitchFamily="2" charset="2"/>
              <a:buChar char="v"/>
            </a:pPr>
            <a:r>
              <a:rPr lang="fr-FR" sz="2000" dirty="0" err="1" smtClean="0"/>
              <a:t>Nhân</a:t>
            </a:r>
            <a:r>
              <a:rPr lang="fr-FR" sz="2000" dirty="0" smtClean="0"/>
              <a:t> </a:t>
            </a:r>
            <a:r>
              <a:rPr lang="fr-FR" sz="2000" dirty="0" err="1"/>
              <a:t>dân</a:t>
            </a:r>
            <a:r>
              <a:rPr lang="fr-FR" sz="2000" dirty="0"/>
              <a:t> </a:t>
            </a:r>
            <a:r>
              <a:rPr lang="fr-FR" sz="2000" dirty="0" err="1"/>
              <a:t>có</a:t>
            </a:r>
            <a:r>
              <a:rPr lang="fr-FR" sz="2000" dirty="0"/>
              <a:t> </a:t>
            </a:r>
            <a:r>
              <a:rPr lang="fr-FR" sz="2000" dirty="0" err="1"/>
              <a:t>cuộc</a:t>
            </a:r>
            <a:r>
              <a:rPr lang="fr-FR" sz="2000" dirty="0"/>
              <a:t> </a:t>
            </a:r>
            <a:r>
              <a:rPr lang="fr-FR" sz="2000" dirty="0" err="1"/>
              <a:t>sống</a:t>
            </a:r>
            <a:r>
              <a:rPr lang="fr-FR" sz="2000" dirty="0"/>
              <a:t> </a:t>
            </a:r>
            <a:r>
              <a:rPr lang="fr-FR" sz="2000" dirty="0" err="1"/>
              <a:t>sung</a:t>
            </a:r>
            <a:r>
              <a:rPr lang="fr-FR" sz="2000" dirty="0"/>
              <a:t> </a:t>
            </a:r>
            <a:r>
              <a:rPr lang="fr-FR" sz="2000" dirty="0" err="1"/>
              <a:t>túc</a:t>
            </a:r>
            <a:r>
              <a:rPr lang="fr-FR" sz="2000" dirty="0"/>
              <a:t>, </a:t>
            </a:r>
            <a:r>
              <a:rPr lang="fr-FR" sz="2000" dirty="0" err="1"/>
              <a:t>tự</a:t>
            </a:r>
            <a:r>
              <a:rPr lang="fr-FR" sz="2000" dirty="0"/>
              <a:t> do</a:t>
            </a:r>
            <a:r>
              <a:rPr lang="fr-FR" sz="2000" dirty="0" smtClean="0"/>
              <a:t>.</a:t>
            </a:r>
          </a:p>
          <a:p>
            <a:pPr marL="342900" indent="-342900" algn="just">
              <a:lnSpc>
                <a:spcPct val="130000"/>
              </a:lnSpc>
              <a:buFont typeface="Wingdings" panose="05000000000000000000" pitchFamily="2" charset="2"/>
              <a:buChar char="v"/>
            </a:pPr>
            <a:r>
              <a:rPr lang="fr-FR" sz="2000" dirty="0" err="1"/>
              <a:t>N</a:t>
            </a:r>
            <a:r>
              <a:rPr lang="fr-FR" sz="2000" dirty="0" err="1" smtClean="0"/>
              <a:t>hững</a:t>
            </a:r>
            <a:r>
              <a:rPr lang="fr-FR" sz="2000" dirty="0" smtClean="0"/>
              <a:t> </a:t>
            </a:r>
            <a:r>
              <a:rPr lang="fr-FR" sz="2000" dirty="0" err="1"/>
              <a:t>từ</a:t>
            </a:r>
            <a:r>
              <a:rPr lang="fr-FR" sz="2000" dirty="0"/>
              <a:t>/</a:t>
            </a:r>
            <a:r>
              <a:rPr lang="fr-FR" sz="2000" dirty="0" err="1"/>
              <a:t>cụm</a:t>
            </a:r>
            <a:r>
              <a:rPr lang="fr-FR" sz="2000" dirty="0"/>
              <a:t> </a:t>
            </a:r>
            <a:r>
              <a:rPr lang="fr-FR" sz="2000" dirty="0" err="1"/>
              <a:t>từ</a:t>
            </a:r>
            <a:r>
              <a:rPr lang="fr-FR" sz="2000" dirty="0"/>
              <a:t> </a:t>
            </a:r>
            <a:r>
              <a:rPr lang="fr-FR" sz="2000" dirty="0" err="1"/>
              <a:t>mô</a:t>
            </a:r>
            <a:r>
              <a:rPr lang="fr-FR" sz="2000" dirty="0"/>
              <a:t> </a:t>
            </a:r>
            <a:r>
              <a:rPr lang="fr-FR" sz="2000" dirty="0" err="1"/>
              <a:t>tả</a:t>
            </a:r>
            <a:r>
              <a:rPr lang="fr-FR" sz="2000" dirty="0"/>
              <a:t> </a:t>
            </a:r>
            <a:r>
              <a:rPr lang="fr-FR" sz="2000" dirty="0" err="1"/>
              <a:t>đất</a:t>
            </a:r>
            <a:r>
              <a:rPr lang="fr-FR" sz="2000" dirty="0"/>
              <a:t> </a:t>
            </a:r>
            <a:r>
              <a:rPr lang="fr-FR" sz="2000" dirty="0" err="1"/>
              <a:t>nước</a:t>
            </a:r>
            <a:r>
              <a:rPr lang="fr-FR" sz="2000" dirty="0"/>
              <a:t> </a:t>
            </a:r>
            <a:r>
              <a:rPr lang="fr-FR" sz="2000" dirty="0" err="1"/>
              <a:t>Ấn</a:t>
            </a:r>
            <a:r>
              <a:rPr lang="fr-FR" sz="2000" dirty="0"/>
              <a:t> </a:t>
            </a:r>
            <a:r>
              <a:rPr lang="fr-FR" sz="2000" dirty="0" err="1" smtClean="0"/>
              <a:t>Độ</a:t>
            </a:r>
            <a:r>
              <a:rPr lang="fr-FR" sz="2000" dirty="0" smtClean="0"/>
              <a:t>: </a:t>
            </a:r>
            <a:r>
              <a:rPr lang="fr-FR" sz="2000" i="1" dirty="0" err="1" smtClean="0"/>
              <a:t>sự</a:t>
            </a:r>
            <a:r>
              <a:rPr lang="fr-FR" sz="2000" i="1" dirty="0" smtClean="0"/>
              <a:t> </a:t>
            </a:r>
            <a:r>
              <a:rPr lang="fr-FR" sz="2000" i="1" dirty="0" err="1"/>
              <a:t>khoan</a:t>
            </a:r>
            <a:r>
              <a:rPr lang="fr-FR" sz="2000" i="1" dirty="0"/>
              <a:t> </a:t>
            </a:r>
            <a:r>
              <a:rPr lang="fr-FR" sz="2000" i="1" dirty="0" err="1"/>
              <a:t>hoà</a:t>
            </a:r>
            <a:r>
              <a:rPr lang="fr-FR" sz="2000" i="1" dirty="0"/>
              <a:t> </a:t>
            </a:r>
            <a:r>
              <a:rPr lang="fr-FR" sz="2000" i="1" dirty="0" err="1"/>
              <a:t>của</a:t>
            </a:r>
            <a:r>
              <a:rPr lang="fr-FR" sz="2000" i="1" dirty="0"/>
              <a:t> </a:t>
            </a:r>
            <a:r>
              <a:rPr lang="fr-FR" sz="2000" i="1" dirty="0" err="1"/>
              <a:t>pháp</a:t>
            </a:r>
            <a:r>
              <a:rPr lang="fr-FR" sz="2000" i="1" dirty="0"/>
              <a:t> </a:t>
            </a:r>
            <a:r>
              <a:rPr lang="fr-FR" sz="2000" i="1" dirty="0" err="1" smtClean="0"/>
              <a:t>luật</a:t>
            </a:r>
            <a:r>
              <a:rPr lang="fr-FR" sz="2000" i="1" dirty="0"/>
              <a:t>,</a:t>
            </a:r>
            <a:r>
              <a:rPr lang="fr-FR" sz="2000" i="1" dirty="0" smtClean="0"/>
              <a:t> </a:t>
            </a:r>
            <a:r>
              <a:rPr lang="fr-FR" sz="2000" i="1" dirty="0" err="1"/>
              <a:t>đời</a:t>
            </a:r>
            <a:r>
              <a:rPr lang="fr-FR" sz="2000" i="1" dirty="0"/>
              <a:t> </a:t>
            </a:r>
            <a:r>
              <a:rPr lang="fr-FR" sz="2000" i="1" dirty="0" err="1"/>
              <a:t>sống</a:t>
            </a:r>
            <a:r>
              <a:rPr lang="fr-FR" sz="2000" i="1" dirty="0"/>
              <a:t> </a:t>
            </a:r>
            <a:r>
              <a:rPr lang="fr-FR" sz="2000" i="1" dirty="0" err="1"/>
              <a:t>sung</a:t>
            </a:r>
            <a:r>
              <a:rPr lang="fr-FR" sz="2000" i="1" dirty="0"/>
              <a:t> </a:t>
            </a:r>
            <a:r>
              <a:rPr lang="fr-FR" sz="2000" i="1" dirty="0" err="1"/>
              <a:t>túc</a:t>
            </a:r>
            <a:r>
              <a:rPr lang="fr-FR" sz="2000" i="1" dirty="0"/>
              <a:t>, </a:t>
            </a:r>
            <a:r>
              <a:rPr lang="fr-FR" sz="2000" i="1" dirty="0" err="1"/>
              <a:t>tự</a:t>
            </a:r>
            <a:r>
              <a:rPr lang="fr-FR" sz="2000" i="1" dirty="0"/>
              <a:t> do </a:t>
            </a:r>
            <a:r>
              <a:rPr lang="fr-FR" sz="2000" i="1" dirty="0" err="1"/>
              <a:t>của</a:t>
            </a:r>
            <a:r>
              <a:rPr lang="fr-FR" sz="2000" i="1" dirty="0"/>
              <a:t> </a:t>
            </a:r>
            <a:r>
              <a:rPr lang="fr-FR" sz="2000" i="1" dirty="0" err="1"/>
              <a:t>dân</a:t>
            </a:r>
            <a:r>
              <a:rPr lang="fr-FR" sz="2000" i="1" dirty="0"/>
              <a:t> </a:t>
            </a:r>
            <a:r>
              <a:rPr lang="fr-FR" sz="2000" i="1" dirty="0" err="1"/>
              <a:t>chúng</a:t>
            </a:r>
            <a:r>
              <a:rPr lang="fr-FR" sz="2000" i="1" dirty="0"/>
              <a:t>, </a:t>
            </a:r>
            <a:r>
              <a:rPr lang="fr-FR" sz="2000" i="1" dirty="0" err="1"/>
              <a:t>vẻ</a:t>
            </a:r>
            <a:r>
              <a:rPr lang="fr-FR" sz="2000" i="1" dirty="0"/>
              <a:t> </a:t>
            </a:r>
            <a:r>
              <a:rPr lang="fr-FR" sz="2000" i="1" dirty="0" err="1"/>
              <a:t>nguy</a:t>
            </a:r>
            <a:r>
              <a:rPr lang="fr-FR" sz="2000" i="1" dirty="0"/>
              <a:t> </a:t>
            </a:r>
            <a:r>
              <a:rPr lang="fr-FR" sz="2000" i="1" dirty="0" err="1"/>
              <a:t>nga</a:t>
            </a:r>
            <a:r>
              <a:rPr lang="fr-FR" sz="2000" i="1" dirty="0"/>
              <a:t>, </a:t>
            </a:r>
            <a:r>
              <a:rPr lang="fr-FR" sz="2000" i="1" dirty="0" err="1"/>
              <a:t>tráng</a:t>
            </a:r>
            <a:r>
              <a:rPr lang="fr-FR" sz="2000" i="1" dirty="0"/>
              <a:t> </a:t>
            </a:r>
            <a:r>
              <a:rPr lang="fr-FR" sz="2000" i="1" dirty="0" err="1"/>
              <a:t>lệ</a:t>
            </a:r>
            <a:r>
              <a:rPr lang="fr-FR" sz="2000" i="1" dirty="0"/>
              <a:t> </a:t>
            </a:r>
            <a:r>
              <a:rPr lang="fr-FR" sz="2000" i="1" dirty="0" err="1"/>
              <a:t>của</a:t>
            </a:r>
            <a:r>
              <a:rPr lang="fr-FR" sz="2000" i="1" dirty="0"/>
              <a:t> </a:t>
            </a:r>
            <a:r>
              <a:rPr lang="fr-FR" sz="2000" i="1" dirty="0" err="1"/>
              <a:t>thành</a:t>
            </a:r>
            <a:r>
              <a:rPr lang="fr-FR" sz="2000" i="1" dirty="0"/>
              <a:t> </a:t>
            </a:r>
            <a:r>
              <a:rPr lang="fr-FR" sz="2000" i="1" dirty="0" err="1"/>
              <a:t>phố</a:t>
            </a:r>
            <a:r>
              <a:rPr lang="fr-FR" sz="2000" i="1" dirty="0"/>
              <a:t>, </a:t>
            </a:r>
            <a:r>
              <a:rPr lang="fr-FR" sz="2000" i="1" dirty="0" err="1"/>
              <a:t>lâu</a:t>
            </a:r>
            <a:r>
              <a:rPr lang="fr-FR" sz="2000" i="1" dirty="0"/>
              <a:t> </a:t>
            </a:r>
            <a:r>
              <a:rPr lang="fr-FR" sz="2000" i="1" dirty="0" err="1"/>
              <a:t>đài</a:t>
            </a:r>
            <a:r>
              <a:rPr lang="fr-FR" sz="2000" i="1" dirty="0"/>
              <a:t>, </a:t>
            </a:r>
            <a:r>
              <a:rPr lang="fr-FR" sz="2000" i="1" dirty="0" err="1"/>
              <a:t>lập</a:t>
            </a:r>
            <a:r>
              <a:rPr lang="fr-FR" sz="2000" i="1" dirty="0"/>
              <a:t> </a:t>
            </a:r>
            <a:r>
              <a:rPr lang="fr-FR" sz="2000" i="1" dirty="0" err="1"/>
              <a:t>các</a:t>
            </a:r>
            <a:r>
              <a:rPr lang="fr-FR" sz="2000" i="1" dirty="0"/>
              <a:t> </a:t>
            </a:r>
            <a:r>
              <a:rPr lang="fr-FR" sz="2000" i="1" dirty="0" err="1"/>
              <a:t>nhà</a:t>
            </a:r>
            <a:r>
              <a:rPr lang="fr-FR" sz="2000" i="1" dirty="0"/>
              <a:t> an </a:t>
            </a:r>
            <a:r>
              <a:rPr lang="fr-FR" sz="2000" i="1" dirty="0" err="1"/>
              <a:t>dưỡng</a:t>
            </a:r>
            <a:r>
              <a:rPr lang="fr-FR" sz="2000" i="1" dirty="0"/>
              <a:t>, </a:t>
            </a:r>
            <a:r>
              <a:rPr lang="fr-FR" sz="2000" i="1" dirty="0" err="1"/>
              <a:t>bệnh</a:t>
            </a:r>
            <a:r>
              <a:rPr lang="fr-FR" sz="2000" i="1" dirty="0"/>
              <a:t> </a:t>
            </a:r>
            <a:r>
              <a:rPr lang="fr-FR" sz="2000" i="1" dirty="0" err="1"/>
              <a:t>xá</a:t>
            </a:r>
            <a:r>
              <a:rPr lang="fr-FR" sz="2000" i="1" dirty="0"/>
              <a:t>,...</a:t>
            </a:r>
            <a:endParaRPr lang="en-US" sz="2000" dirty="0">
              <a:latin typeface="+mj-lt"/>
            </a:endParaRPr>
          </a:p>
        </p:txBody>
      </p:sp>
      <p:sp>
        <p:nvSpPr>
          <p:cNvPr id="1219" name="Google Shape;1219;p41"/>
          <p:cNvSpPr/>
          <p:nvPr/>
        </p:nvSpPr>
        <p:spPr>
          <a:xfrm>
            <a:off x="8133041" y="909073"/>
            <a:ext cx="464462" cy="10737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7441668" y="719939"/>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1323616" y="719939"/>
            <a:ext cx="464461" cy="10737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TextBox 62">
            <a:extLst>
              <a:ext uri="{FF2B5EF4-FFF2-40B4-BE49-F238E27FC236}">
                <a16:creationId xmlns:a16="http://schemas.microsoft.com/office/drawing/2014/main" id="{7FBB1CC6-FC2B-BD81-39C6-F0277C98D7D3}"/>
              </a:ext>
            </a:extLst>
          </p:cNvPr>
          <p:cNvSpPr txBox="1"/>
          <p:nvPr/>
        </p:nvSpPr>
        <p:spPr>
          <a:xfrm>
            <a:off x="0" y="337143"/>
            <a:ext cx="9144000" cy="553998"/>
          </a:xfrm>
          <a:prstGeom prst="rect">
            <a:avLst/>
          </a:prstGeom>
          <a:noFill/>
        </p:spPr>
        <p:txBody>
          <a:bodyPr wrap="square" rtlCol="0">
            <a:spAutoFit/>
          </a:bodyPr>
          <a:lstStyle/>
          <a:p>
            <a:pPr algn="ctr"/>
            <a:r>
              <a:rPr lang="en-US" sz="3000" b="1" i="1" dirty="0" smtClean="0">
                <a:solidFill>
                  <a:schemeClr val="accent2"/>
                </a:solidFill>
              </a:rPr>
              <a:t>a. </a:t>
            </a:r>
            <a:r>
              <a:rPr lang="en-US" sz="3000" b="1" i="1" dirty="0" err="1" smtClean="0">
                <a:solidFill>
                  <a:schemeClr val="accent2"/>
                </a:solidFill>
              </a:rPr>
              <a:t>Vương</a:t>
            </a:r>
            <a:r>
              <a:rPr lang="en-US" sz="3000" b="1" i="1" dirty="0" smtClean="0">
                <a:solidFill>
                  <a:schemeClr val="accent2"/>
                </a:solidFill>
              </a:rPr>
              <a:t> </a:t>
            </a:r>
            <a:r>
              <a:rPr lang="en-US" sz="3000" b="1" i="1" dirty="0" err="1" smtClean="0">
                <a:solidFill>
                  <a:schemeClr val="accent2"/>
                </a:solidFill>
              </a:rPr>
              <a:t>triều</a:t>
            </a:r>
            <a:r>
              <a:rPr lang="en-US" sz="3000" b="1" i="1" dirty="0" smtClean="0">
                <a:solidFill>
                  <a:schemeClr val="accent2"/>
                </a:solidFill>
              </a:rPr>
              <a:t> </a:t>
            </a:r>
            <a:r>
              <a:rPr lang="en-US" sz="3000" b="1" i="1" dirty="0" err="1" smtClean="0">
                <a:solidFill>
                  <a:schemeClr val="accent2"/>
                </a:solidFill>
              </a:rPr>
              <a:t>Gúp</a:t>
            </a:r>
            <a:r>
              <a:rPr lang="en-US" sz="3000" b="1" i="1" dirty="0" smtClean="0">
                <a:solidFill>
                  <a:schemeClr val="accent2"/>
                </a:solidFill>
              </a:rPr>
              <a:t> - ta</a:t>
            </a:r>
            <a:endParaRPr lang="en-US" sz="3000" b="1" i="1" dirty="0">
              <a:solidFill>
                <a:schemeClr val="accent2"/>
              </a:solidFill>
            </a:endParaRPr>
          </a:p>
        </p:txBody>
      </p:sp>
      <p:pic>
        <p:nvPicPr>
          <p:cNvPr id="12"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6621870" y="4200712"/>
            <a:ext cx="2148647" cy="819172"/>
          </a:xfrm>
          <a:prstGeom prst="rect">
            <a:avLst/>
          </a:prstGeom>
        </p:spPr>
      </p:pic>
    </p:spTree>
    <p:extLst>
      <p:ext uri="{BB962C8B-B14F-4D97-AF65-F5344CB8AC3E}">
        <p14:creationId xmlns:p14="http://schemas.microsoft.com/office/powerpoint/2010/main" val="3373163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anim calcmode="lin" valueType="num">
                                      <p:cBhvr>
                                        <p:cTn id="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500"/>
                                        <p:tgtEl>
                                          <p:spTgt spid="9">
                                            <p:txEl>
                                              <p:pRg st="2" end="2"/>
                                            </p:txEl>
                                          </p:spTgt>
                                        </p:tgtEl>
                                      </p:cBhvr>
                                    </p:animEffect>
                                    <p:anim calcmode="lin" valueType="num">
                                      <p:cBhvr>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anim calcmode="lin" valueType="num">
                                      <p:cBhvr>
                                        <p:cTn id="2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appy Indian Independence Day! by Slidesgo">
  <a:themeElements>
    <a:clrScheme name="Simple Light">
      <a:dk1>
        <a:srgbClr val="232228"/>
      </a:dk1>
      <a:lt1>
        <a:srgbClr val="FFFFFF"/>
      </a:lt1>
      <a:dk2>
        <a:srgbClr val="663717"/>
      </a:dk2>
      <a:lt2>
        <a:srgbClr val="CC7646"/>
      </a:lt2>
      <a:accent1>
        <a:srgbClr val="F49019"/>
      </a:accent1>
      <a:accent2>
        <a:srgbClr val="548E11"/>
      </a:accent2>
      <a:accent3>
        <a:srgbClr val="FFEBCF"/>
      </a:accent3>
      <a:accent4>
        <a:srgbClr val="D63827"/>
      </a:accent4>
      <a:accent5>
        <a:srgbClr val="BBB533"/>
      </a:accent5>
      <a:accent6>
        <a:srgbClr val="FFD9A8"/>
      </a:accent6>
      <a:hlink>
        <a:srgbClr val="2322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2549</Words>
  <Application>Microsoft Office PowerPoint</Application>
  <PresentationFormat>On-screen Show (16:9)</PresentationFormat>
  <Paragraphs>130</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Laila</vt:lpstr>
      <vt:lpstr>Karla</vt:lpstr>
      <vt:lpstr>Arial</vt:lpstr>
      <vt:lpstr>Hind</vt:lpstr>
      <vt:lpstr>Wingdings</vt:lpstr>
      <vt:lpstr>Calibri</vt:lpstr>
      <vt:lpstr>Roboto Condensed Light</vt:lpstr>
      <vt:lpstr>Times New Roman</vt:lpstr>
      <vt:lpstr>Happy Indian Independence Day! by Slidesgo</vt:lpstr>
      <vt:lpstr>PowerPoint Presentation</vt:lpstr>
      <vt:lpstr>KHỞI ĐỘNG</vt:lpstr>
      <vt:lpstr>KHỞI ĐỘNG</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77</cp:revision>
  <dcterms:modified xsi:type="dcterms:W3CDTF">2022-06-16T10:20:24Z</dcterms:modified>
</cp:coreProperties>
</file>