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9" r:id="rId3"/>
    <p:sldId id="276" r:id="rId4"/>
    <p:sldId id="256" r:id="rId5"/>
    <p:sldId id="257" r:id="rId6"/>
    <p:sldId id="258" r:id="rId7"/>
    <p:sldId id="260" r:id="rId8"/>
    <p:sldId id="262" r:id="rId9"/>
    <p:sldId id="277" r:id="rId10"/>
    <p:sldId id="263" r:id="rId11"/>
    <p:sldId id="278" r:id="rId12"/>
    <p:sldId id="293" r:id="rId13"/>
    <p:sldId id="279" r:id="rId14"/>
    <p:sldId id="280" r:id="rId15"/>
    <p:sldId id="264" r:id="rId16"/>
    <p:sldId id="265" r:id="rId17"/>
    <p:sldId id="282" r:id="rId18"/>
    <p:sldId id="283" r:id="rId19"/>
    <p:sldId id="266" r:id="rId20"/>
    <p:sldId id="284" r:id="rId21"/>
    <p:sldId id="267" r:id="rId22"/>
    <p:sldId id="285" r:id="rId23"/>
    <p:sldId id="286" r:id="rId24"/>
    <p:sldId id="268" r:id="rId25"/>
    <p:sldId id="287" r:id="rId26"/>
    <p:sldId id="270" r:id="rId27"/>
    <p:sldId id="269" r:id="rId28"/>
    <p:sldId id="288" r:id="rId29"/>
    <p:sldId id="273" r:id="rId30"/>
    <p:sldId id="290" r:id="rId31"/>
    <p:sldId id="291" r:id="rId32"/>
    <p:sldId id="271" r:id="rId33"/>
    <p:sldId id="292" r:id="rId34"/>
  </p:sldIdLst>
  <p:sldSz cx="18288000" cy="10287000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888"/>
    <a:srgbClr val="EECD80"/>
    <a:srgbClr val="AF6B21"/>
    <a:srgbClr val="2F3341"/>
    <a:srgbClr val="5F1A1F"/>
    <a:srgbClr val="1F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2" autoAdjust="0"/>
  </p:normalViewPr>
  <p:slideViewPr>
    <p:cSldViewPr>
      <p:cViewPr>
        <p:scale>
          <a:sx n="55" d="100"/>
          <a:sy n="55" d="100"/>
        </p:scale>
        <p:origin x="-101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1" Type="http://schemas.openxmlformats.org/officeDocument/2006/relationships/image" Target="../media/image142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38" Type="http://schemas.openxmlformats.org/officeDocument/2006/relationships/image" Target="../media/image225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30.sv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70.svg"/><Relationship Id="rId2" Type="http://schemas.openxmlformats.org/officeDocument/2006/relationships/image" Target="../media/image7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28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7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7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1" Type="http://schemas.openxmlformats.org/officeDocument/2006/relationships/image" Target="../media/image68.png"/><Relationship Id="rId2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2.svg"/><Relationship Id="rId9" Type="http://schemas.openxmlformats.org/officeDocument/2006/relationships/image" Target="../media/image30.svg"/><Relationship Id="rId2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7" Type="http://schemas.openxmlformats.org/officeDocument/2006/relationships/image" Target="../media/image200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68.png"/><Relationship Id="rId9" Type="http://schemas.openxmlformats.org/officeDocument/2006/relationships/image" Target="../media/image30.svg"/><Relationship Id="rId27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png"/><Relationship Id="rId21" Type="http://schemas.openxmlformats.org/officeDocument/2006/relationships/image" Target="../media/image73.png"/><Relationship Id="rId17" Type="http://schemas.openxmlformats.org/officeDocument/2006/relationships/image" Target="../media/image580.svg"/><Relationship Id="rId2" Type="http://schemas.openxmlformats.org/officeDocument/2006/relationships/image" Target="../media/image71.png"/><Relationship Id="rId20" Type="http://schemas.openxmlformats.org/officeDocument/2006/relationships/image" Target="../media/image2120.sv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160.svg"/><Relationship Id="rId19" Type="http://schemas.openxmlformats.org/officeDocument/2006/relationships/image" Target="../media/image72.png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4.png"/><Relationship Id="rId2" Type="http://schemas.openxmlformats.org/officeDocument/2006/relationships/image" Target="../media/image8.png"/><Relationship Id="rId16" Type="http://schemas.openxmlformats.org/officeDocument/2006/relationships/image" Target="../media/image75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5" Type="http://schemas.openxmlformats.org/officeDocument/2006/relationships/image" Target="../media/image269.svg"/><Relationship Id="rId19" Type="http://schemas.openxmlformats.org/officeDocument/2006/relationships/image" Target="../media/image273.svg"/><Relationship Id="rId31" Type="http://schemas.openxmlformats.org/officeDocument/2006/relationships/image" Target="../media/image940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4" Type="http://schemas.openxmlformats.org/officeDocument/2006/relationships/image" Target="../media/image37.png"/><Relationship Id="rId27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3" Type="http://schemas.openxmlformats.org/officeDocument/2006/relationships/image" Target="../media/image44.png"/><Relationship Id="rId25" Type="http://schemas.openxmlformats.org/officeDocument/2006/relationships/image" Target="../media/image2180.svg"/><Relationship Id="rId17" Type="http://schemas.openxmlformats.org/officeDocument/2006/relationships/image" Target="../media/image2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Relationship Id="rId27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3" Type="http://schemas.openxmlformats.org/officeDocument/2006/relationships/image" Target="../media/image79.png"/><Relationship Id="rId25" Type="http://schemas.openxmlformats.org/officeDocument/2006/relationships/image" Target="../media/image2180.svg"/><Relationship Id="rId33" Type="http://schemas.openxmlformats.org/officeDocument/2006/relationships/image" Target="../media/image92.svg"/><Relationship Id="rId2" Type="http://schemas.openxmlformats.org/officeDocument/2006/relationships/image" Target="../media/image44.pn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88.png"/><Relationship Id="rId28" Type="http://schemas.openxmlformats.org/officeDocument/2006/relationships/image" Target="../media/image84.png"/><Relationship Id="rId31" Type="http://schemas.openxmlformats.org/officeDocument/2006/relationships/image" Target="../media/image87.jpeg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9.png"/><Relationship Id="rId3" Type="http://schemas.openxmlformats.org/officeDocument/2006/relationships/image" Target="../media/image79.png"/><Relationship Id="rId25" Type="http://schemas.openxmlformats.org/officeDocument/2006/relationships/image" Target="../media/image2180.svg"/><Relationship Id="rId2" Type="http://schemas.openxmlformats.org/officeDocument/2006/relationships/image" Target="../media/image4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6.svg"/><Relationship Id="rId28" Type="http://schemas.openxmlformats.org/officeDocument/2006/relationships/image" Target="../media/image215.svg"/><Relationship Id="rId30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47" Type="http://schemas.openxmlformats.org/officeDocument/2006/relationships/image" Target="../media/image72.png"/><Relationship Id="rId46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3.png"/><Relationship Id="rId45" Type="http://schemas.openxmlformats.org/officeDocument/2006/relationships/image" Target="../media/image88.svg"/><Relationship Id="rId10" Type="http://schemas.openxmlformats.org/officeDocument/2006/relationships/image" Target="../media/image3.svg"/><Relationship Id="rId19" Type="http://schemas.openxmlformats.org/officeDocument/2006/relationships/image" Target="../media/image2120.svg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81.sv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0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94.svg"/><Relationship Id="rId2" Type="http://schemas.openxmlformats.org/officeDocument/2006/relationships/image" Target="../media/image30.png"/><Relationship Id="rId5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5.svg"/><Relationship Id="rId53" Type="http://schemas.openxmlformats.org/officeDocument/2006/relationships/image" Target="../media/image33.png"/><Relationship Id="rId10" Type="http://schemas.openxmlformats.org/officeDocument/2006/relationships/image" Target="../media/image31.png"/><Relationship Id="rId52" Type="http://schemas.openxmlformats.org/officeDocument/2006/relationships/image" Target="../media/image32.png"/><Relationship Id="rId9" Type="http://schemas.openxmlformats.org/officeDocument/2006/relationships/image" Target="../media/image1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6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6">
            <a:off x="402603" y="2914216"/>
            <a:ext cx="10034369" cy="647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2"/>
          <p:cNvGrpSpPr/>
          <p:nvPr/>
        </p:nvGrpSpPr>
        <p:grpSpPr>
          <a:xfrm>
            <a:off x="1408043" y="1025317"/>
            <a:ext cx="7620000" cy="1550298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1408043" y="1274168"/>
            <a:ext cx="76200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087" y="3405531"/>
            <a:ext cx="8915400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3 SGK tr.19, 20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13" y="444179"/>
            <a:ext cx="6629400" cy="434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613" y="4959857"/>
            <a:ext cx="3962400" cy="5021223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6159042" y="7505700"/>
            <a:ext cx="2128958" cy="27813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1866900"/>
            <a:ext cx="9372600" cy="809568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20914" y="2328098"/>
            <a:ext cx="6749905" cy="429714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046" y="5687587"/>
            <a:ext cx="5181600" cy="43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64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7" y="2533230"/>
            <a:ext cx="16155423" cy="495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2098" y="8304422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358" y="6343153"/>
            <a:ext cx="3389242" cy="3943847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7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8305800" y="2331673"/>
            <a:ext cx="95250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54" y="3316746"/>
            <a:ext cx="7559842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55363" y="3086100"/>
            <a:ext cx="8647328" cy="473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Đan-tê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Phi-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(I-ta-li-a)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1865.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I-ta-li-a,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69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7369621" y="2430284"/>
            <a:ext cx="96393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3040" y="3581965"/>
            <a:ext cx="9154173" cy="389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-xi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I-ta-li-a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Lu-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Pa-ri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2413261"/>
            <a:ext cx="4915180" cy="62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9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24900"/>
            <a:ext cx="18288000" cy="1562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070C17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5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52700"/>
            <a:ext cx="7086600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48600" y="2667886"/>
            <a:ext cx="94106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695700"/>
            <a:ext cx="4724400" cy="60295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23372" y="7922218"/>
            <a:ext cx="754565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Đa-vít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(Mi-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lăng-giơ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>
            <a:off x="609600" y="8160604"/>
            <a:ext cx="1839627" cy="15687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7435596"/>
            <a:ext cx="11282464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9" y="7112041"/>
            <a:ext cx="2259857" cy="2259857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5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4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8575" y="7098727"/>
            <a:ext cx="11577536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Quan điểm của các nhà văn hoá Phục hưng thể hiện qua Tư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liệu: </a:t>
            </a:r>
            <a:r>
              <a:rPr lang="nl-NL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cao giá trị con người, giá trị của đạo đức và tinh thần dân tộc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5c5ec07e-54cf-42e3-80dc-e1e52d852dc4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4" y="6554161"/>
            <a:ext cx="2838399" cy="2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7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31237" y="4400796"/>
            <a:ext cx="14904166" cy="488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 và tác động của phong trào Phục hưng đến xã hội Tây Âu: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 Giáo hội Thiên Chúa, đả phá trật tự phong kiến lỗi thời, lạc hậu, kìm hãm con người.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giá trị con người và tự do cá nhân.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tinh thần dân tộc (nhiều tác phẩm văn học được viết bằng tiếng của dân tộc mình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16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9838" y="4573946"/>
            <a:ext cx="14446963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cao khoa học duy vật, phê phán quan điểm duy tâm, mở đường cho khoa học tự nhiên phát triển: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Là cuộc đấu tranh công khai đầu tiên trên lĩnh vực văn hoá - tư tưởng của giai cấp tư sản chống lại giai cấp phong kiến.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Mở đường cho văn hoá Tây Âu phát triển trong những thế kỉ tiếp theo.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5339980" y="-1545489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83055">
            <a:off x="13599780" y="6901020"/>
            <a:ext cx="3542992" cy="8052254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66049"/>
            <a:ext cx="7239000" cy="4716396"/>
          </a:xfrm>
          <a:prstGeom prst="rect">
            <a:avLst/>
          </a:prstGeom>
        </p:spPr>
      </p:pic>
      <p:pic>
        <p:nvPicPr>
          <p:cNvPr id="9" name="Picture 8" descr="A portrait of a person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70" y="2266050"/>
            <a:ext cx="3907324" cy="4716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" y="7385182"/>
            <a:ext cx="17145000" cy="2447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y2mate.com - A Time For Us Romeo and Juliet  Hòa Tấu Guitar Piano Nhạc Không Lời  Nguyễn Bảo Ch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8647" y="99788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2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74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988699" y="4616039"/>
            <a:ext cx="3759369" cy="608804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553200" y="2156550"/>
            <a:ext cx="9067799" cy="5588682"/>
          </a:xfrm>
          <a:prstGeom prst="wedgeEllipseCallout">
            <a:avLst>
              <a:gd name="adj1" fmla="val -60063"/>
              <a:gd name="adj2" fmla="val 20490"/>
            </a:avLst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/>
          <p:nvPr/>
        </p:nvGrpSpPr>
        <p:grpSpPr>
          <a:xfrm>
            <a:off x="1066800" y="2272999"/>
            <a:ext cx="16188784" cy="7482917"/>
            <a:chOff x="0" y="0"/>
            <a:chExt cx="1913890" cy="217474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850514"/>
            <a:ext cx="15087600" cy="632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Lu-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Giăng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3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5B249B-357D-4327-ADE3-90840D15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49" y="1181100"/>
            <a:ext cx="10210931" cy="883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7600" y="2819812"/>
            <a:ext cx="5476251" cy="5291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0498" y="2141822"/>
            <a:ext cx="9730032" cy="640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tu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Vitten-béc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Lu-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1517,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be22c3d8-4a96-4d81-aab9-2c9ebfc37317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993">
            <a:off x="5176429" y="-152401"/>
            <a:ext cx="26670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817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5" y="2615191"/>
            <a:ext cx="13471470" cy="44467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1901" y="7734300"/>
            <a:ext cx="10664198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163800" y="4838700"/>
            <a:ext cx="2244990" cy="5256563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65504" y="1597838"/>
            <a:ext cx="2285522" cy="18255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190625" y="1943100"/>
            <a:ext cx="15906750" cy="8038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1668" y="2444573"/>
            <a:ext cx="14184663" cy="703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Đòi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phiền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7274">
            <a:off x="-964471" y="-93394"/>
            <a:ext cx="2586170" cy="20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81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3100" y="2041014"/>
            <a:ext cx="14401800" cy="7543800"/>
            <a:chOff x="0" y="0"/>
            <a:chExt cx="2267860" cy="2713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7860" cy="2713279"/>
            </a:xfrm>
            <a:custGeom>
              <a:avLst/>
              <a:gdLst/>
              <a:ahLst/>
              <a:cxnLst/>
              <a:rect l="l" t="t" r="r" b="b"/>
              <a:pathLst>
                <a:path w="2267860" h="2713279">
                  <a:moveTo>
                    <a:pt x="2002430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47849"/>
                  </a:lnTo>
                  <a:cubicBezTo>
                    <a:pt x="146050" y="2447849"/>
                    <a:pt x="265430" y="2565959"/>
                    <a:pt x="265430" y="2713279"/>
                  </a:cubicBezTo>
                  <a:lnTo>
                    <a:pt x="2002430" y="2713279"/>
                  </a:lnTo>
                  <a:cubicBezTo>
                    <a:pt x="2002430" y="2567229"/>
                    <a:pt x="2120540" y="2447849"/>
                    <a:pt x="2267860" y="2447849"/>
                  </a:cubicBezTo>
                  <a:lnTo>
                    <a:pt x="2267860" y="265430"/>
                  </a:lnTo>
                  <a:cubicBezTo>
                    <a:pt x="2121810" y="265430"/>
                    <a:pt x="2002430" y="147320"/>
                    <a:pt x="2002430" y="0"/>
                  </a:cubicBez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6500" y="3234509"/>
            <a:ext cx="13335000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400" y="4305300"/>
            <a:ext cx="2541529" cy="5705471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152400" y="-1068939"/>
            <a:ext cx="6819900" cy="3109953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344900" y="-800100"/>
            <a:ext cx="2993175" cy="3178593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532138">
            <a:off x="16939627" y="7398169"/>
            <a:ext cx="1694781" cy="314333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BE7A449-6331-4BBC-8A7D-243C9F54F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914650" y="2749969"/>
            <a:ext cx="12458700" cy="7072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5700" y="4325505"/>
            <a:ext cx="10896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sơ đồ tư duy (hoặc lập bảng hệ thống) thể hiện những nét chính của phong trào Cải cách tôn giáo (nguyên nhân, nội dung, tác động).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67600" y="2056126"/>
            <a:ext cx="3352800" cy="1315973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5753772" y="7408450"/>
            <a:ext cx="7162800" cy="287855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64" y="2468486"/>
            <a:ext cx="12765271" cy="6674485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09600" y="3684812"/>
            <a:ext cx="2667000" cy="62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31212" y="2225856"/>
            <a:ext cx="84255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</a:t>
            </a:r>
            <a:r>
              <a:rPr lang="nl-NL" sz="5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 “Ai hiểu biết hơn”</a:t>
            </a:r>
            <a:endParaRPr lang="en-US" sz="5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326256">
            <a:off x="639338" y="4175147"/>
            <a:ext cx="5867400" cy="4376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5638" y="6537347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C2A8BCAF-C57F-4589-A65E-C25889E1087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826516" y="3636180"/>
            <a:ext cx="11070506" cy="605417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88903" y="4288701"/>
            <a:ext cx="9545731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chia thành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đội.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 các nhà cải cách tiêu biểu trong phong trào Văn hóa Phục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 và thi nhau đoán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 trả lời chính xác và nhanh nhất, đội đó là người chiến thắng.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6600" y="3400920"/>
            <a:ext cx="10439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mê-ô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-li-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W.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14500"/>
            <a:ext cx="3836209" cy="5569773"/>
          </a:xfrm>
          <a:prstGeom prst="rect">
            <a:avLst/>
          </a:prstGeom>
        </p:spPr>
      </p:pic>
      <p:pic>
        <p:nvPicPr>
          <p:cNvPr id="1030" name="Picture 6" descr="Romeo Và Juliet - Bản Rút Gọn - William Shakespear # mob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95475"/>
            <a:ext cx="3836209" cy="55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7de450d1-2743-4d84-9120-e8f4643e3ae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62528"/>
            <a:ext cx="4572000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65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pic>
        <p:nvPicPr>
          <p:cNvPr id="13" name="Picture 12" descr="A portrait of a person&#10;&#10;Description automatically generated"/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"/>
            <a:ext cx="3397900" cy="3810000"/>
          </a:xfrm>
          <a:prstGeom prst="rect">
            <a:avLst/>
          </a:prstGeom>
        </p:spPr>
      </p:pic>
      <p:pic>
        <p:nvPicPr>
          <p:cNvPr id="19" name="Picture 18" descr="A person with a long beard and a hat&#10;&#10;Description automatically generated with low confidence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347763"/>
            <a:ext cx="3397900" cy="3810000"/>
          </a:xfrm>
          <a:prstGeom prst="rect">
            <a:avLst/>
          </a:prstGeom>
        </p:spPr>
      </p:pic>
      <p:pic>
        <p:nvPicPr>
          <p:cNvPr id="20" name="Picture 19" descr="A person with a beard&#10;&#10;Description automatically generated with low confidence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28" y="342900"/>
            <a:ext cx="3468372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2596" y="4312077"/>
            <a:ext cx="3480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W.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erson with a beard&#10;&#10;Description automatically generated with medium confidence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48363"/>
            <a:ext cx="3397900" cy="4191000"/>
          </a:xfrm>
          <a:prstGeom prst="rect">
            <a:avLst/>
          </a:prstGeom>
        </p:spPr>
      </p:pic>
      <p:pic>
        <p:nvPicPr>
          <p:cNvPr id="15" name="Picture 14" descr="A picture containing person, wall, indoor, person&#10;&#10;Description automatically generated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5148363"/>
            <a:ext cx="3397900" cy="4191000"/>
          </a:xfrm>
          <a:prstGeom prst="rect">
            <a:avLst/>
          </a:prstGeom>
        </p:spPr>
      </p:pic>
      <p:pic>
        <p:nvPicPr>
          <p:cNvPr id="16" name="Picture 15" descr="A picture containing text, person, person, wall&#10;&#10;Description automatically generated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30" y="5142689"/>
            <a:ext cx="3468370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61903" y="4312077"/>
            <a:ext cx="4691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19934" y="4312076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-van-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téc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6076" y="9529318"/>
            <a:ext cx="3964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-ken-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9885" y="9529317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Cô-péc-ních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7245" y="9529317"/>
            <a:ext cx="2249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Ga-li-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66847" y="3886887"/>
            <a:ext cx="2380026" cy="62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08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438400" y="2019300"/>
            <a:ext cx="13411200" cy="4419600"/>
          </a:xfrm>
          <a:prstGeom prst="horizontalScroll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Sưu tầm tư liệu từ internet và sách báo để giới thiệu (theo cách của em) về một công trình/ tác phẩm/ nhà văn hoá thời Phục hưng mà em ấn tượng nhất.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159021" y="6423498"/>
            <a:ext cx="9969958" cy="3252699"/>
          </a:xfrm>
          <a:prstGeom prst="rect">
            <a:avLst/>
          </a:prstGeom>
        </p:spPr>
      </p:pic>
      <p:pic>
        <p:nvPicPr>
          <p:cNvPr id="5122" name="Picture 2" descr="https://o.remove.bg/downloads/e3c1c332-771d-47f4-a9de-783e8b663c81/image-removebg-preview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124700"/>
            <a:ext cx="32004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18034" y="8161133"/>
            <a:ext cx="2540987" cy="15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27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16133" y="3124878"/>
            <a:ext cx="4184163" cy="606400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0073139" y="-1721177"/>
            <a:ext cx="1843641" cy="11474319"/>
            <a:chOff x="0" y="0"/>
            <a:chExt cx="2565552" cy="8252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9" name="Rectangle 8"/>
          <p:cNvSpPr/>
          <p:nvPr/>
        </p:nvSpPr>
        <p:spPr>
          <a:xfrm>
            <a:off x="5604778" y="3675586"/>
            <a:ext cx="53287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7"/>
          <p:cNvGrpSpPr/>
          <p:nvPr/>
        </p:nvGrpSpPr>
        <p:grpSpPr>
          <a:xfrm rot="5400000">
            <a:off x="10071809" y="394509"/>
            <a:ext cx="1843641" cy="11461834"/>
            <a:chOff x="0" y="0"/>
            <a:chExt cx="2565552" cy="8252080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5599914" y="5374465"/>
            <a:ext cx="10830665" cy="143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3 - SBT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7 -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7"/>
          <p:cNvGrpSpPr/>
          <p:nvPr/>
        </p:nvGrpSpPr>
        <p:grpSpPr>
          <a:xfrm rot="5400000">
            <a:off x="10080000" y="2485801"/>
            <a:ext cx="1843641" cy="11461834"/>
            <a:chOff x="0" y="0"/>
            <a:chExt cx="2565552" cy="8252080"/>
          </a:xfrm>
        </p:grpSpPr>
        <p:sp>
          <p:nvSpPr>
            <p:cNvPr id="14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5599913" y="7484771"/>
            <a:ext cx="10827191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VII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XIX.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-2320088" y="-3748149"/>
            <a:ext cx="5987668" cy="7496298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27105" y="-853806"/>
            <a:ext cx="2993175" cy="31785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8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29045" y="723499"/>
            <a:ext cx="2137751" cy="25897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724900"/>
            <a:ext cx="18783822" cy="1562099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9112" y="724608"/>
            <a:ext cx="1926912" cy="27385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0499" y="7144876"/>
            <a:ext cx="3006460" cy="21263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59035" y="-2904222"/>
            <a:ext cx="3485565" cy="44273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76223" y="-1562100"/>
            <a:ext cx="2915996" cy="3773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44" y="6317542"/>
            <a:ext cx="1951371" cy="365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01ADB2-CEA9-66DA-3D92-EEEA6C294A39}"/>
              </a:ext>
            </a:extLst>
          </p:cNvPr>
          <p:cNvSpPr txBox="1"/>
          <p:nvPr/>
        </p:nvSpPr>
        <p:spPr>
          <a:xfrm>
            <a:off x="667798" y="3548071"/>
            <a:ext cx="17448225" cy="282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200" b="1" dirty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7200" b="1" dirty="0" smtClean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3: PHONG TRÀO VĂN HOÁ PHỤC HƯNG VÀ CẢI CÁCH TÔN GIÁO</a:t>
            </a:r>
            <a:endParaRPr lang="en-US" sz="7200" b="1" dirty="0">
              <a:solidFill>
                <a:srgbClr val="1F222B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04800" y="8000804"/>
            <a:ext cx="2598570" cy="172923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48916" y="6176636"/>
            <a:ext cx="1397767" cy="196616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5100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49600" y="8420100"/>
            <a:ext cx="2836148" cy="222766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69958">
            <a:off x="-489005" y="-680558"/>
            <a:ext cx="2525454" cy="2681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0" y="2582806"/>
            <a:ext cx="1325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66448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29000" y="5308041"/>
            <a:ext cx="13258800" cy="930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06261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29000" y="7547854"/>
            <a:ext cx="1325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7509" y="952500"/>
            <a:ext cx="13868400" cy="8763000"/>
            <a:chOff x="0" y="0"/>
            <a:chExt cx="3934455" cy="2716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4455" cy="2716530"/>
            </a:xfrm>
            <a:custGeom>
              <a:avLst/>
              <a:gdLst/>
              <a:ahLst/>
              <a:cxnLst/>
              <a:rect l="l" t="t" r="r" b="b"/>
              <a:pathLst>
                <a:path w="3934455" h="2716530">
                  <a:moveTo>
                    <a:pt x="366902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51100"/>
                  </a:lnTo>
                  <a:cubicBezTo>
                    <a:pt x="146050" y="2451100"/>
                    <a:pt x="265430" y="2569210"/>
                    <a:pt x="265430" y="2716530"/>
                  </a:cubicBezTo>
                  <a:lnTo>
                    <a:pt x="3669025" y="2716530"/>
                  </a:lnTo>
                  <a:cubicBezTo>
                    <a:pt x="3669025" y="2570480"/>
                    <a:pt x="3787135" y="2451100"/>
                    <a:pt x="3934455" y="2451100"/>
                  </a:cubicBezTo>
                  <a:lnTo>
                    <a:pt x="3934455" y="265430"/>
                  </a:lnTo>
                  <a:cubicBezTo>
                    <a:pt x="3788405" y="265430"/>
                    <a:pt x="3669025" y="147320"/>
                    <a:pt x="3669025" y="0"/>
                  </a:cubicBezTo>
                  <a:close/>
                </a:path>
              </a:pathLst>
            </a:custGeom>
            <a:solidFill>
              <a:srgbClr val="C8A888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13809" y="2820812"/>
            <a:ext cx="12115800" cy="5969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27709" y="1409700"/>
            <a:ext cx="18288000" cy="96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32613" y="4305300"/>
            <a:ext cx="90781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chỉ ra những biến đổi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XIII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XVI. 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924460" y="6691053"/>
            <a:ext cx="4771749" cy="30479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384825" y="601979"/>
            <a:ext cx="1577389" cy="2218833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>
          <a:xfrm>
            <a:off x="1108132" y="7859187"/>
            <a:ext cx="1801555" cy="2079717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943100"/>
            <a:ext cx="16764000" cy="660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 flipH="1">
            <a:off x="13795450" y="7658100"/>
            <a:ext cx="4492550" cy="2985956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12193">
            <a:off x="472459" y="8673055"/>
            <a:ext cx="1384005" cy="1335565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25600" y="-977621"/>
            <a:ext cx="2101718" cy="210171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05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1480</Words>
  <Application>Microsoft Office PowerPoint</Application>
  <PresentationFormat>Custom</PresentationFormat>
  <Paragraphs>102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Wingdings</vt:lpstr>
      <vt:lpstr>DengXian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82</cp:revision>
  <dcterms:created xsi:type="dcterms:W3CDTF">2006-08-16T00:00:00Z</dcterms:created>
  <dcterms:modified xsi:type="dcterms:W3CDTF">2024-10-11T01:28:34Z</dcterms:modified>
  <dc:identifier>DAFCwTW-n-I</dc:identifier>
</cp:coreProperties>
</file>