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4" r:id="rId19"/>
    <p:sldId id="283" r:id="rId20"/>
    <p:sldId id="261" r:id="rId21"/>
    <p:sldId id="263" r:id="rId22"/>
    <p:sldId id="285" r:id="rId23"/>
    <p:sldId id="286" r:id="rId24"/>
    <p:sldId id="288" r:id="rId25"/>
    <p:sldId id="287" r:id="rId26"/>
    <p:sldId id="292" r:id="rId27"/>
    <p:sldId id="262" r:id="rId28"/>
    <p:sldId id="264" r:id="rId29"/>
    <p:sldId id="269" r:id="rId30"/>
    <p:sldId id="27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38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A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70" d="100"/>
          <a:sy n="70" d="100"/>
        </p:scale>
        <p:origin x="738" y="60"/>
      </p:cViewPr>
      <p:guideLst>
        <p:guide orient="horz" pos="2112"/>
        <p:guide pos="38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4F0F8-FDAF-CD05-8CB8-53A1339186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963212-7B3F-F9B3-50CB-BE41745E57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8C57CE4-2362-65FB-7BB5-FBA0B463325E}"/>
              </a:ext>
            </a:extLst>
          </p:cNvPr>
          <p:cNvSpPr>
            <a:spLocks noGrp="1"/>
          </p:cNvSpPr>
          <p:nvPr>
            <p:ph type="dt" sz="half" idx="10"/>
          </p:nvPr>
        </p:nvSpPr>
        <p:spPr/>
        <p:txBody>
          <a:bodyPr/>
          <a:lstStyle/>
          <a:p>
            <a:fld id="{C1EDCC34-66BF-4147-AE1C-B6130A559FC2}" type="datetimeFigureOut">
              <a:rPr lang="en-US" smtClean="0"/>
              <a:t>10/28/2024</a:t>
            </a:fld>
            <a:endParaRPr lang="en-US"/>
          </a:p>
        </p:txBody>
      </p:sp>
      <p:sp>
        <p:nvSpPr>
          <p:cNvPr id="5" name="Footer Placeholder 4">
            <a:extLst>
              <a:ext uri="{FF2B5EF4-FFF2-40B4-BE49-F238E27FC236}">
                <a16:creationId xmlns:a16="http://schemas.microsoft.com/office/drawing/2014/main" id="{C0B18BEC-E65D-C58A-282E-164FA25C88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D889B9-942F-7FCA-6E43-F81B2F34E96B}"/>
              </a:ext>
            </a:extLst>
          </p:cNvPr>
          <p:cNvSpPr>
            <a:spLocks noGrp="1"/>
          </p:cNvSpPr>
          <p:nvPr>
            <p:ph type="sldNum" sz="quarter" idx="12"/>
          </p:nvPr>
        </p:nvSpPr>
        <p:spPr/>
        <p:txBody>
          <a:bodyPr/>
          <a:lstStyle/>
          <a:p>
            <a:fld id="{8C6AD6B3-DA19-48F8-B249-EB44A4ABA232}" type="slidenum">
              <a:rPr lang="en-US" smtClean="0"/>
              <a:t>‹#›</a:t>
            </a:fld>
            <a:endParaRPr lang="en-US"/>
          </a:p>
        </p:txBody>
      </p:sp>
    </p:spTree>
    <p:extLst>
      <p:ext uri="{BB962C8B-B14F-4D97-AF65-F5344CB8AC3E}">
        <p14:creationId xmlns:p14="http://schemas.microsoft.com/office/powerpoint/2010/main" val="369023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0EA2E-FCE0-11AD-7AAD-9603806A34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EDBA6E-30C9-FF67-4197-A4E8BE4DE5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DD9540-580F-C6CD-A393-75F4A19EF6E6}"/>
              </a:ext>
            </a:extLst>
          </p:cNvPr>
          <p:cNvSpPr>
            <a:spLocks noGrp="1"/>
          </p:cNvSpPr>
          <p:nvPr>
            <p:ph type="dt" sz="half" idx="10"/>
          </p:nvPr>
        </p:nvSpPr>
        <p:spPr/>
        <p:txBody>
          <a:bodyPr/>
          <a:lstStyle/>
          <a:p>
            <a:fld id="{C1EDCC34-66BF-4147-AE1C-B6130A559FC2}" type="datetimeFigureOut">
              <a:rPr lang="en-US" smtClean="0"/>
              <a:t>10/28/2024</a:t>
            </a:fld>
            <a:endParaRPr lang="en-US"/>
          </a:p>
        </p:txBody>
      </p:sp>
      <p:sp>
        <p:nvSpPr>
          <p:cNvPr id="5" name="Footer Placeholder 4">
            <a:extLst>
              <a:ext uri="{FF2B5EF4-FFF2-40B4-BE49-F238E27FC236}">
                <a16:creationId xmlns:a16="http://schemas.microsoft.com/office/drawing/2014/main" id="{0DCD53C5-A5B7-50BD-5B1F-5DB0BF5A65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FBE3B2-A15F-F793-1F8D-5F29336C8256}"/>
              </a:ext>
            </a:extLst>
          </p:cNvPr>
          <p:cNvSpPr>
            <a:spLocks noGrp="1"/>
          </p:cNvSpPr>
          <p:nvPr>
            <p:ph type="sldNum" sz="quarter" idx="12"/>
          </p:nvPr>
        </p:nvSpPr>
        <p:spPr/>
        <p:txBody>
          <a:bodyPr/>
          <a:lstStyle/>
          <a:p>
            <a:fld id="{8C6AD6B3-DA19-48F8-B249-EB44A4ABA232}" type="slidenum">
              <a:rPr lang="en-US" smtClean="0"/>
              <a:t>‹#›</a:t>
            </a:fld>
            <a:endParaRPr lang="en-US"/>
          </a:p>
        </p:txBody>
      </p:sp>
    </p:spTree>
    <p:extLst>
      <p:ext uri="{BB962C8B-B14F-4D97-AF65-F5344CB8AC3E}">
        <p14:creationId xmlns:p14="http://schemas.microsoft.com/office/powerpoint/2010/main" val="3857738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000913-5D8E-FFE7-D299-593BCA09A5B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734522-6381-8281-A20A-123CF26525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B4AFF1-C43B-2809-2E8F-4CED7DD37BB9}"/>
              </a:ext>
            </a:extLst>
          </p:cNvPr>
          <p:cNvSpPr>
            <a:spLocks noGrp="1"/>
          </p:cNvSpPr>
          <p:nvPr>
            <p:ph type="dt" sz="half" idx="10"/>
          </p:nvPr>
        </p:nvSpPr>
        <p:spPr/>
        <p:txBody>
          <a:bodyPr/>
          <a:lstStyle/>
          <a:p>
            <a:fld id="{C1EDCC34-66BF-4147-AE1C-B6130A559FC2}" type="datetimeFigureOut">
              <a:rPr lang="en-US" smtClean="0"/>
              <a:t>10/28/2024</a:t>
            </a:fld>
            <a:endParaRPr lang="en-US"/>
          </a:p>
        </p:txBody>
      </p:sp>
      <p:sp>
        <p:nvSpPr>
          <p:cNvPr id="5" name="Footer Placeholder 4">
            <a:extLst>
              <a:ext uri="{FF2B5EF4-FFF2-40B4-BE49-F238E27FC236}">
                <a16:creationId xmlns:a16="http://schemas.microsoft.com/office/drawing/2014/main" id="{4D5D5490-1AB9-E7A1-A5B3-84790423BA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1C150A-4599-4DED-BFF5-71428221FA86}"/>
              </a:ext>
            </a:extLst>
          </p:cNvPr>
          <p:cNvSpPr>
            <a:spLocks noGrp="1"/>
          </p:cNvSpPr>
          <p:nvPr>
            <p:ph type="sldNum" sz="quarter" idx="12"/>
          </p:nvPr>
        </p:nvSpPr>
        <p:spPr/>
        <p:txBody>
          <a:bodyPr/>
          <a:lstStyle/>
          <a:p>
            <a:fld id="{8C6AD6B3-DA19-48F8-B249-EB44A4ABA232}" type="slidenum">
              <a:rPr lang="en-US" smtClean="0"/>
              <a:t>‹#›</a:t>
            </a:fld>
            <a:endParaRPr lang="en-US"/>
          </a:p>
        </p:txBody>
      </p:sp>
    </p:spTree>
    <p:extLst>
      <p:ext uri="{BB962C8B-B14F-4D97-AF65-F5344CB8AC3E}">
        <p14:creationId xmlns:p14="http://schemas.microsoft.com/office/powerpoint/2010/main" val="777964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C1BF3-57F1-21BC-8AB4-7096EB806C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F65EA6-00FE-189D-A6A2-DA005E7E14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3D43E4-9470-95FB-C57F-3E01C79916B8}"/>
              </a:ext>
            </a:extLst>
          </p:cNvPr>
          <p:cNvSpPr>
            <a:spLocks noGrp="1"/>
          </p:cNvSpPr>
          <p:nvPr>
            <p:ph type="dt" sz="half" idx="10"/>
          </p:nvPr>
        </p:nvSpPr>
        <p:spPr/>
        <p:txBody>
          <a:bodyPr/>
          <a:lstStyle/>
          <a:p>
            <a:fld id="{C1EDCC34-66BF-4147-AE1C-B6130A559FC2}" type="datetimeFigureOut">
              <a:rPr lang="en-US" smtClean="0"/>
              <a:t>10/28/2024</a:t>
            </a:fld>
            <a:endParaRPr lang="en-US"/>
          </a:p>
        </p:txBody>
      </p:sp>
      <p:sp>
        <p:nvSpPr>
          <p:cNvPr id="5" name="Footer Placeholder 4">
            <a:extLst>
              <a:ext uri="{FF2B5EF4-FFF2-40B4-BE49-F238E27FC236}">
                <a16:creationId xmlns:a16="http://schemas.microsoft.com/office/drawing/2014/main" id="{D5E078FC-61A4-1480-3449-42671351CA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D757D9-7F5D-D1CA-7761-5A13A8574682}"/>
              </a:ext>
            </a:extLst>
          </p:cNvPr>
          <p:cNvSpPr>
            <a:spLocks noGrp="1"/>
          </p:cNvSpPr>
          <p:nvPr>
            <p:ph type="sldNum" sz="quarter" idx="12"/>
          </p:nvPr>
        </p:nvSpPr>
        <p:spPr/>
        <p:txBody>
          <a:bodyPr/>
          <a:lstStyle/>
          <a:p>
            <a:fld id="{8C6AD6B3-DA19-48F8-B249-EB44A4ABA232}" type="slidenum">
              <a:rPr lang="en-US" smtClean="0"/>
              <a:t>‹#›</a:t>
            </a:fld>
            <a:endParaRPr lang="en-US"/>
          </a:p>
        </p:txBody>
      </p:sp>
    </p:spTree>
    <p:extLst>
      <p:ext uri="{BB962C8B-B14F-4D97-AF65-F5344CB8AC3E}">
        <p14:creationId xmlns:p14="http://schemas.microsoft.com/office/powerpoint/2010/main" val="2203409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06C6E-6C2E-51AA-AFE8-D976DC2B6A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97D4075-66F1-B93B-9336-E0D7C1AD8F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BC0DF4-EE4A-A5F6-0D78-763EE25410DB}"/>
              </a:ext>
            </a:extLst>
          </p:cNvPr>
          <p:cNvSpPr>
            <a:spLocks noGrp="1"/>
          </p:cNvSpPr>
          <p:nvPr>
            <p:ph type="dt" sz="half" idx="10"/>
          </p:nvPr>
        </p:nvSpPr>
        <p:spPr/>
        <p:txBody>
          <a:bodyPr/>
          <a:lstStyle/>
          <a:p>
            <a:fld id="{C1EDCC34-66BF-4147-AE1C-B6130A559FC2}" type="datetimeFigureOut">
              <a:rPr lang="en-US" smtClean="0"/>
              <a:t>10/28/2024</a:t>
            </a:fld>
            <a:endParaRPr lang="en-US"/>
          </a:p>
        </p:txBody>
      </p:sp>
      <p:sp>
        <p:nvSpPr>
          <p:cNvPr id="5" name="Footer Placeholder 4">
            <a:extLst>
              <a:ext uri="{FF2B5EF4-FFF2-40B4-BE49-F238E27FC236}">
                <a16:creationId xmlns:a16="http://schemas.microsoft.com/office/drawing/2014/main" id="{B72C687E-9A0F-68CA-2674-DE41E22EB5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ED94E5-9EE3-42CE-E708-70A24BF6D8AB}"/>
              </a:ext>
            </a:extLst>
          </p:cNvPr>
          <p:cNvSpPr>
            <a:spLocks noGrp="1"/>
          </p:cNvSpPr>
          <p:nvPr>
            <p:ph type="sldNum" sz="quarter" idx="12"/>
          </p:nvPr>
        </p:nvSpPr>
        <p:spPr/>
        <p:txBody>
          <a:bodyPr/>
          <a:lstStyle/>
          <a:p>
            <a:fld id="{8C6AD6B3-DA19-48F8-B249-EB44A4ABA232}" type="slidenum">
              <a:rPr lang="en-US" smtClean="0"/>
              <a:t>‹#›</a:t>
            </a:fld>
            <a:endParaRPr lang="en-US"/>
          </a:p>
        </p:txBody>
      </p:sp>
    </p:spTree>
    <p:extLst>
      <p:ext uri="{BB962C8B-B14F-4D97-AF65-F5344CB8AC3E}">
        <p14:creationId xmlns:p14="http://schemas.microsoft.com/office/powerpoint/2010/main" val="2400890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7E39D-AD05-D9E3-ACF1-085EE96768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E8273A-2420-B3E1-9E42-9A13B1468D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58ECE24-FA8F-587A-9B58-E7F69E4355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9F670D-C151-81BE-7D91-F7D80E8B75CD}"/>
              </a:ext>
            </a:extLst>
          </p:cNvPr>
          <p:cNvSpPr>
            <a:spLocks noGrp="1"/>
          </p:cNvSpPr>
          <p:nvPr>
            <p:ph type="dt" sz="half" idx="10"/>
          </p:nvPr>
        </p:nvSpPr>
        <p:spPr/>
        <p:txBody>
          <a:bodyPr/>
          <a:lstStyle/>
          <a:p>
            <a:fld id="{C1EDCC34-66BF-4147-AE1C-B6130A559FC2}" type="datetimeFigureOut">
              <a:rPr lang="en-US" smtClean="0"/>
              <a:t>10/28/2024</a:t>
            </a:fld>
            <a:endParaRPr lang="en-US"/>
          </a:p>
        </p:txBody>
      </p:sp>
      <p:sp>
        <p:nvSpPr>
          <p:cNvPr id="6" name="Footer Placeholder 5">
            <a:extLst>
              <a:ext uri="{FF2B5EF4-FFF2-40B4-BE49-F238E27FC236}">
                <a16:creationId xmlns:a16="http://schemas.microsoft.com/office/drawing/2014/main" id="{86179E4E-04CC-E9AB-A6E4-0EABA139D3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A05289-E8C5-03C4-A127-CC4DEAE43B8E}"/>
              </a:ext>
            </a:extLst>
          </p:cNvPr>
          <p:cNvSpPr>
            <a:spLocks noGrp="1"/>
          </p:cNvSpPr>
          <p:nvPr>
            <p:ph type="sldNum" sz="quarter" idx="12"/>
          </p:nvPr>
        </p:nvSpPr>
        <p:spPr/>
        <p:txBody>
          <a:bodyPr/>
          <a:lstStyle/>
          <a:p>
            <a:fld id="{8C6AD6B3-DA19-48F8-B249-EB44A4ABA232}" type="slidenum">
              <a:rPr lang="en-US" smtClean="0"/>
              <a:t>‹#›</a:t>
            </a:fld>
            <a:endParaRPr lang="en-US"/>
          </a:p>
        </p:txBody>
      </p:sp>
    </p:spTree>
    <p:extLst>
      <p:ext uri="{BB962C8B-B14F-4D97-AF65-F5344CB8AC3E}">
        <p14:creationId xmlns:p14="http://schemas.microsoft.com/office/powerpoint/2010/main" val="1501097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C4146-313F-CFA0-1806-EFC97A9CAC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AD18E4-3711-2E71-FCCE-6D31F2AE8A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334387-4406-F381-80E8-CDB3D6B58B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FC03B1-FCB1-E07C-BF5D-088987459C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A40BCE-98BF-7430-9762-EBE08EE960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369BCF-0B28-70D1-B470-2E89C3D7126A}"/>
              </a:ext>
            </a:extLst>
          </p:cNvPr>
          <p:cNvSpPr>
            <a:spLocks noGrp="1"/>
          </p:cNvSpPr>
          <p:nvPr>
            <p:ph type="dt" sz="half" idx="10"/>
          </p:nvPr>
        </p:nvSpPr>
        <p:spPr/>
        <p:txBody>
          <a:bodyPr/>
          <a:lstStyle/>
          <a:p>
            <a:fld id="{C1EDCC34-66BF-4147-AE1C-B6130A559FC2}" type="datetimeFigureOut">
              <a:rPr lang="en-US" smtClean="0"/>
              <a:t>10/28/2024</a:t>
            </a:fld>
            <a:endParaRPr lang="en-US"/>
          </a:p>
        </p:txBody>
      </p:sp>
      <p:sp>
        <p:nvSpPr>
          <p:cNvPr id="8" name="Footer Placeholder 7">
            <a:extLst>
              <a:ext uri="{FF2B5EF4-FFF2-40B4-BE49-F238E27FC236}">
                <a16:creationId xmlns:a16="http://schemas.microsoft.com/office/drawing/2014/main" id="{40B2AD1A-6BBE-8E53-8A92-42F4FE5A754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D333F1F-4B57-7470-669C-4C72BE1EC884}"/>
              </a:ext>
            </a:extLst>
          </p:cNvPr>
          <p:cNvSpPr>
            <a:spLocks noGrp="1"/>
          </p:cNvSpPr>
          <p:nvPr>
            <p:ph type="sldNum" sz="quarter" idx="12"/>
          </p:nvPr>
        </p:nvSpPr>
        <p:spPr/>
        <p:txBody>
          <a:bodyPr/>
          <a:lstStyle/>
          <a:p>
            <a:fld id="{8C6AD6B3-DA19-48F8-B249-EB44A4ABA232}" type="slidenum">
              <a:rPr lang="en-US" smtClean="0"/>
              <a:t>‹#›</a:t>
            </a:fld>
            <a:endParaRPr lang="en-US"/>
          </a:p>
        </p:txBody>
      </p:sp>
    </p:spTree>
    <p:extLst>
      <p:ext uri="{BB962C8B-B14F-4D97-AF65-F5344CB8AC3E}">
        <p14:creationId xmlns:p14="http://schemas.microsoft.com/office/powerpoint/2010/main" val="3748286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5E35D-1334-7507-9CFB-20750AA8A3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D0DCEE-09A7-2A09-29E4-ED38984063B3}"/>
              </a:ext>
            </a:extLst>
          </p:cNvPr>
          <p:cNvSpPr>
            <a:spLocks noGrp="1"/>
          </p:cNvSpPr>
          <p:nvPr>
            <p:ph type="dt" sz="half" idx="10"/>
          </p:nvPr>
        </p:nvSpPr>
        <p:spPr/>
        <p:txBody>
          <a:bodyPr/>
          <a:lstStyle/>
          <a:p>
            <a:fld id="{C1EDCC34-66BF-4147-AE1C-B6130A559FC2}" type="datetimeFigureOut">
              <a:rPr lang="en-US" smtClean="0"/>
              <a:t>10/28/2024</a:t>
            </a:fld>
            <a:endParaRPr lang="en-US"/>
          </a:p>
        </p:txBody>
      </p:sp>
      <p:sp>
        <p:nvSpPr>
          <p:cNvPr id="4" name="Footer Placeholder 3">
            <a:extLst>
              <a:ext uri="{FF2B5EF4-FFF2-40B4-BE49-F238E27FC236}">
                <a16:creationId xmlns:a16="http://schemas.microsoft.com/office/drawing/2014/main" id="{119A3EB9-979E-201D-5EBA-ABE8A31743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CDDC01-FF54-F1BF-D6F5-BE0F3C84E47C}"/>
              </a:ext>
            </a:extLst>
          </p:cNvPr>
          <p:cNvSpPr>
            <a:spLocks noGrp="1"/>
          </p:cNvSpPr>
          <p:nvPr>
            <p:ph type="sldNum" sz="quarter" idx="12"/>
          </p:nvPr>
        </p:nvSpPr>
        <p:spPr/>
        <p:txBody>
          <a:bodyPr/>
          <a:lstStyle/>
          <a:p>
            <a:fld id="{8C6AD6B3-DA19-48F8-B249-EB44A4ABA232}" type="slidenum">
              <a:rPr lang="en-US" smtClean="0"/>
              <a:t>‹#›</a:t>
            </a:fld>
            <a:endParaRPr lang="en-US"/>
          </a:p>
        </p:txBody>
      </p:sp>
    </p:spTree>
    <p:extLst>
      <p:ext uri="{BB962C8B-B14F-4D97-AF65-F5344CB8AC3E}">
        <p14:creationId xmlns:p14="http://schemas.microsoft.com/office/powerpoint/2010/main" val="4268779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2C3F72-A9C3-9620-4F36-D2192953B018}"/>
              </a:ext>
            </a:extLst>
          </p:cNvPr>
          <p:cNvSpPr>
            <a:spLocks noGrp="1"/>
          </p:cNvSpPr>
          <p:nvPr>
            <p:ph type="dt" sz="half" idx="10"/>
          </p:nvPr>
        </p:nvSpPr>
        <p:spPr/>
        <p:txBody>
          <a:bodyPr/>
          <a:lstStyle/>
          <a:p>
            <a:fld id="{C1EDCC34-66BF-4147-AE1C-B6130A559FC2}" type="datetimeFigureOut">
              <a:rPr lang="en-US" smtClean="0"/>
              <a:t>10/28/2024</a:t>
            </a:fld>
            <a:endParaRPr lang="en-US"/>
          </a:p>
        </p:txBody>
      </p:sp>
      <p:sp>
        <p:nvSpPr>
          <p:cNvPr id="3" name="Footer Placeholder 2">
            <a:extLst>
              <a:ext uri="{FF2B5EF4-FFF2-40B4-BE49-F238E27FC236}">
                <a16:creationId xmlns:a16="http://schemas.microsoft.com/office/drawing/2014/main" id="{D6AA531F-274F-EDB9-C976-2C6B954653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C8C9475-EE37-2FC5-8F24-8385DE167C49}"/>
              </a:ext>
            </a:extLst>
          </p:cNvPr>
          <p:cNvSpPr>
            <a:spLocks noGrp="1"/>
          </p:cNvSpPr>
          <p:nvPr>
            <p:ph type="sldNum" sz="quarter" idx="12"/>
          </p:nvPr>
        </p:nvSpPr>
        <p:spPr/>
        <p:txBody>
          <a:bodyPr/>
          <a:lstStyle/>
          <a:p>
            <a:fld id="{8C6AD6B3-DA19-48F8-B249-EB44A4ABA232}" type="slidenum">
              <a:rPr lang="en-US" smtClean="0"/>
              <a:t>‹#›</a:t>
            </a:fld>
            <a:endParaRPr lang="en-US"/>
          </a:p>
        </p:txBody>
      </p:sp>
    </p:spTree>
    <p:extLst>
      <p:ext uri="{BB962C8B-B14F-4D97-AF65-F5344CB8AC3E}">
        <p14:creationId xmlns:p14="http://schemas.microsoft.com/office/powerpoint/2010/main" val="888187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7A974-C381-1251-EA3D-2805A64B6B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5C28F7-7ACF-FAC9-C324-8EF2D06940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7CAF5B-2BD0-0230-A83B-AF490C6F45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284FB7-C497-90EC-AB03-C88E2F3E8147}"/>
              </a:ext>
            </a:extLst>
          </p:cNvPr>
          <p:cNvSpPr>
            <a:spLocks noGrp="1"/>
          </p:cNvSpPr>
          <p:nvPr>
            <p:ph type="dt" sz="half" idx="10"/>
          </p:nvPr>
        </p:nvSpPr>
        <p:spPr/>
        <p:txBody>
          <a:bodyPr/>
          <a:lstStyle/>
          <a:p>
            <a:fld id="{C1EDCC34-66BF-4147-AE1C-B6130A559FC2}" type="datetimeFigureOut">
              <a:rPr lang="en-US" smtClean="0"/>
              <a:t>10/28/2024</a:t>
            </a:fld>
            <a:endParaRPr lang="en-US"/>
          </a:p>
        </p:txBody>
      </p:sp>
      <p:sp>
        <p:nvSpPr>
          <p:cNvPr id="6" name="Footer Placeholder 5">
            <a:extLst>
              <a:ext uri="{FF2B5EF4-FFF2-40B4-BE49-F238E27FC236}">
                <a16:creationId xmlns:a16="http://schemas.microsoft.com/office/drawing/2014/main" id="{C482BB8F-9F97-310E-E200-713B453C3C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013373-2D55-AED3-D773-DF93B5CFEE47}"/>
              </a:ext>
            </a:extLst>
          </p:cNvPr>
          <p:cNvSpPr>
            <a:spLocks noGrp="1"/>
          </p:cNvSpPr>
          <p:nvPr>
            <p:ph type="sldNum" sz="quarter" idx="12"/>
          </p:nvPr>
        </p:nvSpPr>
        <p:spPr/>
        <p:txBody>
          <a:bodyPr/>
          <a:lstStyle/>
          <a:p>
            <a:fld id="{8C6AD6B3-DA19-48F8-B249-EB44A4ABA232}" type="slidenum">
              <a:rPr lang="en-US" smtClean="0"/>
              <a:t>‹#›</a:t>
            </a:fld>
            <a:endParaRPr lang="en-US"/>
          </a:p>
        </p:txBody>
      </p:sp>
    </p:spTree>
    <p:extLst>
      <p:ext uri="{BB962C8B-B14F-4D97-AF65-F5344CB8AC3E}">
        <p14:creationId xmlns:p14="http://schemas.microsoft.com/office/powerpoint/2010/main" val="3519394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98DAE-D94C-AF5F-2FF5-71866D14AE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1DD39B-196C-54B0-3FB9-768E177AAF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F2A17E-3282-F500-A08B-0497AF3D00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7A3C32-F4FC-E9F9-7502-FF0711CE60CE}"/>
              </a:ext>
            </a:extLst>
          </p:cNvPr>
          <p:cNvSpPr>
            <a:spLocks noGrp="1"/>
          </p:cNvSpPr>
          <p:nvPr>
            <p:ph type="dt" sz="half" idx="10"/>
          </p:nvPr>
        </p:nvSpPr>
        <p:spPr/>
        <p:txBody>
          <a:bodyPr/>
          <a:lstStyle/>
          <a:p>
            <a:fld id="{C1EDCC34-66BF-4147-AE1C-B6130A559FC2}" type="datetimeFigureOut">
              <a:rPr lang="en-US" smtClean="0"/>
              <a:t>10/28/2024</a:t>
            </a:fld>
            <a:endParaRPr lang="en-US"/>
          </a:p>
        </p:txBody>
      </p:sp>
      <p:sp>
        <p:nvSpPr>
          <p:cNvPr id="6" name="Footer Placeholder 5">
            <a:extLst>
              <a:ext uri="{FF2B5EF4-FFF2-40B4-BE49-F238E27FC236}">
                <a16:creationId xmlns:a16="http://schemas.microsoft.com/office/drawing/2014/main" id="{593DF649-38F5-9807-D64E-F1BE5CA4C6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45B632-EDCE-D463-4E51-68C25C85D079}"/>
              </a:ext>
            </a:extLst>
          </p:cNvPr>
          <p:cNvSpPr>
            <a:spLocks noGrp="1"/>
          </p:cNvSpPr>
          <p:nvPr>
            <p:ph type="sldNum" sz="quarter" idx="12"/>
          </p:nvPr>
        </p:nvSpPr>
        <p:spPr/>
        <p:txBody>
          <a:bodyPr/>
          <a:lstStyle/>
          <a:p>
            <a:fld id="{8C6AD6B3-DA19-48F8-B249-EB44A4ABA232}" type="slidenum">
              <a:rPr lang="en-US" smtClean="0"/>
              <a:t>‹#›</a:t>
            </a:fld>
            <a:endParaRPr lang="en-US"/>
          </a:p>
        </p:txBody>
      </p:sp>
    </p:spTree>
    <p:extLst>
      <p:ext uri="{BB962C8B-B14F-4D97-AF65-F5344CB8AC3E}">
        <p14:creationId xmlns:p14="http://schemas.microsoft.com/office/powerpoint/2010/main" val="2336484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2D0527-997C-14A9-BFF0-4081663065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936630-6411-2164-2EB2-3C4D34ACE6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8ED3C4-270B-A2E3-2F77-010112A658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EDCC34-66BF-4147-AE1C-B6130A559FC2}" type="datetimeFigureOut">
              <a:rPr lang="en-US" smtClean="0"/>
              <a:t>10/28/2024</a:t>
            </a:fld>
            <a:endParaRPr lang="en-US"/>
          </a:p>
        </p:txBody>
      </p:sp>
      <p:sp>
        <p:nvSpPr>
          <p:cNvPr id="5" name="Footer Placeholder 4">
            <a:extLst>
              <a:ext uri="{FF2B5EF4-FFF2-40B4-BE49-F238E27FC236}">
                <a16:creationId xmlns:a16="http://schemas.microsoft.com/office/drawing/2014/main" id="{A1E61155-52BE-40F5-7DF2-FD0D3F3603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B82322-FC2B-705E-9D15-85325C19B2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6AD6B3-DA19-48F8-B249-EB44A4ABA232}" type="slidenum">
              <a:rPr lang="en-US" smtClean="0"/>
              <a:t>‹#›</a:t>
            </a:fld>
            <a:endParaRPr lang="en-US"/>
          </a:p>
        </p:txBody>
      </p:sp>
    </p:spTree>
    <p:extLst>
      <p:ext uri="{BB962C8B-B14F-4D97-AF65-F5344CB8AC3E}">
        <p14:creationId xmlns:p14="http://schemas.microsoft.com/office/powerpoint/2010/main" val="28303566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hoc10.vn/doc-sach/khoa-hoc-tu-nhien-8/1/424/51/"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hyperlink" Target="https://hoc10.vn/doc-sach/khoa-hoc-tu-nhien-8/1/424/51/" TargetMode="Externa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hoc10.vn/doc-sach/khoa-hoc-tu-nhien-8/1/424/51/" TargetMode="External"/><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hyperlink" Target="https://www.facebook.com/hoc10fb/" TargetMode="External"/><Relationship Id="rId2" Type="http://schemas.openxmlformats.org/officeDocument/2006/relationships/image" Target="../media/image29.jpg"/><Relationship Id="rId1" Type="http://schemas.openxmlformats.org/officeDocument/2006/relationships/slideLayout" Target="../slideLayouts/slideLayout2.xml"/><Relationship Id="rId6" Type="http://schemas.openxmlformats.org/officeDocument/2006/relationships/image" Target="../media/image31.png"/><Relationship Id="rId5" Type="http://schemas.microsoft.com/office/2007/relationships/hdphoto" Target="../media/hdphoto1.wdp"/><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hyperlink" Target="https://hoc10.vn/doc-sach/khoa-hoc-tu-nhien-8/1/424/51/"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4BB78-3B98-F3EE-9022-D6892FA576CB}"/>
              </a:ext>
            </a:extLst>
          </p:cNvPr>
          <p:cNvSpPr txBox="1">
            <a:spLocks/>
          </p:cNvSpPr>
          <p:nvPr/>
        </p:nvSpPr>
        <p:spPr>
          <a:xfrm>
            <a:off x="9063429" y="214969"/>
            <a:ext cx="2782110" cy="71685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lnSpc>
                <a:spcPct val="120000"/>
              </a:lnSpc>
            </a:pPr>
            <a:r>
              <a:rPr lang="vi-VN" sz="3600" dirty="0">
                <a:solidFill>
                  <a:schemeClr val="bg1"/>
                </a:solidFill>
                <a:effectLst>
                  <a:outerShdw blurRad="38100" dist="38100" dir="2700000" algn="tl">
                    <a:srgbClr val="000000">
                      <a:alpha val="43137"/>
                    </a:srgbClr>
                  </a:outerShdw>
                </a:effectLst>
                <a:latin typeface="UTM Avo" panose="02040603050506020204" pitchFamily="18" charset="0"/>
              </a:rPr>
              <a:t>KH</a:t>
            </a:r>
            <a:r>
              <a:rPr lang="en-US" sz="3600" dirty="0">
                <a:solidFill>
                  <a:schemeClr val="bg1"/>
                </a:solidFill>
                <a:effectLst>
                  <a:outerShdw blurRad="38100" dist="38100" dir="2700000" algn="tl">
                    <a:srgbClr val="000000">
                      <a:alpha val="43137"/>
                    </a:srgbClr>
                  </a:outerShdw>
                </a:effectLst>
                <a:latin typeface="UTM Avo" panose="02040603050506020204" pitchFamily="18" charset="0"/>
              </a:rPr>
              <a:t>TN 8</a:t>
            </a:r>
          </a:p>
        </p:txBody>
      </p:sp>
      <p:sp>
        <p:nvSpPr>
          <p:cNvPr id="3" name="Title 1">
            <a:extLst>
              <a:ext uri="{FF2B5EF4-FFF2-40B4-BE49-F238E27FC236}">
                <a16:creationId xmlns:a16="http://schemas.microsoft.com/office/drawing/2014/main" id="{471B576D-750B-1DFE-11D0-9AE9DC889B13}"/>
              </a:ext>
            </a:extLst>
          </p:cNvPr>
          <p:cNvSpPr txBox="1">
            <a:spLocks/>
          </p:cNvSpPr>
          <p:nvPr/>
        </p:nvSpPr>
        <p:spPr>
          <a:xfrm>
            <a:off x="346461" y="1441657"/>
            <a:ext cx="11845539" cy="204578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Bef>
                <a:spcPts val="600"/>
              </a:spcBef>
            </a:pPr>
            <a:r>
              <a:rPr lang="vi-VN" sz="5400" b="1" dirty="0">
                <a:solidFill>
                  <a:srgbClr val="002060"/>
                </a:solidFill>
                <a:latin typeface="UTM Avo" panose="02040603050506020204" pitchFamily="18" charset="0"/>
              </a:rPr>
              <a:t>Chủ đề </a:t>
            </a:r>
            <a:r>
              <a:rPr lang="en-US" sz="5400" b="1" dirty="0">
                <a:solidFill>
                  <a:srgbClr val="002060"/>
                </a:solidFill>
                <a:latin typeface="UTM Avo" panose="02040603050506020204" pitchFamily="18" charset="0"/>
              </a:rPr>
              <a:t>2</a:t>
            </a:r>
            <a:r>
              <a:rPr lang="vi-VN" sz="5400" b="1" dirty="0">
                <a:solidFill>
                  <a:srgbClr val="002060"/>
                </a:solidFill>
                <a:latin typeface="UTM Avo" panose="02040603050506020204" pitchFamily="18" charset="0"/>
              </a:rPr>
              <a:t>: </a:t>
            </a:r>
            <a:endParaRPr lang="en-US" sz="5400" b="1" dirty="0">
              <a:solidFill>
                <a:srgbClr val="002060"/>
              </a:solidFill>
              <a:latin typeface="UTM Avo" panose="02040603050506020204" pitchFamily="18" charset="0"/>
            </a:endParaRPr>
          </a:p>
          <a:p>
            <a:pPr>
              <a:lnSpc>
                <a:spcPct val="100000"/>
              </a:lnSpc>
              <a:spcBef>
                <a:spcPts val="600"/>
              </a:spcBef>
            </a:pPr>
            <a:r>
              <a:rPr lang="en-US" sz="5400" b="1" dirty="0">
                <a:solidFill>
                  <a:srgbClr val="002060"/>
                </a:solidFill>
                <a:latin typeface="UTM Avo" panose="02040603050506020204" pitchFamily="18" charset="0"/>
              </a:rPr>
              <a:t>Acid – Base – pH – Oxide – </a:t>
            </a:r>
            <a:r>
              <a:rPr lang="en-US" sz="5400" b="1" dirty="0" err="1">
                <a:solidFill>
                  <a:srgbClr val="002060"/>
                </a:solidFill>
                <a:latin typeface="UTM Avo" panose="02040603050506020204" pitchFamily="18" charset="0"/>
              </a:rPr>
              <a:t>Muối</a:t>
            </a:r>
            <a:endParaRPr lang="en-US" sz="5400" b="1" dirty="0">
              <a:solidFill>
                <a:srgbClr val="002060"/>
              </a:solidFill>
              <a:latin typeface="UTM Avo" panose="02040603050506020204" pitchFamily="18" charset="0"/>
            </a:endParaRPr>
          </a:p>
        </p:txBody>
      </p:sp>
      <p:sp>
        <p:nvSpPr>
          <p:cNvPr id="7" name="Subtitle 2">
            <a:extLst>
              <a:ext uri="{FF2B5EF4-FFF2-40B4-BE49-F238E27FC236}">
                <a16:creationId xmlns:a16="http://schemas.microsoft.com/office/drawing/2014/main" id="{1398F9D6-0A31-BC78-0123-971944939C5B}"/>
              </a:ext>
            </a:extLst>
          </p:cNvPr>
          <p:cNvSpPr txBox="1">
            <a:spLocks/>
          </p:cNvSpPr>
          <p:nvPr/>
        </p:nvSpPr>
        <p:spPr>
          <a:xfrm>
            <a:off x="965710" y="3487440"/>
            <a:ext cx="10260579"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600"/>
              </a:spcBef>
            </a:pPr>
            <a:r>
              <a:rPr lang="vi-VN" sz="6000" b="1" dirty="0">
                <a:solidFill>
                  <a:srgbClr val="FF0000"/>
                </a:solidFill>
                <a:latin typeface="UTM Avo" panose="02040603050506020204" pitchFamily="18" charset="0"/>
              </a:rPr>
              <a:t>Bài </a:t>
            </a:r>
            <a:r>
              <a:rPr lang="en-US" sz="6000" b="1" dirty="0">
                <a:solidFill>
                  <a:srgbClr val="FF0000"/>
                </a:solidFill>
                <a:latin typeface="UTM Avo" panose="02040603050506020204" pitchFamily="18" charset="0"/>
              </a:rPr>
              <a:t>9. Base</a:t>
            </a:r>
          </a:p>
        </p:txBody>
      </p:sp>
    </p:spTree>
    <p:extLst>
      <p:ext uri="{BB962C8B-B14F-4D97-AF65-F5344CB8AC3E}">
        <p14:creationId xmlns:p14="http://schemas.microsoft.com/office/powerpoint/2010/main" val="3438162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9CCA517-A981-B735-1892-7B7CC3D781A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3502024-9409-98D6-EBF8-F764FC507002}"/>
              </a:ext>
            </a:extLst>
          </p:cNvPr>
          <p:cNvPicPr>
            <a:picLocks noChangeAspect="1"/>
          </p:cNvPicPr>
          <p:nvPr/>
        </p:nvPicPr>
        <p:blipFill rotWithShape="1">
          <a:blip r:embed="rId3"/>
          <a:srcRect r="51619" b="24602"/>
          <a:stretch/>
        </p:blipFill>
        <p:spPr>
          <a:xfrm>
            <a:off x="1463612" y="1923914"/>
            <a:ext cx="3807844" cy="3438167"/>
          </a:xfrm>
          <a:prstGeom prst="rect">
            <a:avLst/>
          </a:prstGeom>
        </p:spPr>
      </p:pic>
      <p:sp>
        <p:nvSpPr>
          <p:cNvPr id="4" name="TextBox 3">
            <a:extLst>
              <a:ext uri="{FF2B5EF4-FFF2-40B4-BE49-F238E27FC236}">
                <a16:creationId xmlns:a16="http://schemas.microsoft.com/office/drawing/2014/main" id="{4F7B2289-F89B-AF99-2747-52DBC1ED0EEF}"/>
              </a:ext>
            </a:extLst>
          </p:cNvPr>
          <p:cNvSpPr txBox="1"/>
          <p:nvPr/>
        </p:nvSpPr>
        <p:spPr>
          <a:xfrm>
            <a:off x="825159" y="5362081"/>
            <a:ext cx="4959927" cy="1121846"/>
          </a:xfrm>
          <a:prstGeom prst="rect">
            <a:avLst/>
          </a:prstGeom>
          <a:noFill/>
        </p:spPr>
        <p:txBody>
          <a:bodyPr wrap="square" rtlCol="0">
            <a:spAutoFit/>
          </a:bodyPr>
          <a:lstStyle/>
          <a:p>
            <a:pPr algn="just">
              <a:lnSpc>
                <a:spcPct val="150000"/>
              </a:lnSpc>
            </a:pPr>
            <a:r>
              <a:rPr lang="en-US" sz="2400" dirty="0" err="1">
                <a:latin typeface="UTM Avo" panose="02040603050506020204" pitchFamily="18"/>
                <a:cs typeface="Arial" panose="020B0604020202020204" pitchFamily="34" charset="0"/>
              </a:rPr>
              <a:t>Chỗ</a:t>
            </a:r>
            <a:r>
              <a:rPr lang="en-US" sz="2400" dirty="0">
                <a:latin typeface="UTM Avo" panose="02040603050506020204" pitchFamily="18"/>
                <a:cs typeface="Arial" panose="020B0604020202020204" pitchFamily="34" charset="0"/>
              </a:rPr>
              <a:t> </a:t>
            </a:r>
            <a:r>
              <a:rPr lang="en-US" sz="2400" dirty="0" err="1">
                <a:latin typeface="UTM Avo" panose="02040603050506020204" pitchFamily="18"/>
                <a:cs typeface="Arial" panose="020B0604020202020204" pitchFamily="34" charset="0"/>
              </a:rPr>
              <a:t>có</a:t>
            </a:r>
            <a:r>
              <a:rPr lang="en-US" sz="2400" dirty="0">
                <a:latin typeface="UTM Avo" panose="02040603050506020204" pitchFamily="18"/>
                <a:cs typeface="Arial" panose="020B0604020202020204" pitchFamily="34" charset="0"/>
              </a:rPr>
              <a:t> NaOH </a:t>
            </a:r>
            <a:r>
              <a:rPr lang="en-US" sz="2400" dirty="0" err="1">
                <a:latin typeface="UTM Avo" panose="02040603050506020204" pitchFamily="18"/>
                <a:cs typeface="Arial" panose="020B0604020202020204" pitchFamily="34" charset="0"/>
              </a:rPr>
              <a:t>nhỏ</a:t>
            </a:r>
            <a:r>
              <a:rPr lang="en-US" sz="2400" dirty="0">
                <a:latin typeface="UTM Avo" panose="02040603050506020204" pitchFamily="18"/>
                <a:cs typeface="Arial" panose="020B0604020202020204" pitchFamily="34" charset="0"/>
              </a:rPr>
              <a:t> </a:t>
            </a:r>
            <a:r>
              <a:rPr lang="en-US" sz="2400" dirty="0" err="1">
                <a:latin typeface="UTM Avo" panose="02040603050506020204" pitchFamily="18"/>
                <a:cs typeface="Arial" panose="020B0604020202020204" pitchFamily="34" charset="0"/>
              </a:rPr>
              <a:t>lên</a:t>
            </a:r>
            <a:r>
              <a:rPr lang="en-US" sz="2400" dirty="0">
                <a:latin typeface="UTM Avo" panose="02040603050506020204" pitchFamily="18"/>
                <a:cs typeface="Arial" panose="020B0604020202020204" pitchFamily="34" charset="0"/>
              </a:rPr>
              <a:t> </a:t>
            </a:r>
            <a:r>
              <a:rPr lang="en-US" sz="2400" dirty="0" err="1">
                <a:latin typeface="UTM Avo" panose="02040603050506020204" pitchFamily="18"/>
                <a:cs typeface="Arial" panose="020B0604020202020204" pitchFamily="34" charset="0"/>
              </a:rPr>
              <a:t>của</a:t>
            </a:r>
            <a:r>
              <a:rPr lang="en-US" sz="2400" dirty="0">
                <a:latin typeface="UTM Avo" panose="02040603050506020204" pitchFamily="18"/>
                <a:cs typeface="Arial" panose="020B0604020202020204" pitchFamily="34" charset="0"/>
              </a:rPr>
              <a:t> </a:t>
            </a:r>
            <a:r>
              <a:rPr lang="en-US" sz="2400" dirty="0" err="1">
                <a:latin typeface="UTM Avo" panose="02040603050506020204" pitchFamily="18"/>
                <a:cs typeface="Arial" panose="020B0604020202020204" pitchFamily="34" charset="0"/>
              </a:rPr>
              <a:t>giấy</a:t>
            </a:r>
            <a:r>
              <a:rPr lang="en-US" sz="2400" dirty="0">
                <a:latin typeface="UTM Avo" panose="02040603050506020204" pitchFamily="18"/>
                <a:cs typeface="Arial" panose="020B0604020202020204" pitchFamily="34" charset="0"/>
              </a:rPr>
              <a:t> </a:t>
            </a:r>
            <a:r>
              <a:rPr lang="en-US" sz="2400" dirty="0" err="1">
                <a:latin typeface="UTM Avo" panose="02040603050506020204" pitchFamily="18"/>
                <a:cs typeface="Arial" panose="020B0604020202020204" pitchFamily="34" charset="0"/>
              </a:rPr>
              <a:t>quỳ</a:t>
            </a:r>
            <a:r>
              <a:rPr lang="en-US" sz="2400" dirty="0">
                <a:latin typeface="UTM Avo" panose="02040603050506020204" pitchFamily="18"/>
                <a:cs typeface="Arial" panose="020B0604020202020204" pitchFamily="34" charset="0"/>
              </a:rPr>
              <a:t> </a:t>
            </a:r>
            <a:r>
              <a:rPr lang="en-US" sz="2400" dirty="0" err="1">
                <a:latin typeface="UTM Avo" panose="02040603050506020204" pitchFamily="18"/>
                <a:cs typeface="Arial" panose="020B0604020202020204" pitchFamily="34" charset="0"/>
              </a:rPr>
              <a:t>tím</a:t>
            </a:r>
            <a:r>
              <a:rPr lang="en-US" sz="2400" dirty="0">
                <a:latin typeface="UTM Avo" panose="02040603050506020204" pitchFamily="18"/>
                <a:cs typeface="Arial" panose="020B0604020202020204" pitchFamily="34" charset="0"/>
              </a:rPr>
              <a:t> </a:t>
            </a:r>
            <a:r>
              <a:rPr lang="en-US" sz="2400" dirty="0" err="1">
                <a:latin typeface="UTM Avo" panose="02040603050506020204" pitchFamily="18"/>
                <a:cs typeface="Arial" panose="020B0604020202020204" pitchFamily="34" charset="0"/>
              </a:rPr>
              <a:t>chuyển</a:t>
            </a:r>
            <a:r>
              <a:rPr lang="en-US" sz="2400" dirty="0">
                <a:latin typeface="UTM Avo" panose="02040603050506020204" pitchFamily="18"/>
                <a:cs typeface="Arial" panose="020B0604020202020204" pitchFamily="34" charset="0"/>
              </a:rPr>
              <a:t> sang </a:t>
            </a:r>
            <a:r>
              <a:rPr lang="en-US" sz="2400" dirty="0" err="1">
                <a:latin typeface="UTM Avo" panose="02040603050506020204" pitchFamily="18"/>
                <a:cs typeface="Arial" panose="020B0604020202020204" pitchFamily="34" charset="0"/>
              </a:rPr>
              <a:t>màu</a:t>
            </a:r>
            <a:r>
              <a:rPr lang="en-US" sz="2400" dirty="0">
                <a:latin typeface="UTM Avo" panose="02040603050506020204" pitchFamily="18"/>
                <a:cs typeface="Arial" panose="020B0604020202020204" pitchFamily="34" charset="0"/>
              </a:rPr>
              <a:t> </a:t>
            </a:r>
            <a:r>
              <a:rPr lang="en-US" sz="2400" dirty="0" err="1">
                <a:latin typeface="UTM Avo" panose="02040603050506020204" pitchFamily="18"/>
                <a:cs typeface="Arial" panose="020B0604020202020204" pitchFamily="34" charset="0"/>
              </a:rPr>
              <a:t>xanh</a:t>
            </a:r>
            <a:r>
              <a:rPr lang="en-US" sz="2400" dirty="0">
                <a:latin typeface="UTM Avo" panose="02040603050506020204" pitchFamily="18"/>
                <a:cs typeface="Arial" panose="020B0604020202020204" pitchFamily="34" charset="0"/>
              </a:rPr>
              <a:t>.</a:t>
            </a:r>
          </a:p>
        </p:txBody>
      </p:sp>
      <p:pic>
        <p:nvPicPr>
          <p:cNvPr id="7" name="Picture 6">
            <a:extLst>
              <a:ext uri="{FF2B5EF4-FFF2-40B4-BE49-F238E27FC236}">
                <a16:creationId xmlns:a16="http://schemas.microsoft.com/office/drawing/2014/main" id="{EA499CBA-D0F5-0960-2908-B6D30AA1420D}"/>
              </a:ext>
            </a:extLst>
          </p:cNvPr>
          <p:cNvPicPr>
            <a:picLocks noChangeAspect="1"/>
          </p:cNvPicPr>
          <p:nvPr/>
        </p:nvPicPr>
        <p:blipFill>
          <a:blip r:embed="rId4"/>
          <a:stretch>
            <a:fillRect/>
          </a:stretch>
        </p:blipFill>
        <p:spPr>
          <a:xfrm>
            <a:off x="7586441" y="1258529"/>
            <a:ext cx="3158572" cy="4188542"/>
          </a:xfrm>
          <a:prstGeom prst="rect">
            <a:avLst/>
          </a:prstGeom>
        </p:spPr>
      </p:pic>
      <p:sp>
        <p:nvSpPr>
          <p:cNvPr id="8" name="TextBox 7">
            <a:extLst>
              <a:ext uri="{FF2B5EF4-FFF2-40B4-BE49-F238E27FC236}">
                <a16:creationId xmlns:a16="http://schemas.microsoft.com/office/drawing/2014/main" id="{00B81FA9-8AEB-3567-4DB9-097A5128582E}"/>
              </a:ext>
            </a:extLst>
          </p:cNvPr>
          <p:cNvSpPr txBox="1"/>
          <p:nvPr/>
        </p:nvSpPr>
        <p:spPr>
          <a:xfrm>
            <a:off x="6685763" y="5447071"/>
            <a:ext cx="4336913" cy="1121846"/>
          </a:xfrm>
          <a:prstGeom prst="rect">
            <a:avLst/>
          </a:prstGeom>
          <a:noFill/>
        </p:spPr>
        <p:txBody>
          <a:bodyPr wrap="square" rtlCol="0">
            <a:spAutoFit/>
          </a:bodyPr>
          <a:lstStyle/>
          <a:p>
            <a:pPr algn="ctr">
              <a:lnSpc>
                <a:spcPct val="150000"/>
              </a:lnSpc>
            </a:pPr>
            <a:r>
              <a:rPr lang="en-US" sz="2400" dirty="0">
                <a:latin typeface="UTM Avo" panose="02040603050506020204" pitchFamily="18"/>
                <a:cs typeface="Arial" panose="020B0604020202020204" pitchFamily="34" charset="0"/>
              </a:rPr>
              <a:t>Dung </a:t>
            </a:r>
            <a:r>
              <a:rPr lang="en-US" sz="2400" dirty="0" err="1">
                <a:latin typeface="UTM Avo" panose="02040603050506020204" pitchFamily="18"/>
                <a:cs typeface="Arial" panose="020B0604020202020204" pitchFamily="34" charset="0"/>
              </a:rPr>
              <a:t>dịch</a:t>
            </a:r>
            <a:r>
              <a:rPr lang="en-US" sz="2400" dirty="0">
                <a:latin typeface="UTM Avo" panose="02040603050506020204" pitchFamily="18"/>
                <a:cs typeface="Arial" panose="020B0604020202020204" pitchFamily="34" charset="0"/>
              </a:rPr>
              <a:t> NaOH </a:t>
            </a:r>
            <a:r>
              <a:rPr lang="en-US" sz="2400" dirty="0" err="1">
                <a:latin typeface="UTM Avo" panose="02040603050506020204" pitchFamily="18"/>
                <a:cs typeface="Arial" panose="020B0604020202020204" pitchFamily="34" charset="0"/>
              </a:rPr>
              <a:t>chuyển</a:t>
            </a:r>
            <a:r>
              <a:rPr lang="en-US" sz="2400" dirty="0">
                <a:latin typeface="UTM Avo" panose="02040603050506020204" pitchFamily="18"/>
                <a:cs typeface="Arial" panose="020B0604020202020204" pitchFamily="34" charset="0"/>
              </a:rPr>
              <a:t> sang </a:t>
            </a:r>
            <a:r>
              <a:rPr lang="en-US" sz="2400" dirty="0" err="1">
                <a:latin typeface="UTM Avo" panose="02040603050506020204" pitchFamily="18"/>
                <a:cs typeface="Arial" panose="020B0604020202020204" pitchFamily="34" charset="0"/>
              </a:rPr>
              <a:t>màu</a:t>
            </a:r>
            <a:r>
              <a:rPr lang="en-US" sz="2400" dirty="0">
                <a:latin typeface="UTM Avo" panose="02040603050506020204" pitchFamily="18"/>
                <a:cs typeface="Arial" panose="020B0604020202020204" pitchFamily="34" charset="0"/>
              </a:rPr>
              <a:t> </a:t>
            </a:r>
            <a:r>
              <a:rPr lang="en-US" sz="2400" dirty="0" err="1">
                <a:latin typeface="UTM Avo" panose="02040603050506020204" pitchFamily="18"/>
                <a:cs typeface="Arial" panose="020B0604020202020204" pitchFamily="34" charset="0"/>
              </a:rPr>
              <a:t>hồng</a:t>
            </a:r>
            <a:r>
              <a:rPr lang="en-US" sz="2400" dirty="0">
                <a:latin typeface="UTM Avo" panose="02040603050506020204" pitchFamily="18"/>
                <a:cs typeface="Arial" panose="020B0604020202020204" pitchFamily="34" charset="0"/>
              </a:rPr>
              <a:t>.</a:t>
            </a:r>
          </a:p>
        </p:txBody>
      </p:sp>
    </p:spTree>
    <p:extLst>
      <p:ext uri="{BB962C8B-B14F-4D97-AF65-F5344CB8AC3E}">
        <p14:creationId xmlns:p14="http://schemas.microsoft.com/office/powerpoint/2010/main" val="3075251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EE61901-A849-7A69-83FA-92B95CE58BE1}"/>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B0A50C9-3F63-8DC6-8115-3295D3E1C357}"/>
              </a:ext>
            </a:extLst>
          </p:cNvPr>
          <p:cNvSpPr/>
          <p:nvPr/>
        </p:nvSpPr>
        <p:spPr>
          <a:xfrm>
            <a:off x="1210277" y="2073252"/>
            <a:ext cx="4672041" cy="1750276"/>
          </a:xfrm>
          <a:prstGeom prst="roundRect">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US" sz="2400" dirty="0">
                <a:solidFill>
                  <a:schemeClr val="tx1"/>
                </a:solidFill>
                <a:latin typeface="UTM Avo" panose="02040603050506020204" pitchFamily="18" charset="0"/>
              </a:rPr>
              <a:t>Dung </a:t>
            </a:r>
            <a:r>
              <a:rPr lang="en-US" sz="2400" dirty="0" err="1">
                <a:solidFill>
                  <a:schemeClr val="tx1"/>
                </a:solidFill>
                <a:latin typeface="UTM Avo" panose="02040603050506020204" pitchFamily="18" charset="0"/>
              </a:rPr>
              <a:t>dịch</a:t>
            </a:r>
            <a:r>
              <a:rPr lang="en-US" sz="2400" dirty="0">
                <a:solidFill>
                  <a:schemeClr val="tx1"/>
                </a:solidFill>
                <a:latin typeface="UTM Avo" panose="02040603050506020204" pitchFamily="18" charset="0"/>
              </a:rPr>
              <a:t> base </a:t>
            </a:r>
            <a:r>
              <a:rPr lang="en-US" sz="2400" dirty="0" err="1">
                <a:solidFill>
                  <a:schemeClr val="tx1"/>
                </a:solidFill>
                <a:latin typeface="UTM Avo" panose="02040603050506020204" pitchFamily="18" charset="0"/>
              </a:rPr>
              <a:t>làm</a:t>
            </a:r>
            <a:r>
              <a:rPr lang="en-US" sz="2400" dirty="0">
                <a:solidFill>
                  <a:schemeClr val="tx1"/>
                </a:solidFill>
                <a:latin typeface="UTM Avo" panose="02040603050506020204" pitchFamily="18" charset="0"/>
              </a:rPr>
              <a:t> </a:t>
            </a:r>
            <a:r>
              <a:rPr lang="en-US" sz="2400" dirty="0" err="1">
                <a:solidFill>
                  <a:schemeClr val="tx1"/>
                </a:solidFill>
                <a:latin typeface="UTM Avo" panose="02040603050506020204" pitchFamily="18" charset="0"/>
              </a:rPr>
              <a:t>quỳ</a:t>
            </a:r>
            <a:r>
              <a:rPr lang="en-US" sz="2400" dirty="0">
                <a:solidFill>
                  <a:schemeClr val="tx1"/>
                </a:solidFill>
                <a:latin typeface="UTM Avo" panose="02040603050506020204" pitchFamily="18" charset="0"/>
              </a:rPr>
              <a:t> </a:t>
            </a:r>
            <a:r>
              <a:rPr lang="en-US" sz="2400" dirty="0" err="1">
                <a:solidFill>
                  <a:schemeClr val="tx1"/>
                </a:solidFill>
                <a:latin typeface="UTM Avo" panose="02040603050506020204" pitchFamily="18" charset="0"/>
              </a:rPr>
              <a:t>tím</a:t>
            </a:r>
            <a:r>
              <a:rPr lang="en-US" sz="2400" dirty="0">
                <a:solidFill>
                  <a:schemeClr val="tx1"/>
                </a:solidFill>
                <a:latin typeface="UTM Avo" panose="02040603050506020204" pitchFamily="18" charset="0"/>
              </a:rPr>
              <a:t> </a:t>
            </a:r>
            <a:r>
              <a:rPr lang="en-US" sz="2400" dirty="0" err="1">
                <a:solidFill>
                  <a:schemeClr val="tx1"/>
                </a:solidFill>
                <a:latin typeface="UTM Avo" panose="02040603050506020204" pitchFamily="18" charset="0"/>
              </a:rPr>
              <a:t>chuyển</a:t>
            </a:r>
            <a:r>
              <a:rPr lang="en-US" sz="2400" dirty="0">
                <a:solidFill>
                  <a:schemeClr val="tx1"/>
                </a:solidFill>
                <a:latin typeface="UTM Avo" panose="02040603050506020204" pitchFamily="18" charset="0"/>
              </a:rPr>
              <a:t> sang </a:t>
            </a:r>
            <a:r>
              <a:rPr lang="en-US" sz="2400" dirty="0" err="1">
                <a:solidFill>
                  <a:schemeClr val="tx1"/>
                </a:solidFill>
                <a:latin typeface="UTM Avo" panose="02040603050506020204" pitchFamily="18" charset="0"/>
              </a:rPr>
              <a:t>màu</a:t>
            </a:r>
            <a:r>
              <a:rPr lang="en-US" sz="2400" dirty="0">
                <a:solidFill>
                  <a:schemeClr val="tx1"/>
                </a:solidFill>
                <a:latin typeface="UTM Avo" panose="02040603050506020204" pitchFamily="18" charset="0"/>
              </a:rPr>
              <a:t> </a:t>
            </a:r>
            <a:r>
              <a:rPr lang="en-US" sz="2400" dirty="0" err="1">
                <a:solidFill>
                  <a:schemeClr val="tx1"/>
                </a:solidFill>
                <a:latin typeface="UTM Avo" panose="02040603050506020204" pitchFamily="18" charset="0"/>
              </a:rPr>
              <a:t>xanh</a:t>
            </a:r>
            <a:r>
              <a:rPr lang="en-US" sz="2400" dirty="0">
                <a:solidFill>
                  <a:schemeClr val="tx1"/>
                </a:solidFill>
                <a:latin typeface="UTM Avo" panose="02040603050506020204" pitchFamily="18" charset="0"/>
              </a:rPr>
              <a:t>.</a:t>
            </a:r>
          </a:p>
        </p:txBody>
      </p:sp>
      <p:sp>
        <p:nvSpPr>
          <p:cNvPr id="3" name="Rectangle: Rounded Corners 2">
            <a:extLst>
              <a:ext uri="{FF2B5EF4-FFF2-40B4-BE49-F238E27FC236}">
                <a16:creationId xmlns:a16="http://schemas.microsoft.com/office/drawing/2014/main" id="{D5FF15A8-0F69-7702-E08F-B2FA70D932BB}"/>
              </a:ext>
            </a:extLst>
          </p:cNvPr>
          <p:cNvSpPr/>
          <p:nvPr/>
        </p:nvSpPr>
        <p:spPr>
          <a:xfrm>
            <a:off x="3289885" y="4856268"/>
            <a:ext cx="5612230" cy="1634178"/>
          </a:xfrm>
          <a:prstGeom prst="roundRect">
            <a:avLst/>
          </a:prstGeom>
          <a:ln w="28575">
            <a:solidFill>
              <a:schemeClr val="accent2">
                <a:lumMod val="75000"/>
              </a:schemeClr>
            </a:solidFill>
            <a:tailEnd type="triangle"/>
          </a:ln>
        </p:spPr>
        <p:style>
          <a:lnRef idx="1">
            <a:schemeClr val="dk1"/>
          </a:lnRef>
          <a:fillRef idx="0">
            <a:schemeClr val="dk1"/>
          </a:fillRef>
          <a:effectRef idx="0">
            <a:schemeClr val="dk1"/>
          </a:effectRef>
          <a:fontRef idx="minor">
            <a:schemeClr val="tx1"/>
          </a:fontRef>
        </p:style>
        <p:txBody>
          <a:bodyPr rtlCol="0" anchor="ctr"/>
          <a:lstStyle/>
          <a:p>
            <a:pPr algn="just">
              <a:lnSpc>
                <a:spcPct val="150000"/>
              </a:lnSpc>
            </a:pPr>
            <a:r>
              <a:rPr lang="vi-VN" sz="2400" dirty="0">
                <a:solidFill>
                  <a:schemeClr val="tx1"/>
                </a:solidFill>
                <a:latin typeface="UTM Avo" panose="02040603050506020204" pitchFamily="18" charset="0"/>
              </a:rPr>
              <a:t>Quỳ tím và phenolphthalein được dùng làm chất chỉ thị màu để nhận biết dung dịch base.</a:t>
            </a:r>
            <a:endParaRPr lang="en-US" sz="2400" dirty="0">
              <a:solidFill>
                <a:schemeClr val="tx1"/>
              </a:solidFill>
              <a:latin typeface="UTM Avo" panose="02040603050506020204" pitchFamily="18" charset="0"/>
            </a:endParaRPr>
          </a:p>
        </p:txBody>
      </p:sp>
      <p:sp>
        <p:nvSpPr>
          <p:cNvPr id="7" name="Rectangle: Rounded Corners 6">
            <a:extLst>
              <a:ext uri="{FF2B5EF4-FFF2-40B4-BE49-F238E27FC236}">
                <a16:creationId xmlns:a16="http://schemas.microsoft.com/office/drawing/2014/main" id="{4A25F8C6-FF60-A3F7-77B0-D0E9EE8C6DB7}"/>
              </a:ext>
            </a:extLst>
          </p:cNvPr>
          <p:cNvSpPr/>
          <p:nvPr/>
        </p:nvSpPr>
        <p:spPr>
          <a:xfrm>
            <a:off x="6483639" y="2073252"/>
            <a:ext cx="4672041" cy="1750276"/>
          </a:xfrm>
          <a:prstGeom prst="roundRect">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US" sz="2400" dirty="0">
                <a:solidFill>
                  <a:schemeClr val="tx1"/>
                </a:solidFill>
                <a:latin typeface="UTM Avo" panose="02040603050506020204" pitchFamily="18" charset="0"/>
              </a:rPr>
              <a:t>Dung </a:t>
            </a:r>
            <a:r>
              <a:rPr lang="en-US" sz="2400" dirty="0" err="1">
                <a:solidFill>
                  <a:schemeClr val="tx1"/>
                </a:solidFill>
                <a:latin typeface="UTM Avo" panose="02040603050506020204" pitchFamily="18" charset="0"/>
              </a:rPr>
              <a:t>dịch</a:t>
            </a:r>
            <a:r>
              <a:rPr lang="en-US" sz="2400" dirty="0">
                <a:solidFill>
                  <a:schemeClr val="tx1"/>
                </a:solidFill>
                <a:latin typeface="UTM Avo" panose="02040603050506020204" pitchFamily="18" charset="0"/>
              </a:rPr>
              <a:t> base  </a:t>
            </a:r>
            <a:r>
              <a:rPr lang="en-US" sz="2400" dirty="0" err="1">
                <a:solidFill>
                  <a:schemeClr val="tx1"/>
                </a:solidFill>
                <a:latin typeface="UTM Avo" panose="02040603050506020204" pitchFamily="18" charset="0"/>
              </a:rPr>
              <a:t>làm</a:t>
            </a:r>
            <a:r>
              <a:rPr lang="en-US" sz="2400" dirty="0">
                <a:solidFill>
                  <a:schemeClr val="tx1"/>
                </a:solidFill>
                <a:latin typeface="UTM Avo" panose="02040603050506020204" pitchFamily="18" charset="0"/>
              </a:rPr>
              <a:t> phenolphthalein </a:t>
            </a:r>
            <a:r>
              <a:rPr lang="en-US" sz="2400" dirty="0" err="1">
                <a:solidFill>
                  <a:schemeClr val="tx1"/>
                </a:solidFill>
                <a:latin typeface="UTM Avo" panose="02040603050506020204" pitchFamily="18" charset="0"/>
              </a:rPr>
              <a:t>không</a:t>
            </a:r>
            <a:r>
              <a:rPr lang="en-US" sz="2400" dirty="0">
                <a:solidFill>
                  <a:schemeClr val="tx1"/>
                </a:solidFill>
                <a:latin typeface="UTM Avo" panose="02040603050506020204" pitchFamily="18" charset="0"/>
              </a:rPr>
              <a:t> </a:t>
            </a:r>
            <a:r>
              <a:rPr lang="en-US" sz="2400" dirty="0" err="1">
                <a:solidFill>
                  <a:schemeClr val="tx1"/>
                </a:solidFill>
                <a:latin typeface="UTM Avo" panose="02040603050506020204" pitchFamily="18" charset="0"/>
              </a:rPr>
              <a:t>màu</a:t>
            </a:r>
            <a:r>
              <a:rPr lang="en-US" sz="2400" dirty="0">
                <a:solidFill>
                  <a:schemeClr val="tx1"/>
                </a:solidFill>
                <a:latin typeface="UTM Avo" panose="02040603050506020204" pitchFamily="18" charset="0"/>
              </a:rPr>
              <a:t> </a:t>
            </a:r>
            <a:r>
              <a:rPr lang="en-US" sz="2400" dirty="0" err="1">
                <a:solidFill>
                  <a:schemeClr val="tx1"/>
                </a:solidFill>
                <a:latin typeface="UTM Avo" panose="02040603050506020204" pitchFamily="18" charset="0"/>
              </a:rPr>
              <a:t>chuyển</a:t>
            </a:r>
            <a:r>
              <a:rPr lang="en-US" sz="2400" dirty="0">
                <a:solidFill>
                  <a:schemeClr val="tx1"/>
                </a:solidFill>
                <a:latin typeface="UTM Avo" panose="02040603050506020204" pitchFamily="18" charset="0"/>
              </a:rPr>
              <a:t> sang </a:t>
            </a:r>
            <a:r>
              <a:rPr lang="en-US" sz="2400" dirty="0" err="1">
                <a:solidFill>
                  <a:schemeClr val="tx1"/>
                </a:solidFill>
                <a:latin typeface="UTM Avo" panose="02040603050506020204" pitchFamily="18" charset="0"/>
              </a:rPr>
              <a:t>màu</a:t>
            </a:r>
            <a:r>
              <a:rPr lang="en-US" sz="2400" dirty="0">
                <a:solidFill>
                  <a:schemeClr val="tx1"/>
                </a:solidFill>
                <a:latin typeface="UTM Avo" panose="02040603050506020204" pitchFamily="18" charset="0"/>
              </a:rPr>
              <a:t> </a:t>
            </a:r>
            <a:r>
              <a:rPr lang="en-US" sz="2400" dirty="0" err="1">
                <a:solidFill>
                  <a:schemeClr val="tx1"/>
                </a:solidFill>
                <a:latin typeface="UTM Avo" panose="02040603050506020204" pitchFamily="18" charset="0"/>
              </a:rPr>
              <a:t>hồng</a:t>
            </a:r>
            <a:r>
              <a:rPr lang="en-US" sz="2400" dirty="0">
                <a:solidFill>
                  <a:schemeClr val="tx1"/>
                </a:solidFill>
                <a:latin typeface="UTM Avo" panose="02040603050506020204" pitchFamily="18" charset="0"/>
              </a:rPr>
              <a:t>.</a:t>
            </a:r>
          </a:p>
        </p:txBody>
      </p:sp>
      <p:cxnSp>
        <p:nvCxnSpPr>
          <p:cNvPr id="9" name="Straight Arrow Connector 8">
            <a:extLst>
              <a:ext uri="{FF2B5EF4-FFF2-40B4-BE49-F238E27FC236}">
                <a16:creationId xmlns:a16="http://schemas.microsoft.com/office/drawing/2014/main" id="{E0DE3A59-FBBC-7D4D-74AF-B46CFEFAAB01}"/>
              </a:ext>
            </a:extLst>
          </p:cNvPr>
          <p:cNvCxnSpPr>
            <a:cxnSpLocks/>
            <a:stCxn id="2" idx="2"/>
            <a:endCxn id="3" idx="0"/>
          </p:cNvCxnSpPr>
          <p:nvPr/>
        </p:nvCxnSpPr>
        <p:spPr>
          <a:xfrm>
            <a:off x="3546298" y="3823528"/>
            <a:ext cx="2549702" cy="103274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626DA6D3-8AB9-57CF-49E6-44ABF2F0BE07}"/>
              </a:ext>
            </a:extLst>
          </p:cNvPr>
          <p:cNvCxnSpPr>
            <a:cxnSpLocks/>
            <a:endCxn id="3" idx="0"/>
          </p:cNvCxnSpPr>
          <p:nvPr/>
        </p:nvCxnSpPr>
        <p:spPr>
          <a:xfrm flipH="1">
            <a:off x="6096000" y="3823528"/>
            <a:ext cx="2723659" cy="103274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4367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par>
                                <p:cTn id="18" presetID="22" presetClass="entr" presetSubtype="1"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6A0E512-FBE7-273C-7E87-5E9EF30B55F7}"/>
            </a:ext>
          </a:extLst>
        </p:cNvPr>
        <p:cNvGrpSpPr/>
        <p:nvPr/>
      </p:nvGrpSpPr>
      <p:grpSpPr>
        <a:xfrm>
          <a:off x="0" y="0"/>
          <a:ext cx="0" cy="0"/>
          <a:chOff x="0" y="0"/>
          <a:chExt cx="0" cy="0"/>
        </a:xfrm>
      </p:grpSpPr>
      <p:sp>
        <p:nvSpPr>
          <p:cNvPr id="2" name="TextBox 4">
            <a:extLst>
              <a:ext uri="{FF2B5EF4-FFF2-40B4-BE49-F238E27FC236}">
                <a16:creationId xmlns:a16="http://schemas.microsoft.com/office/drawing/2014/main" id="{09A1BB2A-BCC0-8510-AD40-02E3EE769A73}"/>
              </a:ext>
            </a:extLst>
          </p:cNvPr>
          <p:cNvSpPr txBox="1"/>
          <p:nvPr/>
        </p:nvSpPr>
        <p:spPr>
          <a:xfrm>
            <a:off x="2390443" y="1601957"/>
            <a:ext cx="7411114" cy="482055"/>
          </a:xfrm>
          <a:prstGeom prst="rect">
            <a:avLst/>
          </a:prstGeom>
        </p:spPr>
        <p:txBody>
          <a:bodyPr wrap="square" lIns="0" tIns="0" rIns="0" bIns="0" rtlCol="0" anchor="ctr">
            <a:spAutoFit/>
          </a:bodyPr>
          <a:lstStyle/>
          <a:p>
            <a:pPr algn="ctr">
              <a:lnSpc>
                <a:spcPct val="150000"/>
              </a:lnSpc>
              <a:spcAft>
                <a:spcPts val="433"/>
              </a:spcAft>
            </a:pPr>
            <a:r>
              <a:rPr lang="vi-VN" sz="2400" b="1" dirty="0">
                <a:latin typeface="UTM Avo" panose="02040603050506020204" pitchFamily="18"/>
                <a:ea typeface="Arial" panose="020B0604020202020204" pitchFamily="34" charset="0"/>
                <a:cs typeface="Arial" panose="020B0604020202020204" pitchFamily="34" charset="0"/>
              </a:rPr>
              <a:t>2. Tác dụng với acid</a:t>
            </a:r>
          </a:p>
        </p:txBody>
      </p:sp>
      <p:grpSp>
        <p:nvGrpSpPr>
          <p:cNvPr id="3" name="Group 2">
            <a:extLst>
              <a:ext uri="{FF2B5EF4-FFF2-40B4-BE49-F238E27FC236}">
                <a16:creationId xmlns:a16="http://schemas.microsoft.com/office/drawing/2014/main" id="{E630DE43-8536-9C5F-6881-9701815FD791}"/>
              </a:ext>
            </a:extLst>
          </p:cNvPr>
          <p:cNvGrpSpPr/>
          <p:nvPr/>
        </p:nvGrpSpPr>
        <p:grpSpPr>
          <a:xfrm>
            <a:off x="1177243" y="2366483"/>
            <a:ext cx="9785082" cy="753151"/>
            <a:chOff x="-5093400" y="791598"/>
            <a:chExt cx="18064766" cy="1390432"/>
          </a:xfrm>
        </p:grpSpPr>
        <p:sp>
          <p:nvSpPr>
            <p:cNvPr id="4" name="Rectangle 3">
              <a:extLst>
                <a:ext uri="{FF2B5EF4-FFF2-40B4-BE49-F238E27FC236}">
                  <a16:creationId xmlns:a16="http://schemas.microsoft.com/office/drawing/2014/main" id="{875F8AD0-C0C8-4CB1-7573-496A15EA4E34}"/>
                </a:ext>
              </a:extLst>
            </p:cNvPr>
            <p:cNvSpPr/>
            <p:nvPr/>
          </p:nvSpPr>
          <p:spPr>
            <a:xfrm>
              <a:off x="-5093400" y="993663"/>
              <a:ext cx="18064766" cy="986305"/>
            </a:xfrm>
            <a:prstGeom prst="rect">
              <a:avLst/>
            </a:prstGeom>
          </p:spPr>
          <p:txBody>
            <a:bodyPr wrap="square">
              <a:spAutoFit/>
            </a:bodyPr>
            <a:lstStyle/>
            <a:p>
              <a:pPr algn="ctr">
                <a:lnSpc>
                  <a:spcPct val="150000"/>
                </a:lnSpc>
              </a:pPr>
              <a:r>
                <a:rPr lang="en-US" sz="2200" b="1" dirty="0" err="1">
                  <a:latin typeface="UTM Avo" panose="02040603050506020204" pitchFamily="18"/>
                  <a:cs typeface="Arial" panose="020B0604020202020204" pitchFamily="34" charset="0"/>
                </a:rPr>
                <a:t>Thí</a:t>
              </a:r>
              <a:r>
                <a:rPr lang="en-US" sz="2200" b="1" dirty="0">
                  <a:latin typeface="UTM Avo" panose="02040603050506020204" pitchFamily="18"/>
                  <a:cs typeface="Arial" panose="020B0604020202020204" pitchFamily="34" charset="0"/>
                </a:rPr>
                <a:t> </a:t>
              </a:r>
              <a:r>
                <a:rPr lang="en-US" sz="2200" b="1" dirty="0" err="1">
                  <a:latin typeface="UTM Avo" panose="02040603050506020204" pitchFamily="18"/>
                  <a:cs typeface="Arial" panose="020B0604020202020204" pitchFamily="34" charset="0"/>
                </a:rPr>
                <a:t>nghiệm</a:t>
              </a:r>
              <a:r>
                <a:rPr lang="en-US" sz="2200" b="1" dirty="0">
                  <a:latin typeface="UTM Avo" panose="02040603050506020204" pitchFamily="18"/>
                  <a:cs typeface="Arial" panose="020B0604020202020204" pitchFamily="34" charset="0"/>
                </a:rPr>
                <a:t> 2: Base </a:t>
              </a:r>
              <a:r>
                <a:rPr lang="en-US" sz="2200" b="1" dirty="0" err="1">
                  <a:latin typeface="UTM Avo" panose="02040603050506020204" pitchFamily="18"/>
                  <a:cs typeface="Arial" panose="020B0604020202020204" pitchFamily="34" charset="0"/>
                </a:rPr>
                <a:t>tác</a:t>
              </a:r>
              <a:r>
                <a:rPr lang="en-US" sz="2200" b="1" dirty="0">
                  <a:latin typeface="UTM Avo" panose="02040603050506020204" pitchFamily="18"/>
                  <a:cs typeface="Arial" panose="020B0604020202020204" pitchFamily="34" charset="0"/>
                </a:rPr>
                <a:t> </a:t>
              </a:r>
              <a:r>
                <a:rPr lang="en-US" sz="2200" b="1" dirty="0" err="1">
                  <a:latin typeface="UTM Avo" panose="02040603050506020204" pitchFamily="18"/>
                  <a:cs typeface="Arial" panose="020B0604020202020204" pitchFamily="34" charset="0"/>
                </a:rPr>
                <a:t>dụng</a:t>
              </a:r>
              <a:r>
                <a:rPr lang="en-US" sz="2200" b="1" dirty="0">
                  <a:latin typeface="UTM Avo" panose="02040603050506020204" pitchFamily="18"/>
                  <a:cs typeface="Arial" panose="020B0604020202020204" pitchFamily="34" charset="0"/>
                </a:rPr>
                <a:t> </a:t>
              </a:r>
              <a:r>
                <a:rPr lang="en-US" sz="2200" b="1" dirty="0" err="1">
                  <a:latin typeface="UTM Avo" panose="02040603050506020204" pitchFamily="18"/>
                  <a:cs typeface="Arial" panose="020B0604020202020204" pitchFamily="34" charset="0"/>
                </a:rPr>
                <a:t>với</a:t>
              </a:r>
              <a:r>
                <a:rPr lang="en-US" sz="2200" b="1" dirty="0">
                  <a:latin typeface="UTM Avo" panose="02040603050506020204" pitchFamily="18"/>
                  <a:cs typeface="Arial" panose="020B0604020202020204" pitchFamily="34" charset="0"/>
                </a:rPr>
                <a:t> acid</a:t>
              </a:r>
              <a:endParaRPr lang="vi-VN" sz="2200" b="1" dirty="0">
                <a:latin typeface="UTM Avo" panose="02040603050506020204" pitchFamily="18"/>
                <a:ea typeface="Arial" panose="020B0604020202020204" pitchFamily="34" charset="0"/>
                <a:cs typeface="Arial" panose="020B0604020202020204" pitchFamily="34" charset="0"/>
              </a:endParaRPr>
            </a:p>
          </p:txBody>
        </p:sp>
        <p:pic>
          <p:nvPicPr>
            <p:cNvPr id="5" name="Picture 15">
              <a:extLst>
                <a:ext uri="{FF2B5EF4-FFF2-40B4-BE49-F238E27FC236}">
                  <a16:creationId xmlns:a16="http://schemas.microsoft.com/office/drawing/2014/main" id="{7C6EBF49-F022-F43F-0AAD-1A7E5A36E026}"/>
                </a:ext>
              </a:extLst>
            </p:cNvPr>
            <p:cNvPicPr>
              <a:picLocks noChangeAspect="1"/>
            </p:cNvPicPr>
            <p:nvPr/>
          </p:nvPicPr>
          <p:blipFill>
            <a:blip r:embed="rId3"/>
            <a:srcRect/>
            <a:stretch>
              <a:fillRect/>
            </a:stretch>
          </p:blipFill>
          <p:spPr>
            <a:xfrm>
              <a:off x="-2336199" y="791598"/>
              <a:ext cx="1088014" cy="1390432"/>
            </a:xfrm>
            <a:prstGeom prst="rect">
              <a:avLst/>
            </a:prstGeom>
          </p:spPr>
        </p:pic>
      </p:grpSp>
      <p:sp>
        <p:nvSpPr>
          <p:cNvPr id="6" name="Rectangle 5">
            <a:extLst>
              <a:ext uri="{FF2B5EF4-FFF2-40B4-BE49-F238E27FC236}">
                <a16:creationId xmlns:a16="http://schemas.microsoft.com/office/drawing/2014/main" id="{207FC956-F4D2-A53E-4A36-7CBD6DF2EE4D}"/>
              </a:ext>
            </a:extLst>
          </p:cNvPr>
          <p:cNvSpPr/>
          <p:nvPr/>
        </p:nvSpPr>
        <p:spPr>
          <a:xfrm>
            <a:off x="2093955" y="3847817"/>
            <a:ext cx="8004089" cy="2229841"/>
          </a:xfrm>
          <a:prstGeom prst="rect">
            <a:avLst/>
          </a:prstGeom>
        </p:spPr>
        <p:txBody>
          <a:bodyPr wrap="square">
            <a:spAutoFit/>
          </a:bodyPr>
          <a:lstStyle/>
          <a:p>
            <a:pPr algn="just">
              <a:lnSpc>
                <a:spcPct val="150000"/>
              </a:lnSpc>
            </a:pPr>
            <a:r>
              <a:rPr lang="vi-VN" sz="2400" dirty="0">
                <a:latin typeface="UTM Avo" panose="02040603050506020204" pitchFamily="18"/>
                <a:cs typeface="Arial" panose="020B0604020202020204" pitchFamily="34" charset="0"/>
              </a:rPr>
              <a:t>• Dụng cụ: giá để ống nghiệm, ống nghiệm, ống hút nhỏ giọt.</a:t>
            </a:r>
          </a:p>
          <a:p>
            <a:pPr algn="just">
              <a:lnSpc>
                <a:spcPct val="150000"/>
              </a:lnSpc>
            </a:pPr>
            <a:r>
              <a:rPr lang="vi-VN" sz="2400" dirty="0">
                <a:latin typeface="UTM Avo" panose="02040603050506020204" pitchFamily="18"/>
                <a:cs typeface="Arial" panose="020B0604020202020204" pitchFamily="34" charset="0"/>
              </a:rPr>
              <a:t>• Hoá chất: dung dịch NaOH loãng, dung dịch HCl loãng, dung dịch phenolphthalein.</a:t>
            </a:r>
            <a:endParaRPr lang="en-US" sz="2400" dirty="0">
              <a:latin typeface="UTM Avo" panose="02040603050506020204" pitchFamily="18"/>
              <a:cs typeface="Arial" panose="020B0604020202020204" pitchFamily="34" charset="0"/>
            </a:endParaRPr>
          </a:p>
        </p:txBody>
      </p:sp>
      <p:sp>
        <p:nvSpPr>
          <p:cNvPr id="7" name="Pentagon 5">
            <a:extLst>
              <a:ext uri="{FF2B5EF4-FFF2-40B4-BE49-F238E27FC236}">
                <a16:creationId xmlns:a16="http://schemas.microsoft.com/office/drawing/2014/main" id="{0CD2D7EB-A14D-C573-C5A7-1FADEE5E833A}"/>
              </a:ext>
            </a:extLst>
          </p:cNvPr>
          <p:cNvSpPr/>
          <p:nvPr/>
        </p:nvSpPr>
        <p:spPr>
          <a:xfrm>
            <a:off x="0" y="3247490"/>
            <a:ext cx="1857375" cy="562417"/>
          </a:xfrm>
          <a:prstGeom prst="homePlat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dirty="0" err="1">
                <a:solidFill>
                  <a:schemeClr val="tx1"/>
                </a:solidFill>
                <a:latin typeface="UTM Avo" panose="02040603050506020204" pitchFamily="18"/>
                <a:cs typeface="Arial" panose="020B0604020202020204" pitchFamily="34" charset="0"/>
              </a:rPr>
              <a:t>Chuẩn</a:t>
            </a:r>
            <a:r>
              <a:rPr lang="en-US" sz="2300" b="1" dirty="0">
                <a:solidFill>
                  <a:schemeClr val="tx1"/>
                </a:solidFill>
                <a:latin typeface="UTM Avo" panose="02040603050506020204" pitchFamily="18"/>
                <a:cs typeface="Arial" panose="020B0604020202020204" pitchFamily="34" charset="0"/>
              </a:rPr>
              <a:t> </a:t>
            </a:r>
            <a:r>
              <a:rPr lang="en-US" sz="2300" b="1" dirty="0" err="1">
                <a:solidFill>
                  <a:schemeClr val="tx1"/>
                </a:solidFill>
                <a:latin typeface="UTM Avo" panose="02040603050506020204" pitchFamily="18"/>
                <a:cs typeface="Arial" panose="020B0604020202020204" pitchFamily="34" charset="0"/>
              </a:rPr>
              <a:t>bị</a:t>
            </a:r>
            <a:endParaRPr lang="en-US" sz="2300" b="1" dirty="0">
              <a:solidFill>
                <a:schemeClr val="tx1"/>
              </a:solidFill>
              <a:latin typeface="UTM Avo" panose="02040603050506020204" pitchFamily="18"/>
              <a:cs typeface="Arial" panose="020B0604020202020204" pitchFamily="34" charset="0"/>
            </a:endParaRPr>
          </a:p>
        </p:txBody>
      </p:sp>
    </p:spTree>
    <p:extLst>
      <p:ext uri="{BB962C8B-B14F-4D97-AF65-F5344CB8AC3E}">
        <p14:creationId xmlns:p14="http://schemas.microsoft.com/office/powerpoint/2010/main" val="4044594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6638A7D-2DD7-344C-7710-FE6911FCD8E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7A64F95-B43E-8D5D-BE06-59254736CCA1}"/>
              </a:ext>
            </a:extLst>
          </p:cNvPr>
          <p:cNvSpPr/>
          <p:nvPr/>
        </p:nvSpPr>
        <p:spPr>
          <a:xfrm>
            <a:off x="734291" y="2916159"/>
            <a:ext cx="10723418" cy="3891835"/>
          </a:xfrm>
          <a:prstGeom prst="rect">
            <a:avLst/>
          </a:prstGeom>
        </p:spPr>
        <p:txBody>
          <a:bodyPr wrap="square">
            <a:spAutoFit/>
          </a:bodyPr>
          <a:lstStyle/>
          <a:p>
            <a:pPr algn="just">
              <a:lnSpc>
                <a:spcPct val="150000"/>
              </a:lnSpc>
            </a:pPr>
            <a:r>
              <a:rPr lang="vi-VN" sz="2400" dirty="0">
                <a:latin typeface="UTM Avo" panose="02040603050506020204" pitchFamily="18"/>
                <a:cs typeface="Arial" panose="020B0604020202020204" pitchFamily="34" charset="0"/>
              </a:rPr>
              <a:t>• Cho khoảng 1 ml dung dịch NaOH vào ống nghiệm, thêm tiếp một giọt dung dịch phenolphthalein và lắc nhẹ.</a:t>
            </a:r>
          </a:p>
          <a:p>
            <a:pPr algn="just">
              <a:lnSpc>
                <a:spcPct val="150000"/>
              </a:lnSpc>
            </a:pPr>
            <a:r>
              <a:rPr lang="vi-VN" sz="2400" dirty="0">
                <a:latin typeface="UTM Avo" panose="02040603050506020204" pitchFamily="18"/>
                <a:cs typeface="Arial" panose="020B0604020202020204" pitchFamily="34" charset="0"/>
              </a:rPr>
              <a:t>• Nhỏ từ từ dung dịch HCl loãng vào ống nghiệm đến khi dung dịch trong ống nghiệm mất màu thì dừng lại.</a:t>
            </a:r>
          </a:p>
          <a:p>
            <a:pPr algn="just">
              <a:lnSpc>
                <a:spcPct val="150000"/>
              </a:lnSpc>
            </a:pPr>
            <a:r>
              <a:rPr lang="vi-VN" sz="2400" dirty="0">
                <a:latin typeface="UTM Avo" panose="02040603050506020204" pitchFamily="18"/>
                <a:cs typeface="Arial" panose="020B0604020202020204" pitchFamily="34" charset="0"/>
              </a:rPr>
              <a:t>• Mô tả các hiện tượng xảy ra.</a:t>
            </a:r>
          </a:p>
          <a:p>
            <a:pPr algn="just">
              <a:lnSpc>
                <a:spcPct val="150000"/>
              </a:lnSpc>
            </a:pPr>
            <a:r>
              <a:rPr lang="vi-VN" sz="2400" dirty="0">
                <a:latin typeface="UTM Avo" panose="02040603050506020204" pitchFamily="18"/>
                <a:cs typeface="Arial" panose="020B0604020202020204" pitchFamily="34" charset="0"/>
              </a:rPr>
              <a:t>• Giải thích sự thay đổi màu của dung dịch trong ống nghiệm trong quá trình thí nghiệm.</a:t>
            </a:r>
            <a:endParaRPr lang="en-US" sz="2400" dirty="0">
              <a:latin typeface="UTM Avo" panose="02040603050506020204" pitchFamily="18"/>
              <a:cs typeface="Arial" panose="020B0604020202020204" pitchFamily="34" charset="0"/>
            </a:endParaRPr>
          </a:p>
        </p:txBody>
      </p:sp>
      <p:sp>
        <p:nvSpPr>
          <p:cNvPr id="3" name="Pentagon 2">
            <a:extLst>
              <a:ext uri="{FF2B5EF4-FFF2-40B4-BE49-F238E27FC236}">
                <a16:creationId xmlns:a16="http://schemas.microsoft.com/office/drawing/2014/main" id="{BD127DA2-714E-DD39-B43F-BC2B80C3ADAA}"/>
              </a:ext>
            </a:extLst>
          </p:cNvPr>
          <p:cNvSpPr/>
          <p:nvPr/>
        </p:nvSpPr>
        <p:spPr>
          <a:xfrm>
            <a:off x="0" y="2420242"/>
            <a:ext cx="1857375" cy="562417"/>
          </a:xfrm>
          <a:prstGeom prst="homePlat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UTM Avo" panose="02040603050506020204" pitchFamily="18"/>
                <a:cs typeface="Arial" panose="020B0604020202020204" pitchFamily="34" charset="0"/>
              </a:rPr>
              <a:t>Tiến</a:t>
            </a:r>
            <a:r>
              <a:rPr lang="en-US" sz="2400" b="1" dirty="0">
                <a:solidFill>
                  <a:schemeClr val="tx1"/>
                </a:solidFill>
                <a:latin typeface="UTM Avo" panose="02040603050506020204" pitchFamily="18"/>
                <a:cs typeface="Arial" panose="020B0604020202020204" pitchFamily="34" charset="0"/>
              </a:rPr>
              <a:t> </a:t>
            </a:r>
            <a:r>
              <a:rPr lang="en-US" sz="2400" b="1" dirty="0" err="1">
                <a:solidFill>
                  <a:schemeClr val="tx1"/>
                </a:solidFill>
                <a:latin typeface="UTM Avo" panose="02040603050506020204" pitchFamily="18"/>
                <a:cs typeface="Arial" panose="020B0604020202020204" pitchFamily="34" charset="0"/>
              </a:rPr>
              <a:t>hành</a:t>
            </a:r>
            <a:endParaRPr lang="en-US" sz="2400" b="1" dirty="0">
              <a:solidFill>
                <a:schemeClr val="tx1"/>
              </a:solidFill>
              <a:latin typeface="UTM Avo" panose="02040603050506020204" pitchFamily="18"/>
              <a:cs typeface="Arial" panose="020B0604020202020204" pitchFamily="34" charset="0"/>
            </a:endParaRPr>
          </a:p>
        </p:txBody>
      </p:sp>
      <p:grpSp>
        <p:nvGrpSpPr>
          <p:cNvPr id="4" name="Group 3">
            <a:extLst>
              <a:ext uri="{FF2B5EF4-FFF2-40B4-BE49-F238E27FC236}">
                <a16:creationId xmlns:a16="http://schemas.microsoft.com/office/drawing/2014/main" id="{C8CB59AC-2C45-401E-85EC-249DD63D4A72}"/>
              </a:ext>
            </a:extLst>
          </p:cNvPr>
          <p:cNvGrpSpPr/>
          <p:nvPr/>
        </p:nvGrpSpPr>
        <p:grpSpPr>
          <a:xfrm>
            <a:off x="1203459" y="1767966"/>
            <a:ext cx="9785082" cy="753151"/>
            <a:chOff x="-5093400" y="791598"/>
            <a:chExt cx="18064766" cy="1390432"/>
          </a:xfrm>
        </p:grpSpPr>
        <p:sp>
          <p:nvSpPr>
            <p:cNvPr id="5" name="Rectangle 4">
              <a:extLst>
                <a:ext uri="{FF2B5EF4-FFF2-40B4-BE49-F238E27FC236}">
                  <a16:creationId xmlns:a16="http://schemas.microsoft.com/office/drawing/2014/main" id="{C74ACDDA-A72D-16F0-D4BC-CDF64BBB71F9}"/>
                </a:ext>
              </a:extLst>
            </p:cNvPr>
            <p:cNvSpPr/>
            <p:nvPr/>
          </p:nvSpPr>
          <p:spPr>
            <a:xfrm>
              <a:off x="-5093400" y="993663"/>
              <a:ext cx="18064766" cy="986305"/>
            </a:xfrm>
            <a:prstGeom prst="rect">
              <a:avLst/>
            </a:prstGeom>
          </p:spPr>
          <p:txBody>
            <a:bodyPr wrap="square">
              <a:spAutoFit/>
            </a:bodyPr>
            <a:lstStyle/>
            <a:p>
              <a:pPr algn="ctr">
                <a:lnSpc>
                  <a:spcPct val="150000"/>
                </a:lnSpc>
              </a:pPr>
              <a:r>
                <a:rPr lang="en-US" sz="2200" b="1" dirty="0" err="1">
                  <a:latin typeface="UTM Avo" panose="02040603050506020204" pitchFamily="18"/>
                  <a:cs typeface="Arial" panose="020B0604020202020204" pitchFamily="34" charset="0"/>
                </a:rPr>
                <a:t>Thí</a:t>
              </a:r>
              <a:r>
                <a:rPr lang="en-US" sz="2200" b="1" dirty="0">
                  <a:latin typeface="UTM Avo" panose="02040603050506020204" pitchFamily="18"/>
                  <a:cs typeface="Arial" panose="020B0604020202020204" pitchFamily="34" charset="0"/>
                </a:rPr>
                <a:t> </a:t>
              </a:r>
              <a:r>
                <a:rPr lang="en-US" sz="2200" b="1" dirty="0" err="1">
                  <a:latin typeface="UTM Avo" panose="02040603050506020204" pitchFamily="18"/>
                  <a:cs typeface="Arial" panose="020B0604020202020204" pitchFamily="34" charset="0"/>
                </a:rPr>
                <a:t>nghiệm</a:t>
              </a:r>
              <a:r>
                <a:rPr lang="en-US" sz="2200" b="1" dirty="0">
                  <a:latin typeface="UTM Avo" panose="02040603050506020204" pitchFamily="18"/>
                  <a:cs typeface="Arial" panose="020B0604020202020204" pitchFamily="34" charset="0"/>
                </a:rPr>
                <a:t> 2: Base </a:t>
              </a:r>
              <a:r>
                <a:rPr lang="en-US" sz="2200" b="1" dirty="0" err="1">
                  <a:latin typeface="UTM Avo" panose="02040603050506020204" pitchFamily="18"/>
                  <a:cs typeface="Arial" panose="020B0604020202020204" pitchFamily="34" charset="0"/>
                </a:rPr>
                <a:t>tác</a:t>
              </a:r>
              <a:r>
                <a:rPr lang="en-US" sz="2200" b="1" dirty="0">
                  <a:latin typeface="UTM Avo" panose="02040603050506020204" pitchFamily="18"/>
                  <a:cs typeface="Arial" panose="020B0604020202020204" pitchFamily="34" charset="0"/>
                </a:rPr>
                <a:t> </a:t>
              </a:r>
              <a:r>
                <a:rPr lang="en-US" sz="2200" b="1" dirty="0" err="1">
                  <a:latin typeface="UTM Avo" panose="02040603050506020204" pitchFamily="18"/>
                  <a:cs typeface="Arial" panose="020B0604020202020204" pitchFamily="34" charset="0"/>
                </a:rPr>
                <a:t>dụng</a:t>
              </a:r>
              <a:r>
                <a:rPr lang="en-US" sz="2200" b="1" dirty="0">
                  <a:latin typeface="UTM Avo" panose="02040603050506020204" pitchFamily="18"/>
                  <a:cs typeface="Arial" panose="020B0604020202020204" pitchFamily="34" charset="0"/>
                </a:rPr>
                <a:t> </a:t>
              </a:r>
              <a:r>
                <a:rPr lang="en-US" sz="2200" b="1" dirty="0" err="1">
                  <a:latin typeface="UTM Avo" panose="02040603050506020204" pitchFamily="18"/>
                  <a:cs typeface="Arial" panose="020B0604020202020204" pitchFamily="34" charset="0"/>
                </a:rPr>
                <a:t>với</a:t>
              </a:r>
              <a:r>
                <a:rPr lang="en-US" sz="2200" b="1" dirty="0">
                  <a:latin typeface="UTM Avo" panose="02040603050506020204" pitchFamily="18"/>
                  <a:cs typeface="Arial" panose="020B0604020202020204" pitchFamily="34" charset="0"/>
                </a:rPr>
                <a:t> acid</a:t>
              </a:r>
              <a:endParaRPr lang="vi-VN" sz="2200" b="1" dirty="0">
                <a:latin typeface="UTM Avo" panose="02040603050506020204" pitchFamily="18"/>
                <a:ea typeface="Arial" panose="020B0604020202020204" pitchFamily="34" charset="0"/>
                <a:cs typeface="Arial" panose="020B0604020202020204" pitchFamily="34" charset="0"/>
              </a:endParaRPr>
            </a:p>
          </p:txBody>
        </p:sp>
        <p:pic>
          <p:nvPicPr>
            <p:cNvPr id="6" name="Picture 15">
              <a:extLst>
                <a:ext uri="{FF2B5EF4-FFF2-40B4-BE49-F238E27FC236}">
                  <a16:creationId xmlns:a16="http://schemas.microsoft.com/office/drawing/2014/main" id="{048BAB27-199D-D498-B033-8B9694D9509F}"/>
                </a:ext>
              </a:extLst>
            </p:cNvPr>
            <p:cNvPicPr>
              <a:picLocks noChangeAspect="1"/>
            </p:cNvPicPr>
            <p:nvPr/>
          </p:nvPicPr>
          <p:blipFill>
            <a:blip r:embed="rId3"/>
            <a:srcRect/>
            <a:stretch>
              <a:fillRect/>
            </a:stretch>
          </p:blipFill>
          <p:spPr>
            <a:xfrm>
              <a:off x="-2336199" y="791598"/>
              <a:ext cx="1088014" cy="1390432"/>
            </a:xfrm>
            <a:prstGeom prst="rect">
              <a:avLst/>
            </a:prstGeom>
          </p:spPr>
        </p:pic>
      </p:grpSp>
    </p:spTree>
    <p:extLst>
      <p:ext uri="{BB962C8B-B14F-4D97-AF65-F5344CB8AC3E}">
        <p14:creationId xmlns:p14="http://schemas.microsoft.com/office/powerpoint/2010/main" val="2128550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fade">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5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fade">
                                      <p:cBhvr>
                                        <p:cTn id="3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5F86855-C17D-B41B-C2B0-B4F3F97ADDB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9441A31-2183-8D9B-89DD-7BAF5E2FB1F1}"/>
              </a:ext>
            </a:extLst>
          </p:cNvPr>
          <p:cNvPicPr>
            <a:picLocks noChangeAspect="1"/>
          </p:cNvPicPr>
          <p:nvPr/>
        </p:nvPicPr>
        <p:blipFill>
          <a:blip r:embed="rId3"/>
          <a:stretch>
            <a:fillRect/>
          </a:stretch>
        </p:blipFill>
        <p:spPr>
          <a:xfrm>
            <a:off x="365760" y="1769412"/>
            <a:ext cx="1909067" cy="4342318"/>
          </a:xfrm>
          <a:prstGeom prst="rect">
            <a:avLst/>
          </a:prstGeom>
        </p:spPr>
      </p:pic>
      <p:sp>
        <p:nvSpPr>
          <p:cNvPr id="4" name="Rectangle 3">
            <a:extLst>
              <a:ext uri="{FF2B5EF4-FFF2-40B4-BE49-F238E27FC236}">
                <a16:creationId xmlns:a16="http://schemas.microsoft.com/office/drawing/2014/main" id="{52CDACB9-D0EB-A6EF-C9E1-0BB637C4100F}"/>
              </a:ext>
            </a:extLst>
          </p:cNvPr>
          <p:cNvSpPr/>
          <p:nvPr/>
        </p:nvSpPr>
        <p:spPr>
          <a:xfrm>
            <a:off x="2368973" y="3008531"/>
            <a:ext cx="9152466" cy="2229841"/>
          </a:xfrm>
          <a:prstGeom prst="rect">
            <a:avLst/>
          </a:prstGeom>
        </p:spPr>
        <p:txBody>
          <a:bodyPr wrap="square">
            <a:spAutoFit/>
          </a:bodyPr>
          <a:lstStyle/>
          <a:p>
            <a:pPr algn="just">
              <a:lnSpc>
                <a:spcPct val="150000"/>
              </a:lnSpc>
              <a:spcBef>
                <a:spcPts val="600"/>
              </a:spcBef>
            </a:pPr>
            <a:r>
              <a:rPr lang="vi-VN" sz="2400" dirty="0">
                <a:latin typeface="UTM Avo" panose="02040603050506020204" pitchFamily="18"/>
                <a:cs typeface="Arial" panose="020B0604020202020204" pitchFamily="34" charset="0"/>
              </a:rPr>
              <a:t>Sodium hydroxide tác dụng với hydrochloric acid tạo ra sodium chloride và nước theo phương trình hoá học: </a:t>
            </a:r>
          </a:p>
          <a:p>
            <a:pPr algn="just">
              <a:lnSpc>
                <a:spcPct val="150000"/>
              </a:lnSpc>
            </a:pPr>
            <a:r>
              <a:rPr lang="vi-VN" sz="2400" dirty="0">
                <a:latin typeface="UTM Avo" panose="02040603050506020204" pitchFamily="18"/>
                <a:cs typeface="Arial" panose="020B0604020202020204" pitchFamily="34" charset="0"/>
              </a:rPr>
              <a:t> </a:t>
            </a:r>
            <a:r>
              <a:rPr lang="en-US" sz="2400" dirty="0">
                <a:latin typeface="UTM Avo" panose="02040603050506020204" pitchFamily="18"/>
                <a:cs typeface="Arial" panose="020B0604020202020204" pitchFamily="34" charset="0"/>
              </a:rPr>
              <a:t>	</a:t>
            </a:r>
            <a:r>
              <a:rPr lang="vi-VN" sz="2400" dirty="0">
                <a:latin typeface="UTM Avo" panose="02040603050506020204" pitchFamily="18"/>
                <a:cs typeface="Arial" panose="020B0604020202020204" pitchFamily="34" charset="0"/>
              </a:rPr>
              <a:t>NaOH </a:t>
            </a:r>
            <a:r>
              <a:rPr lang="en-US" sz="2400" dirty="0">
                <a:latin typeface="UTM Avo" panose="02040603050506020204" pitchFamily="18"/>
                <a:cs typeface="Arial" panose="020B0604020202020204" pitchFamily="34" charset="0"/>
              </a:rPr>
              <a:t>	</a:t>
            </a:r>
            <a:r>
              <a:rPr lang="vi-VN" sz="2400" dirty="0">
                <a:latin typeface="UTM Avo" panose="02040603050506020204" pitchFamily="18"/>
                <a:cs typeface="Arial" panose="020B0604020202020204" pitchFamily="34" charset="0"/>
              </a:rPr>
              <a:t>+ </a:t>
            </a:r>
            <a:r>
              <a:rPr lang="en-US" sz="2400" dirty="0">
                <a:latin typeface="UTM Avo" panose="02040603050506020204" pitchFamily="18"/>
                <a:cs typeface="Arial" panose="020B0604020202020204" pitchFamily="34" charset="0"/>
              </a:rPr>
              <a:t>	</a:t>
            </a:r>
            <a:r>
              <a:rPr lang="vi-VN" sz="2400" dirty="0">
                <a:latin typeface="UTM Avo" panose="02040603050506020204" pitchFamily="18"/>
                <a:cs typeface="Arial" panose="020B0604020202020204" pitchFamily="34" charset="0"/>
              </a:rPr>
              <a:t>HCl </a:t>
            </a:r>
            <a:r>
              <a:rPr lang="en-US" sz="2400" dirty="0">
                <a:latin typeface="UTM Avo" panose="02040603050506020204" pitchFamily="18"/>
                <a:cs typeface="Arial" panose="020B0604020202020204" pitchFamily="34" charset="0"/>
              </a:rPr>
              <a:t>	</a:t>
            </a:r>
            <a:r>
              <a:rPr lang="vi-VN" sz="2400" dirty="0">
                <a:latin typeface="UTM Avo" panose="02040603050506020204" pitchFamily="18"/>
                <a:cs typeface="Arial" panose="020B0604020202020204" pitchFamily="34" charset="0"/>
              </a:rPr>
              <a:t>→ </a:t>
            </a:r>
            <a:r>
              <a:rPr lang="en-US" sz="2400" dirty="0">
                <a:latin typeface="UTM Avo" panose="02040603050506020204" pitchFamily="18"/>
                <a:cs typeface="Arial" panose="020B0604020202020204" pitchFamily="34" charset="0"/>
              </a:rPr>
              <a:t>	</a:t>
            </a:r>
            <a:r>
              <a:rPr lang="vi-VN" sz="2400" dirty="0">
                <a:latin typeface="UTM Avo" panose="02040603050506020204" pitchFamily="18"/>
                <a:cs typeface="Arial" panose="020B0604020202020204" pitchFamily="34" charset="0"/>
              </a:rPr>
              <a:t>NaCl </a:t>
            </a:r>
            <a:r>
              <a:rPr lang="en-US" sz="2400" dirty="0">
                <a:latin typeface="UTM Avo" panose="02040603050506020204" pitchFamily="18"/>
                <a:cs typeface="Arial" panose="020B0604020202020204" pitchFamily="34" charset="0"/>
              </a:rPr>
              <a:t>		</a:t>
            </a:r>
            <a:r>
              <a:rPr lang="vi-VN" sz="2400" dirty="0">
                <a:latin typeface="UTM Avo" panose="02040603050506020204" pitchFamily="18"/>
                <a:cs typeface="Arial" panose="020B0604020202020204" pitchFamily="34" charset="0"/>
              </a:rPr>
              <a:t>+ </a:t>
            </a:r>
            <a:r>
              <a:rPr lang="en-US" sz="2400" dirty="0">
                <a:latin typeface="UTM Avo" panose="02040603050506020204" pitchFamily="18"/>
                <a:cs typeface="Arial" panose="020B0604020202020204" pitchFamily="34" charset="0"/>
              </a:rPr>
              <a:t>	</a:t>
            </a:r>
            <a:r>
              <a:rPr lang="vi-VN" sz="2400" dirty="0">
                <a:latin typeface="UTM Avo" panose="02040603050506020204" pitchFamily="18"/>
                <a:cs typeface="Arial" panose="020B0604020202020204" pitchFamily="34" charset="0"/>
              </a:rPr>
              <a:t>H</a:t>
            </a:r>
            <a:r>
              <a:rPr lang="vi-VN" sz="2400" baseline="-25000" dirty="0">
                <a:latin typeface="UTM Avo" panose="02040603050506020204" pitchFamily="18"/>
                <a:cs typeface="Arial" panose="020B0604020202020204" pitchFamily="34" charset="0"/>
              </a:rPr>
              <a:t>2</a:t>
            </a:r>
            <a:r>
              <a:rPr lang="vi-VN" sz="2400" dirty="0">
                <a:latin typeface="UTM Avo" panose="02040603050506020204" pitchFamily="18"/>
                <a:cs typeface="Arial" panose="020B0604020202020204" pitchFamily="34" charset="0"/>
              </a:rPr>
              <a:t>O</a:t>
            </a:r>
          </a:p>
          <a:p>
            <a:pPr algn="just">
              <a:lnSpc>
                <a:spcPct val="150000"/>
              </a:lnSpc>
            </a:pPr>
            <a:r>
              <a:rPr lang="vi-VN" sz="2400" dirty="0">
                <a:latin typeface="UTM Avo" panose="02040603050506020204" pitchFamily="18"/>
                <a:cs typeface="Arial" panose="020B0604020202020204" pitchFamily="34" charset="0"/>
              </a:rPr>
              <a:t> Sodium hydroxide</a:t>
            </a:r>
            <a:r>
              <a:rPr lang="en-US" sz="2400" dirty="0">
                <a:latin typeface="UTM Avo" panose="02040603050506020204" pitchFamily="18"/>
                <a:cs typeface="Arial" panose="020B0604020202020204" pitchFamily="34" charset="0"/>
              </a:rPr>
              <a:t>			</a:t>
            </a:r>
            <a:r>
              <a:rPr lang="vi-VN" sz="2400" dirty="0">
                <a:latin typeface="UTM Avo" panose="02040603050506020204" pitchFamily="18"/>
                <a:cs typeface="Arial" panose="020B0604020202020204" pitchFamily="34" charset="0"/>
              </a:rPr>
              <a:t> Sodium chloride </a:t>
            </a:r>
            <a:endParaRPr lang="en-US" sz="2400" dirty="0">
              <a:latin typeface="UTM Avo" panose="02040603050506020204" pitchFamily="18"/>
              <a:cs typeface="Arial" panose="020B0604020202020204" pitchFamily="34" charset="0"/>
            </a:endParaRPr>
          </a:p>
        </p:txBody>
      </p:sp>
    </p:spTree>
    <p:extLst>
      <p:ext uri="{BB962C8B-B14F-4D97-AF65-F5344CB8AC3E}">
        <p14:creationId xmlns:p14="http://schemas.microsoft.com/office/powerpoint/2010/main" val="2316768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5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77B2935-62C7-AA1A-ABF1-B3AFA77AED8D}"/>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C63D5A85-09CF-7836-1B94-F257EA28E4DE}"/>
              </a:ext>
            </a:extLst>
          </p:cNvPr>
          <p:cNvGrpSpPr/>
          <p:nvPr/>
        </p:nvGrpSpPr>
        <p:grpSpPr>
          <a:xfrm>
            <a:off x="1177243" y="1871466"/>
            <a:ext cx="9785082" cy="753151"/>
            <a:chOff x="-5093400" y="791598"/>
            <a:chExt cx="18064766" cy="1390432"/>
          </a:xfrm>
        </p:grpSpPr>
        <p:sp>
          <p:nvSpPr>
            <p:cNvPr id="3" name="Rectangle 2">
              <a:extLst>
                <a:ext uri="{FF2B5EF4-FFF2-40B4-BE49-F238E27FC236}">
                  <a16:creationId xmlns:a16="http://schemas.microsoft.com/office/drawing/2014/main" id="{B6887D3A-9341-7392-7BFD-03F4AD912944}"/>
                </a:ext>
              </a:extLst>
            </p:cNvPr>
            <p:cNvSpPr/>
            <p:nvPr/>
          </p:nvSpPr>
          <p:spPr>
            <a:xfrm>
              <a:off x="-5093400" y="993663"/>
              <a:ext cx="18064766" cy="986305"/>
            </a:xfrm>
            <a:prstGeom prst="rect">
              <a:avLst/>
            </a:prstGeom>
          </p:spPr>
          <p:txBody>
            <a:bodyPr wrap="square">
              <a:spAutoFit/>
            </a:bodyPr>
            <a:lstStyle/>
            <a:p>
              <a:pPr algn="ctr">
                <a:lnSpc>
                  <a:spcPct val="150000"/>
                </a:lnSpc>
              </a:pPr>
              <a:r>
                <a:rPr lang="en-US" sz="2200" b="1" dirty="0" err="1">
                  <a:latin typeface="UTM Avo" panose="02040603050506020204" pitchFamily="18"/>
                  <a:cs typeface="Arial" panose="020B0604020202020204" pitchFamily="34" charset="0"/>
                </a:rPr>
                <a:t>Thí</a:t>
              </a:r>
              <a:r>
                <a:rPr lang="en-US" sz="2200" b="1" dirty="0">
                  <a:latin typeface="UTM Avo" panose="02040603050506020204" pitchFamily="18"/>
                  <a:cs typeface="Arial" panose="020B0604020202020204" pitchFamily="34" charset="0"/>
                </a:rPr>
                <a:t> </a:t>
              </a:r>
              <a:r>
                <a:rPr lang="en-US" sz="2200" b="1" dirty="0" err="1">
                  <a:latin typeface="UTM Avo" panose="02040603050506020204" pitchFamily="18"/>
                  <a:cs typeface="Arial" panose="020B0604020202020204" pitchFamily="34" charset="0"/>
                </a:rPr>
                <a:t>nghiệm</a:t>
              </a:r>
              <a:r>
                <a:rPr lang="en-US" sz="2200" b="1" dirty="0">
                  <a:latin typeface="UTM Avo" panose="02040603050506020204" pitchFamily="18"/>
                  <a:cs typeface="Arial" panose="020B0604020202020204" pitchFamily="34" charset="0"/>
                </a:rPr>
                <a:t> 3: Base </a:t>
              </a:r>
              <a:r>
                <a:rPr lang="en-US" sz="2200" b="1" dirty="0" err="1">
                  <a:latin typeface="UTM Avo" panose="02040603050506020204" pitchFamily="18"/>
                  <a:cs typeface="Arial" panose="020B0604020202020204" pitchFamily="34" charset="0"/>
                </a:rPr>
                <a:t>tác</a:t>
              </a:r>
              <a:r>
                <a:rPr lang="en-US" sz="2200" b="1" dirty="0">
                  <a:latin typeface="UTM Avo" panose="02040603050506020204" pitchFamily="18"/>
                  <a:cs typeface="Arial" panose="020B0604020202020204" pitchFamily="34" charset="0"/>
                </a:rPr>
                <a:t> </a:t>
              </a:r>
              <a:r>
                <a:rPr lang="en-US" sz="2200" b="1" dirty="0" err="1">
                  <a:latin typeface="UTM Avo" panose="02040603050506020204" pitchFamily="18"/>
                  <a:cs typeface="Arial" panose="020B0604020202020204" pitchFamily="34" charset="0"/>
                </a:rPr>
                <a:t>dụng</a:t>
              </a:r>
              <a:r>
                <a:rPr lang="en-US" sz="2200" b="1" dirty="0">
                  <a:latin typeface="UTM Avo" panose="02040603050506020204" pitchFamily="18"/>
                  <a:cs typeface="Arial" panose="020B0604020202020204" pitchFamily="34" charset="0"/>
                </a:rPr>
                <a:t> </a:t>
              </a:r>
              <a:r>
                <a:rPr lang="en-US" sz="2200" b="1" dirty="0" err="1">
                  <a:latin typeface="UTM Avo" panose="02040603050506020204" pitchFamily="18"/>
                  <a:cs typeface="Arial" panose="020B0604020202020204" pitchFamily="34" charset="0"/>
                </a:rPr>
                <a:t>với</a:t>
              </a:r>
              <a:r>
                <a:rPr lang="en-US" sz="2200" b="1" dirty="0">
                  <a:latin typeface="UTM Avo" panose="02040603050506020204" pitchFamily="18"/>
                  <a:cs typeface="Arial" panose="020B0604020202020204" pitchFamily="34" charset="0"/>
                </a:rPr>
                <a:t> acid</a:t>
              </a:r>
              <a:endParaRPr lang="vi-VN" sz="2200" b="1" dirty="0">
                <a:latin typeface="UTM Avo" panose="02040603050506020204" pitchFamily="18"/>
                <a:ea typeface="Arial" panose="020B0604020202020204" pitchFamily="34" charset="0"/>
                <a:cs typeface="Arial" panose="020B0604020202020204" pitchFamily="34" charset="0"/>
              </a:endParaRPr>
            </a:p>
          </p:txBody>
        </p:sp>
        <p:pic>
          <p:nvPicPr>
            <p:cNvPr id="4" name="Picture 15">
              <a:extLst>
                <a:ext uri="{FF2B5EF4-FFF2-40B4-BE49-F238E27FC236}">
                  <a16:creationId xmlns:a16="http://schemas.microsoft.com/office/drawing/2014/main" id="{A8C88827-3E0C-B559-C22C-AD24EA201CE3}"/>
                </a:ext>
              </a:extLst>
            </p:cNvPr>
            <p:cNvPicPr>
              <a:picLocks noChangeAspect="1"/>
            </p:cNvPicPr>
            <p:nvPr/>
          </p:nvPicPr>
          <p:blipFill>
            <a:blip r:embed="rId3"/>
            <a:srcRect/>
            <a:stretch>
              <a:fillRect/>
            </a:stretch>
          </p:blipFill>
          <p:spPr>
            <a:xfrm>
              <a:off x="-2336199" y="791598"/>
              <a:ext cx="1088014" cy="1390432"/>
            </a:xfrm>
            <a:prstGeom prst="rect">
              <a:avLst/>
            </a:prstGeom>
          </p:spPr>
        </p:pic>
      </p:grpSp>
      <p:sp>
        <p:nvSpPr>
          <p:cNvPr id="5" name="Rectangle 4">
            <a:extLst>
              <a:ext uri="{FF2B5EF4-FFF2-40B4-BE49-F238E27FC236}">
                <a16:creationId xmlns:a16="http://schemas.microsoft.com/office/drawing/2014/main" id="{14DBAF2C-EFB3-D3E3-7B11-A87DB437B63A}"/>
              </a:ext>
            </a:extLst>
          </p:cNvPr>
          <p:cNvSpPr/>
          <p:nvPr/>
        </p:nvSpPr>
        <p:spPr>
          <a:xfrm>
            <a:off x="2067739" y="3021958"/>
            <a:ext cx="8004089" cy="2229841"/>
          </a:xfrm>
          <a:prstGeom prst="rect">
            <a:avLst/>
          </a:prstGeom>
        </p:spPr>
        <p:txBody>
          <a:bodyPr wrap="square">
            <a:spAutoFit/>
          </a:bodyPr>
          <a:lstStyle/>
          <a:p>
            <a:pPr algn="just">
              <a:lnSpc>
                <a:spcPct val="150000"/>
              </a:lnSpc>
            </a:pPr>
            <a:r>
              <a:rPr lang="vi-VN" sz="2400" dirty="0">
                <a:latin typeface="UTM Avo" panose="02040603050506020204" pitchFamily="18"/>
                <a:cs typeface="Arial" panose="020B0604020202020204" pitchFamily="34" charset="0"/>
              </a:rPr>
              <a:t>• Dụng cụ: giá để ống nghiệm, ống nghiệm, ống hút nhỏ giọt, thìa thuỷ tinh.</a:t>
            </a:r>
          </a:p>
          <a:p>
            <a:pPr algn="just">
              <a:lnSpc>
                <a:spcPct val="150000"/>
              </a:lnSpc>
            </a:pPr>
            <a:r>
              <a:rPr lang="vi-VN" sz="2400" dirty="0">
                <a:latin typeface="UTM Avo" panose="02040603050506020204" pitchFamily="18"/>
                <a:cs typeface="Arial" panose="020B0604020202020204" pitchFamily="34" charset="0"/>
              </a:rPr>
              <a:t>• Hoá chất: Mg(OH)</a:t>
            </a:r>
            <a:r>
              <a:rPr lang="vi-VN" sz="2400" baseline="-25000" dirty="0">
                <a:latin typeface="UTM Avo" panose="02040603050506020204" pitchFamily="18"/>
                <a:cs typeface="Arial" panose="020B0604020202020204" pitchFamily="34" charset="0"/>
              </a:rPr>
              <a:t>2</a:t>
            </a:r>
            <a:r>
              <a:rPr lang="vi-VN" sz="2400" dirty="0">
                <a:latin typeface="UTM Avo" panose="02040603050506020204" pitchFamily="18"/>
                <a:cs typeface="Arial" panose="020B0604020202020204" pitchFamily="34" charset="0"/>
              </a:rPr>
              <a:t> (được điều chế sẵn), dung dịch HCl, nước cất.</a:t>
            </a:r>
            <a:endParaRPr lang="en-US" sz="2400" dirty="0">
              <a:latin typeface="UTM Avo" panose="02040603050506020204" pitchFamily="18"/>
              <a:cs typeface="Arial" panose="020B0604020202020204" pitchFamily="34" charset="0"/>
            </a:endParaRPr>
          </a:p>
        </p:txBody>
      </p:sp>
      <p:sp>
        <p:nvSpPr>
          <p:cNvPr id="6" name="Pentagon 5">
            <a:extLst>
              <a:ext uri="{FF2B5EF4-FFF2-40B4-BE49-F238E27FC236}">
                <a16:creationId xmlns:a16="http://schemas.microsoft.com/office/drawing/2014/main" id="{1BEB6D98-FA9D-922E-A212-9D420964A869}"/>
              </a:ext>
            </a:extLst>
          </p:cNvPr>
          <p:cNvSpPr/>
          <p:nvPr/>
        </p:nvSpPr>
        <p:spPr>
          <a:xfrm>
            <a:off x="0" y="2752473"/>
            <a:ext cx="1857375" cy="562417"/>
          </a:xfrm>
          <a:prstGeom prst="homePlat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dirty="0" err="1">
                <a:solidFill>
                  <a:schemeClr val="tx1"/>
                </a:solidFill>
                <a:latin typeface="UTM Avo" panose="02040603050506020204" pitchFamily="18"/>
                <a:cs typeface="Arial" panose="020B0604020202020204" pitchFamily="34" charset="0"/>
              </a:rPr>
              <a:t>Chuẩn</a:t>
            </a:r>
            <a:r>
              <a:rPr lang="en-US" sz="2300" b="1" dirty="0">
                <a:solidFill>
                  <a:schemeClr val="tx1"/>
                </a:solidFill>
                <a:latin typeface="UTM Avo" panose="02040603050506020204" pitchFamily="18"/>
                <a:cs typeface="Arial" panose="020B0604020202020204" pitchFamily="34" charset="0"/>
              </a:rPr>
              <a:t> </a:t>
            </a:r>
            <a:r>
              <a:rPr lang="en-US" sz="2300" b="1" dirty="0" err="1">
                <a:solidFill>
                  <a:schemeClr val="tx1"/>
                </a:solidFill>
                <a:latin typeface="UTM Avo" panose="02040603050506020204" pitchFamily="18"/>
                <a:cs typeface="Arial" panose="020B0604020202020204" pitchFamily="34" charset="0"/>
              </a:rPr>
              <a:t>bị</a:t>
            </a:r>
            <a:endParaRPr lang="en-US" sz="2300" b="1" dirty="0">
              <a:solidFill>
                <a:schemeClr val="tx1"/>
              </a:solidFill>
              <a:latin typeface="UTM Avo" panose="02040603050506020204" pitchFamily="18"/>
              <a:cs typeface="Arial" panose="020B0604020202020204" pitchFamily="34" charset="0"/>
            </a:endParaRPr>
          </a:p>
        </p:txBody>
      </p:sp>
      <p:pic>
        <p:nvPicPr>
          <p:cNvPr id="7" name="Picture 6" descr="A close-up of a dropper&#10;&#10;Description automatically generated">
            <a:extLst>
              <a:ext uri="{FF2B5EF4-FFF2-40B4-BE49-F238E27FC236}">
                <a16:creationId xmlns:a16="http://schemas.microsoft.com/office/drawing/2014/main" id="{E28652C4-A87E-CFC7-97E9-2F2265B1B0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9006" y="4965254"/>
            <a:ext cx="3727269" cy="1641585"/>
          </a:xfrm>
          <a:prstGeom prst="rect">
            <a:avLst/>
          </a:prstGeom>
        </p:spPr>
      </p:pic>
    </p:spTree>
    <p:extLst>
      <p:ext uri="{BB962C8B-B14F-4D97-AF65-F5344CB8AC3E}">
        <p14:creationId xmlns:p14="http://schemas.microsoft.com/office/powerpoint/2010/main" val="310907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1481940-E383-A7F8-D2DC-E588C6862DC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E66E9D0-4435-7BA3-8010-6389BF1B5D5C}"/>
              </a:ext>
            </a:extLst>
          </p:cNvPr>
          <p:cNvSpPr/>
          <p:nvPr/>
        </p:nvSpPr>
        <p:spPr>
          <a:xfrm>
            <a:off x="734291" y="2924868"/>
            <a:ext cx="10723418" cy="3347648"/>
          </a:xfrm>
          <a:prstGeom prst="rect">
            <a:avLst/>
          </a:prstGeom>
        </p:spPr>
        <p:txBody>
          <a:bodyPr wrap="square">
            <a:spAutoFit/>
          </a:bodyPr>
          <a:lstStyle/>
          <a:p>
            <a:pPr algn="just">
              <a:lnSpc>
                <a:spcPct val="150000"/>
              </a:lnSpc>
            </a:pPr>
            <a:r>
              <a:rPr lang="vi-VN" sz="2400" dirty="0">
                <a:latin typeface="UTM Avo" panose="02040603050506020204" pitchFamily="18"/>
                <a:cs typeface="Arial" panose="020B0604020202020204" pitchFamily="34" charset="0"/>
              </a:rPr>
              <a:t>• Lấy một lượng nhỏ Mg(OH)</a:t>
            </a:r>
            <a:r>
              <a:rPr lang="vi-VN" sz="2400" baseline="-25000" dirty="0">
                <a:latin typeface="UTM Avo" panose="02040603050506020204" pitchFamily="18"/>
                <a:cs typeface="Arial" panose="020B0604020202020204" pitchFamily="34" charset="0"/>
              </a:rPr>
              <a:t>2 </a:t>
            </a:r>
            <a:r>
              <a:rPr lang="vi-VN" sz="2400" dirty="0">
                <a:latin typeface="UTM Avo" panose="02040603050506020204" pitchFamily="18"/>
                <a:cs typeface="Arial" panose="020B0604020202020204" pitchFamily="34" charset="0"/>
              </a:rPr>
              <a:t>cho vào ống nghiệm, thêm vào khoảng 1 ml nước cất, lắc nhẹ.</a:t>
            </a:r>
          </a:p>
          <a:p>
            <a:pPr algn="just">
              <a:lnSpc>
                <a:spcPct val="150000"/>
              </a:lnSpc>
            </a:pPr>
            <a:r>
              <a:rPr lang="vi-VN" sz="2400" dirty="0">
                <a:latin typeface="UTM Avo" panose="02040603050506020204" pitchFamily="18"/>
                <a:cs typeface="Arial" panose="020B0604020202020204" pitchFamily="34" charset="0"/>
              </a:rPr>
              <a:t>• Tiếp tục nhỏ từ từ dung dịch HCl vào ống nghiệm đến khi không nhìn thấy chất rắn trong ống nghiệm thì dừng lại.</a:t>
            </a:r>
          </a:p>
          <a:p>
            <a:pPr algn="just">
              <a:lnSpc>
                <a:spcPct val="150000"/>
              </a:lnSpc>
            </a:pPr>
            <a:r>
              <a:rPr lang="vi-VN" sz="2400" dirty="0">
                <a:latin typeface="UTM Avo" panose="02040603050506020204" pitchFamily="18"/>
                <a:cs typeface="Arial" panose="020B0604020202020204" pitchFamily="34" charset="0"/>
              </a:rPr>
              <a:t>• Mô tả các hiện tượng xảy ra.</a:t>
            </a:r>
          </a:p>
          <a:p>
            <a:pPr algn="just">
              <a:lnSpc>
                <a:spcPct val="150000"/>
              </a:lnSpc>
            </a:pPr>
            <a:r>
              <a:rPr lang="vi-VN" sz="2400" dirty="0">
                <a:latin typeface="UTM Avo" panose="02040603050506020204" pitchFamily="18"/>
                <a:cs typeface="Arial" panose="020B0604020202020204" pitchFamily="34" charset="0"/>
              </a:rPr>
              <a:t>• Giải thích các hiện tượng diễn ra trong quá trình thí nghiệm.</a:t>
            </a:r>
            <a:endParaRPr lang="en-US" sz="2400" dirty="0">
              <a:latin typeface="UTM Avo" panose="02040603050506020204" pitchFamily="18"/>
              <a:cs typeface="Arial" panose="020B0604020202020204" pitchFamily="34" charset="0"/>
            </a:endParaRPr>
          </a:p>
        </p:txBody>
      </p:sp>
      <p:sp>
        <p:nvSpPr>
          <p:cNvPr id="3" name="Pentagon 2">
            <a:extLst>
              <a:ext uri="{FF2B5EF4-FFF2-40B4-BE49-F238E27FC236}">
                <a16:creationId xmlns:a16="http://schemas.microsoft.com/office/drawing/2014/main" id="{99EEB44A-44C0-2668-3D7C-1A1338FB1A5E}"/>
              </a:ext>
            </a:extLst>
          </p:cNvPr>
          <p:cNvSpPr/>
          <p:nvPr/>
        </p:nvSpPr>
        <p:spPr>
          <a:xfrm>
            <a:off x="0" y="2263488"/>
            <a:ext cx="1857375" cy="562417"/>
          </a:xfrm>
          <a:prstGeom prst="homePlat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UTM Avo" panose="02040603050506020204" pitchFamily="18"/>
                <a:cs typeface="Arial" panose="020B0604020202020204" pitchFamily="34" charset="0"/>
              </a:rPr>
              <a:t>Tiến</a:t>
            </a:r>
            <a:r>
              <a:rPr lang="en-US" sz="2400" b="1" dirty="0">
                <a:solidFill>
                  <a:schemeClr val="tx1"/>
                </a:solidFill>
                <a:latin typeface="UTM Avo" panose="02040603050506020204" pitchFamily="18"/>
                <a:cs typeface="Arial" panose="020B0604020202020204" pitchFamily="34" charset="0"/>
              </a:rPr>
              <a:t> </a:t>
            </a:r>
            <a:r>
              <a:rPr lang="en-US" sz="2400" b="1" dirty="0" err="1">
                <a:solidFill>
                  <a:schemeClr val="tx1"/>
                </a:solidFill>
                <a:latin typeface="UTM Avo" panose="02040603050506020204" pitchFamily="18"/>
                <a:cs typeface="Arial" panose="020B0604020202020204" pitchFamily="34" charset="0"/>
              </a:rPr>
              <a:t>hành</a:t>
            </a:r>
            <a:endParaRPr lang="en-US" sz="2400" b="1" dirty="0">
              <a:solidFill>
                <a:schemeClr val="tx1"/>
              </a:solidFill>
              <a:latin typeface="UTM Avo" panose="02040603050506020204" pitchFamily="18"/>
              <a:cs typeface="Arial" panose="020B0604020202020204" pitchFamily="34" charset="0"/>
            </a:endParaRPr>
          </a:p>
        </p:txBody>
      </p:sp>
      <p:grpSp>
        <p:nvGrpSpPr>
          <p:cNvPr id="4" name="Group 3">
            <a:extLst>
              <a:ext uri="{FF2B5EF4-FFF2-40B4-BE49-F238E27FC236}">
                <a16:creationId xmlns:a16="http://schemas.microsoft.com/office/drawing/2014/main" id="{A80E9795-26C2-DD64-0096-252CB42EDFBF}"/>
              </a:ext>
            </a:extLst>
          </p:cNvPr>
          <p:cNvGrpSpPr/>
          <p:nvPr/>
        </p:nvGrpSpPr>
        <p:grpSpPr>
          <a:xfrm>
            <a:off x="1203459" y="1611212"/>
            <a:ext cx="9785082" cy="753151"/>
            <a:chOff x="-5093400" y="791598"/>
            <a:chExt cx="18064766" cy="1390432"/>
          </a:xfrm>
        </p:grpSpPr>
        <p:sp>
          <p:nvSpPr>
            <p:cNvPr id="5" name="Rectangle 4">
              <a:extLst>
                <a:ext uri="{FF2B5EF4-FFF2-40B4-BE49-F238E27FC236}">
                  <a16:creationId xmlns:a16="http://schemas.microsoft.com/office/drawing/2014/main" id="{C78F8F4A-65F3-17E7-4B42-A38EF6088B6C}"/>
                </a:ext>
              </a:extLst>
            </p:cNvPr>
            <p:cNvSpPr/>
            <p:nvPr/>
          </p:nvSpPr>
          <p:spPr>
            <a:xfrm>
              <a:off x="-5093400" y="993663"/>
              <a:ext cx="18064766" cy="986305"/>
            </a:xfrm>
            <a:prstGeom prst="rect">
              <a:avLst/>
            </a:prstGeom>
          </p:spPr>
          <p:txBody>
            <a:bodyPr wrap="square">
              <a:spAutoFit/>
            </a:bodyPr>
            <a:lstStyle/>
            <a:p>
              <a:pPr algn="ctr">
                <a:lnSpc>
                  <a:spcPct val="150000"/>
                </a:lnSpc>
              </a:pPr>
              <a:r>
                <a:rPr lang="en-US" sz="2200" b="1" dirty="0" err="1">
                  <a:latin typeface="UTM Avo" panose="02040603050506020204" pitchFamily="18"/>
                  <a:cs typeface="Arial" panose="020B0604020202020204" pitchFamily="34" charset="0"/>
                </a:rPr>
                <a:t>Thí</a:t>
              </a:r>
              <a:r>
                <a:rPr lang="en-US" sz="2200" b="1" dirty="0">
                  <a:latin typeface="UTM Avo" panose="02040603050506020204" pitchFamily="18"/>
                  <a:cs typeface="Arial" panose="020B0604020202020204" pitchFamily="34" charset="0"/>
                </a:rPr>
                <a:t> </a:t>
              </a:r>
              <a:r>
                <a:rPr lang="en-US" sz="2200" b="1" dirty="0" err="1">
                  <a:latin typeface="UTM Avo" panose="02040603050506020204" pitchFamily="18"/>
                  <a:cs typeface="Arial" panose="020B0604020202020204" pitchFamily="34" charset="0"/>
                </a:rPr>
                <a:t>nghiệm</a:t>
              </a:r>
              <a:r>
                <a:rPr lang="en-US" sz="2200" b="1" dirty="0">
                  <a:latin typeface="UTM Avo" panose="02040603050506020204" pitchFamily="18"/>
                  <a:cs typeface="Arial" panose="020B0604020202020204" pitchFamily="34" charset="0"/>
                </a:rPr>
                <a:t> 3: Base </a:t>
              </a:r>
              <a:r>
                <a:rPr lang="en-US" sz="2200" b="1" dirty="0" err="1">
                  <a:latin typeface="UTM Avo" panose="02040603050506020204" pitchFamily="18"/>
                  <a:cs typeface="Arial" panose="020B0604020202020204" pitchFamily="34" charset="0"/>
                </a:rPr>
                <a:t>tác</a:t>
              </a:r>
              <a:r>
                <a:rPr lang="en-US" sz="2200" b="1" dirty="0">
                  <a:latin typeface="UTM Avo" panose="02040603050506020204" pitchFamily="18"/>
                  <a:cs typeface="Arial" panose="020B0604020202020204" pitchFamily="34" charset="0"/>
                </a:rPr>
                <a:t> </a:t>
              </a:r>
              <a:r>
                <a:rPr lang="en-US" sz="2200" b="1" dirty="0" err="1">
                  <a:latin typeface="UTM Avo" panose="02040603050506020204" pitchFamily="18"/>
                  <a:cs typeface="Arial" panose="020B0604020202020204" pitchFamily="34" charset="0"/>
                </a:rPr>
                <a:t>dụng</a:t>
              </a:r>
              <a:r>
                <a:rPr lang="en-US" sz="2200" b="1" dirty="0">
                  <a:latin typeface="UTM Avo" panose="02040603050506020204" pitchFamily="18"/>
                  <a:cs typeface="Arial" panose="020B0604020202020204" pitchFamily="34" charset="0"/>
                </a:rPr>
                <a:t> </a:t>
              </a:r>
              <a:r>
                <a:rPr lang="en-US" sz="2200" b="1" dirty="0" err="1">
                  <a:latin typeface="UTM Avo" panose="02040603050506020204" pitchFamily="18"/>
                  <a:cs typeface="Arial" panose="020B0604020202020204" pitchFamily="34" charset="0"/>
                </a:rPr>
                <a:t>với</a:t>
              </a:r>
              <a:r>
                <a:rPr lang="en-US" sz="2200" b="1" dirty="0">
                  <a:latin typeface="UTM Avo" panose="02040603050506020204" pitchFamily="18"/>
                  <a:cs typeface="Arial" panose="020B0604020202020204" pitchFamily="34" charset="0"/>
                </a:rPr>
                <a:t> acid</a:t>
              </a:r>
              <a:endParaRPr lang="vi-VN" sz="2200" b="1" dirty="0">
                <a:latin typeface="UTM Avo" panose="02040603050506020204" pitchFamily="18"/>
                <a:ea typeface="Arial" panose="020B0604020202020204" pitchFamily="34" charset="0"/>
                <a:cs typeface="Arial" panose="020B0604020202020204" pitchFamily="34" charset="0"/>
              </a:endParaRPr>
            </a:p>
          </p:txBody>
        </p:sp>
        <p:pic>
          <p:nvPicPr>
            <p:cNvPr id="6" name="Picture 15">
              <a:extLst>
                <a:ext uri="{FF2B5EF4-FFF2-40B4-BE49-F238E27FC236}">
                  <a16:creationId xmlns:a16="http://schemas.microsoft.com/office/drawing/2014/main" id="{9D0C0615-139F-0447-E44C-5614E2DCF27C}"/>
                </a:ext>
              </a:extLst>
            </p:cNvPr>
            <p:cNvPicPr>
              <a:picLocks noChangeAspect="1"/>
            </p:cNvPicPr>
            <p:nvPr/>
          </p:nvPicPr>
          <p:blipFill>
            <a:blip r:embed="rId3"/>
            <a:srcRect/>
            <a:stretch>
              <a:fillRect/>
            </a:stretch>
          </p:blipFill>
          <p:spPr>
            <a:xfrm>
              <a:off x="-2336199" y="791598"/>
              <a:ext cx="1088014" cy="1390432"/>
            </a:xfrm>
            <a:prstGeom prst="rect">
              <a:avLst/>
            </a:prstGeom>
          </p:spPr>
        </p:pic>
      </p:grpSp>
    </p:spTree>
    <p:extLst>
      <p:ext uri="{BB962C8B-B14F-4D97-AF65-F5344CB8AC3E}">
        <p14:creationId xmlns:p14="http://schemas.microsoft.com/office/powerpoint/2010/main" val="3169277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fade">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5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fade">
                                      <p:cBhvr>
                                        <p:cTn id="3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AF2DC32-E53F-8300-E5D6-1D5392BB44D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B367933-E81E-41ED-1C76-6AD82C0CE94B}"/>
              </a:ext>
            </a:extLst>
          </p:cNvPr>
          <p:cNvSpPr/>
          <p:nvPr/>
        </p:nvSpPr>
        <p:spPr>
          <a:xfrm>
            <a:off x="1216355" y="1757918"/>
            <a:ext cx="9683090" cy="3883051"/>
          </a:xfrm>
          <a:prstGeom prst="rect">
            <a:avLst/>
          </a:prstGeom>
        </p:spPr>
        <p:txBody>
          <a:bodyPr wrap="square">
            <a:spAutoFit/>
          </a:bodyPr>
          <a:lstStyle/>
          <a:p>
            <a:pPr algn="just">
              <a:lnSpc>
                <a:spcPct val="150000"/>
              </a:lnSpc>
              <a:spcBef>
                <a:spcPts val="600"/>
              </a:spcBef>
            </a:pPr>
            <a:r>
              <a:rPr lang="vi-VN" sz="2200" dirty="0">
                <a:latin typeface="UTM Avo" panose="02040603050506020204" pitchFamily="18"/>
                <a:cs typeface="Arial" panose="020B0604020202020204" pitchFamily="34" charset="0"/>
              </a:rPr>
              <a:t>Magnesium hydroxide tác dụng với hydrochloric acid tạo ra magnesium chloride và nước theo phương trình hoá học:</a:t>
            </a:r>
          </a:p>
          <a:p>
            <a:pPr algn="just">
              <a:lnSpc>
                <a:spcPct val="150000"/>
              </a:lnSpc>
              <a:spcBef>
                <a:spcPts val="600"/>
              </a:spcBef>
            </a:pPr>
            <a:r>
              <a:rPr lang="en-US" sz="2200" dirty="0">
                <a:latin typeface="UTM Avo" panose="02040603050506020204" pitchFamily="18"/>
                <a:cs typeface="Arial" panose="020B0604020202020204" pitchFamily="34" charset="0"/>
              </a:rPr>
              <a:t>	</a:t>
            </a:r>
            <a:r>
              <a:rPr lang="vi-VN" sz="2200" dirty="0">
                <a:latin typeface="UTM Avo" panose="02040603050506020204" pitchFamily="18"/>
                <a:cs typeface="Arial" panose="020B0604020202020204" pitchFamily="34" charset="0"/>
              </a:rPr>
              <a:t>Mg(OH)</a:t>
            </a:r>
            <a:r>
              <a:rPr lang="vi-VN" sz="2200" baseline="-25000" dirty="0">
                <a:latin typeface="UTM Avo" panose="02040603050506020204" pitchFamily="18"/>
                <a:cs typeface="Arial" panose="020B0604020202020204" pitchFamily="34" charset="0"/>
              </a:rPr>
              <a:t>2</a:t>
            </a:r>
            <a:r>
              <a:rPr lang="vi-VN" sz="2200" dirty="0">
                <a:latin typeface="UTM Avo" panose="02040603050506020204" pitchFamily="18"/>
                <a:cs typeface="Arial" panose="020B0604020202020204" pitchFamily="34" charset="0"/>
              </a:rPr>
              <a:t> </a:t>
            </a:r>
            <a:r>
              <a:rPr lang="en-US" sz="2200" dirty="0">
                <a:latin typeface="UTM Avo" panose="02040603050506020204" pitchFamily="18"/>
                <a:cs typeface="Arial" panose="020B0604020202020204" pitchFamily="34" charset="0"/>
              </a:rPr>
              <a:t>	</a:t>
            </a:r>
            <a:r>
              <a:rPr lang="vi-VN" sz="2200" dirty="0">
                <a:latin typeface="UTM Avo" panose="02040603050506020204" pitchFamily="18"/>
                <a:cs typeface="Arial" panose="020B0604020202020204" pitchFamily="34" charset="0"/>
              </a:rPr>
              <a:t>+ </a:t>
            </a:r>
            <a:r>
              <a:rPr lang="en-US" sz="2200" dirty="0">
                <a:latin typeface="UTM Avo" panose="02040603050506020204" pitchFamily="18"/>
                <a:cs typeface="Arial" panose="020B0604020202020204" pitchFamily="34" charset="0"/>
              </a:rPr>
              <a:t>	</a:t>
            </a:r>
            <a:r>
              <a:rPr lang="vi-VN" sz="2200" dirty="0">
                <a:latin typeface="UTM Avo" panose="02040603050506020204" pitchFamily="18"/>
                <a:cs typeface="Arial" panose="020B0604020202020204" pitchFamily="34" charset="0"/>
              </a:rPr>
              <a:t>2HCl </a:t>
            </a:r>
            <a:r>
              <a:rPr lang="en-US" sz="2200" dirty="0">
                <a:latin typeface="UTM Avo" panose="02040603050506020204" pitchFamily="18"/>
                <a:cs typeface="Arial" panose="020B0604020202020204" pitchFamily="34" charset="0"/>
              </a:rPr>
              <a:t>	</a:t>
            </a:r>
            <a:r>
              <a:rPr lang="vi-VN" sz="2200" dirty="0">
                <a:latin typeface="UTM Avo" panose="02040603050506020204" pitchFamily="18"/>
                <a:cs typeface="Arial" panose="020B0604020202020204" pitchFamily="34" charset="0"/>
              </a:rPr>
              <a:t>→ </a:t>
            </a:r>
            <a:r>
              <a:rPr lang="en-US" sz="2200" dirty="0">
                <a:latin typeface="UTM Avo" panose="02040603050506020204" pitchFamily="18"/>
                <a:cs typeface="Arial" panose="020B0604020202020204" pitchFamily="34" charset="0"/>
              </a:rPr>
              <a:t>	</a:t>
            </a:r>
            <a:r>
              <a:rPr lang="vi-VN" sz="2200" dirty="0">
                <a:latin typeface="UTM Avo" panose="02040603050506020204" pitchFamily="18"/>
                <a:cs typeface="Arial" panose="020B0604020202020204" pitchFamily="34" charset="0"/>
              </a:rPr>
              <a:t>MgCl</a:t>
            </a:r>
            <a:r>
              <a:rPr lang="vi-VN" sz="2200" baseline="-25000" dirty="0">
                <a:latin typeface="UTM Avo" panose="02040603050506020204" pitchFamily="18"/>
                <a:cs typeface="Arial" panose="020B0604020202020204" pitchFamily="34" charset="0"/>
              </a:rPr>
              <a:t>2</a:t>
            </a:r>
            <a:r>
              <a:rPr lang="vi-VN" sz="2200" dirty="0">
                <a:latin typeface="UTM Avo" panose="02040603050506020204" pitchFamily="18"/>
                <a:cs typeface="Arial" panose="020B0604020202020204" pitchFamily="34" charset="0"/>
              </a:rPr>
              <a:t> </a:t>
            </a:r>
            <a:r>
              <a:rPr lang="en-US" sz="2200" dirty="0">
                <a:latin typeface="UTM Avo" panose="02040603050506020204" pitchFamily="18"/>
                <a:cs typeface="Arial" panose="020B0604020202020204" pitchFamily="34" charset="0"/>
              </a:rPr>
              <a:t>		</a:t>
            </a:r>
            <a:r>
              <a:rPr lang="vi-VN" sz="2200" dirty="0">
                <a:latin typeface="UTM Avo" panose="02040603050506020204" pitchFamily="18"/>
                <a:cs typeface="Arial" panose="020B0604020202020204" pitchFamily="34" charset="0"/>
              </a:rPr>
              <a:t>+ </a:t>
            </a:r>
            <a:r>
              <a:rPr lang="en-US" sz="2200" dirty="0">
                <a:latin typeface="UTM Avo" panose="02040603050506020204" pitchFamily="18"/>
                <a:cs typeface="Arial" panose="020B0604020202020204" pitchFamily="34" charset="0"/>
              </a:rPr>
              <a:t>	</a:t>
            </a:r>
            <a:r>
              <a:rPr lang="vi-VN" sz="2200" dirty="0">
                <a:latin typeface="UTM Avo" panose="02040603050506020204" pitchFamily="18"/>
                <a:cs typeface="Arial" panose="020B0604020202020204" pitchFamily="34" charset="0"/>
              </a:rPr>
              <a:t>2H</a:t>
            </a:r>
            <a:r>
              <a:rPr lang="vi-VN" sz="2200" baseline="-25000" dirty="0">
                <a:latin typeface="UTM Avo" panose="02040603050506020204" pitchFamily="18"/>
                <a:cs typeface="Arial" panose="020B0604020202020204" pitchFamily="34" charset="0"/>
              </a:rPr>
              <a:t>2</a:t>
            </a:r>
            <a:r>
              <a:rPr lang="vi-VN" sz="2200" dirty="0">
                <a:latin typeface="UTM Avo" panose="02040603050506020204" pitchFamily="18"/>
                <a:cs typeface="Arial" panose="020B0604020202020204" pitchFamily="34" charset="0"/>
              </a:rPr>
              <a:t>O</a:t>
            </a:r>
          </a:p>
          <a:p>
            <a:pPr algn="just">
              <a:lnSpc>
                <a:spcPct val="150000"/>
              </a:lnSpc>
              <a:spcBef>
                <a:spcPts val="600"/>
              </a:spcBef>
            </a:pPr>
            <a:r>
              <a:rPr lang="vi-VN" sz="2200" dirty="0">
                <a:latin typeface="UTM Avo" panose="02040603050506020204" pitchFamily="18"/>
                <a:cs typeface="Arial" panose="020B0604020202020204" pitchFamily="34" charset="0"/>
              </a:rPr>
              <a:t>Magnesium hydroxide </a:t>
            </a:r>
            <a:r>
              <a:rPr lang="en-US" sz="2200" dirty="0">
                <a:latin typeface="UTM Avo" panose="02040603050506020204" pitchFamily="18"/>
                <a:cs typeface="Arial" panose="020B0604020202020204" pitchFamily="34" charset="0"/>
              </a:rPr>
              <a:t>		</a:t>
            </a:r>
            <a:r>
              <a:rPr lang="vi-VN" sz="2200" dirty="0">
                <a:latin typeface="UTM Avo" panose="02040603050506020204" pitchFamily="18"/>
                <a:cs typeface="Arial" panose="020B0604020202020204" pitchFamily="34" charset="0"/>
              </a:rPr>
              <a:t>Magnesium chloride </a:t>
            </a:r>
          </a:p>
          <a:p>
            <a:pPr algn="just">
              <a:lnSpc>
                <a:spcPct val="150000"/>
              </a:lnSpc>
              <a:spcBef>
                <a:spcPts val="600"/>
              </a:spcBef>
            </a:pPr>
            <a:r>
              <a:rPr lang="vi-VN" sz="2200" dirty="0">
                <a:latin typeface="UTM Avo" panose="02040603050506020204" pitchFamily="18"/>
                <a:cs typeface="Arial" panose="020B0604020202020204" pitchFamily="34" charset="0"/>
              </a:rPr>
              <a:t>Các base khác như KOH, Cu(OH)</a:t>
            </a:r>
            <a:r>
              <a:rPr lang="vi-VN" sz="2200" baseline="-25000" dirty="0">
                <a:latin typeface="UTM Avo" panose="02040603050506020204" pitchFamily="18"/>
                <a:cs typeface="Arial" panose="020B0604020202020204" pitchFamily="34" charset="0"/>
              </a:rPr>
              <a:t>2</a:t>
            </a:r>
            <a:r>
              <a:rPr lang="vi-VN" sz="2200" dirty="0">
                <a:latin typeface="UTM Avo" panose="02040603050506020204" pitchFamily="18"/>
                <a:cs typeface="Arial" panose="020B0604020202020204" pitchFamily="34" charset="0"/>
              </a:rPr>
              <a:t>,... cũng tác dụng với acid tạo ra muối và nước.</a:t>
            </a:r>
          </a:p>
          <a:p>
            <a:pPr algn="just">
              <a:lnSpc>
                <a:spcPct val="150000"/>
              </a:lnSpc>
              <a:spcBef>
                <a:spcPts val="600"/>
              </a:spcBef>
            </a:pPr>
            <a:r>
              <a:rPr lang="vi-VN" sz="2200" i="1" dirty="0">
                <a:latin typeface="UTM Avo" panose="02040603050506020204" pitchFamily="18"/>
                <a:cs typeface="Arial" panose="020B0604020202020204" pitchFamily="34" charset="0"/>
              </a:rPr>
              <a:t>Base tác dụng với dung dịch acid tạo ra muối và nước.</a:t>
            </a:r>
            <a:endParaRPr lang="en-US" sz="2200" i="1" dirty="0">
              <a:latin typeface="UTM Avo" panose="02040603050506020204" pitchFamily="18"/>
              <a:cs typeface="Arial" panose="020B0604020202020204" pitchFamily="34" charset="0"/>
            </a:endParaRPr>
          </a:p>
        </p:txBody>
      </p:sp>
      <p:grpSp>
        <p:nvGrpSpPr>
          <p:cNvPr id="10" name="Group 9">
            <a:extLst>
              <a:ext uri="{FF2B5EF4-FFF2-40B4-BE49-F238E27FC236}">
                <a16:creationId xmlns:a16="http://schemas.microsoft.com/office/drawing/2014/main" id="{A79F0CBE-BD2C-3EAD-2523-A6F40E4BA2E8}"/>
              </a:ext>
            </a:extLst>
          </p:cNvPr>
          <p:cNvGrpSpPr/>
          <p:nvPr/>
        </p:nvGrpSpPr>
        <p:grpSpPr>
          <a:xfrm>
            <a:off x="2000505" y="5640969"/>
            <a:ext cx="8114789" cy="923330"/>
            <a:chOff x="1449531" y="5640969"/>
            <a:chExt cx="8114789" cy="923330"/>
          </a:xfrm>
        </p:grpSpPr>
        <p:sp>
          <p:nvSpPr>
            <p:cNvPr id="3" name="Rectangle: Rounded Corners 2">
              <a:extLst>
                <a:ext uri="{FF2B5EF4-FFF2-40B4-BE49-F238E27FC236}">
                  <a16:creationId xmlns:a16="http://schemas.microsoft.com/office/drawing/2014/main" id="{EB05F4CF-216E-85D3-B1F1-3211B1504435}"/>
                </a:ext>
              </a:extLst>
            </p:cNvPr>
            <p:cNvSpPr/>
            <p:nvPr/>
          </p:nvSpPr>
          <p:spPr>
            <a:xfrm>
              <a:off x="1449531" y="5795063"/>
              <a:ext cx="1334839" cy="615142"/>
            </a:xfrm>
            <a:prstGeom prst="roundRect">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UTM Avo" panose="02040603050506020204" pitchFamily="18" charset="0"/>
                </a:rPr>
                <a:t>Base</a:t>
              </a:r>
            </a:p>
          </p:txBody>
        </p:sp>
        <p:sp>
          <p:nvSpPr>
            <p:cNvPr id="4" name="Rectangle: Rounded Corners 3">
              <a:extLst>
                <a:ext uri="{FF2B5EF4-FFF2-40B4-BE49-F238E27FC236}">
                  <a16:creationId xmlns:a16="http://schemas.microsoft.com/office/drawing/2014/main" id="{95BFEBAB-DC89-AFF1-C971-B5754E663DDF}"/>
                </a:ext>
              </a:extLst>
            </p:cNvPr>
            <p:cNvSpPr/>
            <p:nvPr/>
          </p:nvSpPr>
          <p:spPr>
            <a:xfrm>
              <a:off x="3707818" y="5795063"/>
              <a:ext cx="1334839" cy="615142"/>
            </a:xfrm>
            <a:prstGeom prst="roundRect">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UTM Avo" panose="02040603050506020204" pitchFamily="18" charset="0"/>
                </a:rPr>
                <a:t>Acid</a:t>
              </a:r>
            </a:p>
          </p:txBody>
        </p:sp>
        <p:sp>
          <p:nvSpPr>
            <p:cNvPr id="5" name="Rectangle: Rounded Corners 4">
              <a:extLst>
                <a:ext uri="{FF2B5EF4-FFF2-40B4-BE49-F238E27FC236}">
                  <a16:creationId xmlns:a16="http://schemas.microsoft.com/office/drawing/2014/main" id="{85DA51E1-2149-F905-EEA0-9B94B186CA9B}"/>
                </a:ext>
              </a:extLst>
            </p:cNvPr>
            <p:cNvSpPr/>
            <p:nvPr/>
          </p:nvSpPr>
          <p:spPr>
            <a:xfrm>
              <a:off x="5966105" y="5769634"/>
              <a:ext cx="1334839" cy="615142"/>
            </a:xfrm>
            <a:prstGeom prst="roundRect">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UTM Avo" panose="02040603050506020204" pitchFamily="18" charset="0"/>
                </a:rPr>
                <a:t>Muối</a:t>
              </a:r>
              <a:endParaRPr lang="en-US" sz="2400" b="1" dirty="0">
                <a:solidFill>
                  <a:schemeClr val="tx1"/>
                </a:solidFill>
                <a:latin typeface="UTM Avo" panose="02040603050506020204" pitchFamily="18" charset="0"/>
              </a:endParaRPr>
            </a:p>
          </p:txBody>
        </p:sp>
        <p:sp>
          <p:nvSpPr>
            <p:cNvPr id="6" name="TextBox 5">
              <a:extLst>
                <a:ext uri="{FF2B5EF4-FFF2-40B4-BE49-F238E27FC236}">
                  <a16:creationId xmlns:a16="http://schemas.microsoft.com/office/drawing/2014/main" id="{9A35D213-F263-2B19-E8E6-D0F7723327C8}"/>
                </a:ext>
              </a:extLst>
            </p:cNvPr>
            <p:cNvSpPr txBox="1"/>
            <p:nvPr/>
          </p:nvSpPr>
          <p:spPr>
            <a:xfrm>
              <a:off x="5106003" y="5640969"/>
              <a:ext cx="518160" cy="923330"/>
            </a:xfrm>
            <a:prstGeom prst="rect">
              <a:avLst/>
            </a:prstGeom>
            <a:noFill/>
          </p:spPr>
          <p:txBody>
            <a:bodyPr wrap="square" rtlCol="0">
              <a:spAutoFit/>
            </a:bodyPr>
            <a:lstStyle/>
            <a:p>
              <a:r>
                <a:rPr lang="vi-VN" sz="5400" b="1" dirty="0">
                  <a:latin typeface="UTM Avo" panose="02040603050506020204" pitchFamily="18"/>
                  <a:cs typeface="Arial" panose="020B0604020202020204" pitchFamily="34" charset="0"/>
                </a:rPr>
                <a:t>→</a:t>
              </a:r>
              <a:endParaRPr lang="en-US" sz="5400" b="1" dirty="0"/>
            </a:p>
          </p:txBody>
        </p:sp>
        <p:sp>
          <p:nvSpPr>
            <p:cNvPr id="7" name="TextBox 6">
              <a:extLst>
                <a:ext uri="{FF2B5EF4-FFF2-40B4-BE49-F238E27FC236}">
                  <a16:creationId xmlns:a16="http://schemas.microsoft.com/office/drawing/2014/main" id="{76475E6F-C2BB-499B-1271-C998CE767496}"/>
                </a:ext>
              </a:extLst>
            </p:cNvPr>
            <p:cNvSpPr txBox="1"/>
            <p:nvPr/>
          </p:nvSpPr>
          <p:spPr>
            <a:xfrm>
              <a:off x="2987014" y="5640969"/>
              <a:ext cx="518160" cy="923330"/>
            </a:xfrm>
            <a:prstGeom prst="rect">
              <a:avLst/>
            </a:prstGeom>
            <a:noFill/>
          </p:spPr>
          <p:txBody>
            <a:bodyPr wrap="square" rtlCol="0">
              <a:spAutoFit/>
            </a:bodyPr>
            <a:lstStyle/>
            <a:p>
              <a:r>
                <a:rPr lang="en-US" sz="5400" b="1" dirty="0"/>
                <a:t>+</a:t>
              </a:r>
            </a:p>
          </p:txBody>
        </p:sp>
        <p:sp>
          <p:nvSpPr>
            <p:cNvPr id="8" name="Rectangle: Rounded Corners 7">
              <a:extLst>
                <a:ext uri="{FF2B5EF4-FFF2-40B4-BE49-F238E27FC236}">
                  <a16:creationId xmlns:a16="http://schemas.microsoft.com/office/drawing/2014/main" id="{3BB2906F-0C31-83E1-8AA0-3603962E8885}"/>
                </a:ext>
              </a:extLst>
            </p:cNvPr>
            <p:cNvSpPr/>
            <p:nvPr/>
          </p:nvSpPr>
          <p:spPr>
            <a:xfrm>
              <a:off x="8229481" y="5795063"/>
              <a:ext cx="1334839" cy="615142"/>
            </a:xfrm>
            <a:prstGeom prst="roundRect">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UTM Avo" panose="02040603050506020204" pitchFamily="18" charset="0"/>
                </a:rPr>
                <a:t>Nước</a:t>
              </a:r>
              <a:endParaRPr lang="en-US" sz="2400" b="1" dirty="0">
                <a:solidFill>
                  <a:schemeClr val="tx1"/>
                </a:solidFill>
                <a:latin typeface="UTM Avo" panose="02040603050506020204" pitchFamily="18" charset="0"/>
              </a:endParaRPr>
            </a:p>
          </p:txBody>
        </p:sp>
        <p:sp>
          <p:nvSpPr>
            <p:cNvPr id="9" name="TextBox 8">
              <a:extLst>
                <a:ext uri="{FF2B5EF4-FFF2-40B4-BE49-F238E27FC236}">
                  <a16:creationId xmlns:a16="http://schemas.microsoft.com/office/drawing/2014/main" id="{C321497A-190D-BE2C-FCBB-2295D743F38B}"/>
                </a:ext>
              </a:extLst>
            </p:cNvPr>
            <p:cNvSpPr txBox="1"/>
            <p:nvPr/>
          </p:nvSpPr>
          <p:spPr>
            <a:xfrm>
              <a:off x="7508677" y="5640969"/>
              <a:ext cx="518160" cy="923330"/>
            </a:xfrm>
            <a:prstGeom prst="rect">
              <a:avLst/>
            </a:prstGeom>
            <a:noFill/>
          </p:spPr>
          <p:txBody>
            <a:bodyPr wrap="square" rtlCol="0">
              <a:spAutoFit/>
            </a:bodyPr>
            <a:lstStyle/>
            <a:p>
              <a:r>
                <a:rPr lang="en-US" sz="5400" b="1" dirty="0"/>
                <a:t>+</a:t>
              </a:r>
            </a:p>
          </p:txBody>
        </p:sp>
      </p:grpSp>
    </p:spTree>
    <p:extLst>
      <p:ext uri="{BB962C8B-B14F-4D97-AF65-F5344CB8AC3E}">
        <p14:creationId xmlns:p14="http://schemas.microsoft.com/office/powerpoint/2010/main" val="1816943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68F7BFB-A800-DD50-747B-6BDC51D8AEFD}"/>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4B01D091-B647-99D9-3141-89F31A3EC750}"/>
              </a:ext>
            </a:extLst>
          </p:cNvPr>
          <p:cNvGrpSpPr/>
          <p:nvPr/>
        </p:nvGrpSpPr>
        <p:grpSpPr>
          <a:xfrm>
            <a:off x="1040575" y="1663338"/>
            <a:ext cx="10110849" cy="5116285"/>
            <a:chOff x="1040575" y="1663338"/>
            <a:chExt cx="10110849" cy="5116285"/>
          </a:xfrm>
        </p:grpSpPr>
        <p:sp>
          <p:nvSpPr>
            <p:cNvPr id="2" name="Rectangle: Rounded Corners 1">
              <a:extLst>
                <a:ext uri="{FF2B5EF4-FFF2-40B4-BE49-F238E27FC236}">
                  <a16:creationId xmlns:a16="http://schemas.microsoft.com/office/drawing/2014/main" id="{63AC5813-E840-37A0-C97F-05711F5EBAF8}"/>
                </a:ext>
              </a:extLst>
            </p:cNvPr>
            <p:cNvSpPr/>
            <p:nvPr/>
          </p:nvSpPr>
          <p:spPr>
            <a:xfrm>
              <a:off x="1040575" y="2107475"/>
              <a:ext cx="10110849" cy="4672148"/>
            </a:xfrm>
            <a:prstGeom prst="roundRect">
              <a:avLst>
                <a:gd name="adj" fmla="val 5069"/>
              </a:avLst>
            </a:prstGeom>
            <a:noFill/>
            <a:ln w="38100">
              <a:solidFill>
                <a:srgbClr val="7A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dirty="0">
                  <a:solidFill>
                    <a:schemeClr val="tx1"/>
                  </a:solidFill>
                  <a:latin typeface="UTM Avo" panose="02040603050506020204" pitchFamily="18" charset="0"/>
                </a:rPr>
                <a:t>Sodium hydroxide (NaOH) là một trong những hoá chất được sử dụng phổ biến nhất trong phòng thí nghiệm và trong công nghiệp. Phần lớn lượng sodium hydroxide sản xuất ra được sử dụng trong công nghiệp để sản xuất giấy, nhôm, chất tẩy rửa, các muối sodium,...</a:t>
              </a:r>
            </a:p>
            <a:p>
              <a:pPr algn="just">
                <a:lnSpc>
                  <a:spcPct val="150000"/>
                </a:lnSpc>
              </a:pPr>
              <a:r>
                <a:rPr lang="vi-VN" sz="2000" dirty="0">
                  <a:solidFill>
                    <a:schemeClr val="tx1"/>
                  </a:solidFill>
                  <a:latin typeface="UTM Avo" panose="02040603050506020204" pitchFamily="18" charset="0"/>
                </a:rPr>
                <a:t>Sodium hydroxide hút ẩm mạnh và khi tiếp xúc với không khí sẽ phản ứng với khí carbon dioxide trong không khí tạo thành sodium carbonate. Vì vậy, cần phải chú ý trong việc bảo quản sodium hydroxide.</a:t>
              </a:r>
            </a:p>
            <a:p>
              <a:pPr algn="just">
                <a:lnSpc>
                  <a:spcPct val="150000"/>
                </a:lnSpc>
              </a:pPr>
              <a:r>
                <a:rPr lang="vi-VN" sz="2000" dirty="0">
                  <a:solidFill>
                    <a:schemeClr val="tx1"/>
                  </a:solidFill>
                  <a:latin typeface="UTM Avo" panose="02040603050506020204" pitchFamily="18" charset="0"/>
                </a:rPr>
                <a:t>Sodium hydroxide có thể ăn mòn da, làm rụng tóc, gây hại nghiêm trọng cho mắt và hệ hô hấp. Vì vậy, cần thận trọng khi tiếp xúc với sodium hydroxide.</a:t>
              </a:r>
              <a:endParaRPr lang="en-US" sz="2000" dirty="0">
                <a:solidFill>
                  <a:schemeClr val="tx1"/>
                </a:solidFill>
                <a:latin typeface="UTM Avo" panose="02040603050506020204" pitchFamily="18" charset="0"/>
              </a:endParaRPr>
            </a:p>
          </p:txBody>
        </p:sp>
        <p:sp>
          <p:nvSpPr>
            <p:cNvPr id="3" name="Rectangle: Top Corners Rounded 2">
              <a:extLst>
                <a:ext uri="{FF2B5EF4-FFF2-40B4-BE49-F238E27FC236}">
                  <a16:creationId xmlns:a16="http://schemas.microsoft.com/office/drawing/2014/main" id="{04ADBD72-54F4-B19B-5385-E0A43E7EABFC}"/>
                </a:ext>
              </a:extLst>
            </p:cNvPr>
            <p:cNvSpPr/>
            <p:nvPr/>
          </p:nvSpPr>
          <p:spPr>
            <a:xfrm>
              <a:off x="1268580" y="1663338"/>
              <a:ext cx="2229395" cy="444137"/>
            </a:xfrm>
            <a:prstGeom prst="round2SameRect">
              <a:avLst/>
            </a:prstGeom>
            <a:solidFill>
              <a:srgbClr val="6C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1"/>
                  </a:solidFill>
                  <a:latin typeface="UTM Avo" panose="02040603050506020204" pitchFamily="18" charset="0"/>
                </a:rPr>
                <a:t>Em </a:t>
              </a:r>
              <a:r>
                <a:rPr lang="en-US" sz="2200" b="1" dirty="0" err="1">
                  <a:solidFill>
                    <a:schemeClr val="bg1"/>
                  </a:solidFill>
                  <a:latin typeface="UTM Avo" panose="02040603050506020204" pitchFamily="18" charset="0"/>
                </a:rPr>
                <a:t>có</a:t>
              </a:r>
              <a:r>
                <a:rPr lang="en-US" sz="2200" b="1" dirty="0">
                  <a:solidFill>
                    <a:schemeClr val="bg1"/>
                  </a:solidFill>
                  <a:latin typeface="UTM Avo" panose="02040603050506020204" pitchFamily="18" charset="0"/>
                </a:rPr>
                <a:t> </a:t>
              </a:r>
              <a:r>
                <a:rPr lang="en-US" sz="2200" b="1" dirty="0" err="1">
                  <a:solidFill>
                    <a:schemeClr val="bg1"/>
                  </a:solidFill>
                  <a:latin typeface="UTM Avo" panose="02040603050506020204" pitchFamily="18" charset="0"/>
                </a:rPr>
                <a:t>biết</a:t>
              </a:r>
              <a:endParaRPr lang="en-US" sz="2200" b="1" dirty="0">
                <a:solidFill>
                  <a:schemeClr val="bg1"/>
                </a:solidFill>
                <a:latin typeface="UTM Avo" panose="02040603050506020204" pitchFamily="18" charset="0"/>
              </a:endParaRPr>
            </a:p>
          </p:txBody>
        </p:sp>
      </p:grpSp>
    </p:spTree>
    <p:extLst>
      <p:ext uri="{BB962C8B-B14F-4D97-AF65-F5344CB8AC3E}">
        <p14:creationId xmlns:p14="http://schemas.microsoft.com/office/powerpoint/2010/main" val="2725243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77810D7-E78E-EDEF-022E-F1BDC68D7D40}"/>
            </a:ext>
          </a:extLst>
        </p:cNvPr>
        <p:cNvGrpSpPr/>
        <p:nvPr/>
      </p:nvGrpSpPr>
      <p:grpSpPr>
        <a:xfrm>
          <a:off x="0" y="0"/>
          <a:ext cx="0" cy="0"/>
          <a:chOff x="0" y="0"/>
          <a:chExt cx="0" cy="0"/>
        </a:xfrm>
      </p:grpSpPr>
      <p:sp>
        <p:nvSpPr>
          <p:cNvPr id="2" name="Rectangle: Rounded Corners 7">
            <a:extLst>
              <a:ext uri="{FF2B5EF4-FFF2-40B4-BE49-F238E27FC236}">
                <a16:creationId xmlns:a16="http://schemas.microsoft.com/office/drawing/2014/main" id="{BD5322E3-C9A2-F47D-B838-DCE50E7D447F}"/>
              </a:ext>
            </a:extLst>
          </p:cNvPr>
          <p:cNvSpPr/>
          <p:nvPr/>
        </p:nvSpPr>
        <p:spPr>
          <a:xfrm>
            <a:off x="637878" y="2215929"/>
            <a:ext cx="10916244" cy="3747648"/>
          </a:xfrm>
          <a:prstGeom prst="roundRect">
            <a:avLst>
              <a:gd name="adj" fmla="val 10128"/>
            </a:avLst>
          </a:prstGeom>
          <a:solidFill>
            <a:srgbClr val="F9E9F2"/>
          </a:solidFill>
          <a:ln w="57150">
            <a:solidFill>
              <a:srgbClr val="E283B6"/>
            </a:solidFill>
          </a:ln>
        </p:spPr>
        <p:style>
          <a:lnRef idx="2">
            <a:schemeClr val="accent1">
              <a:shade val="50000"/>
            </a:schemeClr>
          </a:lnRef>
          <a:fillRef idx="1">
            <a:schemeClr val="accent1"/>
          </a:fillRef>
          <a:effectRef idx="0">
            <a:schemeClr val="accent1"/>
          </a:effectRef>
          <a:fontRef idx="minor">
            <a:schemeClr val="lt1"/>
          </a:fontRef>
        </p:style>
        <p:txBody>
          <a:bodyPr lIns="90000" tIns="432000" bIns="396000" rtlCol="0" anchor="ctr"/>
          <a:lstStyle/>
          <a:p>
            <a:pPr algn="just">
              <a:lnSpc>
                <a:spcPct val="130000"/>
              </a:lnSpc>
              <a:spcBef>
                <a:spcPts val="500"/>
              </a:spcBef>
            </a:pPr>
            <a:r>
              <a:rPr lang="vi-VN" sz="2400" dirty="0">
                <a:solidFill>
                  <a:schemeClr val="tx1"/>
                </a:solidFill>
                <a:latin typeface="UTM Avo" panose="02040603050506020204" pitchFamily="18"/>
                <a:ea typeface="Calibri" panose="020F0502020204030204" pitchFamily="34" charset="0"/>
                <a:cs typeface="Times New Roman" panose="02020603050405020304" pitchFamily="18" charset="0"/>
              </a:rPr>
              <a:t>• Base là những hợp chất trong phân tử có nguyên tử kim loại liên kết với nhóm hydroxide. Khi tan trong nước, base tạo ra ion OH−.</a:t>
            </a:r>
          </a:p>
          <a:p>
            <a:pPr algn="just">
              <a:lnSpc>
                <a:spcPct val="130000"/>
              </a:lnSpc>
              <a:spcBef>
                <a:spcPts val="500"/>
              </a:spcBef>
            </a:pPr>
            <a:r>
              <a:rPr lang="vi-VN" sz="2400" dirty="0">
                <a:solidFill>
                  <a:schemeClr val="tx1"/>
                </a:solidFill>
                <a:latin typeface="UTM Avo" panose="02040603050506020204" pitchFamily="18"/>
                <a:ea typeface="Calibri" panose="020F0502020204030204" pitchFamily="34" charset="0"/>
                <a:cs typeface="Times New Roman" panose="02020603050405020304" pitchFamily="18" charset="0"/>
              </a:rPr>
              <a:t>• Base tan trong nước được gọi là kiềm.</a:t>
            </a:r>
          </a:p>
          <a:p>
            <a:pPr algn="just">
              <a:lnSpc>
                <a:spcPct val="130000"/>
              </a:lnSpc>
              <a:spcBef>
                <a:spcPts val="500"/>
              </a:spcBef>
            </a:pPr>
            <a:r>
              <a:rPr lang="vi-VN" sz="2400" dirty="0">
                <a:solidFill>
                  <a:schemeClr val="tx1"/>
                </a:solidFill>
                <a:latin typeface="UTM Avo" panose="02040603050506020204" pitchFamily="18"/>
                <a:ea typeface="Calibri" panose="020F0502020204030204" pitchFamily="34" charset="0"/>
                <a:cs typeface="Times New Roman" panose="02020603050405020304" pitchFamily="18" charset="0"/>
              </a:rPr>
              <a:t>• Dung dịch base làm quỳ tím chuyển sang màu xanh, phenolphthalein không màu chuyển sang màu hồng. </a:t>
            </a:r>
          </a:p>
          <a:p>
            <a:pPr algn="just">
              <a:lnSpc>
                <a:spcPct val="130000"/>
              </a:lnSpc>
              <a:spcBef>
                <a:spcPts val="500"/>
              </a:spcBef>
            </a:pPr>
            <a:r>
              <a:rPr lang="vi-VN" sz="2400" dirty="0">
                <a:solidFill>
                  <a:schemeClr val="tx1"/>
                </a:solidFill>
                <a:latin typeface="UTM Avo" panose="02040603050506020204" pitchFamily="18"/>
                <a:ea typeface="Calibri" panose="020F0502020204030204" pitchFamily="34" charset="0"/>
                <a:cs typeface="Times New Roman" panose="02020603050405020304" pitchFamily="18" charset="0"/>
              </a:rPr>
              <a:t>• Base tác dụng với dung dịch acid tạo thành muối và nước.</a:t>
            </a:r>
            <a:endParaRPr lang="en-US" sz="2400" dirty="0">
              <a:solidFill>
                <a:schemeClr val="tx1"/>
              </a:solidFill>
              <a:latin typeface="UTM Avo" panose="02040603050506020204" pitchFamily="18"/>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8DF14B03-E82A-12F4-1DB3-A023E5FDC506}"/>
              </a:ext>
            </a:extLst>
          </p:cNvPr>
          <p:cNvPicPr>
            <a:picLocks noChangeAspect="1"/>
          </p:cNvPicPr>
          <p:nvPr/>
        </p:nvPicPr>
        <p:blipFill>
          <a:blip r:embed="rId3"/>
          <a:stretch>
            <a:fillRect/>
          </a:stretch>
        </p:blipFill>
        <p:spPr>
          <a:xfrm>
            <a:off x="10676699" y="1486803"/>
            <a:ext cx="1258708" cy="1188291"/>
          </a:xfrm>
          <a:prstGeom prst="rect">
            <a:avLst/>
          </a:prstGeom>
        </p:spPr>
      </p:pic>
    </p:spTree>
    <p:extLst>
      <p:ext uri="{BB962C8B-B14F-4D97-AF65-F5344CB8AC3E}">
        <p14:creationId xmlns:p14="http://schemas.microsoft.com/office/powerpoint/2010/main" val="94551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500"/>
                                        <p:tgtEl>
                                          <p:spTgt spid="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fade">
                                      <p:cBhvr>
                                        <p:cTn id="25" dur="500"/>
                                        <p:tgtEl>
                                          <p:spTgt spid="2">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Effect transition="in" filter="fade">
                                      <p:cBhvr>
                                        <p:cTn id="3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2BAE6B1A-1BD1-953F-2977-82E31FFFB6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1200" y="3325138"/>
            <a:ext cx="3149600" cy="1701800"/>
          </a:xfrm>
          <a:prstGeom prst="rect">
            <a:avLst/>
          </a:prstGeom>
        </p:spPr>
      </p:pic>
    </p:spTree>
    <p:extLst>
      <p:ext uri="{BB962C8B-B14F-4D97-AF65-F5344CB8AC3E}">
        <p14:creationId xmlns:p14="http://schemas.microsoft.com/office/powerpoint/2010/main" val="1699122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16F9EAB7-E96F-48F3-7558-8615850083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1200" y="3325138"/>
            <a:ext cx="3149600" cy="1701800"/>
          </a:xfrm>
          <a:prstGeom prst="rect">
            <a:avLst/>
          </a:prstGeom>
        </p:spPr>
      </p:pic>
    </p:spTree>
    <p:extLst>
      <p:ext uri="{BB962C8B-B14F-4D97-AF65-F5344CB8AC3E}">
        <p14:creationId xmlns:p14="http://schemas.microsoft.com/office/powerpoint/2010/main" val="30348019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8E4E9A4-52FC-8797-9702-6909D1D04AC0}"/>
              </a:ext>
            </a:extLst>
          </p:cNvPr>
          <p:cNvSpPr/>
          <p:nvPr/>
        </p:nvSpPr>
        <p:spPr>
          <a:xfrm>
            <a:off x="1451456" y="2259978"/>
            <a:ext cx="9289087" cy="1284411"/>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200" b="1" dirty="0">
                <a:solidFill>
                  <a:schemeClr val="tx1"/>
                </a:solidFill>
                <a:latin typeface="UTM Avo" panose="02040603050506020204" pitchFamily="18" charset="0"/>
              </a:rPr>
              <a:t>1. </a:t>
            </a:r>
            <a:r>
              <a:rPr lang="vi-VN" sz="2200" dirty="0">
                <a:solidFill>
                  <a:schemeClr val="tx1"/>
                </a:solidFill>
                <a:latin typeface="UTM Avo" panose="02040603050506020204" pitchFamily="18" charset="0"/>
              </a:rPr>
              <a:t>Dựa vào bảng tính tan, cho biết những base nào dưới đây là kiềm: KOH, Fe(OH)</a:t>
            </a:r>
            <a:r>
              <a:rPr lang="vi-VN" sz="2200" baseline="-25000" dirty="0">
                <a:solidFill>
                  <a:schemeClr val="tx1"/>
                </a:solidFill>
                <a:latin typeface="UTM Avo" panose="02040603050506020204" pitchFamily="18" charset="0"/>
              </a:rPr>
              <a:t>2</a:t>
            </a:r>
            <a:r>
              <a:rPr lang="vi-VN" sz="2200" dirty="0">
                <a:solidFill>
                  <a:schemeClr val="tx1"/>
                </a:solidFill>
                <a:latin typeface="UTM Avo" panose="02040603050506020204" pitchFamily="18" charset="0"/>
              </a:rPr>
              <a:t>, Ba(OH)</a:t>
            </a:r>
            <a:r>
              <a:rPr lang="vi-VN" sz="2200" baseline="-25000" dirty="0">
                <a:solidFill>
                  <a:schemeClr val="tx1"/>
                </a:solidFill>
                <a:latin typeface="UTM Avo" panose="02040603050506020204" pitchFamily="18" charset="0"/>
              </a:rPr>
              <a:t>2</a:t>
            </a:r>
            <a:r>
              <a:rPr lang="vi-VN" sz="2200" dirty="0">
                <a:solidFill>
                  <a:schemeClr val="tx1"/>
                </a:solidFill>
                <a:latin typeface="UTM Avo" panose="02040603050506020204" pitchFamily="18" charset="0"/>
              </a:rPr>
              <a:t>, Cu(OH)</a:t>
            </a:r>
            <a:r>
              <a:rPr lang="vi-VN" sz="2200" baseline="-25000" dirty="0">
                <a:solidFill>
                  <a:schemeClr val="tx1"/>
                </a:solidFill>
                <a:latin typeface="UTM Avo" panose="02040603050506020204" pitchFamily="18" charset="0"/>
              </a:rPr>
              <a:t>2</a:t>
            </a:r>
            <a:r>
              <a:rPr lang="vi-VN" sz="2200" dirty="0">
                <a:solidFill>
                  <a:schemeClr val="tx1"/>
                </a:solidFill>
                <a:latin typeface="UTM Avo" panose="02040603050506020204" pitchFamily="18" charset="0"/>
              </a:rPr>
              <a:t>.</a:t>
            </a:r>
            <a:endParaRPr lang="en-US" sz="2200" dirty="0">
              <a:solidFill>
                <a:schemeClr val="tx1"/>
              </a:solidFill>
              <a:latin typeface="UTM Avo" panose="02040603050506020204" pitchFamily="18" charset="0"/>
            </a:endParaRPr>
          </a:p>
        </p:txBody>
      </p:sp>
      <p:sp>
        <p:nvSpPr>
          <p:cNvPr id="3" name="TextBox 2">
            <a:extLst>
              <a:ext uri="{FF2B5EF4-FFF2-40B4-BE49-F238E27FC236}">
                <a16:creationId xmlns:a16="http://schemas.microsoft.com/office/drawing/2014/main" id="{C488B13A-AE49-E2A2-52B0-B598A95DFD84}"/>
              </a:ext>
            </a:extLst>
          </p:cNvPr>
          <p:cNvSpPr txBox="1"/>
          <p:nvPr/>
        </p:nvSpPr>
        <p:spPr>
          <a:xfrm>
            <a:off x="3665589" y="4685214"/>
            <a:ext cx="4784622" cy="528286"/>
          </a:xfrm>
          <a:prstGeom prst="rect">
            <a:avLst/>
          </a:prstGeom>
          <a:solidFill>
            <a:schemeClr val="accent6">
              <a:lumMod val="40000"/>
              <a:lumOff val="60000"/>
            </a:schemeClr>
          </a:solidFill>
        </p:spPr>
        <p:txBody>
          <a:bodyPr wrap="square">
            <a:spAutoFit/>
          </a:bodyPr>
          <a:lstStyle/>
          <a:p>
            <a:pPr algn="ctr">
              <a:lnSpc>
                <a:spcPct val="150000"/>
              </a:lnSpc>
              <a:spcBef>
                <a:spcPts val="1200"/>
              </a:spcBef>
              <a:spcAft>
                <a:spcPts val="1200"/>
              </a:spcAft>
            </a:pPr>
            <a:r>
              <a:rPr lang="vi-VN" sz="2200" dirty="0">
                <a:latin typeface="UTM Avo" panose="02040603050506020204" pitchFamily="18" charset="0"/>
              </a:rPr>
              <a:t>KOH, Ba(OH)</a:t>
            </a:r>
            <a:r>
              <a:rPr lang="vi-VN" sz="2200" baseline="-25000" dirty="0">
                <a:latin typeface="UTM Avo" panose="02040603050506020204" pitchFamily="18" charset="0"/>
              </a:rPr>
              <a:t>2</a:t>
            </a:r>
            <a:r>
              <a:rPr lang="en-US" sz="2200" baseline="-25000" dirty="0">
                <a:latin typeface="UTM Avo" panose="02040603050506020204" pitchFamily="18" charset="0"/>
              </a:rPr>
              <a:t> </a:t>
            </a:r>
            <a:r>
              <a:rPr lang="en-US" sz="2200" baseline="-25000" dirty="0" err="1">
                <a:latin typeface="UTM Avo" panose="02040603050506020204" pitchFamily="18" charset="0"/>
              </a:rPr>
              <a:t>là</a:t>
            </a:r>
            <a:r>
              <a:rPr lang="en-US" sz="2200" dirty="0">
                <a:latin typeface="UTM Avo" panose="02040603050506020204" pitchFamily="18" charset="0"/>
              </a:rPr>
              <a:t> </a:t>
            </a:r>
            <a:r>
              <a:rPr lang="en-US" sz="2200" dirty="0" err="1">
                <a:latin typeface="UTM Avo" panose="02040603050506020204" pitchFamily="18" charset="0"/>
              </a:rPr>
              <a:t>kiềm</a:t>
            </a:r>
            <a:r>
              <a:rPr lang="en-US" sz="2200" dirty="0">
                <a:latin typeface="UTM Avo" panose="02040603050506020204" pitchFamily="18" charset="0"/>
              </a:rPr>
              <a:t>.</a:t>
            </a:r>
          </a:p>
        </p:txBody>
      </p:sp>
      <p:sp>
        <p:nvSpPr>
          <p:cNvPr id="4" name="Arrow: Down 3">
            <a:extLst>
              <a:ext uri="{FF2B5EF4-FFF2-40B4-BE49-F238E27FC236}">
                <a16:creationId xmlns:a16="http://schemas.microsoft.com/office/drawing/2014/main" id="{91B1061A-8C5A-01AA-3E04-E25CC6EE75C1}"/>
              </a:ext>
            </a:extLst>
          </p:cNvPr>
          <p:cNvSpPr/>
          <p:nvPr/>
        </p:nvSpPr>
        <p:spPr>
          <a:xfrm>
            <a:off x="5939246" y="3958047"/>
            <a:ext cx="313508" cy="313509"/>
          </a:xfrm>
          <a:prstGeom prst="downArrow">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534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500"/>
                                        <p:tgtEl>
                                          <p:spTgt spid="4"/>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6B923FC-DE4E-EA31-7E52-421F65BACE17}"/>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1A56A13-A19D-7947-82B8-8B57BAA75C00}"/>
              </a:ext>
            </a:extLst>
          </p:cNvPr>
          <p:cNvSpPr/>
          <p:nvPr/>
        </p:nvSpPr>
        <p:spPr>
          <a:xfrm>
            <a:off x="1413356" y="2427565"/>
            <a:ext cx="9289087" cy="2518903"/>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400" b="1" dirty="0">
                <a:solidFill>
                  <a:schemeClr val="tx1"/>
                </a:solidFill>
                <a:latin typeface="UTM Avo" panose="02040603050506020204" pitchFamily="18" charset="0"/>
              </a:rPr>
              <a:t>2. </a:t>
            </a:r>
            <a:r>
              <a:rPr lang="vi-VN" sz="2400" dirty="0">
                <a:solidFill>
                  <a:schemeClr val="tx1"/>
                </a:solidFill>
                <a:latin typeface="UTM Avo" panose="02040603050506020204" pitchFamily="18" charset="0"/>
              </a:rPr>
              <a:t>Có hai dung dịch giấm ăn và nước vôi trong. Nêu cách phân biệt hai dung dịch trên bằng:</a:t>
            </a:r>
          </a:p>
          <a:p>
            <a:pPr algn="just">
              <a:lnSpc>
                <a:spcPct val="150000"/>
              </a:lnSpc>
            </a:pPr>
            <a:r>
              <a:rPr lang="vi-VN" sz="2400" dirty="0">
                <a:solidFill>
                  <a:schemeClr val="tx1"/>
                </a:solidFill>
                <a:latin typeface="UTM Avo" panose="02040603050506020204" pitchFamily="18" charset="0"/>
              </a:rPr>
              <a:t>a) quỳ tím.</a:t>
            </a:r>
          </a:p>
          <a:p>
            <a:pPr algn="just">
              <a:lnSpc>
                <a:spcPct val="150000"/>
              </a:lnSpc>
            </a:pPr>
            <a:r>
              <a:rPr lang="vi-VN" sz="2400" dirty="0">
                <a:solidFill>
                  <a:schemeClr val="tx1"/>
                </a:solidFill>
                <a:latin typeface="UTM Avo" panose="02040603050506020204" pitchFamily="18" charset="0"/>
              </a:rPr>
              <a:t>b) phenolphthalein.</a:t>
            </a:r>
            <a:endParaRPr lang="en-US" sz="2400" dirty="0">
              <a:solidFill>
                <a:schemeClr val="tx1"/>
              </a:solidFill>
              <a:latin typeface="UTM Avo" panose="02040603050506020204" pitchFamily="18" charset="0"/>
            </a:endParaRPr>
          </a:p>
        </p:txBody>
      </p:sp>
    </p:spTree>
    <p:extLst>
      <p:ext uri="{BB962C8B-B14F-4D97-AF65-F5344CB8AC3E}">
        <p14:creationId xmlns:p14="http://schemas.microsoft.com/office/powerpoint/2010/main" val="313504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A81172C-8A4D-2B34-0759-1F2B2A0C6D5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6C38AAE-4550-3AFF-EEC3-DC247CF301CC}"/>
              </a:ext>
            </a:extLst>
          </p:cNvPr>
          <p:cNvSpPr txBox="1"/>
          <p:nvPr/>
        </p:nvSpPr>
        <p:spPr>
          <a:xfrm>
            <a:off x="3071861" y="1816616"/>
            <a:ext cx="5972078" cy="1027269"/>
          </a:xfrm>
          <a:prstGeom prst="rect">
            <a:avLst/>
          </a:prstGeom>
          <a:solidFill>
            <a:schemeClr val="accent6">
              <a:lumMod val="40000"/>
              <a:lumOff val="60000"/>
            </a:schemeClr>
          </a:solidFill>
        </p:spPr>
        <p:txBody>
          <a:bodyPr wrap="square">
            <a:spAutoFit/>
          </a:bodyPr>
          <a:lstStyle/>
          <a:p>
            <a:pPr marL="457200" indent="-457200" algn="just">
              <a:lnSpc>
                <a:spcPct val="150000"/>
              </a:lnSpc>
              <a:spcBef>
                <a:spcPts val="600"/>
              </a:spcBef>
              <a:buAutoNum type="alphaLcParenR"/>
            </a:pPr>
            <a:r>
              <a:rPr lang="en-US" sz="2000" dirty="0" err="1">
                <a:latin typeface="UTM Avo" panose="02040603050506020204" pitchFamily="18" charset="0"/>
              </a:rPr>
              <a:t>Lấy</a:t>
            </a:r>
            <a:r>
              <a:rPr lang="en-US" sz="2000" dirty="0">
                <a:latin typeface="UTM Avo" panose="02040603050506020204" pitchFamily="18" charset="0"/>
              </a:rPr>
              <a:t> </a:t>
            </a:r>
            <a:r>
              <a:rPr lang="en-US" sz="2000" dirty="0" err="1">
                <a:latin typeface="UTM Avo" panose="02040603050506020204" pitchFamily="18" charset="0"/>
              </a:rPr>
              <a:t>mẫu</a:t>
            </a:r>
            <a:r>
              <a:rPr lang="en-US" sz="2000" dirty="0">
                <a:latin typeface="UTM Avo" panose="02040603050506020204" pitchFamily="18" charset="0"/>
              </a:rPr>
              <a:t> </a:t>
            </a:r>
            <a:r>
              <a:rPr lang="en-US" sz="2000" dirty="0" err="1">
                <a:latin typeface="UTM Avo" panose="02040603050506020204" pitchFamily="18" charset="0"/>
              </a:rPr>
              <a:t>thử</a:t>
            </a:r>
            <a:r>
              <a:rPr lang="en-US" sz="2000" dirty="0">
                <a:latin typeface="UTM Avo" panose="02040603050506020204" pitchFamily="18" charset="0"/>
              </a:rPr>
              <a:t> </a:t>
            </a:r>
            <a:r>
              <a:rPr lang="en-US" sz="2000" dirty="0" err="1">
                <a:latin typeface="UTM Avo" panose="02040603050506020204" pitchFamily="18" charset="0"/>
              </a:rPr>
              <a:t>vào</a:t>
            </a:r>
            <a:r>
              <a:rPr lang="en-US" sz="2000" dirty="0">
                <a:latin typeface="UTM Avo" panose="02040603050506020204" pitchFamily="18" charset="0"/>
              </a:rPr>
              <a:t> 2 </a:t>
            </a:r>
            <a:r>
              <a:rPr lang="en-US" sz="2000" dirty="0" err="1">
                <a:latin typeface="UTM Avo" panose="02040603050506020204" pitchFamily="18" charset="0"/>
              </a:rPr>
              <a:t>ống</a:t>
            </a:r>
            <a:r>
              <a:rPr lang="en-US" sz="2000" dirty="0">
                <a:latin typeface="UTM Avo" panose="02040603050506020204" pitchFamily="18" charset="0"/>
              </a:rPr>
              <a:t> </a:t>
            </a:r>
            <a:r>
              <a:rPr lang="en-US" sz="2000" dirty="0" err="1">
                <a:latin typeface="UTM Avo" panose="02040603050506020204" pitchFamily="18" charset="0"/>
              </a:rPr>
              <a:t>nghiệm</a:t>
            </a:r>
            <a:r>
              <a:rPr lang="en-US" sz="2000" dirty="0">
                <a:latin typeface="UTM Avo" panose="02040603050506020204" pitchFamily="18" charset="0"/>
              </a:rPr>
              <a:t> </a:t>
            </a:r>
            <a:r>
              <a:rPr lang="en-US" sz="2000" dirty="0" err="1">
                <a:latin typeface="UTM Avo" panose="02040603050506020204" pitchFamily="18" charset="0"/>
              </a:rPr>
              <a:t>riêng</a:t>
            </a:r>
            <a:r>
              <a:rPr lang="en-US" sz="2000" dirty="0">
                <a:latin typeface="UTM Avo" panose="02040603050506020204" pitchFamily="18" charset="0"/>
              </a:rPr>
              <a:t> </a:t>
            </a:r>
            <a:r>
              <a:rPr lang="en-US" sz="2000" dirty="0" err="1">
                <a:latin typeface="UTM Avo" panose="02040603050506020204" pitchFamily="18" charset="0"/>
              </a:rPr>
              <a:t>biệt</a:t>
            </a:r>
            <a:r>
              <a:rPr lang="en-US" sz="2000" dirty="0">
                <a:latin typeface="UTM Avo" panose="02040603050506020204" pitchFamily="18" charset="0"/>
              </a:rPr>
              <a:t>.</a:t>
            </a:r>
          </a:p>
          <a:p>
            <a:pPr algn="just">
              <a:lnSpc>
                <a:spcPct val="150000"/>
              </a:lnSpc>
              <a:spcBef>
                <a:spcPts val="600"/>
              </a:spcBef>
            </a:pPr>
            <a:r>
              <a:rPr lang="en-US" sz="2000" dirty="0">
                <a:latin typeface="UTM Avo" panose="02040603050506020204" pitchFamily="18" charset="0"/>
              </a:rPr>
              <a:t>Cho </a:t>
            </a:r>
            <a:r>
              <a:rPr lang="en-US" sz="2000" dirty="0" err="1">
                <a:latin typeface="UTM Avo" panose="02040603050506020204" pitchFamily="18" charset="0"/>
              </a:rPr>
              <a:t>mỗi</a:t>
            </a:r>
            <a:r>
              <a:rPr lang="en-US" sz="2000" dirty="0">
                <a:latin typeface="UTM Avo" panose="02040603050506020204" pitchFamily="18" charset="0"/>
              </a:rPr>
              <a:t> </a:t>
            </a:r>
            <a:r>
              <a:rPr lang="en-US" sz="2000" dirty="0" err="1">
                <a:latin typeface="UTM Avo" panose="02040603050506020204" pitchFamily="18" charset="0"/>
              </a:rPr>
              <a:t>mẫu</a:t>
            </a:r>
            <a:r>
              <a:rPr lang="en-US" sz="2000" dirty="0">
                <a:latin typeface="UTM Avo" panose="02040603050506020204" pitchFamily="18" charset="0"/>
              </a:rPr>
              <a:t> </a:t>
            </a:r>
            <a:r>
              <a:rPr lang="en-US" sz="2000" dirty="0" err="1">
                <a:latin typeface="UTM Avo" panose="02040603050506020204" pitchFamily="18" charset="0"/>
              </a:rPr>
              <a:t>thử</a:t>
            </a:r>
            <a:r>
              <a:rPr lang="en-US" sz="2000" dirty="0">
                <a:latin typeface="UTM Avo" panose="02040603050506020204" pitchFamily="18" charset="0"/>
              </a:rPr>
              <a:t> </a:t>
            </a:r>
            <a:r>
              <a:rPr lang="en-US" sz="2000" dirty="0" err="1">
                <a:latin typeface="UTM Avo" panose="02040603050506020204" pitchFamily="18" charset="0"/>
              </a:rPr>
              <a:t>vào</a:t>
            </a:r>
            <a:r>
              <a:rPr lang="en-US" sz="2000" dirty="0">
                <a:latin typeface="UTM Avo" panose="02040603050506020204" pitchFamily="18" charset="0"/>
              </a:rPr>
              <a:t> </a:t>
            </a:r>
            <a:r>
              <a:rPr lang="en-US" sz="2000" dirty="0" err="1">
                <a:latin typeface="UTM Avo" panose="02040603050506020204" pitchFamily="18" charset="0"/>
              </a:rPr>
              <a:t>một</a:t>
            </a:r>
            <a:r>
              <a:rPr lang="en-US" sz="2000" dirty="0">
                <a:latin typeface="UTM Avo" panose="02040603050506020204" pitchFamily="18" charset="0"/>
              </a:rPr>
              <a:t> </a:t>
            </a:r>
            <a:r>
              <a:rPr lang="en-US" sz="2000" dirty="0" err="1">
                <a:latin typeface="UTM Avo" panose="02040603050506020204" pitchFamily="18" charset="0"/>
              </a:rPr>
              <a:t>mẩu</a:t>
            </a:r>
            <a:r>
              <a:rPr lang="en-US" sz="2000" dirty="0">
                <a:latin typeface="UTM Avo" panose="02040603050506020204" pitchFamily="18" charset="0"/>
              </a:rPr>
              <a:t> </a:t>
            </a:r>
            <a:r>
              <a:rPr lang="en-US" sz="2000" dirty="0" err="1">
                <a:latin typeface="UTM Avo" panose="02040603050506020204" pitchFamily="18" charset="0"/>
              </a:rPr>
              <a:t>quỳ</a:t>
            </a:r>
            <a:r>
              <a:rPr lang="en-US" sz="2000" dirty="0">
                <a:latin typeface="UTM Avo" panose="02040603050506020204" pitchFamily="18" charset="0"/>
              </a:rPr>
              <a:t> </a:t>
            </a:r>
            <a:r>
              <a:rPr lang="en-US" sz="2000" dirty="0" err="1">
                <a:latin typeface="UTM Avo" panose="02040603050506020204" pitchFamily="18" charset="0"/>
              </a:rPr>
              <a:t>tím</a:t>
            </a:r>
            <a:r>
              <a:rPr lang="en-US" sz="2000" dirty="0">
                <a:latin typeface="UTM Avo" panose="02040603050506020204" pitchFamily="18" charset="0"/>
              </a:rPr>
              <a:t>.</a:t>
            </a:r>
          </a:p>
        </p:txBody>
      </p:sp>
      <p:sp>
        <p:nvSpPr>
          <p:cNvPr id="5" name="TextBox 4">
            <a:extLst>
              <a:ext uri="{FF2B5EF4-FFF2-40B4-BE49-F238E27FC236}">
                <a16:creationId xmlns:a16="http://schemas.microsoft.com/office/drawing/2014/main" id="{2C3D9C5E-22D4-1F0F-E387-D191045DA277}"/>
              </a:ext>
            </a:extLst>
          </p:cNvPr>
          <p:cNvSpPr txBox="1"/>
          <p:nvPr/>
        </p:nvSpPr>
        <p:spPr>
          <a:xfrm>
            <a:off x="1524000" y="5663726"/>
            <a:ext cx="4158917" cy="950325"/>
          </a:xfrm>
          <a:prstGeom prst="rect">
            <a:avLst/>
          </a:prstGeom>
          <a:noFill/>
        </p:spPr>
        <p:txBody>
          <a:bodyPr wrap="square" rtlCol="0">
            <a:spAutoFit/>
          </a:bodyPr>
          <a:lstStyle/>
          <a:p>
            <a:pPr algn="just">
              <a:lnSpc>
                <a:spcPct val="150000"/>
              </a:lnSpc>
            </a:pPr>
            <a:r>
              <a:rPr lang="en-US" sz="2000" dirty="0" err="1">
                <a:latin typeface="UTM Avo" panose="02040603050506020204" pitchFamily="18" charset="0"/>
              </a:rPr>
              <a:t>Quỳ</a:t>
            </a:r>
            <a:r>
              <a:rPr lang="en-US" sz="2000" dirty="0">
                <a:latin typeface="UTM Avo" panose="02040603050506020204" pitchFamily="18" charset="0"/>
              </a:rPr>
              <a:t> </a:t>
            </a:r>
            <a:r>
              <a:rPr lang="en-US" sz="2000" dirty="0" err="1">
                <a:latin typeface="UTM Avo" panose="02040603050506020204" pitchFamily="18" charset="0"/>
              </a:rPr>
              <a:t>tím</a:t>
            </a:r>
            <a:r>
              <a:rPr lang="en-US" sz="2000" dirty="0">
                <a:latin typeface="UTM Avo" panose="02040603050506020204" pitchFamily="18" charset="0"/>
              </a:rPr>
              <a:t> </a:t>
            </a:r>
            <a:r>
              <a:rPr lang="en-US" sz="2000" dirty="0" err="1">
                <a:latin typeface="UTM Avo" panose="02040603050506020204" pitchFamily="18" charset="0"/>
              </a:rPr>
              <a:t>chuyển</a:t>
            </a:r>
            <a:r>
              <a:rPr lang="en-US" sz="2000" dirty="0">
                <a:latin typeface="UTM Avo" panose="02040603050506020204" pitchFamily="18" charset="0"/>
              </a:rPr>
              <a:t> sang </a:t>
            </a:r>
            <a:r>
              <a:rPr lang="en-US" sz="2000" dirty="0" err="1">
                <a:latin typeface="UTM Avo" panose="02040603050506020204" pitchFamily="18" charset="0"/>
              </a:rPr>
              <a:t>màu</a:t>
            </a:r>
            <a:r>
              <a:rPr lang="en-US" sz="2000" dirty="0">
                <a:latin typeface="UTM Avo" panose="02040603050506020204" pitchFamily="18" charset="0"/>
              </a:rPr>
              <a:t> </a:t>
            </a:r>
            <a:r>
              <a:rPr lang="en-US" sz="2000" dirty="0" err="1">
                <a:latin typeface="UTM Avo" panose="02040603050506020204" pitchFamily="18" charset="0"/>
              </a:rPr>
              <a:t>đỏ</a:t>
            </a:r>
            <a:r>
              <a:rPr lang="en-US" sz="2000" dirty="0">
                <a:latin typeface="UTM Avo" panose="02040603050506020204" pitchFamily="18" charset="0"/>
              </a:rPr>
              <a:t> </a:t>
            </a:r>
          </a:p>
          <a:p>
            <a:pPr algn="just">
              <a:lnSpc>
                <a:spcPct val="150000"/>
              </a:lnSpc>
            </a:pPr>
            <a:r>
              <a:rPr lang="en-US" sz="2000" dirty="0">
                <a:latin typeface="UTM Avo" panose="02040603050506020204" pitchFamily="18" charset="0"/>
              </a:rPr>
              <a:t>=&gt; dung </a:t>
            </a:r>
            <a:r>
              <a:rPr lang="en-US" sz="2000" dirty="0" err="1">
                <a:latin typeface="UTM Avo" panose="02040603050506020204" pitchFamily="18" charset="0"/>
              </a:rPr>
              <a:t>dịch</a:t>
            </a:r>
            <a:r>
              <a:rPr lang="en-US" sz="2000" dirty="0">
                <a:latin typeface="UTM Avo" panose="02040603050506020204" pitchFamily="18" charset="0"/>
              </a:rPr>
              <a:t> </a:t>
            </a:r>
            <a:r>
              <a:rPr lang="en-US" sz="2000" dirty="0" err="1">
                <a:latin typeface="UTM Avo" panose="02040603050506020204" pitchFamily="18" charset="0"/>
              </a:rPr>
              <a:t>giấm</a:t>
            </a:r>
            <a:r>
              <a:rPr lang="en-US" sz="2000" dirty="0">
                <a:latin typeface="UTM Avo" panose="02040603050506020204" pitchFamily="18" charset="0"/>
              </a:rPr>
              <a:t> </a:t>
            </a:r>
            <a:r>
              <a:rPr lang="en-US" sz="2000" dirty="0" err="1">
                <a:latin typeface="UTM Avo" panose="02040603050506020204" pitchFamily="18" charset="0"/>
              </a:rPr>
              <a:t>ăn</a:t>
            </a:r>
            <a:endParaRPr lang="en-US" sz="2000" dirty="0">
              <a:latin typeface="UTM Avo" panose="02040603050506020204" pitchFamily="18" charset="0"/>
            </a:endParaRPr>
          </a:p>
        </p:txBody>
      </p:sp>
      <p:sp>
        <p:nvSpPr>
          <p:cNvPr id="6" name="TextBox 5">
            <a:extLst>
              <a:ext uri="{FF2B5EF4-FFF2-40B4-BE49-F238E27FC236}">
                <a16:creationId xmlns:a16="http://schemas.microsoft.com/office/drawing/2014/main" id="{76157606-9F79-7634-AC1C-DED74A43FD86}"/>
              </a:ext>
            </a:extLst>
          </p:cNvPr>
          <p:cNvSpPr txBox="1"/>
          <p:nvPr/>
        </p:nvSpPr>
        <p:spPr>
          <a:xfrm>
            <a:off x="6796976" y="5663726"/>
            <a:ext cx="4228075" cy="950325"/>
          </a:xfrm>
          <a:prstGeom prst="rect">
            <a:avLst/>
          </a:prstGeom>
          <a:noFill/>
        </p:spPr>
        <p:txBody>
          <a:bodyPr wrap="square" rtlCol="0">
            <a:spAutoFit/>
          </a:bodyPr>
          <a:lstStyle/>
          <a:p>
            <a:pPr algn="just">
              <a:lnSpc>
                <a:spcPct val="150000"/>
              </a:lnSpc>
            </a:pPr>
            <a:r>
              <a:rPr lang="en-US" sz="2000" dirty="0" err="1">
                <a:latin typeface="UTM Avo" panose="02040603050506020204" pitchFamily="18" charset="0"/>
              </a:rPr>
              <a:t>Quỳ</a:t>
            </a:r>
            <a:r>
              <a:rPr lang="en-US" sz="2000" dirty="0">
                <a:latin typeface="UTM Avo" panose="02040603050506020204" pitchFamily="18" charset="0"/>
              </a:rPr>
              <a:t> </a:t>
            </a:r>
            <a:r>
              <a:rPr lang="en-US" sz="2000" dirty="0" err="1">
                <a:latin typeface="UTM Avo" panose="02040603050506020204" pitchFamily="18" charset="0"/>
              </a:rPr>
              <a:t>tím</a:t>
            </a:r>
            <a:r>
              <a:rPr lang="en-US" sz="2000" dirty="0">
                <a:latin typeface="UTM Avo" panose="02040603050506020204" pitchFamily="18" charset="0"/>
              </a:rPr>
              <a:t> </a:t>
            </a:r>
            <a:r>
              <a:rPr lang="en-US" sz="2000" dirty="0" err="1">
                <a:latin typeface="UTM Avo" panose="02040603050506020204" pitchFamily="18" charset="0"/>
              </a:rPr>
              <a:t>chuyển</a:t>
            </a:r>
            <a:r>
              <a:rPr lang="en-US" sz="2000" dirty="0">
                <a:latin typeface="UTM Avo" panose="02040603050506020204" pitchFamily="18" charset="0"/>
              </a:rPr>
              <a:t> sang </a:t>
            </a:r>
            <a:r>
              <a:rPr lang="en-US" sz="2000" dirty="0" err="1">
                <a:latin typeface="UTM Avo" panose="02040603050506020204" pitchFamily="18" charset="0"/>
              </a:rPr>
              <a:t>màu</a:t>
            </a:r>
            <a:r>
              <a:rPr lang="en-US" sz="2000" dirty="0">
                <a:latin typeface="UTM Avo" panose="02040603050506020204" pitchFamily="18" charset="0"/>
              </a:rPr>
              <a:t> </a:t>
            </a:r>
            <a:r>
              <a:rPr lang="en-US" sz="2000" dirty="0" err="1">
                <a:latin typeface="UTM Avo" panose="02040603050506020204" pitchFamily="18" charset="0"/>
              </a:rPr>
              <a:t>xanh</a:t>
            </a:r>
            <a:r>
              <a:rPr lang="en-US" sz="2000" dirty="0">
                <a:latin typeface="UTM Avo" panose="02040603050506020204" pitchFamily="18" charset="0"/>
              </a:rPr>
              <a:t> </a:t>
            </a:r>
          </a:p>
          <a:p>
            <a:pPr algn="just">
              <a:lnSpc>
                <a:spcPct val="150000"/>
              </a:lnSpc>
            </a:pPr>
            <a:r>
              <a:rPr lang="en-US" sz="2000" dirty="0">
                <a:latin typeface="UTM Avo" panose="02040603050506020204" pitchFamily="18" charset="0"/>
              </a:rPr>
              <a:t>=&gt; dung </a:t>
            </a:r>
            <a:r>
              <a:rPr lang="en-US" sz="2000" dirty="0" err="1">
                <a:latin typeface="UTM Avo" panose="02040603050506020204" pitchFamily="18" charset="0"/>
              </a:rPr>
              <a:t>dịch</a:t>
            </a:r>
            <a:r>
              <a:rPr lang="en-US" sz="2000" dirty="0">
                <a:latin typeface="UTM Avo" panose="02040603050506020204" pitchFamily="18" charset="0"/>
              </a:rPr>
              <a:t> </a:t>
            </a:r>
            <a:r>
              <a:rPr lang="en-US" sz="2000" dirty="0" err="1">
                <a:latin typeface="UTM Avo" panose="02040603050506020204" pitchFamily="18" charset="0"/>
              </a:rPr>
              <a:t>nước</a:t>
            </a:r>
            <a:r>
              <a:rPr lang="en-US" sz="2000" dirty="0">
                <a:latin typeface="UTM Avo" panose="02040603050506020204" pitchFamily="18" charset="0"/>
              </a:rPr>
              <a:t> </a:t>
            </a:r>
            <a:r>
              <a:rPr lang="en-US" sz="2000" dirty="0" err="1">
                <a:latin typeface="UTM Avo" panose="02040603050506020204" pitchFamily="18" charset="0"/>
              </a:rPr>
              <a:t>vôi</a:t>
            </a:r>
            <a:r>
              <a:rPr lang="en-US" sz="2000" dirty="0">
                <a:latin typeface="UTM Avo" panose="02040603050506020204" pitchFamily="18" charset="0"/>
              </a:rPr>
              <a:t> </a:t>
            </a:r>
            <a:r>
              <a:rPr lang="en-US" sz="2000" dirty="0" err="1">
                <a:latin typeface="UTM Avo" panose="02040603050506020204" pitchFamily="18" charset="0"/>
              </a:rPr>
              <a:t>trong</a:t>
            </a:r>
            <a:endParaRPr lang="en-US" sz="2000" dirty="0">
              <a:latin typeface="UTM Avo" panose="02040603050506020204" pitchFamily="18" charset="0"/>
            </a:endParaRPr>
          </a:p>
        </p:txBody>
      </p:sp>
      <p:pic>
        <p:nvPicPr>
          <p:cNvPr id="8" name="Picture 7" descr="A dropper with a drop of liquid&#10;&#10;Description automatically generated">
            <a:extLst>
              <a:ext uri="{FF2B5EF4-FFF2-40B4-BE49-F238E27FC236}">
                <a16:creationId xmlns:a16="http://schemas.microsoft.com/office/drawing/2014/main" id="{5DA94523-9601-91D0-860E-12F0DD4125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4239" y="2691707"/>
            <a:ext cx="3684929" cy="3132906"/>
          </a:xfrm>
          <a:prstGeom prst="rect">
            <a:avLst/>
          </a:prstGeom>
        </p:spPr>
      </p:pic>
      <p:pic>
        <p:nvPicPr>
          <p:cNvPr id="9" name="Picture 8" descr="A dropper with a drop of liquid&#10;&#10;Description automatically generated">
            <a:extLst>
              <a:ext uri="{FF2B5EF4-FFF2-40B4-BE49-F238E27FC236}">
                <a16:creationId xmlns:a16="http://schemas.microsoft.com/office/drawing/2014/main" id="{417DC162-3790-6CEA-DE21-B8A787318B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6976" y="2691707"/>
            <a:ext cx="3684929" cy="3132906"/>
          </a:xfrm>
          <a:prstGeom prst="rect">
            <a:avLst/>
          </a:prstGeom>
        </p:spPr>
      </p:pic>
    </p:spTree>
    <p:extLst>
      <p:ext uri="{BB962C8B-B14F-4D97-AF65-F5344CB8AC3E}">
        <p14:creationId xmlns:p14="http://schemas.microsoft.com/office/powerpoint/2010/main" val="1370082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37ADF4F-A06E-2535-B321-58A50D51989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A40BCCD-160F-75F2-347B-F71B9910EA08}"/>
              </a:ext>
            </a:extLst>
          </p:cNvPr>
          <p:cNvSpPr txBox="1"/>
          <p:nvPr/>
        </p:nvSpPr>
        <p:spPr>
          <a:xfrm>
            <a:off x="2205271" y="1825324"/>
            <a:ext cx="7705258" cy="1027269"/>
          </a:xfrm>
          <a:prstGeom prst="rect">
            <a:avLst/>
          </a:prstGeom>
          <a:solidFill>
            <a:schemeClr val="accent6">
              <a:lumMod val="40000"/>
              <a:lumOff val="60000"/>
            </a:schemeClr>
          </a:solidFill>
        </p:spPr>
        <p:txBody>
          <a:bodyPr wrap="square">
            <a:spAutoFit/>
          </a:bodyPr>
          <a:lstStyle/>
          <a:p>
            <a:pPr algn="just">
              <a:lnSpc>
                <a:spcPct val="150000"/>
              </a:lnSpc>
              <a:spcBef>
                <a:spcPts val="600"/>
              </a:spcBef>
            </a:pPr>
            <a:r>
              <a:rPr lang="en-US" sz="2000" dirty="0">
                <a:latin typeface="UTM Avo" panose="02040603050506020204" pitchFamily="18" charset="0"/>
              </a:rPr>
              <a:t>b) </a:t>
            </a:r>
            <a:r>
              <a:rPr lang="en-US" sz="2000" dirty="0" err="1">
                <a:latin typeface="UTM Avo" panose="02040603050506020204" pitchFamily="18" charset="0"/>
              </a:rPr>
              <a:t>Lấy</a:t>
            </a:r>
            <a:r>
              <a:rPr lang="en-US" sz="2000" dirty="0">
                <a:latin typeface="UTM Avo" panose="02040603050506020204" pitchFamily="18" charset="0"/>
              </a:rPr>
              <a:t> </a:t>
            </a:r>
            <a:r>
              <a:rPr lang="en-US" sz="2000" dirty="0" err="1">
                <a:latin typeface="UTM Avo" panose="02040603050506020204" pitchFamily="18" charset="0"/>
              </a:rPr>
              <a:t>mẫu</a:t>
            </a:r>
            <a:r>
              <a:rPr lang="en-US" sz="2000" dirty="0">
                <a:latin typeface="UTM Avo" panose="02040603050506020204" pitchFamily="18" charset="0"/>
              </a:rPr>
              <a:t> </a:t>
            </a:r>
            <a:r>
              <a:rPr lang="en-US" sz="2000" dirty="0" err="1">
                <a:latin typeface="UTM Avo" panose="02040603050506020204" pitchFamily="18" charset="0"/>
              </a:rPr>
              <a:t>thử</a:t>
            </a:r>
            <a:r>
              <a:rPr lang="en-US" sz="2000" dirty="0">
                <a:latin typeface="UTM Avo" panose="02040603050506020204" pitchFamily="18" charset="0"/>
              </a:rPr>
              <a:t> </a:t>
            </a:r>
            <a:r>
              <a:rPr lang="en-US" sz="2000" dirty="0" err="1">
                <a:latin typeface="UTM Avo" panose="02040603050506020204" pitchFamily="18" charset="0"/>
              </a:rPr>
              <a:t>vào</a:t>
            </a:r>
            <a:r>
              <a:rPr lang="en-US" sz="2000" dirty="0">
                <a:latin typeface="UTM Avo" panose="02040603050506020204" pitchFamily="18" charset="0"/>
              </a:rPr>
              <a:t> 2 </a:t>
            </a:r>
            <a:r>
              <a:rPr lang="en-US" sz="2000" dirty="0" err="1">
                <a:latin typeface="UTM Avo" panose="02040603050506020204" pitchFamily="18" charset="0"/>
              </a:rPr>
              <a:t>ống</a:t>
            </a:r>
            <a:r>
              <a:rPr lang="en-US" sz="2000" dirty="0">
                <a:latin typeface="UTM Avo" panose="02040603050506020204" pitchFamily="18" charset="0"/>
              </a:rPr>
              <a:t> </a:t>
            </a:r>
            <a:r>
              <a:rPr lang="en-US" sz="2000" dirty="0" err="1">
                <a:latin typeface="UTM Avo" panose="02040603050506020204" pitchFamily="18" charset="0"/>
              </a:rPr>
              <a:t>nghiệm</a:t>
            </a:r>
            <a:r>
              <a:rPr lang="en-US" sz="2000" dirty="0">
                <a:latin typeface="UTM Avo" panose="02040603050506020204" pitchFamily="18" charset="0"/>
              </a:rPr>
              <a:t> </a:t>
            </a:r>
            <a:r>
              <a:rPr lang="en-US" sz="2000" dirty="0" err="1">
                <a:latin typeface="UTM Avo" panose="02040603050506020204" pitchFamily="18" charset="0"/>
              </a:rPr>
              <a:t>riêng</a:t>
            </a:r>
            <a:r>
              <a:rPr lang="en-US" sz="2000" dirty="0">
                <a:latin typeface="UTM Avo" panose="02040603050506020204" pitchFamily="18" charset="0"/>
              </a:rPr>
              <a:t> </a:t>
            </a:r>
            <a:r>
              <a:rPr lang="en-US" sz="2000" dirty="0" err="1">
                <a:latin typeface="UTM Avo" panose="02040603050506020204" pitchFamily="18" charset="0"/>
              </a:rPr>
              <a:t>biệt</a:t>
            </a:r>
            <a:r>
              <a:rPr lang="en-US" sz="2000" dirty="0">
                <a:latin typeface="UTM Avo" panose="02040603050506020204" pitchFamily="18" charset="0"/>
              </a:rPr>
              <a:t>.</a:t>
            </a:r>
          </a:p>
          <a:p>
            <a:pPr algn="just">
              <a:lnSpc>
                <a:spcPct val="150000"/>
              </a:lnSpc>
              <a:spcBef>
                <a:spcPts val="600"/>
              </a:spcBef>
            </a:pPr>
            <a:r>
              <a:rPr lang="en-US" sz="2000" dirty="0">
                <a:latin typeface="UTM Avo" panose="02040603050506020204" pitchFamily="18" charset="0"/>
              </a:rPr>
              <a:t>Cho </a:t>
            </a:r>
            <a:r>
              <a:rPr lang="en-US" sz="2000" dirty="0" err="1">
                <a:latin typeface="UTM Avo" panose="02040603050506020204" pitchFamily="18" charset="0"/>
              </a:rPr>
              <a:t>vào</a:t>
            </a:r>
            <a:r>
              <a:rPr lang="en-US" sz="2000" dirty="0">
                <a:latin typeface="UTM Avo" panose="02040603050506020204" pitchFamily="18" charset="0"/>
              </a:rPr>
              <a:t> </a:t>
            </a:r>
            <a:r>
              <a:rPr lang="en-US" sz="2000" dirty="0" err="1">
                <a:latin typeface="UTM Avo" panose="02040603050506020204" pitchFamily="18" charset="0"/>
              </a:rPr>
              <a:t>mỗi</a:t>
            </a:r>
            <a:r>
              <a:rPr lang="en-US" sz="2000" dirty="0">
                <a:latin typeface="UTM Avo" panose="02040603050506020204" pitchFamily="18" charset="0"/>
              </a:rPr>
              <a:t> </a:t>
            </a:r>
            <a:r>
              <a:rPr lang="en-US" sz="2000" dirty="0" err="1">
                <a:latin typeface="UTM Avo" panose="02040603050506020204" pitchFamily="18" charset="0"/>
              </a:rPr>
              <a:t>ống</a:t>
            </a:r>
            <a:r>
              <a:rPr lang="en-US" sz="2000" dirty="0">
                <a:latin typeface="UTM Avo" panose="02040603050506020204" pitchFamily="18" charset="0"/>
              </a:rPr>
              <a:t> </a:t>
            </a:r>
            <a:r>
              <a:rPr lang="en-US" sz="2000" dirty="0" err="1">
                <a:latin typeface="UTM Avo" panose="02040603050506020204" pitchFamily="18" charset="0"/>
              </a:rPr>
              <a:t>nghiệm</a:t>
            </a:r>
            <a:r>
              <a:rPr lang="en-US" sz="2000" dirty="0">
                <a:latin typeface="UTM Avo" panose="02040603050506020204" pitchFamily="18" charset="0"/>
              </a:rPr>
              <a:t> </a:t>
            </a:r>
            <a:r>
              <a:rPr lang="en-US" sz="2000" dirty="0" err="1">
                <a:latin typeface="UTM Avo" panose="02040603050506020204" pitchFamily="18" charset="0"/>
              </a:rPr>
              <a:t>một</a:t>
            </a:r>
            <a:r>
              <a:rPr lang="en-US" sz="2000" dirty="0">
                <a:latin typeface="UTM Avo" panose="02040603050506020204" pitchFamily="18" charset="0"/>
              </a:rPr>
              <a:t> </a:t>
            </a:r>
            <a:r>
              <a:rPr lang="en-US" sz="2000" dirty="0" err="1">
                <a:latin typeface="UTM Avo" panose="02040603050506020204" pitchFamily="18" charset="0"/>
              </a:rPr>
              <a:t>vài</a:t>
            </a:r>
            <a:r>
              <a:rPr lang="en-US" sz="2000" dirty="0">
                <a:latin typeface="UTM Avo" panose="02040603050506020204" pitchFamily="18" charset="0"/>
              </a:rPr>
              <a:t> </a:t>
            </a:r>
            <a:r>
              <a:rPr lang="en-US" sz="2000" dirty="0" err="1">
                <a:latin typeface="UTM Avo" panose="02040603050506020204" pitchFamily="18" charset="0"/>
              </a:rPr>
              <a:t>giọt</a:t>
            </a:r>
            <a:r>
              <a:rPr lang="en-US" sz="2000" dirty="0">
                <a:latin typeface="UTM Avo" panose="02040603050506020204" pitchFamily="18" charset="0"/>
              </a:rPr>
              <a:t> </a:t>
            </a:r>
            <a:r>
              <a:rPr lang="vi-VN" sz="2000" dirty="0">
                <a:latin typeface="UTM Avo" panose="02040603050506020204" pitchFamily="18" charset="0"/>
              </a:rPr>
              <a:t>phenolphthalein.</a:t>
            </a:r>
            <a:endParaRPr lang="en-US" sz="2000" dirty="0">
              <a:latin typeface="UTM Avo" panose="02040603050506020204" pitchFamily="18" charset="0"/>
            </a:endParaRPr>
          </a:p>
        </p:txBody>
      </p:sp>
      <p:sp>
        <p:nvSpPr>
          <p:cNvPr id="5" name="TextBox 4">
            <a:extLst>
              <a:ext uri="{FF2B5EF4-FFF2-40B4-BE49-F238E27FC236}">
                <a16:creationId xmlns:a16="http://schemas.microsoft.com/office/drawing/2014/main" id="{79A61766-A5C2-456F-BE82-487B6DBA3EB0}"/>
              </a:ext>
            </a:extLst>
          </p:cNvPr>
          <p:cNvSpPr txBox="1"/>
          <p:nvPr/>
        </p:nvSpPr>
        <p:spPr>
          <a:xfrm>
            <a:off x="1524000" y="5663726"/>
            <a:ext cx="4158917" cy="950325"/>
          </a:xfrm>
          <a:prstGeom prst="rect">
            <a:avLst/>
          </a:prstGeom>
          <a:noFill/>
        </p:spPr>
        <p:txBody>
          <a:bodyPr wrap="square" rtlCol="0">
            <a:spAutoFit/>
          </a:bodyPr>
          <a:lstStyle/>
          <a:p>
            <a:pPr algn="just">
              <a:lnSpc>
                <a:spcPct val="150000"/>
              </a:lnSpc>
            </a:pPr>
            <a:r>
              <a:rPr lang="en-US" sz="2000" dirty="0" err="1">
                <a:latin typeface="UTM Avo" panose="02040603050506020204" pitchFamily="18" charset="0"/>
              </a:rPr>
              <a:t>Nếu</a:t>
            </a:r>
            <a:r>
              <a:rPr lang="en-US" sz="2000" dirty="0">
                <a:latin typeface="UTM Avo" panose="02040603050506020204" pitchFamily="18" charset="0"/>
              </a:rPr>
              <a:t> dung </a:t>
            </a:r>
            <a:r>
              <a:rPr lang="en-US" sz="2000" dirty="0" err="1">
                <a:latin typeface="UTM Avo" panose="02040603050506020204" pitchFamily="18" charset="0"/>
              </a:rPr>
              <a:t>dịch</a:t>
            </a:r>
            <a:r>
              <a:rPr lang="en-US" sz="2000" dirty="0">
                <a:latin typeface="UTM Avo" panose="02040603050506020204" pitchFamily="18" charset="0"/>
              </a:rPr>
              <a:t> </a:t>
            </a:r>
            <a:r>
              <a:rPr lang="en-US" sz="2000" dirty="0" err="1">
                <a:latin typeface="UTM Avo" panose="02040603050506020204" pitchFamily="18" charset="0"/>
              </a:rPr>
              <a:t>không</a:t>
            </a:r>
            <a:r>
              <a:rPr lang="en-US" sz="2000" dirty="0">
                <a:latin typeface="UTM Avo" panose="02040603050506020204" pitchFamily="18" charset="0"/>
              </a:rPr>
              <a:t> </a:t>
            </a:r>
            <a:r>
              <a:rPr lang="en-US" sz="2000" dirty="0" err="1">
                <a:latin typeface="UTM Avo" panose="02040603050506020204" pitchFamily="18" charset="0"/>
              </a:rPr>
              <a:t>đổi</a:t>
            </a:r>
            <a:r>
              <a:rPr lang="en-US" sz="2000" dirty="0">
                <a:latin typeface="UTM Avo" panose="02040603050506020204" pitchFamily="18" charset="0"/>
              </a:rPr>
              <a:t> </a:t>
            </a:r>
            <a:r>
              <a:rPr lang="en-US" sz="2000" dirty="0" err="1">
                <a:latin typeface="UTM Avo" panose="02040603050506020204" pitchFamily="18" charset="0"/>
              </a:rPr>
              <a:t>màu</a:t>
            </a:r>
            <a:endParaRPr lang="en-US" sz="2000" dirty="0">
              <a:latin typeface="UTM Avo" panose="02040603050506020204" pitchFamily="18" charset="0"/>
            </a:endParaRPr>
          </a:p>
          <a:p>
            <a:pPr algn="just">
              <a:lnSpc>
                <a:spcPct val="150000"/>
              </a:lnSpc>
            </a:pPr>
            <a:r>
              <a:rPr lang="en-US" sz="2000" dirty="0">
                <a:latin typeface="UTM Avo" panose="02040603050506020204" pitchFamily="18" charset="0"/>
              </a:rPr>
              <a:t>=&gt; dung </a:t>
            </a:r>
            <a:r>
              <a:rPr lang="en-US" sz="2000" dirty="0" err="1">
                <a:latin typeface="UTM Avo" panose="02040603050506020204" pitchFamily="18" charset="0"/>
              </a:rPr>
              <a:t>dịch</a:t>
            </a:r>
            <a:r>
              <a:rPr lang="en-US" sz="2000" dirty="0">
                <a:latin typeface="UTM Avo" panose="02040603050506020204" pitchFamily="18" charset="0"/>
              </a:rPr>
              <a:t> </a:t>
            </a:r>
            <a:r>
              <a:rPr lang="en-US" sz="2000" dirty="0" err="1">
                <a:latin typeface="UTM Avo" panose="02040603050506020204" pitchFamily="18" charset="0"/>
              </a:rPr>
              <a:t>giấm</a:t>
            </a:r>
            <a:r>
              <a:rPr lang="en-US" sz="2000" dirty="0">
                <a:latin typeface="UTM Avo" panose="02040603050506020204" pitchFamily="18" charset="0"/>
              </a:rPr>
              <a:t> </a:t>
            </a:r>
            <a:r>
              <a:rPr lang="en-US" sz="2000" dirty="0" err="1">
                <a:latin typeface="UTM Avo" panose="02040603050506020204" pitchFamily="18" charset="0"/>
              </a:rPr>
              <a:t>ăn</a:t>
            </a:r>
            <a:endParaRPr lang="en-US" sz="2000" dirty="0">
              <a:latin typeface="UTM Avo" panose="02040603050506020204" pitchFamily="18" charset="0"/>
            </a:endParaRPr>
          </a:p>
        </p:txBody>
      </p:sp>
      <p:sp>
        <p:nvSpPr>
          <p:cNvPr id="6" name="TextBox 5">
            <a:extLst>
              <a:ext uri="{FF2B5EF4-FFF2-40B4-BE49-F238E27FC236}">
                <a16:creationId xmlns:a16="http://schemas.microsoft.com/office/drawing/2014/main" id="{6CE16859-C083-59D4-D134-01BFA9C0735B}"/>
              </a:ext>
            </a:extLst>
          </p:cNvPr>
          <p:cNvSpPr txBox="1"/>
          <p:nvPr/>
        </p:nvSpPr>
        <p:spPr>
          <a:xfrm>
            <a:off x="6439925" y="5676680"/>
            <a:ext cx="5151184" cy="950325"/>
          </a:xfrm>
          <a:prstGeom prst="rect">
            <a:avLst/>
          </a:prstGeom>
          <a:noFill/>
        </p:spPr>
        <p:txBody>
          <a:bodyPr wrap="square" rtlCol="0">
            <a:spAutoFit/>
          </a:bodyPr>
          <a:lstStyle/>
          <a:p>
            <a:pPr algn="just">
              <a:lnSpc>
                <a:spcPct val="150000"/>
              </a:lnSpc>
            </a:pPr>
            <a:r>
              <a:rPr lang="en-US" sz="2000" dirty="0" err="1">
                <a:latin typeface="UTM Avo" panose="02040603050506020204" pitchFamily="18" charset="0"/>
              </a:rPr>
              <a:t>Nếu</a:t>
            </a:r>
            <a:r>
              <a:rPr lang="en-US" sz="2000" dirty="0">
                <a:latin typeface="UTM Avo" panose="02040603050506020204" pitchFamily="18" charset="0"/>
              </a:rPr>
              <a:t> dung </a:t>
            </a:r>
            <a:r>
              <a:rPr lang="en-US" sz="2000" dirty="0" err="1">
                <a:latin typeface="UTM Avo" panose="02040603050506020204" pitchFamily="18" charset="0"/>
              </a:rPr>
              <a:t>dịch</a:t>
            </a:r>
            <a:r>
              <a:rPr lang="en-US" sz="2000" dirty="0">
                <a:latin typeface="UTM Avo" panose="02040603050506020204" pitchFamily="18" charset="0"/>
              </a:rPr>
              <a:t> </a:t>
            </a:r>
            <a:r>
              <a:rPr lang="en-US" sz="2000" dirty="0" err="1">
                <a:latin typeface="UTM Avo" panose="02040603050506020204" pitchFamily="18" charset="0"/>
              </a:rPr>
              <a:t>chuyển</a:t>
            </a:r>
            <a:r>
              <a:rPr lang="en-US" sz="2000" dirty="0">
                <a:latin typeface="UTM Avo" panose="02040603050506020204" pitchFamily="18" charset="0"/>
              </a:rPr>
              <a:t> sang </a:t>
            </a:r>
            <a:r>
              <a:rPr lang="en-US" sz="2000" dirty="0" err="1">
                <a:latin typeface="UTM Avo" panose="02040603050506020204" pitchFamily="18" charset="0"/>
              </a:rPr>
              <a:t>màu</a:t>
            </a:r>
            <a:r>
              <a:rPr lang="en-US" sz="2000" dirty="0">
                <a:latin typeface="UTM Avo" panose="02040603050506020204" pitchFamily="18" charset="0"/>
              </a:rPr>
              <a:t> </a:t>
            </a:r>
            <a:r>
              <a:rPr lang="en-US" sz="2000" dirty="0" err="1">
                <a:latin typeface="UTM Avo" panose="02040603050506020204" pitchFamily="18" charset="0"/>
              </a:rPr>
              <a:t>hồng</a:t>
            </a:r>
            <a:r>
              <a:rPr lang="en-US" sz="2000" dirty="0">
                <a:latin typeface="UTM Avo" panose="02040603050506020204" pitchFamily="18" charset="0"/>
              </a:rPr>
              <a:t> </a:t>
            </a:r>
          </a:p>
          <a:p>
            <a:pPr algn="just">
              <a:lnSpc>
                <a:spcPct val="150000"/>
              </a:lnSpc>
            </a:pPr>
            <a:r>
              <a:rPr lang="en-US" sz="2000" dirty="0">
                <a:latin typeface="UTM Avo" panose="02040603050506020204" pitchFamily="18" charset="0"/>
              </a:rPr>
              <a:t>=&gt; dung </a:t>
            </a:r>
            <a:r>
              <a:rPr lang="en-US" sz="2000" dirty="0" err="1">
                <a:latin typeface="UTM Avo" panose="02040603050506020204" pitchFamily="18" charset="0"/>
              </a:rPr>
              <a:t>dịch</a:t>
            </a:r>
            <a:r>
              <a:rPr lang="en-US" sz="2000" dirty="0">
                <a:latin typeface="UTM Avo" panose="02040603050506020204" pitchFamily="18" charset="0"/>
              </a:rPr>
              <a:t> </a:t>
            </a:r>
            <a:r>
              <a:rPr lang="en-US" sz="2000" dirty="0" err="1">
                <a:latin typeface="UTM Avo" panose="02040603050506020204" pitchFamily="18" charset="0"/>
              </a:rPr>
              <a:t>nước</a:t>
            </a:r>
            <a:r>
              <a:rPr lang="en-US" sz="2000" dirty="0">
                <a:latin typeface="UTM Avo" panose="02040603050506020204" pitchFamily="18" charset="0"/>
              </a:rPr>
              <a:t> </a:t>
            </a:r>
            <a:r>
              <a:rPr lang="en-US" sz="2000" dirty="0" err="1">
                <a:latin typeface="UTM Avo" panose="02040603050506020204" pitchFamily="18" charset="0"/>
              </a:rPr>
              <a:t>vôi</a:t>
            </a:r>
            <a:r>
              <a:rPr lang="en-US" sz="2000" dirty="0">
                <a:latin typeface="UTM Avo" panose="02040603050506020204" pitchFamily="18" charset="0"/>
              </a:rPr>
              <a:t> </a:t>
            </a:r>
            <a:r>
              <a:rPr lang="en-US" sz="2000" dirty="0" err="1">
                <a:latin typeface="UTM Avo" panose="02040603050506020204" pitchFamily="18" charset="0"/>
              </a:rPr>
              <a:t>trong</a:t>
            </a:r>
            <a:endParaRPr lang="en-US" sz="2000" dirty="0">
              <a:latin typeface="UTM Avo" panose="02040603050506020204" pitchFamily="18" charset="0"/>
            </a:endParaRPr>
          </a:p>
        </p:txBody>
      </p:sp>
      <p:pic>
        <p:nvPicPr>
          <p:cNvPr id="9" name="Picture 8">
            <a:extLst>
              <a:ext uri="{FF2B5EF4-FFF2-40B4-BE49-F238E27FC236}">
                <a16:creationId xmlns:a16="http://schemas.microsoft.com/office/drawing/2014/main" id="{DB17375B-B903-5BFE-1702-38186A2DB210}"/>
              </a:ext>
            </a:extLst>
          </p:cNvPr>
          <p:cNvPicPr>
            <a:picLocks noChangeAspect="1"/>
          </p:cNvPicPr>
          <p:nvPr/>
        </p:nvPicPr>
        <p:blipFill>
          <a:blip r:embed="rId3"/>
          <a:stretch>
            <a:fillRect/>
          </a:stretch>
        </p:blipFill>
        <p:spPr>
          <a:xfrm>
            <a:off x="2784062" y="2920709"/>
            <a:ext cx="1176000" cy="2674901"/>
          </a:xfrm>
          <a:prstGeom prst="rect">
            <a:avLst/>
          </a:prstGeom>
        </p:spPr>
      </p:pic>
      <p:pic>
        <p:nvPicPr>
          <p:cNvPr id="11" name="Picture 10">
            <a:extLst>
              <a:ext uri="{FF2B5EF4-FFF2-40B4-BE49-F238E27FC236}">
                <a16:creationId xmlns:a16="http://schemas.microsoft.com/office/drawing/2014/main" id="{B6859AB9-BDA9-1EA7-476E-2CF422B91789}"/>
              </a:ext>
            </a:extLst>
          </p:cNvPr>
          <p:cNvPicPr>
            <a:picLocks noChangeAspect="1"/>
          </p:cNvPicPr>
          <p:nvPr/>
        </p:nvPicPr>
        <p:blipFill>
          <a:blip r:embed="rId4"/>
          <a:stretch>
            <a:fillRect/>
          </a:stretch>
        </p:blipFill>
        <p:spPr>
          <a:xfrm>
            <a:off x="8139832" y="2988825"/>
            <a:ext cx="1176000" cy="2674901"/>
          </a:xfrm>
          <a:prstGeom prst="rect">
            <a:avLst/>
          </a:prstGeom>
        </p:spPr>
      </p:pic>
    </p:spTree>
    <p:extLst>
      <p:ext uri="{BB962C8B-B14F-4D97-AF65-F5344CB8AC3E}">
        <p14:creationId xmlns:p14="http://schemas.microsoft.com/office/powerpoint/2010/main" val="1952789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B491940-45ED-E7DD-0B33-20EF6734517E}"/>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B5AA76C-99AC-1F83-11F9-8E52BA70E260}"/>
              </a:ext>
            </a:extLst>
          </p:cNvPr>
          <p:cNvSpPr/>
          <p:nvPr/>
        </p:nvSpPr>
        <p:spPr>
          <a:xfrm>
            <a:off x="1413356" y="1754934"/>
            <a:ext cx="9289087" cy="2189999"/>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200" b="1" dirty="0">
                <a:solidFill>
                  <a:schemeClr val="tx1"/>
                </a:solidFill>
                <a:latin typeface="UTM Avo" panose="02040603050506020204" pitchFamily="18" charset="0"/>
              </a:rPr>
              <a:t>3. </a:t>
            </a:r>
            <a:r>
              <a:rPr lang="vi-VN" sz="2200" dirty="0">
                <a:solidFill>
                  <a:schemeClr val="tx1"/>
                </a:solidFill>
                <a:latin typeface="UTM Avo" panose="02040603050506020204" pitchFamily="18" charset="0"/>
              </a:rPr>
              <a:t>Viết phương trình hoá học xảy ra khi cho các base KOH, Cu(OH)</a:t>
            </a:r>
            <a:r>
              <a:rPr lang="vi-VN" sz="2200" baseline="-25000" dirty="0">
                <a:solidFill>
                  <a:schemeClr val="tx1"/>
                </a:solidFill>
                <a:latin typeface="UTM Avo" panose="02040603050506020204" pitchFamily="18" charset="0"/>
              </a:rPr>
              <a:t>2</a:t>
            </a:r>
            <a:r>
              <a:rPr lang="vi-VN" sz="2200" dirty="0">
                <a:solidFill>
                  <a:schemeClr val="tx1"/>
                </a:solidFill>
                <a:latin typeface="UTM Avo" panose="02040603050506020204" pitchFamily="18" charset="0"/>
              </a:rPr>
              <a:t>, Mg(OH)</a:t>
            </a:r>
            <a:r>
              <a:rPr lang="vi-VN" sz="2200" baseline="-25000" dirty="0">
                <a:solidFill>
                  <a:schemeClr val="tx1"/>
                </a:solidFill>
                <a:latin typeface="UTM Avo" panose="02040603050506020204" pitchFamily="18" charset="0"/>
              </a:rPr>
              <a:t>2</a:t>
            </a:r>
            <a:r>
              <a:rPr lang="vi-VN" sz="2200" dirty="0">
                <a:solidFill>
                  <a:schemeClr val="tx1"/>
                </a:solidFill>
                <a:latin typeface="UTM Avo" panose="02040603050506020204" pitchFamily="18" charset="0"/>
              </a:rPr>
              <a:t> lần lượt tác dụng với:</a:t>
            </a:r>
          </a:p>
          <a:p>
            <a:pPr algn="just">
              <a:lnSpc>
                <a:spcPct val="150000"/>
              </a:lnSpc>
            </a:pPr>
            <a:r>
              <a:rPr lang="vi-VN" sz="2200" dirty="0">
                <a:solidFill>
                  <a:schemeClr val="tx1"/>
                </a:solidFill>
                <a:latin typeface="UTM Avo" panose="02040603050506020204" pitchFamily="18" charset="0"/>
              </a:rPr>
              <a:t>a) dung dịch acid HCl.</a:t>
            </a:r>
          </a:p>
          <a:p>
            <a:pPr algn="just">
              <a:lnSpc>
                <a:spcPct val="150000"/>
              </a:lnSpc>
            </a:pPr>
            <a:r>
              <a:rPr lang="vi-VN" sz="2200" dirty="0">
                <a:solidFill>
                  <a:schemeClr val="tx1"/>
                </a:solidFill>
                <a:latin typeface="UTM Avo" panose="02040603050506020204" pitchFamily="18" charset="0"/>
              </a:rPr>
              <a:t>b) dung dịch acid H</a:t>
            </a:r>
            <a:r>
              <a:rPr lang="vi-VN" sz="2200" baseline="-25000" dirty="0">
                <a:solidFill>
                  <a:schemeClr val="tx1"/>
                </a:solidFill>
                <a:latin typeface="UTM Avo" panose="02040603050506020204" pitchFamily="18" charset="0"/>
              </a:rPr>
              <a:t>2</a:t>
            </a:r>
            <a:r>
              <a:rPr lang="vi-VN" sz="2200" dirty="0">
                <a:solidFill>
                  <a:schemeClr val="tx1"/>
                </a:solidFill>
                <a:latin typeface="UTM Avo" panose="02040603050506020204" pitchFamily="18" charset="0"/>
              </a:rPr>
              <a:t>SO</a:t>
            </a:r>
            <a:r>
              <a:rPr lang="vi-VN" sz="2200" baseline="-25000" dirty="0">
                <a:solidFill>
                  <a:schemeClr val="tx1"/>
                </a:solidFill>
                <a:latin typeface="UTM Avo" panose="02040603050506020204" pitchFamily="18" charset="0"/>
              </a:rPr>
              <a:t>4</a:t>
            </a:r>
            <a:r>
              <a:rPr lang="vi-VN" sz="2200" dirty="0">
                <a:solidFill>
                  <a:schemeClr val="tx1"/>
                </a:solidFill>
                <a:latin typeface="UTM Avo" panose="02040603050506020204" pitchFamily="18" charset="0"/>
              </a:rPr>
              <a:t>.</a:t>
            </a:r>
            <a:endParaRPr lang="en-US" sz="2200" dirty="0">
              <a:solidFill>
                <a:schemeClr val="tx1"/>
              </a:solidFill>
              <a:latin typeface="UTM Avo" panose="02040603050506020204" pitchFamily="18" charset="0"/>
            </a:endParaRPr>
          </a:p>
        </p:txBody>
      </p:sp>
      <p:sp>
        <p:nvSpPr>
          <p:cNvPr id="3" name="TextBox 2">
            <a:extLst>
              <a:ext uri="{FF2B5EF4-FFF2-40B4-BE49-F238E27FC236}">
                <a16:creationId xmlns:a16="http://schemas.microsoft.com/office/drawing/2014/main" id="{2867A0B4-ED37-8262-FDF3-22A81E48C4DC}"/>
              </a:ext>
            </a:extLst>
          </p:cNvPr>
          <p:cNvSpPr txBox="1"/>
          <p:nvPr/>
        </p:nvSpPr>
        <p:spPr>
          <a:xfrm>
            <a:off x="814027" y="4685214"/>
            <a:ext cx="4733334" cy="1706814"/>
          </a:xfrm>
          <a:prstGeom prst="rect">
            <a:avLst/>
          </a:prstGeom>
          <a:solidFill>
            <a:schemeClr val="accent6">
              <a:lumMod val="40000"/>
              <a:lumOff val="60000"/>
            </a:schemeClr>
          </a:solidFill>
        </p:spPr>
        <p:txBody>
          <a:bodyPr wrap="square">
            <a:spAutoFit/>
          </a:bodyPr>
          <a:lstStyle/>
          <a:p>
            <a:pPr algn="just">
              <a:lnSpc>
                <a:spcPct val="150000"/>
              </a:lnSpc>
              <a:spcBef>
                <a:spcPts val="600"/>
              </a:spcBef>
            </a:pPr>
            <a:r>
              <a:rPr lang="en-US" sz="2200" dirty="0">
                <a:latin typeface="UTM Avo" panose="02040603050506020204" pitchFamily="18" charset="0"/>
              </a:rPr>
              <a:t>a) KOH + HCl → </a:t>
            </a:r>
            <a:r>
              <a:rPr lang="en-US" sz="2200" dirty="0" err="1">
                <a:latin typeface="UTM Avo" panose="02040603050506020204" pitchFamily="18" charset="0"/>
              </a:rPr>
              <a:t>KCl</a:t>
            </a:r>
            <a:r>
              <a:rPr lang="en-US" sz="2200" dirty="0">
                <a:latin typeface="UTM Avo" panose="02040603050506020204" pitchFamily="18" charset="0"/>
              </a:rPr>
              <a:t> + H</a:t>
            </a:r>
            <a:r>
              <a:rPr lang="en-US" sz="2200" baseline="-25000" dirty="0">
                <a:latin typeface="UTM Avo" panose="02040603050506020204" pitchFamily="18" charset="0"/>
              </a:rPr>
              <a:t>2</a:t>
            </a:r>
            <a:r>
              <a:rPr lang="en-US" sz="2200" dirty="0">
                <a:latin typeface="UTM Avo" panose="02040603050506020204" pitchFamily="18" charset="0"/>
              </a:rPr>
              <a:t>O</a:t>
            </a:r>
          </a:p>
          <a:p>
            <a:pPr algn="just">
              <a:lnSpc>
                <a:spcPct val="150000"/>
              </a:lnSpc>
              <a:spcBef>
                <a:spcPts val="600"/>
              </a:spcBef>
            </a:pPr>
            <a:r>
              <a:rPr lang="en-US" sz="2200" dirty="0">
                <a:latin typeface="UTM Avo" panose="02040603050506020204" pitchFamily="18" charset="0"/>
              </a:rPr>
              <a:t>Cu(OH)</a:t>
            </a:r>
            <a:r>
              <a:rPr lang="en-US" sz="2200" baseline="-25000" dirty="0">
                <a:latin typeface="UTM Avo" panose="02040603050506020204" pitchFamily="18" charset="0"/>
              </a:rPr>
              <a:t>2</a:t>
            </a:r>
            <a:r>
              <a:rPr lang="en-US" sz="2200" dirty="0">
                <a:latin typeface="UTM Avo" panose="02040603050506020204" pitchFamily="18" charset="0"/>
              </a:rPr>
              <a:t> + 2HCl → CuCl</a:t>
            </a:r>
            <a:r>
              <a:rPr lang="en-US" sz="2200" baseline="-25000" dirty="0">
                <a:latin typeface="UTM Avo" panose="02040603050506020204" pitchFamily="18" charset="0"/>
              </a:rPr>
              <a:t>2</a:t>
            </a:r>
            <a:r>
              <a:rPr lang="en-US" sz="2200" dirty="0">
                <a:latin typeface="UTM Avo" panose="02040603050506020204" pitchFamily="18" charset="0"/>
              </a:rPr>
              <a:t> + 2H</a:t>
            </a:r>
            <a:r>
              <a:rPr lang="en-US" sz="2200" baseline="-25000" dirty="0">
                <a:latin typeface="UTM Avo" panose="02040603050506020204" pitchFamily="18" charset="0"/>
              </a:rPr>
              <a:t>2</a:t>
            </a:r>
            <a:r>
              <a:rPr lang="en-US" sz="2200" dirty="0">
                <a:latin typeface="UTM Avo" panose="02040603050506020204" pitchFamily="18" charset="0"/>
              </a:rPr>
              <a:t>O</a:t>
            </a:r>
          </a:p>
          <a:p>
            <a:pPr algn="just">
              <a:lnSpc>
                <a:spcPct val="150000"/>
              </a:lnSpc>
              <a:spcBef>
                <a:spcPts val="600"/>
              </a:spcBef>
            </a:pPr>
            <a:r>
              <a:rPr lang="en-US" sz="2200" dirty="0">
                <a:latin typeface="UTM Avo" panose="02040603050506020204" pitchFamily="18" charset="0"/>
              </a:rPr>
              <a:t>Mg(OH)</a:t>
            </a:r>
            <a:r>
              <a:rPr lang="en-US" sz="2200" baseline="-25000" dirty="0">
                <a:latin typeface="UTM Avo" panose="02040603050506020204" pitchFamily="18" charset="0"/>
              </a:rPr>
              <a:t>2 </a:t>
            </a:r>
            <a:r>
              <a:rPr lang="en-US" sz="2200" dirty="0">
                <a:latin typeface="UTM Avo" panose="02040603050506020204" pitchFamily="18" charset="0"/>
              </a:rPr>
              <a:t>+ 2HCl → MgCl</a:t>
            </a:r>
            <a:r>
              <a:rPr lang="en-US" sz="2200" baseline="-25000" dirty="0">
                <a:latin typeface="UTM Avo" panose="02040603050506020204" pitchFamily="18" charset="0"/>
              </a:rPr>
              <a:t>2</a:t>
            </a:r>
            <a:r>
              <a:rPr lang="en-US" sz="2200" dirty="0">
                <a:latin typeface="UTM Avo" panose="02040603050506020204" pitchFamily="18" charset="0"/>
              </a:rPr>
              <a:t> + 2H</a:t>
            </a:r>
            <a:r>
              <a:rPr lang="en-US" sz="2200" baseline="-25000" dirty="0">
                <a:latin typeface="UTM Avo" panose="02040603050506020204" pitchFamily="18" charset="0"/>
              </a:rPr>
              <a:t>2</a:t>
            </a:r>
            <a:r>
              <a:rPr lang="en-US" sz="2200" dirty="0">
                <a:latin typeface="UTM Avo" panose="02040603050506020204" pitchFamily="18" charset="0"/>
              </a:rPr>
              <a:t>O.</a:t>
            </a:r>
          </a:p>
        </p:txBody>
      </p:sp>
      <p:sp>
        <p:nvSpPr>
          <p:cNvPr id="4" name="Arrow: Down 3">
            <a:extLst>
              <a:ext uri="{FF2B5EF4-FFF2-40B4-BE49-F238E27FC236}">
                <a16:creationId xmlns:a16="http://schemas.microsoft.com/office/drawing/2014/main" id="{9750E54B-183B-391A-A867-3969649CC3E3}"/>
              </a:ext>
            </a:extLst>
          </p:cNvPr>
          <p:cNvSpPr/>
          <p:nvPr/>
        </p:nvSpPr>
        <p:spPr>
          <a:xfrm>
            <a:off x="5901146" y="4158319"/>
            <a:ext cx="313508" cy="313509"/>
          </a:xfrm>
          <a:prstGeom prst="downArrow">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1D3BDF8-301F-9426-F782-8CB4F489BEA0}"/>
              </a:ext>
            </a:extLst>
          </p:cNvPr>
          <p:cNvSpPr txBox="1"/>
          <p:nvPr/>
        </p:nvSpPr>
        <p:spPr>
          <a:xfrm>
            <a:off x="6644639" y="4685214"/>
            <a:ext cx="5233852" cy="1706814"/>
          </a:xfrm>
          <a:prstGeom prst="rect">
            <a:avLst/>
          </a:prstGeom>
          <a:solidFill>
            <a:schemeClr val="accent6">
              <a:lumMod val="40000"/>
              <a:lumOff val="60000"/>
            </a:schemeClr>
          </a:solidFill>
        </p:spPr>
        <p:txBody>
          <a:bodyPr wrap="square">
            <a:spAutoFit/>
          </a:bodyPr>
          <a:lstStyle>
            <a:defPPr>
              <a:defRPr lang="en-US"/>
            </a:defPPr>
            <a:lvl1pPr algn="just">
              <a:lnSpc>
                <a:spcPct val="150000"/>
              </a:lnSpc>
              <a:spcBef>
                <a:spcPts val="600"/>
              </a:spcBef>
              <a:defRPr sz="2200">
                <a:latin typeface="UTM Avo" panose="02040603050506020204" pitchFamily="18" charset="0"/>
              </a:defRPr>
            </a:lvl1pPr>
          </a:lstStyle>
          <a:p>
            <a:r>
              <a:rPr lang="pt-BR" dirty="0"/>
              <a:t>b) 2KOH + H</a:t>
            </a:r>
            <a:r>
              <a:rPr lang="pt-BR" baseline="-25000" dirty="0"/>
              <a:t>2</a:t>
            </a:r>
            <a:r>
              <a:rPr lang="pt-BR" dirty="0"/>
              <a:t>SO</a:t>
            </a:r>
            <a:r>
              <a:rPr lang="pt-BR" baseline="-25000" dirty="0"/>
              <a:t>4</a:t>
            </a:r>
            <a:r>
              <a:rPr lang="pt-BR" dirty="0"/>
              <a:t> → K</a:t>
            </a:r>
            <a:r>
              <a:rPr lang="pt-BR" baseline="-25000" dirty="0"/>
              <a:t>2</a:t>
            </a:r>
            <a:r>
              <a:rPr lang="pt-BR" dirty="0"/>
              <a:t>SO</a:t>
            </a:r>
            <a:r>
              <a:rPr lang="pt-BR" baseline="-25000" dirty="0"/>
              <a:t>4</a:t>
            </a:r>
            <a:r>
              <a:rPr lang="pt-BR" dirty="0"/>
              <a:t> + 2H</a:t>
            </a:r>
            <a:r>
              <a:rPr lang="pt-BR" baseline="-25000" dirty="0"/>
              <a:t>2</a:t>
            </a:r>
            <a:r>
              <a:rPr lang="pt-BR" dirty="0"/>
              <a:t>O</a:t>
            </a:r>
          </a:p>
          <a:p>
            <a:r>
              <a:rPr lang="pt-BR" dirty="0"/>
              <a:t>Cu(OH)</a:t>
            </a:r>
            <a:r>
              <a:rPr lang="pt-BR" baseline="-25000" dirty="0"/>
              <a:t>2</a:t>
            </a:r>
            <a:r>
              <a:rPr lang="pt-BR" dirty="0"/>
              <a:t> + H</a:t>
            </a:r>
            <a:r>
              <a:rPr lang="pt-BR" baseline="-25000" dirty="0"/>
              <a:t>2</a:t>
            </a:r>
            <a:r>
              <a:rPr lang="pt-BR" dirty="0"/>
              <a:t>SO</a:t>
            </a:r>
            <a:r>
              <a:rPr lang="pt-BR" baseline="-25000" dirty="0"/>
              <a:t>4</a:t>
            </a:r>
            <a:r>
              <a:rPr lang="pt-BR" dirty="0"/>
              <a:t> → CuSO</a:t>
            </a:r>
            <a:r>
              <a:rPr lang="pt-BR" baseline="-25000" dirty="0"/>
              <a:t>4</a:t>
            </a:r>
            <a:r>
              <a:rPr lang="pt-BR" dirty="0"/>
              <a:t> + 2H</a:t>
            </a:r>
            <a:r>
              <a:rPr lang="pt-BR" baseline="-25000" dirty="0"/>
              <a:t>2</a:t>
            </a:r>
            <a:r>
              <a:rPr lang="pt-BR" dirty="0"/>
              <a:t>O</a:t>
            </a:r>
          </a:p>
          <a:p>
            <a:r>
              <a:rPr lang="pt-BR" dirty="0"/>
              <a:t>Mg(OH)</a:t>
            </a:r>
            <a:r>
              <a:rPr lang="pt-BR" baseline="-25000" dirty="0"/>
              <a:t>2</a:t>
            </a:r>
            <a:r>
              <a:rPr lang="pt-BR" dirty="0"/>
              <a:t> + H</a:t>
            </a:r>
            <a:r>
              <a:rPr lang="pt-BR" baseline="-25000" dirty="0"/>
              <a:t>2</a:t>
            </a:r>
            <a:r>
              <a:rPr lang="pt-BR" dirty="0"/>
              <a:t>SO</a:t>
            </a:r>
            <a:r>
              <a:rPr lang="pt-BR" baseline="-25000" dirty="0"/>
              <a:t>4</a:t>
            </a:r>
            <a:r>
              <a:rPr lang="pt-BR" dirty="0"/>
              <a:t> → MgSO</a:t>
            </a:r>
            <a:r>
              <a:rPr lang="pt-BR" baseline="-25000" dirty="0"/>
              <a:t>4</a:t>
            </a:r>
            <a:r>
              <a:rPr lang="pt-BR" dirty="0"/>
              <a:t> + 2H</a:t>
            </a:r>
            <a:r>
              <a:rPr lang="pt-BR" baseline="-25000" dirty="0"/>
              <a:t>2</a:t>
            </a:r>
            <a:r>
              <a:rPr lang="pt-BR" dirty="0"/>
              <a:t>O.</a:t>
            </a:r>
          </a:p>
        </p:txBody>
      </p:sp>
    </p:spTree>
    <p:extLst>
      <p:ext uri="{BB962C8B-B14F-4D97-AF65-F5344CB8AC3E}">
        <p14:creationId xmlns:p14="http://schemas.microsoft.com/office/powerpoint/2010/main" val="3257118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up)">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up)">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FE4BAB1-DA28-0B07-8E5B-573D182227E0}"/>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D8A82B0-7DD2-C767-88B4-F791D99B5A8F}"/>
              </a:ext>
            </a:extLst>
          </p:cNvPr>
          <p:cNvSpPr/>
          <p:nvPr/>
        </p:nvSpPr>
        <p:spPr>
          <a:xfrm>
            <a:off x="1413356" y="2120694"/>
            <a:ext cx="9289087" cy="3121866"/>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200000"/>
              </a:lnSpc>
            </a:pPr>
            <a:r>
              <a:rPr lang="vi-VN" sz="2200" b="1" dirty="0">
                <a:solidFill>
                  <a:schemeClr val="tx1"/>
                </a:solidFill>
                <a:latin typeface="UTM Avo" panose="02040603050506020204" pitchFamily="18" charset="0"/>
              </a:rPr>
              <a:t>4. </a:t>
            </a:r>
            <a:r>
              <a:rPr lang="vi-VN" sz="2200" dirty="0">
                <a:solidFill>
                  <a:schemeClr val="tx1"/>
                </a:solidFill>
                <a:latin typeface="UTM Avo" panose="02040603050506020204" pitchFamily="18" charset="0"/>
              </a:rPr>
              <a:t>Hoàn thành các phương trình hoá học theo sơ đồ sau:</a:t>
            </a:r>
          </a:p>
          <a:p>
            <a:pPr algn="just">
              <a:lnSpc>
                <a:spcPct val="200000"/>
              </a:lnSpc>
            </a:pPr>
            <a:r>
              <a:rPr lang="vi-VN" sz="2200" dirty="0">
                <a:solidFill>
                  <a:schemeClr val="tx1"/>
                </a:solidFill>
                <a:latin typeface="UTM Avo" panose="02040603050506020204" pitchFamily="18" charset="0"/>
              </a:rPr>
              <a:t>a) KOH </a:t>
            </a:r>
            <a:r>
              <a:rPr lang="en-US" sz="2200" dirty="0">
                <a:solidFill>
                  <a:schemeClr val="tx1"/>
                </a:solidFill>
                <a:latin typeface="UTM Avo" panose="02040603050506020204" pitchFamily="18" charset="0"/>
              </a:rPr>
              <a:t>	</a:t>
            </a:r>
            <a:r>
              <a:rPr lang="vi-VN" sz="2200" dirty="0">
                <a:solidFill>
                  <a:schemeClr val="tx1"/>
                </a:solidFill>
                <a:latin typeface="UTM Avo" panose="02040603050506020204" pitchFamily="18" charset="0"/>
              </a:rPr>
              <a:t>+ </a:t>
            </a:r>
            <a:r>
              <a:rPr lang="en-US" sz="2200" dirty="0">
                <a:solidFill>
                  <a:schemeClr val="tx1"/>
                </a:solidFill>
                <a:latin typeface="UTM Avo" panose="02040603050506020204" pitchFamily="18" charset="0"/>
              </a:rPr>
              <a:t>	</a:t>
            </a:r>
            <a:r>
              <a:rPr lang="vi-VN" sz="2200" dirty="0">
                <a:solidFill>
                  <a:schemeClr val="tx1"/>
                </a:solidFill>
                <a:latin typeface="UTM Avo" panose="02040603050506020204" pitchFamily="18" charset="0"/>
              </a:rPr>
              <a:t>? </a:t>
            </a:r>
            <a:r>
              <a:rPr lang="en-US" sz="2200" dirty="0">
                <a:solidFill>
                  <a:schemeClr val="tx1"/>
                </a:solidFill>
                <a:latin typeface="UTM Avo" panose="02040603050506020204" pitchFamily="18" charset="0"/>
              </a:rPr>
              <a:t>	→	 </a:t>
            </a:r>
            <a:r>
              <a:rPr lang="vi-VN" sz="2200" dirty="0">
                <a:solidFill>
                  <a:schemeClr val="tx1"/>
                </a:solidFill>
                <a:latin typeface="UTM Avo" panose="02040603050506020204" pitchFamily="18" charset="0"/>
              </a:rPr>
              <a:t>K</a:t>
            </a:r>
            <a:r>
              <a:rPr lang="vi-VN" sz="2200" baseline="-25000" dirty="0">
                <a:solidFill>
                  <a:schemeClr val="tx1"/>
                </a:solidFill>
                <a:latin typeface="UTM Avo" panose="02040603050506020204" pitchFamily="18" charset="0"/>
              </a:rPr>
              <a:t>2</a:t>
            </a:r>
            <a:r>
              <a:rPr lang="vi-VN" sz="2200" dirty="0">
                <a:solidFill>
                  <a:schemeClr val="tx1"/>
                </a:solidFill>
                <a:latin typeface="UTM Avo" panose="02040603050506020204" pitchFamily="18" charset="0"/>
              </a:rPr>
              <a:t>SO</a:t>
            </a:r>
            <a:r>
              <a:rPr lang="vi-VN" sz="2200" baseline="-25000" dirty="0">
                <a:solidFill>
                  <a:schemeClr val="tx1"/>
                </a:solidFill>
                <a:latin typeface="UTM Avo" panose="02040603050506020204" pitchFamily="18" charset="0"/>
              </a:rPr>
              <a:t>4</a:t>
            </a:r>
            <a:r>
              <a:rPr lang="vi-VN" sz="2200" dirty="0">
                <a:solidFill>
                  <a:schemeClr val="tx1"/>
                </a:solidFill>
                <a:latin typeface="UTM Avo" panose="02040603050506020204" pitchFamily="18" charset="0"/>
              </a:rPr>
              <a:t> </a:t>
            </a:r>
            <a:r>
              <a:rPr lang="en-US" sz="2200" dirty="0">
                <a:solidFill>
                  <a:schemeClr val="tx1"/>
                </a:solidFill>
                <a:latin typeface="UTM Avo" panose="02040603050506020204" pitchFamily="18" charset="0"/>
              </a:rPr>
              <a:t>		</a:t>
            </a:r>
            <a:r>
              <a:rPr lang="vi-VN" sz="2200" dirty="0">
                <a:solidFill>
                  <a:schemeClr val="tx1"/>
                </a:solidFill>
                <a:latin typeface="UTM Avo" panose="02040603050506020204" pitchFamily="18" charset="0"/>
              </a:rPr>
              <a:t>+ </a:t>
            </a:r>
            <a:r>
              <a:rPr lang="en-US" sz="2200" dirty="0">
                <a:solidFill>
                  <a:schemeClr val="tx1"/>
                </a:solidFill>
                <a:latin typeface="UTM Avo" panose="02040603050506020204" pitchFamily="18" charset="0"/>
              </a:rPr>
              <a:t>	</a:t>
            </a:r>
            <a:r>
              <a:rPr lang="vi-VN" sz="2200" dirty="0">
                <a:solidFill>
                  <a:schemeClr val="tx1"/>
                </a:solidFill>
                <a:latin typeface="UTM Avo" panose="02040603050506020204" pitchFamily="18" charset="0"/>
              </a:rPr>
              <a:t>H</a:t>
            </a:r>
            <a:r>
              <a:rPr lang="vi-VN" sz="2200" baseline="-25000" dirty="0">
                <a:solidFill>
                  <a:schemeClr val="tx1"/>
                </a:solidFill>
                <a:latin typeface="UTM Avo" panose="02040603050506020204" pitchFamily="18" charset="0"/>
              </a:rPr>
              <a:t>2</a:t>
            </a:r>
            <a:r>
              <a:rPr lang="vi-VN" sz="2200" dirty="0">
                <a:solidFill>
                  <a:schemeClr val="tx1"/>
                </a:solidFill>
                <a:latin typeface="UTM Avo" panose="02040603050506020204" pitchFamily="18" charset="0"/>
              </a:rPr>
              <a:t>O</a:t>
            </a:r>
          </a:p>
          <a:p>
            <a:pPr algn="just">
              <a:lnSpc>
                <a:spcPct val="200000"/>
              </a:lnSpc>
            </a:pPr>
            <a:r>
              <a:rPr lang="vi-VN" sz="2200" dirty="0">
                <a:solidFill>
                  <a:schemeClr val="tx1"/>
                </a:solidFill>
                <a:latin typeface="UTM Avo" panose="02040603050506020204" pitchFamily="18" charset="0"/>
              </a:rPr>
              <a:t>b) Mg(OH)</a:t>
            </a:r>
            <a:r>
              <a:rPr lang="vi-VN" sz="2200" baseline="-25000" dirty="0">
                <a:solidFill>
                  <a:schemeClr val="tx1"/>
                </a:solidFill>
                <a:latin typeface="UTM Avo" panose="02040603050506020204" pitchFamily="18" charset="0"/>
              </a:rPr>
              <a:t>2</a:t>
            </a:r>
            <a:r>
              <a:rPr lang="vi-VN" sz="2200" dirty="0">
                <a:solidFill>
                  <a:schemeClr val="tx1"/>
                </a:solidFill>
                <a:latin typeface="UTM Avo" panose="02040603050506020204" pitchFamily="18" charset="0"/>
              </a:rPr>
              <a:t> </a:t>
            </a:r>
            <a:r>
              <a:rPr lang="en-US" sz="2200" dirty="0">
                <a:solidFill>
                  <a:schemeClr val="tx1"/>
                </a:solidFill>
                <a:latin typeface="UTM Avo" panose="02040603050506020204" pitchFamily="18" charset="0"/>
              </a:rPr>
              <a:t>	</a:t>
            </a:r>
            <a:r>
              <a:rPr lang="vi-VN" sz="2200" dirty="0">
                <a:solidFill>
                  <a:schemeClr val="tx1"/>
                </a:solidFill>
                <a:latin typeface="UTM Avo" panose="02040603050506020204" pitchFamily="18" charset="0"/>
              </a:rPr>
              <a:t>+ </a:t>
            </a:r>
            <a:r>
              <a:rPr lang="en-US" sz="2200" dirty="0">
                <a:solidFill>
                  <a:schemeClr val="tx1"/>
                </a:solidFill>
                <a:latin typeface="UTM Avo" panose="02040603050506020204" pitchFamily="18" charset="0"/>
              </a:rPr>
              <a:t>	</a:t>
            </a:r>
            <a:r>
              <a:rPr lang="vi-VN" sz="2200" dirty="0">
                <a:solidFill>
                  <a:schemeClr val="tx1"/>
                </a:solidFill>
                <a:latin typeface="UTM Avo" panose="02040603050506020204" pitchFamily="18" charset="0"/>
              </a:rPr>
              <a:t>? </a:t>
            </a:r>
            <a:r>
              <a:rPr lang="en-US" sz="2200" dirty="0">
                <a:solidFill>
                  <a:schemeClr val="tx1"/>
                </a:solidFill>
                <a:latin typeface="UTM Avo" panose="02040603050506020204" pitchFamily="18" charset="0"/>
              </a:rPr>
              <a:t>	→ 	</a:t>
            </a:r>
            <a:r>
              <a:rPr lang="vi-VN" sz="2200" dirty="0">
                <a:solidFill>
                  <a:schemeClr val="tx1"/>
                </a:solidFill>
                <a:latin typeface="UTM Avo" panose="02040603050506020204" pitchFamily="18" charset="0"/>
              </a:rPr>
              <a:t>MgSO</a:t>
            </a:r>
            <a:r>
              <a:rPr lang="vi-VN" sz="2200" baseline="-25000" dirty="0">
                <a:solidFill>
                  <a:schemeClr val="tx1"/>
                </a:solidFill>
                <a:latin typeface="UTM Avo" panose="02040603050506020204" pitchFamily="18" charset="0"/>
              </a:rPr>
              <a:t>4</a:t>
            </a:r>
            <a:r>
              <a:rPr lang="vi-VN" sz="2200" dirty="0">
                <a:solidFill>
                  <a:schemeClr val="tx1"/>
                </a:solidFill>
                <a:latin typeface="UTM Avo" panose="02040603050506020204" pitchFamily="18" charset="0"/>
              </a:rPr>
              <a:t> </a:t>
            </a:r>
            <a:r>
              <a:rPr lang="en-US" sz="2200" dirty="0">
                <a:solidFill>
                  <a:schemeClr val="tx1"/>
                </a:solidFill>
                <a:latin typeface="UTM Avo" panose="02040603050506020204" pitchFamily="18" charset="0"/>
              </a:rPr>
              <a:t>	</a:t>
            </a:r>
            <a:r>
              <a:rPr lang="vi-VN" sz="2200" dirty="0">
                <a:solidFill>
                  <a:schemeClr val="tx1"/>
                </a:solidFill>
                <a:latin typeface="UTM Avo" panose="02040603050506020204" pitchFamily="18" charset="0"/>
              </a:rPr>
              <a:t>+ </a:t>
            </a:r>
            <a:r>
              <a:rPr lang="en-US" sz="2200" dirty="0">
                <a:solidFill>
                  <a:schemeClr val="tx1"/>
                </a:solidFill>
                <a:latin typeface="UTM Avo" panose="02040603050506020204" pitchFamily="18" charset="0"/>
              </a:rPr>
              <a:t>	</a:t>
            </a:r>
            <a:r>
              <a:rPr lang="vi-VN" sz="2200" dirty="0">
                <a:solidFill>
                  <a:schemeClr val="tx1"/>
                </a:solidFill>
                <a:latin typeface="UTM Avo" panose="02040603050506020204" pitchFamily="18" charset="0"/>
              </a:rPr>
              <a:t>H</a:t>
            </a:r>
            <a:r>
              <a:rPr lang="vi-VN" sz="2200" baseline="-25000" dirty="0">
                <a:solidFill>
                  <a:schemeClr val="tx1"/>
                </a:solidFill>
                <a:latin typeface="UTM Avo" panose="02040603050506020204" pitchFamily="18" charset="0"/>
              </a:rPr>
              <a:t>2</a:t>
            </a:r>
            <a:r>
              <a:rPr lang="vi-VN" sz="2200" dirty="0">
                <a:solidFill>
                  <a:schemeClr val="tx1"/>
                </a:solidFill>
                <a:latin typeface="UTM Avo" panose="02040603050506020204" pitchFamily="18" charset="0"/>
              </a:rPr>
              <a:t>O</a:t>
            </a:r>
          </a:p>
          <a:p>
            <a:pPr algn="just">
              <a:lnSpc>
                <a:spcPct val="200000"/>
              </a:lnSpc>
            </a:pPr>
            <a:r>
              <a:rPr lang="vi-VN" sz="2200" dirty="0">
                <a:solidFill>
                  <a:schemeClr val="tx1"/>
                </a:solidFill>
                <a:latin typeface="UTM Avo" panose="02040603050506020204" pitchFamily="18" charset="0"/>
              </a:rPr>
              <a:t>c) Al(OH)</a:t>
            </a:r>
            <a:r>
              <a:rPr lang="vi-VN" sz="2200" baseline="-25000" dirty="0">
                <a:solidFill>
                  <a:schemeClr val="tx1"/>
                </a:solidFill>
                <a:latin typeface="UTM Avo" panose="02040603050506020204" pitchFamily="18" charset="0"/>
              </a:rPr>
              <a:t>3</a:t>
            </a:r>
            <a:r>
              <a:rPr lang="vi-VN" sz="2200" dirty="0">
                <a:solidFill>
                  <a:schemeClr val="tx1"/>
                </a:solidFill>
                <a:latin typeface="UTM Avo" panose="02040603050506020204" pitchFamily="18" charset="0"/>
              </a:rPr>
              <a:t> </a:t>
            </a:r>
            <a:r>
              <a:rPr lang="en-US" sz="2200" dirty="0">
                <a:solidFill>
                  <a:schemeClr val="tx1"/>
                </a:solidFill>
                <a:latin typeface="UTM Avo" panose="02040603050506020204" pitchFamily="18" charset="0"/>
              </a:rPr>
              <a:t>	</a:t>
            </a:r>
            <a:r>
              <a:rPr lang="vi-VN" sz="2200" dirty="0">
                <a:solidFill>
                  <a:schemeClr val="tx1"/>
                </a:solidFill>
                <a:latin typeface="UTM Avo" panose="02040603050506020204" pitchFamily="18" charset="0"/>
              </a:rPr>
              <a:t>+ </a:t>
            </a:r>
            <a:r>
              <a:rPr lang="en-US" sz="2200" dirty="0">
                <a:solidFill>
                  <a:schemeClr val="tx1"/>
                </a:solidFill>
                <a:latin typeface="UTM Avo" panose="02040603050506020204" pitchFamily="18" charset="0"/>
              </a:rPr>
              <a:t>     </a:t>
            </a:r>
            <a:r>
              <a:rPr lang="vi-VN" sz="2200" dirty="0">
                <a:solidFill>
                  <a:schemeClr val="tx1"/>
                </a:solidFill>
                <a:latin typeface="UTM Avo" panose="02040603050506020204" pitchFamily="18" charset="0"/>
              </a:rPr>
              <a:t>H</a:t>
            </a:r>
            <a:r>
              <a:rPr lang="vi-VN" sz="2200" baseline="-25000" dirty="0">
                <a:solidFill>
                  <a:schemeClr val="tx1"/>
                </a:solidFill>
                <a:latin typeface="UTM Avo" panose="02040603050506020204" pitchFamily="18" charset="0"/>
              </a:rPr>
              <a:t>2</a:t>
            </a:r>
            <a:r>
              <a:rPr lang="vi-VN" sz="2200" dirty="0">
                <a:solidFill>
                  <a:schemeClr val="tx1"/>
                </a:solidFill>
                <a:latin typeface="UTM Avo" panose="02040603050506020204" pitchFamily="18" charset="0"/>
              </a:rPr>
              <a:t>SO</a:t>
            </a:r>
            <a:r>
              <a:rPr lang="vi-VN" sz="2200" baseline="-25000" dirty="0">
                <a:solidFill>
                  <a:schemeClr val="tx1"/>
                </a:solidFill>
                <a:latin typeface="UTM Avo" panose="02040603050506020204" pitchFamily="18" charset="0"/>
              </a:rPr>
              <a:t>4</a:t>
            </a:r>
            <a:r>
              <a:rPr lang="vi-VN" sz="2200" dirty="0">
                <a:solidFill>
                  <a:schemeClr val="tx1"/>
                </a:solidFill>
                <a:latin typeface="UTM Avo" panose="02040603050506020204" pitchFamily="18" charset="0"/>
              </a:rPr>
              <a:t> </a:t>
            </a:r>
            <a:r>
              <a:rPr lang="en-US" sz="2200" dirty="0">
                <a:solidFill>
                  <a:schemeClr val="tx1"/>
                </a:solidFill>
                <a:latin typeface="UTM Avo" panose="02040603050506020204" pitchFamily="18" charset="0"/>
              </a:rPr>
              <a:t>   →	     </a:t>
            </a:r>
            <a:r>
              <a:rPr lang="vi-VN" sz="2200" dirty="0">
                <a:solidFill>
                  <a:schemeClr val="tx1"/>
                </a:solidFill>
                <a:latin typeface="UTM Avo" panose="02040603050506020204" pitchFamily="18" charset="0"/>
              </a:rPr>
              <a:t>? </a:t>
            </a:r>
            <a:r>
              <a:rPr lang="en-US" sz="2200" dirty="0">
                <a:solidFill>
                  <a:schemeClr val="tx1"/>
                </a:solidFill>
                <a:latin typeface="UTM Avo" panose="02040603050506020204" pitchFamily="18" charset="0"/>
              </a:rPr>
              <a:t>		</a:t>
            </a:r>
            <a:r>
              <a:rPr lang="vi-VN" sz="2200" dirty="0">
                <a:solidFill>
                  <a:schemeClr val="tx1"/>
                </a:solidFill>
                <a:latin typeface="UTM Avo" panose="02040603050506020204" pitchFamily="18" charset="0"/>
              </a:rPr>
              <a:t>+ </a:t>
            </a:r>
            <a:r>
              <a:rPr lang="en-US" sz="2200" dirty="0">
                <a:solidFill>
                  <a:schemeClr val="tx1"/>
                </a:solidFill>
                <a:latin typeface="UTM Avo" panose="02040603050506020204" pitchFamily="18" charset="0"/>
              </a:rPr>
              <a:t>	 </a:t>
            </a:r>
            <a:r>
              <a:rPr lang="vi-VN" sz="2200" dirty="0">
                <a:solidFill>
                  <a:schemeClr val="tx1"/>
                </a:solidFill>
                <a:latin typeface="UTM Avo" panose="02040603050506020204" pitchFamily="18" charset="0"/>
              </a:rPr>
              <a:t>?</a:t>
            </a:r>
            <a:endParaRPr lang="en-US" sz="2200" dirty="0">
              <a:solidFill>
                <a:schemeClr val="tx1"/>
              </a:solidFill>
              <a:latin typeface="UTM Avo" panose="02040603050506020204" pitchFamily="18" charset="0"/>
            </a:endParaRPr>
          </a:p>
        </p:txBody>
      </p:sp>
      <p:sp>
        <p:nvSpPr>
          <p:cNvPr id="7" name="TextBox 6">
            <a:extLst>
              <a:ext uri="{FF2B5EF4-FFF2-40B4-BE49-F238E27FC236}">
                <a16:creationId xmlns:a16="http://schemas.microsoft.com/office/drawing/2014/main" id="{0271A014-B32F-8EB9-FCD5-1706A3510F0B}"/>
              </a:ext>
            </a:extLst>
          </p:cNvPr>
          <p:cNvSpPr txBox="1"/>
          <p:nvPr/>
        </p:nvSpPr>
        <p:spPr>
          <a:xfrm>
            <a:off x="3959136" y="3213556"/>
            <a:ext cx="1048294" cy="430887"/>
          </a:xfrm>
          <a:prstGeom prst="rect">
            <a:avLst/>
          </a:prstGeom>
          <a:solidFill>
            <a:srgbClr val="FFFAF7"/>
          </a:solidFill>
        </p:spPr>
        <p:txBody>
          <a:bodyPr wrap="square">
            <a:spAutoFit/>
          </a:bodyPr>
          <a:lstStyle/>
          <a:p>
            <a:r>
              <a:rPr lang="vi-VN" sz="2200" dirty="0">
                <a:solidFill>
                  <a:schemeClr val="tx1"/>
                </a:solidFill>
                <a:latin typeface="UTM Avo" panose="02040603050506020204" pitchFamily="18" charset="0"/>
              </a:rPr>
              <a:t>H</a:t>
            </a:r>
            <a:r>
              <a:rPr lang="vi-VN" sz="2200" baseline="-25000" dirty="0">
                <a:solidFill>
                  <a:schemeClr val="tx1"/>
                </a:solidFill>
                <a:latin typeface="UTM Avo" panose="02040603050506020204" pitchFamily="18" charset="0"/>
              </a:rPr>
              <a:t>2</a:t>
            </a:r>
            <a:r>
              <a:rPr lang="vi-VN" sz="2200" dirty="0">
                <a:solidFill>
                  <a:schemeClr val="tx1"/>
                </a:solidFill>
                <a:latin typeface="UTM Avo" panose="02040603050506020204" pitchFamily="18" charset="0"/>
              </a:rPr>
              <a:t>SO</a:t>
            </a:r>
            <a:r>
              <a:rPr lang="vi-VN" sz="2200" baseline="-25000" dirty="0">
                <a:solidFill>
                  <a:schemeClr val="tx1"/>
                </a:solidFill>
                <a:latin typeface="UTM Avo" panose="02040603050506020204" pitchFamily="18" charset="0"/>
              </a:rPr>
              <a:t>4</a:t>
            </a:r>
            <a:endParaRPr lang="en-US" sz="2200" dirty="0"/>
          </a:p>
        </p:txBody>
      </p:sp>
      <p:sp>
        <p:nvSpPr>
          <p:cNvPr id="8" name="TextBox 7">
            <a:extLst>
              <a:ext uri="{FF2B5EF4-FFF2-40B4-BE49-F238E27FC236}">
                <a16:creationId xmlns:a16="http://schemas.microsoft.com/office/drawing/2014/main" id="{ECA94A42-4703-7275-B9A2-65133DEFBFB4}"/>
              </a:ext>
            </a:extLst>
          </p:cNvPr>
          <p:cNvSpPr txBox="1"/>
          <p:nvPr/>
        </p:nvSpPr>
        <p:spPr>
          <a:xfrm>
            <a:off x="3889468" y="3923305"/>
            <a:ext cx="1187630" cy="430887"/>
          </a:xfrm>
          <a:prstGeom prst="rect">
            <a:avLst/>
          </a:prstGeom>
          <a:solidFill>
            <a:srgbClr val="FFFAF7"/>
          </a:solidFill>
        </p:spPr>
        <p:txBody>
          <a:bodyPr wrap="square">
            <a:spAutoFit/>
          </a:bodyPr>
          <a:lstStyle/>
          <a:p>
            <a:r>
              <a:rPr lang="en-US" sz="2200" dirty="0">
                <a:solidFill>
                  <a:schemeClr val="tx1"/>
                </a:solidFill>
                <a:latin typeface="UTM Avo" panose="02040603050506020204" pitchFamily="18" charset="0"/>
              </a:rPr>
              <a:t>Mg</a:t>
            </a:r>
            <a:r>
              <a:rPr lang="vi-VN" sz="2200" dirty="0">
                <a:solidFill>
                  <a:schemeClr val="tx1"/>
                </a:solidFill>
                <a:latin typeface="UTM Avo" panose="02040603050506020204" pitchFamily="18" charset="0"/>
              </a:rPr>
              <a:t>SO</a:t>
            </a:r>
            <a:r>
              <a:rPr lang="vi-VN" sz="2200" baseline="-25000" dirty="0">
                <a:solidFill>
                  <a:schemeClr val="tx1"/>
                </a:solidFill>
                <a:latin typeface="UTM Avo" panose="02040603050506020204" pitchFamily="18" charset="0"/>
              </a:rPr>
              <a:t>4</a:t>
            </a:r>
            <a:endParaRPr lang="en-US" sz="2200" dirty="0"/>
          </a:p>
        </p:txBody>
      </p:sp>
      <p:sp>
        <p:nvSpPr>
          <p:cNvPr id="9" name="TextBox 8">
            <a:extLst>
              <a:ext uri="{FF2B5EF4-FFF2-40B4-BE49-F238E27FC236}">
                <a16:creationId xmlns:a16="http://schemas.microsoft.com/office/drawing/2014/main" id="{7C7D86AE-48EA-6A8D-BD20-0B44E2EB4BB1}"/>
              </a:ext>
            </a:extLst>
          </p:cNvPr>
          <p:cNvSpPr txBox="1"/>
          <p:nvPr/>
        </p:nvSpPr>
        <p:spPr>
          <a:xfrm>
            <a:off x="6201593" y="4593864"/>
            <a:ext cx="1670956" cy="430887"/>
          </a:xfrm>
          <a:prstGeom prst="rect">
            <a:avLst/>
          </a:prstGeom>
          <a:solidFill>
            <a:srgbClr val="FFFAF7"/>
          </a:solidFill>
        </p:spPr>
        <p:txBody>
          <a:bodyPr wrap="square">
            <a:spAutoFit/>
          </a:bodyPr>
          <a:lstStyle/>
          <a:p>
            <a:r>
              <a:rPr lang="en-US" sz="2200" dirty="0">
                <a:solidFill>
                  <a:schemeClr val="tx1"/>
                </a:solidFill>
                <a:latin typeface="UTM Avo" panose="02040603050506020204" pitchFamily="18" charset="0"/>
              </a:rPr>
              <a:t>Al</a:t>
            </a:r>
            <a:r>
              <a:rPr lang="vi-VN" sz="2200" baseline="-25000" dirty="0">
                <a:solidFill>
                  <a:schemeClr val="tx1"/>
                </a:solidFill>
                <a:latin typeface="UTM Avo" panose="02040603050506020204" pitchFamily="18" charset="0"/>
              </a:rPr>
              <a:t>2</a:t>
            </a:r>
            <a:r>
              <a:rPr lang="en-US" sz="2200" dirty="0">
                <a:solidFill>
                  <a:schemeClr val="tx1"/>
                </a:solidFill>
                <a:latin typeface="UTM Avo" panose="02040603050506020204" pitchFamily="18" charset="0"/>
              </a:rPr>
              <a:t>(S</a:t>
            </a:r>
            <a:r>
              <a:rPr lang="vi-VN" sz="2200" dirty="0">
                <a:solidFill>
                  <a:schemeClr val="tx1"/>
                </a:solidFill>
                <a:latin typeface="UTM Avo" panose="02040603050506020204" pitchFamily="18" charset="0"/>
              </a:rPr>
              <a:t>O</a:t>
            </a:r>
            <a:r>
              <a:rPr lang="vi-VN" sz="2200" baseline="-25000" dirty="0">
                <a:solidFill>
                  <a:schemeClr val="tx1"/>
                </a:solidFill>
                <a:latin typeface="UTM Avo" panose="02040603050506020204" pitchFamily="18" charset="0"/>
              </a:rPr>
              <a:t>4</a:t>
            </a:r>
            <a:r>
              <a:rPr lang="en-US" sz="2200" dirty="0">
                <a:solidFill>
                  <a:schemeClr val="tx1"/>
                </a:solidFill>
                <a:latin typeface="UTM Avo" panose="02040603050506020204" pitchFamily="18" charset="0"/>
              </a:rPr>
              <a:t>)</a:t>
            </a:r>
            <a:r>
              <a:rPr lang="en-US" sz="2200" baseline="-25000" dirty="0">
                <a:solidFill>
                  <a:schemeClr val="tx1"/>
                </a:solidFill>
                <a:latin typeface="UTM Avo" panose="02040603050506020204" pitchFamily="18" charset="0"/>
              </a:rPr>
              <a:t>3</a:t>
            </a:r>
            <a:endParaRPr lang="en-US" sz="2200" baseline="-25000" dirty="0"/>
          </a:p>
        </p:txBody>
      </p:sp>
      <p:sp>
        <p:nvSpPr>
          <p:cNvPr id="10" name="TextBox 9">
            <a:extLst>
              <a:ext uri="{FF2B5EF4-FFF2-40B4-BE49-F238E27FC236}">
                <a16:creationId xmlns:a16="http://schemas.microsoft.com/office/drawing/2014/main" id="{818A9E5C-9C61-1F94-6CE8-E3B96A19CC55}"/>
              </a:ext>
            </a:extLst>
          </p:cNvPr>
          <p:cNvSpPr txBox="1"/>
          <p:nvPr/>
        </p:nvSpPr>
        <p:spPr>
          <a:xfrm>
            <a:off x="8693681" y="4593863"/>
            <a:ext cx="1187630" cy="430887"/>
          </a:xfrm>
          <a:prstGeom prst="rect">
            <a:avLst/>
          </a:prstGeom>
          <a:solidFill>
            <a:srgbClr val="FFFAF7"/>
          </a:solidFill>
        </p:spPr>
        <p:txBody>
          <a:bodyPr wrap="square">
            <a:spAutoFit/>
          </a:bodyPr>
          <a:lstStyle/>
          <a:p>
            <a:pPr algn="ctr"/>
            <a:r>
              <a:rPr lang="vi-VN" sz="2200" dirty="0">
                <a:solidFill>
                  <a:schemeClr val="tx1"/>
                </a:solidFill>
                <a:latin typeface="UTM Avo" panose="02040603050506020204" pitchFamily="18" charset="0"/>
              </a:rPr>
              <a:t>H</a:t>
            </a:r>
            <a:r>
              <a:rPr lang="vi-VN" sz="2200" baseline="-25000" dirty="0">
                <a:solidFill>
                  <a:schemeClr val="tx1"/>
                </a:solidFill>
                <a:latin typeface="UTM Avo" panose="02040603050506020204" pitchFamily="18" charset="0"/>
              </a:rPr>
              <a:t>2</a:t>
            </a:r>
            <a:r>
              <a:rPr lang="vi-VN" sz="2200" dirty="0">
                <a:solidFill>
                  <a:schemeClr val="tx1"/>
                </a:solidFill>
                <a:latin typeface="UTM Avo" panose="02040603050506020204" pitchFamily="18" charset="0"/>
              </a:rPr>
              <a:t>O</a:t>
            </a:r>
            <a:endParaRPr lang="en-US" sz="2200" dirty="0"/>
          </a:p>
        </p:txBody>
      </p:sp>
    </p:spTree>
    <p:extLst>
      <p:ext uri="{BB962C8B-B14F-4D97-AF65-F5344CB8AC3E}">
        <p14:creationId xmlns:p14="http://schemas.microsoft.com/office/powerpoint/2010/main" val="266162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9F7946D6-A81C-4513-BDB3-D72323C195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1200" y="3325138"/>
            <a:ext cx="3149600" cy="1701800"/>
          </a:xfrm>
          <a:prstGeom prst="rect">
            <a:avLst/>
          </a:prstGeom>
        </p:spPr>
      </p:pic>
    </p:spTree>
    <p:extLst>
      <p:ext uri="{BB962C8B-B14F-4D97-AF65-F5344CB8AC3E}">
        <p14:creationId xmlns:p14="http://schemas.microsoft.com/office/powerpoint/2010/main" val="9658899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02AB15A0-9B73-CEE4-7EE6-E72676847617}"/>
              </a:ext>
            </a:extLst>
          </p:cNvPr>
          <p:cNvPicPr>
            <a:picLocks noChangeAspect="1"/>
          </p:cNvPicPr>
          <p:nvPr/>
        </p:nvPicPr>
        <p:blipFill>
          <a:blip r:embed="rId3"/>
          <a:srcRect/>
          <a:stretch>
            <a:fillRect/>
          </a:stretch>
        </p:blipFill>
        <p:spPr>
          <a:xfrm rot="1523558">
            <a:off x="8960428" y="2523200"/>
            <a:ext cx="471273" cy="997404"/>
          </a:xfrm>
          <a:prstGeom prst="rect">
            <a:avLst/>
          </a:prstGeom>
        </p:spPr>
      </p:pic>
      <p:pic>
        <p:nvPicPr>
          <p:cNvPr id="3" name="Picture 8">
            <a:extLst>
              <a:ext uri="{FF2B5EF4-FFF2-40B4-BE49-F238E27FC236}">
                <a16:creationId xmlns:a16="http://schemas.microsoft.com/office/drawing/2014/main" id="{E10C9262-57DF-ADE3-0ECE-24104093EA43}"/>
              </a:ext>
            </a:extLst>
          </p:cNvPr>
          <p:cNvPicPr>
            <a:picLocks noChangeAspect="1"/>
          </p:cNvPicPr>
          <p:nvPr/>
        </p:nvPicPr>
        <p:blipFill>
          <a:blip r:embed="rId4"/>
          <a:srcRect/>
          <a:stretch>
            <a:fillRect/>
          </a:stretch>
        </p:blipFill>
        <p:spPr>
          <a:xfrm>
            <a:off x="2427688" y="2523200"/>
            <a:ext cx="696936" cy="997404"/>
          </a:xfrm>
          <a:prstGeom prst="rect">
            <a:avLst/>
          </a:prstGeom>
        </p:spPr>
      </p:pic>
      <p:pic>
        <p:nvPicPr>
          <p:cNvPr id="4" name="Picture 9">
            <a:extLst>
              <a:ext uri="{FF2B5EF4-FFF2-40B4-BE49-F238E27FC236}">
                <a16:creationId xmlns:a16="http://schemas.microsoft.com/office/drawing/2014/main" id="{A541FC90-FAD2-F65C-CE0B-D785DE2BF2F4}"/>
              </a:ext>
            </a:extLst>
          </p:cNvPr>
          <p:cNvPicPr>
            <a:picLocks noChangeAspect="1"/>
          </p:cNvPicPr>
          <p:nvPr/>
        </p:nvPicPr>
        <p:blipFill>
          <a:blip r:embed="rId5"/>
          <a:srcRect/>
          <a:stretch>
            <a:fillRect/>
          </a:stretch>
        </p:blipFill>
        <p:spPr>
          <a:xfrm>
            <a:off x="5599136" y="2523200"/>
            <a:ext cx="695690" cy="997404"/>
          </a:xfrm>
          <a:prstGeom prst="rect">
            <a:avLst/>
          </a:prstGeom>
        </p:spPr>
      </p:pic>
      <p:sp>
        <p:nvSpPr>
          <p:cNvPr id="5" name="TextBox 4">
            <a:extLst>
              <a:ext uri="{FF2B5EF4-FFF2-40B4-BE49-F238E27FC236}">
                <a16:creationId xmlns:a16="http://schemas.microsoft.com/office/drawing/2014/main" id="{759BC0B1-FACB-43AC-E1BC-9ACB05AE517B}"/>
              </a:ext>
            </a:extLst>
          </p:cNvPr>
          <p:cNvSpPr txBox="1"/>
          <p:nvPr/>
        </p:nvSpPr>
        <p:spPr>
          <a:xfrm>
            <a:off x="1347865" y="1647825"/>
            <a:ext cx="9496269" cy="553998"/>
          </a:xfrm>
          <a:prstGeom prst="rect">
            <a:avLst/>
          </a:prstGeom>
          <a:noFill/>
        </p:spPr>
        <p:txBody>
          <a:bodyPr wrap="square" rtlCol="0">
            <a:spAutoFit/>
          </a:bodyPr>
          <a:lstStyle/>
          <a:p>
            <a:pPr algn="ctr"/>
            <a:r>
              <a:rPr lang="en-US" sz="3000" b="1" dirty="0">
                <a:latin typeface="UTM Avo" panose="02040603050506020204" pitchFamily="18"/>
                <a:cs typeface="Arial" panose="020B0604020202020204" pitchFamily="34" charset="0"/>
              </a:rPr>
              <a:t>HƯỚNG DẪN VỀ NHÀ</a:t>
            </a:r>
            <a:endParaRPr lang="en-US" sz="3000" dirty="0">
              <a:latin typeface="UTM Avo" panose="02040603050506020204" pitchFamily="18"/>
              <a:cs typeface="Arial" panose="020B0604020202020204" pitchFamily="34" charset="0"/>
            </a:endParaRPr>
          </a:p>
        </p:txBody>
      </p:sp>
      <p:sp>
        <p:nvSpPr>
          <p:cNvPr id="6" name="Google Shape;1635;p64">
            <a:extLst>
              <a:ext uri="{FF2B5EF4-FFF2-40B4-BE49-F238E27FC236}">
                <a16:creationId xmlns:a16="http://schemas.microsoft.com/office/drawing/2014/main" id="{FE5B3DDC-F84C-2E7A-A2B9-4382AE35DEC2}"/>
              </a:ext>
            </a:extLst>
          </p:cNvPr>
          <p:cNvSpPr/>
          <p:nvPr/>
        </p:nvSpPr>
        <p:spPr>
          <a:xfrm>
            <a:off x="965631" y="3841981"/>
            <a:ext cx="3240535" cy="1830415"/>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glow rad="101600">
              <a:schemeClr val="accent4">
                <a:satMod val="175000"/>
                <a:alpha val="40000"/>
              </a:schemeClr>
            </a:glow>
            <a:outerShdw blurRad="200025" dist="19050" dir="5400000" algn="bl" rotWithShape="0">
              <a:srgbClr val="000000">
                <a:alpha val="10000"/>
              </a:srgbClr>
            </a:outerShdw>
          </a:effectLst>
        </p:spPr>
        <p:txBody>
          <a:bodyPr spcFirstLastPara="1" wrap="square" lIns="99044" tIns="99044" rIns="99044" bIns="99044" anchor="ctr" anchorCtr="0">
            <a:noAutofit/>
          </a:bodyPr>
          <a:lstStyle/>
          <a:p>
            <a:pPr lvl="0" algn="ctr">
              <a:lnSpc>
                <a:spcPct val="150000"/>
              </a:lnSpc>
            </a:pPr>
            <a:r>
              <a:rPr lang="fr-FR" sz="2400">
                <a:latin typeface="UTM Avo" panose="02040603050506020204" pitchFamily="18"/>
                <a:cs typeface="Arial" panose="020B0604020202020204" pitchFamily="34" charset="0"/>
              </a:rPr>
              <a:t>Ôn lại kiến thức </a:t>
            </a:r>
          </a:p>
          <a:p>
            <a:pPr lvl="0" algn="ctr">
              <a:lnSpc>
                <a:spcPct val="150000"/>
              </a:lnSpc>
            </a:pPr>
            <a:r>
              <a:rPr lang="fr-FR" sz="2400">
                <a:latin typeface="UTM Avo" panose="02040603050506020204" pitchFamily="18"/>
                <a:cs typeface="Arial" panose="020B0604020202020204" pitchFamily="34" charset="0"/>
              </a:rPr>
              <a:t>đã học</a:t>
            </a:r>
            <a:endParaRPr sz="2400">
              <a:latin typeface="UTM Avo" panose="02040603050506020204" pitchFamily="18"/>
              <a:cs typeface="Arial" panose="020B0604020202020204" pitchFamily="34" charset="0"/>
            </a:endParaRPr>
          </a:p>
        </p:txBody>
      </p:sp>
      <p:sp>
        <p:nvSpPr>
          <p:cNvPr id="7" name="Google Shape;1636;p64">
            <a:extLst>
              <a:ext uri="{FF2B5EF4-FFF2-40B4-BE49-F238E27FC236}">
                <a16:creationId xmlns:a16="http://schemas.microsoft.com/office/drawing/2014/main" id="{8B73FD42-603C-3409-684E-C67682DA91E5}"/>
              </a:ext>
            </a:extLst>
          </p:cNvPr>
          <p:cNvSpPr/>
          <p:nvPr/>
        </p:nvSpPr>
        <p:spPr>
          <a:xfrm>
            <a:off x="4264430" y="3841981"/>
            <a:ext cx="3038870" cy="1830415"/>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glow rad="101600">
              <a:schemeClr val="accent4">
                <a:satMod val="175000"/>
                <a:alpha val="40000"/>
              </a:schemeClr>
            </a:glow>
            <a:outerShdw blurRad="200025" dist="19050" dir="5400000" algn="bl" rotWithShape="0">
              <a:srgbClr val="000000">
                <a:alpha val="10000"/>
              </a:srgbClr>
            </a:outerShdw>
          </a:effectLst>
        </p:spPr>
        <p:txBody>
          <a:bodyPr spcFirstLastPara="1" wrap="square" lIns="99044" tIns="99044" rIns="99044" bIns="99044" anchor="ctr" anchorCtr="0">
            <a:noAutofit/>
          </a:bodyPr>
          <a:lstStyle/>
          <a:p>
            <a:pPr lvl="0" algn="ctr">
              <a:lnSpc>
                <a:spcPct val="150000"/>
              </a:lnSpc>
            </a:pPr>
            <a:r>
              <a:rPr lang="fr-FR" sz="2400" dirty="0" err="1">
                <a:latin typeface="UTM Avo" panose="02040603050506020204" pitchFamily="18"/>
                <a:cs typeface="Arial" panose="020B0604020202020204" pitchFamily="34" charset="0"/>
              </a:rPr>
              <a:t>Làm</a:t>
            </a:r>
            <a:r>
              <a:rPr lang="fr-FR" sz="2400" dirty="0">
                <a:latin typeface="UTM Avo" panose="02040603050506020204" pitchFamily="18"/>
                <a:cs typeface="Arial" panose="020B0604020202020204" pitchFamily="34" charset="0"/>
              </a:rPr>
              <a:t> </a:t>
            </a:r>
            <a:r>
              <a:rPr lang="fr-FR" sz="2400" dirty="0" err="1">
                <a:latin typeface="UTM Avo" panose="02040603050506020204" pitchFamily="18"/>
                <a:cs typeface="Arial" panose="020B0604020202020204" pitchFamily="34" charset="0"/>
              </a:rPr>
              <a:t>bài</a:t>
            </a:r>
            <a:r>
              <a:rPr lang="fr-FR" sz="2400" dirty="0">
                <a:latin typeface="UTM Avo" panose="02040603050506020204" pitchFamily="18"/>
                <a:cs typeface="Arial" panose="020B0604020202020204" pitchFamily="34" charset="0"/>
              </a:rPr>
              <a:t> </a:t>
            </a:r>
            <a:r>
              <a:rPr lang="fr-FR" sz="2400" dirty="0" err="1">
                <a:latin typeface="UTM Avo" panose="02040603050506020204" pitchFamily="18"/>
                <a:cs typeface="Arial" panose="020B0604020202020204" pitchFamily="34" charset="0"/>
              </a:rPr>
              <a:t>bài</a:t>
            </a:r>
            <a:r>
              <a:rPr lang="fr-FR" sz="2400" dirty="0">
                <a:latin typeface="UTM Avo" panose="02040603050506020204" pitchFamily="18"/>
                <a:cs typeface="Arial" panose="020B0604020202020204" pitchFamily="34" charset="0"/>
              </a:rPr>
              <a:t> </a:t>
            </a:r>
            <a:r>
              <a:rPr lang="fr-FR" sz="2400" dirty="0" err="1">
                <a:latin typeface="UTM Avo" panose="02040603050506020204" pitchFamily="18"/>
                <a:cs typeface="Arial" panose="020B0604020202020204" pitchFamily="34" charset="0"/>
              </a:rPr>
              <a:t>tập</a:t>
            </a:r>
            <a:r>
              <a:rPr lang="fr-FR" sz="2400" dirty="0">
                <a:latin typeface="UTM Avo" panose="02040603050506020204" pitchFamily="18"/>
                <a:cs typeface="Arial" panose="020B0604020202020204" pitchFamily="34" charset="0"/>
              </a:rPr>
              <a:t> </a:t>
            </a:r>
            <a:r>
              <a:rPr lang="fr-FR" sz="2400" dirty="0" err="1">
                <a:latin typeface="UTM Avo" panose="02040603050506020204" pitchFamily="18"/>
                <a:cs typeface="Arial" panose="020B0604020202020204" pitchFamily="34" charset="0"/>
              </a:rPr>
              <a:t>trong</a:t>
            </a:r>
            <a:r>
              <a:rPr lang="fr-FR" sz="2400" dirty="0">
                <a:latin typeface="UTM Avo" panose="02040603050506020204" pitchFamily="18"/>
                <a:cs typeface="Arial" panose="020B0604020202020204" pitchFamily="34" charset="0"/>
              </a:rPr>
              <a:t> </a:t>
            </a:r>
            <a:r>
              <a:rPr lang="fr-FR" sz="2400" dirty="0" err="1">
                <a:latin typeface="UTM Avo" panose="02040603050506020204" pitchFamily="18"/>
                <a:cs typeface="Arial" panose="020B0604020202020204" pitchFamily="34" charset="0"/>
              </a:rPr>
              <a:t>sách</a:t>
            </a:r>
            <a:r>
              <a:rPr lang="fr-FR" sz="2400" dirty="0">
                <a:latin typeface="UTM Avo" panose="02040603050506020204" pitchFamily="18"/>
                <a:cs typeface="Arial" panose="020B0604020202020204" pitchFamily="34" charset="0"/>
              </a:rPr>
              <a:t> </a:t>
            </a:r>
            <a:r>
              <a:rPr lang="fr-FR" sz="2400" dirty="0" err="1">
                <a:latin typeface="UTM Avo" panose="02040603050506020204" pitchFamily="18"/>
                <a:cs typeface="Arial" panose="020B0604020202020204" pitchFamily="34" charset="0"/>
              </a:rPr>
              <a:t>bài</a:t>
            </a:r>
            <a:r>
              <a:rPr lang="fr-FR" sz="2400" dirty="0">
                <a:latin typeface="UTM Avo" panose="02040603050506020204" pitchFamily="18"/>
                <a:cs typeface="Arial" panose="020B0604020202020204" pitchFamily="34" charset="0"/>
              </a:rPr>
              <a:t> </a:t>
            </a:r>
            <a:r>
              <a:rPr lang="fr-FR" sz="2400" dirty="0" err="1">
                <a:latin typeface="UTM Avo" panose="02040603050506020204" pitchFamily="18"/>
                <a:cs typeface="Arial" panose="020B0604020202020204" pitchFamily="34" charset="0"/>
              </a:rPr>
              <a:t>tập</a:t>
            </a:r>
            <a:endParaRPr sz="2400" dirty="0">
              <a:latin typeface="UTM Avo" panose="02040603050506020204" pitchFamily="18"/>
              <a:cs typeface="Arial" panose="020B0604020202020204" pitchFamily="34" charset="0"/>
            </a:endParaRPr>
          </a:p>
        </p:txBody>
      </p:sp>
      <p:sp>
        <p:nvSpPr>
          <p:cNvPr id="8" name="Google Shape;1637;p64">
            <a:extLst>
              <a:ext uri="{FF2B5EF4-FFF2-40B4-BE49-F238E27FC236}">
                <a16:creationId xmlns:a16="http://schemas.microsoft.com/office/drawing/2014/main" id="{55E17C8B-8087-8458-D183-2B925A734836}"/>
              </a:ext>
            </a:extLst>
          </p:cNvPr>
          <p:cNvSpPr/>
          <p:nvPr/>
        </p:nvSpPr>
        <p:spPr>
          <a:xfrm>
            <a:off x="7385885" y="3841981"/>
            <a:ext cx="3822047" cy="1830415"/>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glow rad="101600">
              <a:schemeClr val="accent4">
                <a:satMod val="175000"/>
                <a:alpha val="40000"/>
              </a:schemeClr>
            </a:glow>
            <a:outerShdw blurRad="200025" dist="19050" dir="5400000" algn="bl" rotWithShape="0">
              <a:srgbClr val="000000">
                <a:alpha val="10000"/>
              </a:srgbClr>
            </a:outerShdw>
          </a:effectLst>
        </p:spPr>
        <p:txBody>
          <a:bodyPr spcFirstLastPara="1" wrap="square" lIns="99044" tIns="99044" rIns="99044" bIns="99044" anchor="ctr" anchorCtr="0">
            <a:noAutofit/>
          </a:bodyPr>
          <a:lstStyle/>
          <a:p>
            <a:pPr lvl="0" algn="ctr">
              <a:lnSpc>
                <a:spcPct val="150000"/>
              </a:lnSpc>
            </a:pPr>
            <a:r>
              <a:rPr lang="fr-FR" sz="2400" dirty="0" err="1">
                <a:latin typeface="UTM Avo" panose="02040603050506020204" pitchFamily="18"/>
                <a:cs typeface="Arial" panose="020B0604020202020204" pitchFamily="34" charset="0"/>
              </a:rPr>
              <a:t>Đọc</a:t>
            </a:r>
            <a:r>
              <a:rPr lang="fr-FR" sz="2400" dirty="0">
                <a:latin typeface="UTM Avo" panose="02040603050506020204" pitchFamily="18"/>
                <a:cs typeface="Arial" panose="020B0604020202020204" pitchFamily="34" charset="0"/>
              </a:rPr>
              <a:t> </a:t>
            </a:r>
            <a:r>
              <a:rPr lang="fr-FR" sz="2400" dirty="0" err="1">
                <a:latin typeface="UTM Avo" panose="02040603050506020204" pitchFamily="18"/>
                <a:cs typeface="Arial" panose="020B0604020202020204" pitchFamily="34" charset="0"/>
              </a:rPr>
              <a:t>và</a:t>
            </a:r>
            <a:r>
              <a:rPr lang="fr-FR" sz="2400" dirty="0">
                <a:latin typeface="UTM Avo" panose="02040603050506020204" pitchFamily="18"/>
                <a:cs typeface="Arial" panose="020B0604020202020204" pitchFamily="34" charset="0"/>
              </a:rPr>
              <a:t> </a:t>
            </a:r>
            <a:r>
              <a:rPr lang="fr-FR" sz="2400" dirty="0" err="1">
                <a:latin typeface="UTM Avo" panose="02040603050506020204" pitchFamily="18"/>
                <a:cs typeface="Arial" panose="020B0604020202020204" pitchFamily="34" charset="0"/>
              </a:rPr>
              <a:t>chuẩn</a:t>
            </a:r>
            <a:r>
              <a:rPr lang="fr-FR" sz="2400" dirty="0">
                <a:latin typeface="UTM Avo" panose="02040603050506020204" pitchFamily="18"/>
                <a:cs typeface="Arial" panose="020B0604020202020204" pitchFamily="34" charset="0"/>
              </a:rPr>
              <a:t> </a:t>
            </a:r>
            <a:r>
              <a:rPr lang="fr-FR" sz="2400" dirty="0" err="1">
                <a:latin typeface="UTM Avo" panose="02040603050506020204" pitchFamily="18"/>
                <a:cs typeface="Arial" panose="020B0604020202020204" pitchFamily="34" charset="0"/>
              </a:rPr>
              <a:t>bị</a:t>
            </a:r>
            <a:r>
              <a:rPr lang="fr-FR" sz="2400" dirty="0">
                <a:latin typeface="UTM Avo" panose="02040603050506020204" pitchFamily="18"/>
                <a:cs typeface="Arial" panose="020B0604020202020204" pitchFamily="34" charset="0"/>
              </a:rPr>
              <a:t> </a:t>
            </a:r>
            <a:r>
              <a:rPr lang="fr-FR" sz="2400" dirty="0" err="1">
                <a:latin typeface="UTM Avo" panose="02040603050506020204" pitchFamily="18"/>
                <a:cs typeface="Arial" panose="020B0604020202020204" pitchFamily="34" charset="0"/>
              </a:rPr>
              <a:t>nội</a:t>
            </a:r>
            <a:r>
              <a:rPr lang="fr-FR" sz="2400" dirty="0">
                <a:latin typeface="UTM Avo" panose="02040603050506020204" pitchFamily="18"/>
                <a:cs typeface="Arial" panose="020B0604020202020204" pitchFamily="34" charset="0"/>
              </a:rPr>
              <a:t> </a:t>
            </a:r>
            <a:r>
              <a:rPr lang="fr-FR" sz="2400" dirty="0" err="1">
                <a:latin typeface="UTM Avo" panose="02040603050506020204" pitchFamily="18"/>
                <a:cs typeface="Arial" panose="020B0604020202020204" pitchFamily="34" charset="0"/>
              </a:rPr>
              <a:t>dung</a:t>
            </a:r>
            <a:r>
              <a:rPr lang="fr-FR" sz="2400" dirty="0">
                <a:latin typeface="UTM Avo" panose="02040603050506020204" pitchFamily="18"/>
                <a:cs typeface="Arial" panose="020B0604020202020204" pitchFamily="34" charset="0"/>
              </a:rPr>
              <a:t> </a:t>
            </a:r>
            <a:r>
              <a:rPr lang="fr-FR" sz="2400" b="1" dirty="0" err="1">
                <a:latin typeface="UTM Avo" panose="02040603050506020204" pitchFamily="18"/>
                <a:cs typeface="Arial" panose="020B0604020202020204" pitchFamily="34" charset="0"/>
              </a:rPr>
              <a:t>Bài</a:t>
            </a:r>
            <a:r>
              <a:rPr lang="fr-FR" sz="2400" b="1" dirty="0">
                <a:latin typeface="UTM Avo" panose="02040603050506020204" pitchFamily="18"/>
                <a:cs typeface="Arial" panose="020B0604020202020204" pitchFamily="34" charset="0"/>
              </a:rPr>
              <a:t> 10. </a:t>
            </a:r>
            <a:r>
              <a:rPr lang="fr-FR" sz="2400" b="1" dirty="0" err="1">
                <a:latin typeface="UTM Avo" panose="02040603050506020204" pitchFamily="18"/>
                <a:cs typeface="Arial" panose="020B0604020202020204" pitchFamily="34" charset="0"/>
              </a:rPr>
              <a:t>Thang</a:t>
            </a:r>
            <a:r>
              <a:rPr lang="fr-FR" sz="2400" b="1" dirty="0">
                <a:latin typeface="UTM Avo" panose="02040603050506020204" pitchFamily="18"/>
                <a:cs typeface="Arial" panose="020B0604020202020204" pitchFamily="34" charset="0"/>
              </a:rPr>
              <a:t> pH</a:t>
            </a:r>
            <a:endParaRPr sz="2400" b="1" dirty="0">
              <a:latin typeface="UTM Avo" panose="02040603050506020204" pitchFamily="18"/>
              <a:cs typeface="Arial" panose="020B0604020202020204" pitchFamily="34" charset="0"/>
            </a:endParaRPr>
          </a:p>
        </p:txBody>
      </p:sp>
    </p:spTree>
    <p:extLst>
      <p:ext uri="{BB962C8B-B14F-4D97-AF65-F5344CB8AC3E}">
        <p14:creationId xmlns:p14="http://schemas.microsoft.com/office/powerpoint/2010/main" val="2149870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arn(inVertical)">
                                      <p:cBhvr>
                                        <p:cTn id="28" dur="500"/>
                                        <p:tgtEl>
                                          <p:spTgt spid="2"/>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6250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15449E-4155-F9E2-5529-F11A90175230}"/>
              </a:ext>
            </a:extLst>
          </p:cNvPr>
          <p:cNvSpPr txBox="1"/>
          <p:nvPr/>
        </p:nvSpPr>
        <p:spPr>
          <a:xfrm>
            <a:off x="1275805" y="1808851"/>
            <a:ext cx="9640389" cy="1543949"/>
          </a:xfrm>
          <a:prstGeom prst="rect">
            <a:avLst/>
          </a:prstGeom>
          <a:noFill/>
        </p:spPr>
        <p:txBody>
          <a:bodyPr wrap="square">
            <a:spAutoFit/>
          </a:bodyPr>
          <a:lstStyle/>
          <a:p>
            <a:pPr algn="just">
              <a:lnSpc>
                <a:spcPct val="150000"/>
              </a:lnSpc>
            </a:pPr>
            <a:r>
              <a:rPr lang="en-US" sz="2200" dirty="0">
                <a:latin typeface="UTM Avo" panose="02040603050506020204" pitchFamily="18" charset="0"/>
              </a:rPr>
              <a:t>Trong </a:t>
            </a:r>
            <a:r>
              <a:rPr lang="en-US" sz="2200" dirty="0" err="1">
                <a:latin typeface="UTM Avo" panose="02040603050506020204" pitchFamily="18" charset="0"/>
              </a:rPr>
              <a:t>quá</a:t>
            </a:r>
            <a:r>
              <a:rPr lang="en-US" sz="2200" dirty="0">
                <a:latin typeface="UTM Avo" panose="02040603050506020204" pitchFamily="18" charset="0"/>
              </a:rPr>
              <a:t> </a:t>
            </a:r>
            <a:r>
              <a:rPr lang="en-US" sz="2200" dirty="0" err="1">
                <a:latin typeface="UTM Avo" panose="02040603050506020204" pitchFamily="18" charset="0"/>
              </a:rPr>
              <a:t>trình</a:t>
            </a:r>
            <a:r>
              <a:rPr lang="en-US" sz="2200" dirty="0">
                <a:latin typeface="UTM Avo" panose="02040603050506020204" pitchFamily="18" charset="0"/>
              </a:rPr>
              <a:t> </a:t>
            </a:r>
            <a:r>
              <a:rPr lang="en-US" sz="2200" dirty="0" err="1">
                <a:latin typeface="UTM Avo" panose="02040603050506020204" pitchFamily="18" charset="0"/>
              </a:rPr>
              <a:t>làm</a:t>
            </a:r>
            <a:r>
              <a:rPr lang="en-US" sz="2200" dirty="0">
                <a:latin typeface="UTM Avo" panose="02040603050506020204" pitchFamily="18" charset="0"/>
              </a:rPr>
              <a:t> </a:t>
            </a:r>
            <a:r>
              <a:rPr lang="en-US" sz="2200" dirty="0" err="1">
                <a:latin typeface="UTM Avo" panose="02040603050506020204" pitchFamily="18" charset="0"/>
              </a:rPr>
              <a:t>mứt</a:t>
            </a:r>
            <a:r>
              <a:rPr lang="en-US" sz="2200" dirty="0">
                <a:latin typeface="UTM Avo" panose="02040603050506020204" pitchFamily="18" charset="0"/>
              </a:rPr>
              <a:t>, </a:t>
            </a:r>
            <a:r>
              <a:rPr lang="en-US" sz="2200" dirty="0" err="1">
                <a:latin typeface="UTM Avo" panose="02040603050506020204" pitchFamily="18" charset="0"/>
              </a:rPr>
              <a:t>người</a:t>
            </a:r>
            <a:r>
              <a:rPr lang="en-US" sz="2200" dirty="0">
                <a:latin typeface="UTM Avo" panose="02040603050506020204" pitchFamily="18" charset="0"/>
              </a:rPr>
              <a:t> ta </a:t>
            </a:r>
            <a:r>
              <a:rPr lang="en-US" sz="2200" dirty="0" err="1">
                <a:latin typeface="UTM Avo" panose="02040603050506020204" pitchFamily="18" charset="0"/>
              </a:rPr>
              <a:t>thường</a:t>
            </a:r>
            <a:r>
              <a:rPr lang="en-US" sz="2200" dirty="0">
                <a:latin typeface="UTM Avo" panose="02040603050506020204" pitchFamily="18" charset="0"/>
              </a:rPr>
              <a:t> </a:t>
            </a:r>
            <a:r>
              <a:rPr lang="en-US" sz="2200" dirty="0" err="1">
                <a:latin typeface="UTM Avo" panose="02040603050506020204" pitchFamily="18" charset="0"/>
              </a:rPr>
              <a:t>ngâm</a:t>
            </a:r>
            <a:r>
              <a:rPr lang="en-US" sz="2200" dirty="0">
                <a:latin typeface="UTM Avo" panose="02040603050506020204" pitchFamily="18" charset="0"/>
              </a:rPr>
              <a:t> </a:t>
            </a:r>
            <a:r>
              <a:rPr lang="en-US" sz="2200" dirty="0" err="1">
                <a:latin typeface="UTM Avo" panose="02040603050506020204" pitchFamily="18" charset="0"/>
              </a:rPr>
              <a:t>nguyên</a:t>
            </a:r>
            <a:r>
              <a:rPr lang="en-US" sz="2200" dirty="0">
                <a:latin typeface="UTM Avo" panose="02040603050506020204" pitchFamily="18" charset="0"/>
              </a:rPr>
              <a:t> </a:t>
            </a:r>
            <a:r>
              <a:rPr lang="en-US" sz="2200" dirty="0" err="1">
                <a:latin typeface="UTM Avo" panose="02040603050506020204" pitchFamily="18" charset="0"/>
              </a:rPr>
              <a:t>liệu</a:t>
            </a:r>
            <a:r>
              <a:rPr lang="en-US" sz="2200" dirty="0">
                <a:latin typeface="UTM Avo" panose="02040603050506020204" pitchFamily="18" charset="0"/>
              </a:rPr>
              <a:t> </a:t>
            </a:r>
            <a:r>
              <a:rPr lang="en-US" sz="2200" dirty="0" err="1">
                <a:latin typeface="UTM Avo" panose="02040603050506020204" pitchFamily="18" charset="0"/>
              </a:rPr>
              <a:t>vào</a:t>
            </a:r>
            <a:r>
              <a:rPr lang="en-US" sz="2200" dirty="0">
                <a:latin typeface="UTM Avo" panose="02040603050506020204" pitchFamily="18" charset="0"/>
              </a:rPr>
              <a:t> </a:t>
            </a:r>
            <a:r>
              <a:rPr lang="en-US" sz="2200" dirty="0" err="1">
                <a:latin typeface="UTM Avo" panose="02040603050506020204" pitchFamily="18" charset="0"/>
              </a:rPr>
              <a:t>nước</a:t>
            </a:r>
            <a:r>
              <a:rPr lang="en-US" sz="2200" dirty="0">
                <a:latin typeface="UTM Avo" panose="02040603050506020204" pitchFamily="18" charset="0"/>
              </a:rPr>
              <a:t> </a:t>
            </a:r>
            <a:r>
              <a:rPr lang="en-US" sz="2200" dirty="0" err="1">
                <a:latin typeface="UTM Avo" panose="02040603050506020204" pitchFamily="18" charset="0"/>
              </a:rPr>
              <a:t>vôi</a:t>
            </a:r>
            <a:r>
              <a:rPr lang="en-US" sz="2200" dirty="0">
                <a:latin typeface="UTM Avo" panose="02040603050506020204" pitchFamily="18" charset="0"/>
              </a:rPr>
              <a:t> </a:t>
            </a:r>
            <a:r>
              <a:rPr lang="en-US" sz="2200" dirty="0" err="1">
                <a:latin typeface="UTM Avo" panose="02040603050506020204" pitchFamily="18" charset="0"/>
              </a:rPr>
              <a:t>trong</a:t>
            </a:r>
            <a:r>
              <a:rPr lang="en-US" sz="2200" dirty="0">
                <a:latin typeface="UTM Avo" panose="02040603050506020204" pitchFamily="18" charset="0"/>
              </a:rPr>
              <a:t>. </a:t>
            </a:r>
            <a:r>
              <a:rPr lang="en-US" sz="2200" dirty="0" err="1">
                <a:latin typeface="UTM Avo" panose="02040603050506020204" pitchFamily="18" charset="0"/>
              </a:rPr>
              <a:t>Với</a:t>
            </a:r>
            <a:r>
              <a:rPr lang="en-US" sz="2200" dirty="0">
                <a:latin typeface="UTM Avo" panose="02040603050506020204" pitchFamily="18" charset="0"/>
              </a:rPr>
              <a:t> </a:t>
            </a:r>
            <a:r>
              <a:rPr lang="en-US" sz="2200" dirty="0" err="1">
                <a:latin typeface="UTM Avo" panose="02040603050506020204" pitchFamily="18" charset="0"/>
              </a:rPr>
              <a:t>những</a:t>
            </a:r>
            <a:r>
              <a:rPr lang="en-US" sz="2200" dirty="0">
                <a:latin typeface="UTM Avo" panose="02040603050506020204" pitchFamily="18" charset="0"/>
              </a:rPr>
              <a:t> </a:t>
            </a:r>
            <a:r>
              <a:rPr lang="en-US" sz="2200" dirty="0" err="1">
                <a:latin typeface="UTM Avo" panose="02040603050506020204" pitchFamily="18" charset="0"/>
              </a:rPr>
              <a:t>loại</a:t>
            </a:r>
            <a:r>
              <a:rPr lang="en-US" sz="2200" dirty="0">
                <a:latin typeface="UTM Avo" panose="02040603050506020204" pitchFamily="18" charset="0"/>
              </a:rPr>
              <a:t> </a:t>
            </a:r>
            <a:r>
              <a:rPr lang="en-US" sz="2200" dirty="0" err="1">
                <a:latin typeface="UTM Avo" panose="02040603050506020204" pitchFamily="18" charset="0"/>
              </a:rPr>
              <a:t>quả</a:t>
            </a:r>
            <a:r>
              <a:rPr lang="en-US" sz="2200" dirty="0">
                <a:latin typeface="UTM Avo" panose="02040603050506020204" pitchFamily="18" charset="0"/>
              </a:rPr>
              <a:t> </a:t>
            </a:r>
            <a:r>
              <a:rPr lang="en-US" sz="2200" dirty="0" err="1">
                <a:latin typeface="UTM Avo" panose="02040603050506020204" pitchFamily="18" charset="0"/>
              </a:rPr>
              <a:t>có</a:t>
            </a:r>
            <a:r>
              <a:rPr lang="en-US" sz="2200" dirty="0">
                <a:latin typeface="UTM Avo" panose="02040603050506020204" pitchFamily="18" charset="0"/>
              </a:rPr>
              <a:t> </a:t>
            </a:r>
            <a:r>
              <a:rPr lang="en-US" sz="2200" dirty="0" err="1">
                <a:latin typeface="UTM Avo" panose="02040603050506020204" pitchFamily="18" charset="0"/>
              </a:rPr>
              <a:t>vị</a:t>
            </a:r>
            <a:r>
              <a:rPr lang="en-US" sz="2200" dirty="0">
                <a:latin typeface="UTM Avo" panose="02040603050506020204" pitchFamily="18" charset="0"/>
              </a:rPr>
              <a:t> </a:t>
            </a:r>
            <a:r>
              <a:rPr lang="en-US" sz="2200" dirty="0" err="1">
                <a:latin typeface="UTM Avo" panose="02040603050506020204" pitchFamily="18" charset="0"/>
              </a:rPr>
              <a:t>chua</a:t>
            </a:r>
            <a:r>
              <a:rPr lang="en-US" sz="2200" dirty="0">
                <a:latin typeface="UTM Avo" panose="02040603050506020204" pitchFamily="18" charset="0"/>
              </a:rPr>
              <a:t>, </a:t>
            </a:r>
            <a:r>
              <a:rPr lang="en-US" sz="2200" dirty="0" err="1">
                <a:latin typeface="UTM Avo" panose="02040603050506020204" pitchFamily="18" charset="0"/>
              </a:rPr>
              <a:t>sau</a:t>
            </a:r>
            <a:r>
              <a:rPr lang="en-US" sz="2200" dirty="0">
                <a:latin typeface="UTM Avo" panose="02040603050506020204" pitchFamily="18" charset="0"/>
              </a:rPr>
              <a:t> </a:t>
            </a:r>
            <a:r>
              <a:rPr lang="en-US" sz="2200" dirty="0" err="1">
                <a:latin typeface="UTM Avo" panose="02040603050506020204" pitchFamily="18" charset="0"/>
              </a:rPr>
              <a:t>khi</a:t>
            </a:r>
            <a:r>
              <a:rPr lang="en-US" sz="2200" dirty="0">
                <a:latin typeface="UTM Avo" panose="02040603050506020204" pitchFamily="18" charset="0"/>
              </a:rPr>
              <a:t> </a:t>
            </a:r>
            <a:r>
              <a:rPr lang="en-US" sz="2200" dirty="0" err="1">
                <a:latin typeface="UTM Avo" panose="02040603050506020204" pitchFamily="18" charset="0"/>
              </a:rPr>
              <a:t>ngâm</a:t>
            </a:r>
            <a:r>
              <a:rPr lang="en-US" sz="2200" dirty="0">
                <a:latin typeface="UTM Avo" panose="02040603050506020204" pitchFamily="18" charset="0"/>
              </a:rPr>
              <a:t> </a:t>
            </a:r>
            <a:r>
              <a:rPr lang="en-US" sz="2200" dirty="0" err="1">
                <a:latin typeface="UTM Avo" panose="02040603050506020204" pitchFamily="18" charset="0"/>
              </a:rPr>
              <a:t>vào</a:t>
            </a:r>
            <a:r>
              <a:rPr lang="en-US" sz="2200" dirty="0">
                <a:latin typeface="UTM Avo" panose="02040603050506020204" pitchFamily="18" charset="0"/>
              </a:rPr>
              <a:t> </a:t>
            </a:r>
            <a:r>
              <a:rPr lang="en-US" sz="2200" dirty="0" err="1">
                <a:latin typeface="UTM Avo" panose="02040603050506020204" pitchFamily="18" charset="0"/>
              </a:rPr>
              <a:t>nước</a:t>
            </a:r>
            <a:r>
              <a:rPr lang="en-US" sz="2200" dirty="0">
                <a:latin typeface="UTM Avo" panose="02040603050506020204" pitchFamily="18" charset="0"/>
              </a:rPr>
              <a:t> </a:t>
            </a:r>
            <a:r>
              <a:rPr lang="en-US" sz="2200" dirty="0" err="1">
                <a:latin typeface="UTM Avo" panose="02040603050506020204" pitchFamily="18" charset="0"/>
              </a:rPr>
              <a:t>vôi</a:t>
            </a:r>
            <a:r>
              <a:rPr lang="en-US" sz="2200" dirty="0">
                <a:latin typeface="UTM Avo" panose="02040603050506020204" pitchFamily="18" charset="0"/>
              </a:rPr>
              <a:t> </a:t>
            </a:r>
            <a:r>
              <a:rPr lang="en-US" sz="2200" dirty="0" err="1">
                <a:latin typeface="UTM Avo" panose="02040603050506020204" pitchFamily="18" charset="0"/>
              </a:rPr>
              <a:t>trong</a:t>
            </a:r>
            <a:r>
              <a:rPr lang="en-US" sz="2200" dirty="0">
                <a:latin typeface="UTM Avo" panose="02040603050506020204" pitchFamily="18" charset="0"/>
              </a:rPr>
              <a:t> </a:t>
            </a:r>
            <a:r>
              <a:rPr lang="en-US" sz="2200" dirty="0" err="1">
                <a:latin typeface="UTM Avo" panose="02040603050506020204" pitchFamily="18" charset="0"/>
              </a:rPr>
              <a:t>độ</a:t>
            </a:r>
            <a:r>
              <a:rPr lang="en-US" sz="2200" dirty="0">
                <a:latin typeface="UTM Avo" panose="02040603050506020204" pitchFamily="18" charset="0"/>
              </a:rPr>
              <a:t> </a:t>
            </a:r>
            <a:r>
              <a:rPr lang="en-US" sz="2200" dirty="0" err="1">
                <a:latin typeface="UTM Avo" panose="02040603050506020204" pitchFamily="18" charset="0"/>
              </a:rPr>
              <a:t>chua</a:t>
            </a:r>
            <a:r>
              <a:rPr lang="en-US" sz="2200" dirty="0">
                <a:latin typeface="UTM Avo" panose="02040603050506020204" pitchFamily="18" charset="0"/>
              </a:rPr>
              <a:t> </a:t>
            </a:r>
            <a:r>
              <a:rPr lang="en-US" sz="2200" dirty="0" err="1">
                <a:latin typeface="UTM Avo" panose="02040603050506020204" pitchFamily="18" charset="0"/>
              </a:rPr>
              <a:t>của</a:t>
            </a:r>
            <a:r>
              <a:rPr lang="en-US" sz="2200" dirty="0">
                <a:latin typeface="UTM Avo" panose="02040603050506020204" pitchFamily="18" charset="0"/>
              </a:rPr>
              <a:t> </a:t>
            </a:r>
            <a:r>
              <a:rPr lang="en-US" sz="2200" dirty="0" err="1">
                <a:latin typeface="UTM Avo" panose="02040603050506020204" pitchFamily="18" charset="0"/>
              </a:rPr>
              <a:t>quả</a:t>
            </a:r>
            <a:r>
              <a:rPr lang="en-US" sz="2200" dirty="0">
                <a:latin typeface="UTM Avo" panose="02040603050506020204" pitchFamily="18" charset="0"/>
              </a:rPr>
              <a:t> </a:t>
            </a:r>
            <a:r>
              <a:rPr lang="en-US" sz="2200" dirty="0" err="1">
                <a:latin typeface="UTM Avo" panose="02040603050506020204" pitchFamily="18" charset="0"/>
              </a:rPr>
              <a:t>sẽ</a:t>
            </a:r>
            <a:r>
              <a:rPr lang="en-US" sz="2200" dirty="0">
                <a:latin typeface="UTM Avo" panose="02040603050506020204" pitchFamily="18" charset="0"/>
              </a:rPr>
              <a:t> </a:t>
            </a:r>
            <a:r>
              <a:rPr lang="en-US" sz="2200" dirty="0" err="1">
                <a:latin typeface="UTM Avo" panose="02040603050506020204" pitchFamily="18" charset="0"/>
              </a:rPr>
              <a:t>giảm</a:t>
            </a:r>
            <a:r>
              <a:rPr lang="en-US" sz="2200" dirty="0">
                <a:latin typeface="UTM Avo" panose="02040603050506020204" pitchFamily="18" charset="0"/>
              </a:rPr>
              <a:t> </a:t>
            </a:r>
            <a:r>
              <a:rPr lang="en-US" sz="2200" dirty="0" err="1">
                <a:latin typeface="UTM Avo" panose="02040603050506020204" pitchFamily="18" charset="0"/>
              </a:rPr>
              <a:t>đi</a:t>
            </a:r>
            <a:r>
              <a:rPr lang="en-US" sz="2200" dirty="0">
                <a:latin typeface="UTM Avo" panose="02040603050506020204" pitchFamily="18" charset="0"/>
              </a:rPr>
              <a:t>. </a:t>
            </a:r>
            <a:r>
              <a:rPr lang="en-US" sz="2200" dirty="0" err="1">
                <a:latin typeface="UTM Avo" panose="02040603050506020204" pitchFamily="18" charset="0"/>
              </a:rPr>
              <a:t>Vì</a:t>
            </a:r>
            <a:r>
              <a:rPr lang="en-US" sz="2200" dirty="0">
                <a:latin typeface="UTM Avo" panose="02040603050506020204" pitchFamily="18" charset="0"/>
              </a:rPr>
              <a:t> </a:t>
            </a:r>
            <a:r>
              <a:rPr lang="en-US" sz="2200" dirty="0" err="1">
                <a:latin typeface="UTM Avo" panose="02040603050506020204" pitchFamily="18" charset="0"/>
              </a:rPr>
              <a:t>sao</a:t>
            </a:r>
            <a:r>
              <a:rPr lang="en-US" sz="2200" dirty="0">
                <a:latin typeface="UTM Avo" panose="02040603050506020204" pitchFamily="18" charset="0"/>
              </a:rPr>
              <a:t> </a:t>
            </a:r>
            <a:r>
              <a:rPr lang="en-US" sz="2200" dirty="0" err="1">
                <a:latin typeface="UTM Avo" panose="02040603050506020204" pitchFamily="18" charset="0"/>
              </a:rPr>
              <a:t>lại</a:t>
            </a:r>
            <a:r>
              <a:rPr lang="en-US" sz="2200" dirty="0">
                <a:latin typeface="UTM Avo" panose="02040603050506020204" pitchFamily="18" charset="0"/>
              </a:rPr>
              <a:t> </a:t>
            </a:r>
            <a:r>
              <a:rPr lang="en-US" sz="2200" dirty="0" err="1">
                <a:latin typeface="UTM Avo" panose="02040603050506020204" pitchFamily="18" charset="0"/>
              </a:rPr>
              <a:t>như</a:t>
            </a:r>
            <a:r>
              <a:rPr lang="en-US" sz="2200" dirty="0">
                <a:latin typeface="UTM Avo" panose="02040603050506020204" pitchFamily="18" charset="0"/>
              </a:rPr>
              <a:t> </a:t>
            </a:r>
            <a:r>
              <a:rPr lang="en-US" sz="2200" dirty="0" err="1">
                <a:latin typeface="UTM Avo" panose="02040603050506020204" pitchFamily="18" charset="0"/>
              </a:rPr>
              <a:t>vậy</a:t>
            </a:r>
            <a:r>
              <a:rPr lang="en-US" sz="2200" dirty="0">
                <a:latin typeface="UTM Avo" panose="02040603050506020204" pitchFamily="18" charset="0"/>
              </a:rPr>
              <a:t>?</a:t>
            </a:r>
          </a:p>
        </p:txBody>
      </p:sp>
      <p:pic>
        <p:nvPicPr>
          <p:cNvPr id="1026" name="Picture 2">
            <a:extLst>
              <a:ext uri="{FF2B5EF4-FFF2-40B4-BE49-F238E27FC236}">
                <a16:creationId xmlns:a16="http://schemas.microsoft.com/office/drawing/2014/main" id="{C4E9CA69-E080-5BBE-53F3-32B6CC3F23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019" y="4161065"/>
            <a:ext cx="3680437" cy="241132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8E469115-ABB7-1747-7371-D8362A2646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1663" y="3684642"/>
            <a:ext cx="45720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4A86A91F-8189-9DD6-C5A5-89A2832AC5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0835" y="3505201"/>
            <a:ext cx="5601755" cy="3723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1207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ppt_x"/>
                                          </p:val>
                                        </p:tav>
                                        <p:tav tm="100000">
                                          <p:val>
                                            <p:strVal val="#ppt_x"/>
                                          </p:val>
                                        </p:tav>
                                      </p:tavLst>
                                    </p:anim>
                                    <p:anim calcmode="lin" valueType="num">
                                      <p:cBhvr additive="base">
                                        <p:cTn id="13" dur="500" fill="hold"/>
                                        <p:tgtEl>
                                          <p:spTgt spid="102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030"/>
                                        </p:tgtEl>
                                        <p:attrNameLst>
                                          <p:attrName>style.visibility</p:attrName>
                                        </p:attrNameLst>
                                      </p:cBhvr>
                                      <p:to>
                                        <p:strVal val="visible"/>
                                      </p:to>
                                    </p:set>
                                    <p:anim calcmode="lin" valueType="num">
                                      <p:cBhvr additive="base">
                                        <p:cTn id="20" dur="500" fill="hold"/>
                                        <p:tgtEl>
                                          <p:spTgt spid="1030"/>
                                        </p:tgtEl>
                                        <p:attrNameLst>
                                          <p:attrName>ppt_x</p:attrName>
                                        </p:attrNameLst>
                                      </p:cBhvr>
                                      <p:tavLst>
                                        <p:tav tm="0">
                                          <p:val>
                                            <p:strVal val="#ppt_x"/>
                                          </p:val>
                                        </p:tav>
                                        <p:tav tm="100000">
                                          <p:val>
                                            <p:strVal val="#ppt_x"/>
                                          </p:val>
                                        </p:tav>
                                      </p:tavLst>
                                    </p:anim>
                                    <p:anim calcmode="lin" valueType="num">
                                      <p:cBhvr additive="base">
                                        <p:cTn id="21"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C34DEF7-9890-5A02-A7A7-0ABE8D566571}"/>
              </a:ext>
            </a:extLst>
          </p:cNvPr>
          <p:cNvSpPr/>
          <p:nvPr/>
        </p:nvSpPr>
        <p:spPr>
          <a:xfrm>
            <a:off x="4775418" y="3585180"/>
            <a:ext cx="2944537" cy="2958470"/>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5B1ED0E6-599E-A8FA-F809-B2EFDB33EBC0}"/>
              </a:ext>
            </a:extLst>
          </p:cNvPr>
          <p:cNvSpPr txBox="1"/>
          <p:nvPr/>
        </p:nvSpPr>
        <p:spPr>
          <a:xfrm>
            <a:off x="462105" y="912740"/>
            <a:ext cx="11367083" cy="95032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Like fanpage Hoc10 - Học 1 biết 10 để nhận thêm nhiều tài liệu giảng dạy</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theo đường link:  </a:t>
            </a:r>
          </a:p>
        </p:txBody>
      </p:sp>
      <p:sp>
        <p:nvSpPr>
          <p:cNvPr id="4" name="Rectangle: Rounded Corners 3">
            <a:extLst>
              <a:ext uri="{FF2B5EF4-FFF2-40B4-BE49-F238E27FC236}">
                <a16:creationId xmlns:a16="http://schemas.microsoft.com/office/drawing/2014/main" id="{ECADC447-2C06-D96B-11DA-1BFDE03D8390}"/>
              </a:ext>
            </a:extLst>
          </p:cNvPr>
          <p:cNvSpPr/>
          <p:nvPr/>
        </p:nvSpPr>
        <p:spPr>
          <a:xfrm>
            <a:off x="2392261" y="2000034"/>
            <a:ext cx="7407478" cy="461665"/>
          </a:xfrm>
          <a:prstGeom prst="roundRect">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en-US" sz="2400" b="1" u="sng" dirty="0">
                <a:solidFill>
                  <a:srgbClr val="843C0C"/>
                </a:solidFill>
                <a:latin typeface="UTM Avo" panose="02040603050506020204" pitchFamily="18" charset="0"/>
                <a:hlinkClick r:id="rId3">
                  <a:extLst>
                    <a:ext uri="{A12FA001-AC4F-418D-AE19-62706E023703}">
                      <ahyp:hlinkClr xmlns:ahyp="http://schemas.microsoft.com/office/drawing/2018/hyperlinkcolor" val="tx"/>
                    </a:ext>
                  </a:extLst>
                </a:hlinkClick>
              </a:rPr>
              <a:t>Hoc10 – </a:t>
            </a:r>
            <a:r>
              <a:rPr lang="en-US" sz="2400" b="1" u="sng" dirty="0" err="1">
                <a:solidFill>
                  <a:srgbClr val="843C0C"/>
                </a:solidFill>
                <a:latin typeface="UTM Avo" panose="02040603050506020204" pitchFamily="18" charset="0"/>
                <a:hlinkClick r:id="rId3">
                  <a:extLst>
                    <a:ext uri="{A12FA001-AC4F-418D-AE19-62706E023703}">
                      <ahyp:hlinkClr xmlns:ahyp="http://schemas.microsoft.com/office/drawing/2018/hyperlinkcolor" val="tx"/>
                    </a:ext>
                  </a:extLst>
                </a:hlinkClick>
              </a:rPr>
              <a:t>Học</a:t>
            </a:r>
            <a:r>
              <a:rPr lang="en-US" sz="2400" b="1" u="sng" dirty="0">
                <a:solidFill>
                  <a:srgbClr val="843C0C"/>
                </a:solidFill>
                <a:latin typeface="UTM Avo" panose="02040603050506020204" pitchFamily="18" charset="0"/>
                <a:hlinkClick r:id="rId3">
                  <a:extLst>
                    <a:ext uri="{A12FA001-AC4F-418D-AE19-62706E023703}">
                      <ahyp:hlinkClr xmlns:ahyp="http://schemas.microsoft.com/office/drawing/2018/hyperlinkcolor" val="tx"/>
                    </a:ext>
                  </a:extLst>
                </a:hlinkClick>
              </a:rPr>
              <a:t> 1 </a:t>
            </a:r>
            <a:r>
              <a:rPr lang="en-US" sz="2400" b="1" u="sng" dirty="0" err="1">
                <a:solidFill>
                  <a:srgbClr val="843C0C"/>
                </a:solidFill>
                <a:latin typeface="UTM Avo" panose="02040603050506020204" pitchFamily="18" charset="0"/>
                <a:hlinkClick r:id="rId3">
                  <a:extLst>
                    <a:ext uri="{A12FA001-AC4F-418D-AE19-62706E023703}">
                      <ahyp:hlinkClr xmlns:ahyp="http://schemas.microsoft.com/office/drawing/2018/hyperlinkcolor" val="tx"/>
                    </a:ext>
                  </a:extLst>
                </a:hlinkClick>
              </a:rPr>
              <a:t>biết</a:t>
            </a:r>
            <a:r>
              <a:rPr lang="en-US" sz="2400" b="1" u="sng" dirty="0">
                <a:solidFill>
                  <a:srgbClr val="843C0C"/>
                </a:solidFill>
                <a:latin typeface="UTM Avo" panose="02040603050506020204" pitchFamily="18" charset="0"/>
                <a:hlinkClick r:id="rId3">
                  <a:extLst>
                    <a:ext uri="{A12FA001-AC4F-418D-AE19-62706E023703}">
                      <ahyp:hlinkClr xmlns:ahyp="http://schemas.microsoft.com/office/drawing/2018/hyperlinkcolor" val="tx"/>
                    </a:ext>
                  </a:extLst>
                </a:hlinkClick>
              </a:rPr>
              <a:t> 10</a:t>
            </a:r>
            <a:endParaRPr lang="en-US" sz="2400" b="1" u="sng" dirty="0">
              <a:solidFill>
                <a:srgbClr val="843C0C"/>
              </a:solidFill>
              <a:latin typeface="UTM Avo" panose="02040603050506020204" pitchFamily="18" charset="0"/>
            </a:endParaRPr>
          </a:p>
        </p:txBody>
      </p:sp>
      <p:sp>
        <p:nvSpPr>
          <p:cNvPr id="6" name="TextBox 5">
            <a:extLst>
              <a:ext uri="{FF2B5EF4-FFF2-40B4-BE49-F238E27FC236}">
                <a16:creationId xmlns:a16="http://schemas.microsoft.com/office/drawing/2014/main" id="{0BDE06FA-8823-B0E3-45F9-9CE4556F037F}"/>
              </a:ext>
            </a:extLst>
          </p:cNvPr>
          <p:cNvSpPr txBox="1"/>
          <p:nvPr/>
        </p:nvSpPr>
        <p:spPr>
          <a:xfrm>
            <a:off x="4011326" y="2381351"/>
            <a:ext cx="4321723" cy="48866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Hoặc truy cập qua QR code</a:t>
            </a:r>
          </a:p>
        </p:txBody>
      </p:sp>
      <p:pic>
        <p:nvPicPr>
          <p:cNvPr id="7" name="Picture 2" descr="Ngón Trỏ, ngón tay, Máy tính Biểu tượng Tay - tay png tải về - Miễn phí  trong suốt Tay png Tải về.">
            <a:extLst>
              <a:ext uri="{FF2B5EF4-FFF2-40B4-BE49-F238E27FC236}">
                <a16:creationId xmlns:a16="http://schemas.microsoft.com/office/drawing/2014/main" id="{E87B9E9A-F844-87CB-1ABA-C7417DC5C6E1}"/>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6200000">
            <a:off x="5679086" y="2851979"/>
            <a:ext cx="1053311" cy="74902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9236809-A62F-8E2A-86BA-73371CF596F4}"/>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905420" y="3722149"/>
            <a:ext cx="2684532" cy="2684532"/>
          </a:xfrm>
          <a:prstGeom prst="roundRect">
            <a:avLst>
              <a:gd name="adj" fmla="val 12957"/>
            </a:avLst>
          </a:prstGeom>
        </p:spPr>
      </p:pic>
    </p:spTree>
    <p:extLst>
      <p:ext uri="{BB962C8B-B14F-4D97-AF65-F5344CB8AC3E}">
        <p14:creationId xmlns:p14="http://schemas.microsoft.com/office/powerpoint/2010/main" val="118470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repeatCount="indefinite" fill="hold" nodeType="withEffect">
                                  <p:stCondLst>
                                    <p:cond delay="0"/>
                                  </p:stCondLst>
                                  <p:childTnLst>
                                    <p:animClr clrSpc="rgb" dir="cw">
                                      <p:cBhvr>
                                        <p:cTn id="6" dur="1000" fill="hold"/>
                                        <p:tgtEl>
                                          <p:spTgt spid="4"/>
                                        </p:tgtEl>
                                        <p:attrNameLst>
                                          <p:attrName>fillcolor</p:attrName>
                                        </p:attrNameLst>
                                      </p:cBhvr>
                                      <p:to>
                                        <a:srgbClr val="C5E0B3"/>
                                      </p:to>
                                    </p:animClr>
                                    <p:set>
                                      <p:cBhvr>
                                        <p:cTn id="7" dur="1000" fill="hold"/>
                                        <p:tgtEl>
                                          <p:spTgt spid="4"/>
                                        </p:tgtEl>
                                        <p:attrNameLst>
                                          <p:attrName>fill.type</p:attrName>
                                        </p:attrNameLst>
                                      </p:cBhvr>
                                      <p:to>
                                        <p:strVal val="solid"/>
                                      </p:to>
                                    </p:set>
                                    <p:set>
                                      <p:cBhvr>
                                        <p:cTn id="8" dur="1000" fill="hold"/>
                                        <p:tgtEl>
                                          <p:spTgt spid="4"/>
                                        </p:tgtEl>
                                        <p:attrNameLst>
                                          <p:attrName>fill.on</p:attrName>
                                        </p:attrNameLst>
                                      </p:cBhvr>
                                      <p:to>
                                        <p:strVal val="true"/>
                                      </p:to>
                                    </p:set>
                                  </p:childTnLst>
                                </p:cTn>
                              </p:par>
                              <p:par>
                                <p:cTn id="9" presetID="21" presetClass="emph" presetSubtype="0" repeatCount="indefinite" fill="hold" grpId="0" nodeType="withEffect">
                                  <p:stCondLst>
                                    <p:cond delay="0"/>
                                  </p:stCondLst>
                                  <p:childTnLst>
                                    <p:animClr clrSpc="hsl" dir="cw">
                                      <p:cBhvr override="childStyle">
                                        <p:cTn id="10" dur="1000" fill="hold"/>
                                        <p:tgtEl>
                                          <p:spTgt spid="2"/>
                                        </p:tgtEl>
                                        <p:attrNameLst>
                                          <p:attrName>style.color</p:attrName>
                                        </p:attrNameLst>
                                      </p:cBhvr>
                                      <p:by>
                                        <p:hsl h="7200000" s="0" l="0"/>
                                      </p:by>
                                    </p:animClr>
                                    <p:animClr clrSpc="hsl" dir="cw">
                                      <p:cBhvr>
                                        <p:cTn id="11" dur="1000" fill="hold"/>
                                        <p:tgtEl>
                                          <p:spTgt spid="2"/>
                                        </p:tgtEl>
                                        <p:attrNameLst>
                                          <p:attrName>fillcolor</p:attrName>
                                        </p:attrNameLst>
                                      </p:cBhvr>
                                      <p:by>
                                        <p:hsl h="7200000" s="0" l="0"/>
                                      </p:by>
                                    </p:animClr>
                                    <p:animClr clrSpc="hsl" dir="cw">
                                      <p:cBhvr>
                                        <p:cTn id="12" dur="1000" fill="hold"/>
                                        <p:tgtEl>
                                          <p:spTgt spid="2"/>
                                        </p:tgtEl>
                                        <p:attrNameLst>
                                          <p:attrName>stroke.color</p:attrName>
                                        </p:attrNameLst>
                                      </p:cBhvr>
                                      <p:by>
                                        <p:hsl h="7200000" s="0" l="0"/>
                                      </p:by>
                                    </p:animClr>
                                    <p:set>
                                      <p:cBhvr>
                                        <p:cTn id="13" dur="10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D895175E-8BA0-1E70-8A88-F1AA80BEE7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1200" y="3325138"/>
            <a:ext cx="3149600" cy="1701800"/>
          </a:xfrm>
          <a:prstGeom prst="rect">
            <a:avLst/>
          </a:prstGeom>
        </p:spPr>
      </p:pic>
    </p:spTree>
    <p:extLst>
      <p:ext uri="{BB962C8B-B14F-4D97-AF65-F5344CB8AC3E}">
        <p14:creationId xmlns:p14="http://schemas.microsoft.com/office/powerpoint/2010/main" val="4123401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0021389A-7ADC-F7E0-C3FE-7BA11F53D78F}"/>
              </a:ext>
            </a:extLst>
          </p:cNvPr>
          <p:cNvSpPr txBox="1"/>
          <p:nvPr/>
        </p:nvSpPr>
        <p:spPr>
          <a:xfrm>
            <a:off x="1782762" y="1455295"/>
            <a:ext cx="8626475" cy="502125"/>
          </a:xfrm>
          <a:prstGeom prst="rect">
            <a:avLst/>
          </a:prstGeom>
        </p:spPr>
        <p:txBody>
          <a:bodyPr wrap="square" lIns="0" tIns="0" rIns="0" bIns="0" rtlCol="0" anchor="ctr">
            <a:spAutoFit/>
          </a:bodyPr>
          <a:lstStyle/>
          <a:p>
            <a:pPr algn="ctr">
              <a:lnSpc>
                <a:spcPct val="150000"/>
              </a:lnSpc>
              <a:spcAft>
                <a:spcPts val="433"/>
              </a:spcAft>
            </a:pPr>
            <a:r>
              <a:rPr lang="en-US" sz="2500" b="1" dirty="0">
                <a:latin typeface="UTM Avo" panose="02040603050506020204" pitchFamily="18"/>
                <a:ea typeface="Arial" panose="020B0604020202020204" pitchFamily="34" charset="0"/>
                <a:cs typeface="Arial" panose="020B0604020202020204" pitchFamily="34" charset="0"/>
              </a:rPr>
              <a:t>I. KHÁI NIỆM BASE</a:t>
            </a:r>
            <a:endParaRPr lang="vi-VN" sz="2500" b="1" dirty="0">
              <a:latin typeface="UTM Avo" panose="02040603050506020204" pitchFamily="18"/>
              <a:ea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BC647B24-5204-354F-81E7-CE3DBD15676E}"/>
              </a:ext>
            </a:extLst>
          </p:cNvPr>
          <p:cNvSpPr txBox="1"/>
          <p:nvPr/>
        </p:nvSpPr>
        <p:spPr>
          <a:xfrm>
            <a:off x="1275804" y="2181814"/>
            <a:ext cx="9640389" cy="1045094"/>
          </a:xfrm>
          <a:prstGeom prst="rect">
            <a:avLst/>
          </a:prstGeom>
          <a:noFill/>
        </p:spPr>
        <p:txBody>
          <a:bodyPr wrap="square">
            <a:spAutoFit/>
          </a:bodyPr>
          <a:lstStyle/>
          <a:p>
            <a:pPr algn="just">
              <a:lnSpc>
                <a:spcPct val="150000"/>
              </a:lnSpc>
            </a:pPr>
            <a:r>
              <a:rPr lang="vi-VN" sz="2200" dirty="0">
                <a:latin typeface="UTM Avo" panose="02040603050506020204" pitchFamily="18" charset="0"/>
              </a:rPr>
              <a:t>Base là những hợp chất trong phân tử có nguyên tử kim loại liên kết với nhóm hydroxide. Khi tan trong nước, base tạo ra ion OH</a:t>
            </a:r>
            <a:r>
              <a:rPr lang="vi-VN" sz="2200" baseline="30000" dirty="0">
                <a:latin typeface="UTM Avo" panose="02040603050506020204" pitchFamily="18" charset="0"/>
              </a:rPr>
              <a:t>−</a:t>
            </a:r>
            <a:r>
              <a:rPr lang="vi-VN" sz="2200" dirty="0">
                <a:latin typeface="UTM Avo" panose="02040603050506020204" pitchFamily="18" charset="0"/>
              </a:rPr>
              <a:t>.</a:t>
            </a:r>
            <a:endParaRPr lang="en-US" sz="2200" dirty="0">
              <a:latin typeface="UTM Avo" panose="02040603050506020204" pitchFamily="18" charset="0"/>
            </a:endParaRPr>
          </a:p>
        </p:txBody>
      </p:sp>
      <p:sp>
        <p:nvSpPr>
          <p:cNvPr id="5" name="TextBox 4">
            <a:extLst>
              <a:ext uri="{FF2B5EF4-FFF2-40B4-BE49-F238E27FC236}">
                <a16:creationId xmlns:a16="http://schemas.microsoft.com/office/drawing/2014/main" id="{AAEB9294-9C8D-41A3-8BA0-9FE43BC85964}"/>
              </a:ext>
            </a:extLst>
          </p:cNvPr>
          <p:cNvSpPr txBox="1"/>
          <p:nvPr/>
        </p:nvSpPr>
        <p:spPr>
          <a:xfrm>
            <a:off x="1385772" y="3429000"/>
            <a:ext cx="9023465" cy="2559611"/>
          </a:xfrm>
          <a:prstGeom prst="rect">
            <a:avLst/>
          </a:prstGeom>
          <a:noFill/>
        </p:spPr>
        <p:txBody>
          <a:bodyPr wrap="square">
            <a:spAutoFit/>
          </a:bodyPr>
          <a:lstStyle>
            <a:defPPr>
              <a:defRPr lang="en-US"/>
            </a:defPPr>
            <a:lvl1pPr algn="just">
              <a:lnSpc>
                <a:spcPct val="150000"/>
              </a:lnSpc>
              <a:defRPr sz="2200">
                <a:latin typeface="UTM Avo" panose="02040603050506020204" pitchFamily="18" charset="0"/>
              </a:defRPr>
            </a:lvl1pPr>
          </a:lstStyle>
          <a:p>
            <a:r>
              <a:rPr lang="en-US" dirty="0" err="1"/>
              <a:t>Ví</a:t>
            </a:r>
            <a:r>
              <a:rPr lang="en-US" dirty="0"/>
              <a:t> </a:t>
            </a:r>
            <a:r>
              <a:rPr lang="en-US" dirty="0" err="1"/>
              <a:t>dụ</a:t>
            </a:r>
            <a:r>
              <a:rPr lang="en-US" dirty="0"/>
              <a:t>: </a:t>
            </a:r>
          </a:p>
          <a:p>
            <a:r>
              <a:rPr lang="en-US" dirty="0"/>
              <a:t>	NaOH 		→ 	Na</a:t>
            </a:r>
            <a:r>
              <a:rPr lang="en-US" baseline="30000" dirty="0"/>
              <a:t>+</a:t>
            </a:r>
            <a:r>
              <a:rPr lang="en-US" dirty="0"/>
              <a:t>		+ 	OH</a:t>
            </a:r>
            <a:r>
              <a:rPr lang="en-US" baseline="30000" dirty="0"/>
              <a:t>−</a:t>
            </a:r>
          </a:p>
          <a:p>
            <a:r>
              <a:rPr lang="en-US" dirty="0"/>
              <a:t>Sodium hydroxide 	    Ion </a:t>
            </a:r>
            <a:r>
              <a:rPr lang="en-US"/>
              <a:t>sodium 		hydroxide</a:t>
            </a:r>
            <a:endParaRPr lang="en-US" dirty="0"/>
          </a:p>
          <a:p>
            <a:r>
              <a:rPr lang="en-US" dirty="0"/>
              <a:t>	Ca(OH)</a:t>
            </a:r>
            <a:r>
              <a:rPr lang="en-US" baseline="-25000" dirty="0"/>
              <a:t>2</a:t>
            </a:r>
            <a:r>
              <a:rPr lang="en-US" dirty="0"/>
              <a:t>	→ 	Ca</a:t>
            </a:r>
            <a:r>
              <a:rPr lang="en-US" baseline="30000" dirty="0"/>
              <a:t>2+</a:t>
            </a:r>
            <a:r>
              <a:rPr lang="en-US" dirty="0"/>
              <a:t>	 	+ 	2OH</a:t>
            </a:r>
            <a:r>
              <a:rPr lang="en-US" baseline="30000" dirty="0"/>
              <a:t>−</a:t>
            </a:r>
          </a:p>
          <a:p>
            <a:r>
              <a:rPr lang="en-US" dirty="0"/>
              <a:t>Calcium hydroxide  	      Ion calcium 	      Ion hydroxide</a:t>
            </a:r>
          </a:p>
        </p:txBody>
      </p:sp>
    </p:spTree>
    <p:extLst>
      <p:ext uri="{BB962C8B-B14F-4D97-AF65-F5344CB8AC3E}">
        <p14:creationId xmlns:p14="http://schemas.microsoft.com/office/powerpoint/2010/main" val="3579023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5E89390-D216-AB9F-C4F1-0685EAFCEF4F}"/>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C5BAD0E-A6C2-9772-097B-B801AB633030}"/>
              </a:ext>
            </a:extLst>
          </p:cNvPr>
          <p:cNvSpPr/>
          <p:nvPr/>
        </p:nvSpPr>
        <p:spPr>
          <a:xfrm>
            <a:off x="1527909" y="1985752"/>
            <a:ext cx="2394066" cy="615142"/>
          </a:xfrm>
          <a:prstGeom prst="roundRect">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UTM Avo" panose="02040603050506020204" pitchFamily="18" charset="0"/>
              </a:rPr>
              <a:t>Tên</a:t>
            </a:r>
            <a:r>
              <a:rPr lang="en-US" sz="2400" b="1" dirty="0">
                <a:solidFill>
                  <a:schemeClr val="tx1"/>
                </a:solidFill>
                <a:latin typeface="UTM Avo" panose="02040603050506020204" pitchFamily="18" charset="0"/>
              </a:rPr>
              <a:t> </a:t>
            </a:r>
            <a:r>
              <a:rPr lang="en-US" sz="2400" b="1" dirty="0" err="1">
                <a:solidFill>
                  <a:schemeClr val="tx1"/>
                </a:solidFill>
                <a:latin typeface="UTM Avo" panose="02040603050506020204" pitchFamily="18" charset="0"/>
              </a:rPr>
              <a:t>gọi</a:t>
            </a:r>
            <a:r>
              <a:rPr lang="en-US" sz="2400" b="1" dirty="0">
                <a:solidFill>
                  <a:schemeClr val="tx1"/>
                </a:solidFill>
                <a:latin typeface="UTM Avo" panose="02040603050506020204" pitchFamily="18" charset="0"/>
              </a:rPr>
              <a:t> base</a:t>
            </a:r>
          </a:p>
        </p:txBody>
      </p:sp>
      <p:sp>
        <p:nvSpPr>
          <p:cNvPr id="3" name="Rectangle: Rounded Corners 2">
            <a:extLst>
              <a:ext uri="{FF2B5EF4-FFF2-40B4-BE49-F238E27FC236}">
                <a16:creationId xmlns:a16="http://schemas.microsoft.com/office/drawing/2014/main" id="{8D28FB47-6F26-FB52-262D-48F6914A9951}"/>
              </a:ext>
            </a:extLst>
          </p:cNvPr>
          <p:cNvSpPr/>
          <p:nvPr/>
        </p:nvSpPr>
        <p:spPr>
          <a:xfrm>
            <a:off x="4822517" y="1985752"/>
            <a:ext cx="2394066" cy="615142"/>
          </a:xfrm>
          <a:prstGeom prst="roundRect">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UTM Avo" panose="02040603050506020204" pitchFamily="18" charset="0"/>
              </a:rPr>
              <a:t>Tên</a:t>
            </a:r>
            <a:r>
              <a:rPr lang="en-US" sz="2400" b="1" dirty="0">
                <a:solidFill>
                  <a:schemeClr val="tx1"/>
                </a:solidFill>
                <a:latin typeface="UTM Avo" panose="02040603050506020204" pitchFamily="18" charset="0"/>
              </a:rPr>
              <a:t> </a:t>
            </a:r>
            <a:r>
              <a:rPr lang="en-US" sz="2400" b="1" dirty="0" err="1">
                <a:solidFill>
                  <a:schemeClr val="tx1"/>
                </a:solidFill>
                <a:latin typeface="UTM Avo" panose="02040603050506020204" pitchFamily="18" charset="0"/>
              </a:rPr>
              <a:t>kim</a:t>
            </a:r>
            <a:r>
              <a:rPr lang="en-US" sz="2400" b="1" dirty="0">
                <a:solidFill>
                  <a:schemeClr val="tx1"/>
                </a:solidFill>
                <a:latin typeface="UTM Avo" panose="02040603050506020204" pitchFamily="18" charset="0"/>
              </a:rPr>
              <a:t> </a:t>
            </a:r>
            <a:r>
              <a:rPr lang="en-US" sz="2400" b="1" dirty="0" err="1">
                <a:solidFill>
                  <a:schemeClr val="tx1"/>
                </a:solidFill>
                <a:latin typeface="UTM Avo" panose="02040603050506020204" pitchFamily="18" charset="0"/>
              </a:rPr>
              <a:t>loại</a:t>
            </a:r>
            <a:endParaRPr lang="en-US" sz="2400" b="1" dirty="0">
              <a:solidFill>
                <a:schemeClr val="tx1"/>
              </a:solidFill>
              <a:latin typeface="UTM Avo" panose="02040603050506020204" pitchFamily="18" charset="0"/>
            </a:endParaRPr>
          </a:p>
        </p:txBody>
      </p:sp>
      <p:sp>
        <p:nvSpPr>
          <p:cNvPr id="4" name="Rectangle: Rounded Corners 3">
            <a:extLst>
              <a:ext uri="{FF2B5EF4-FFF2-40B4-BE49-F238E27FC236}">
                <a16:creationId xmlns:a16="http://schemas.microsoft.com/office/drawing/2014/main" id="{70786383-407E-9E3B-5177-1A68511B0D51}"/>
              </a:ext>
            </a:extLst>
          </p:cNvPr>
          <p:cNvSpPr/>
          <p:nvPr/>
        </p:nvSpPr>
        <p:spPr>
          <a:xfrm>
            <a:off x="8000750" y="1985752"/>
            <a:ext cx="2394066" cy="615142"/>
          </a:xfrm>
          <a:prstGeom prst="roundRect">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UTM Avo" panose="02040603050506020204" pitchFamily="18" charset="0"/>
              </a:rPr>
              <a:t>hydroxide</a:t>
            </a:r>
          </a:p>
        </p:txBody>
      </p:sp>
      <p:sp>
        <p:nvSpPr>
          <p:cNvPr id="6" name="TextBox 5">
            <a:extLst>
              <a:ext uri="{FF2B5EF4-FFF2-40B4-BE49-F238E27FC236}">
                <a16:creationId xmlns:a16="http://schemas.microsoft.com/office/drawing/2014/main" id="{CCD42A58-7DF0-A62B-FDFE-16FDFC3640B9}"/>
              </a:ext>
            </a:extLst>
          </p:cNvPr>
          <p:cNvSpPr txBox="1"/>
          <p:nvPr/>
        </p:nvSpPr>
        <p:spPr>
          <a:xfrm>
            <a:off x="4038350" y="1839662"/>
            <a:ext cx="518160" cy="923330"/>
          </a:xfrm>
          <a:prstGeom prst="rect">
            <a:avLst/>
          </a:prstGeom>
          <a:noFill/>
        </p:spPr>
        <p:txBody>
          <a:bodyPr wrap="square" rtlCol="0">
            <a:spAutoFit/>
          </a:bodyPr>
          <a:lstStyle/>
          <a:p>
            <a:r>
              <a:rPr lang="en-US" sz="5400" b="1" dirty="0"/>
              <a:t>=</a:t>
            </a:r>
          </a:p>
        </p:txBody>
      </p:sp>
      <p:sp>
        <p:nvSpPr>
          <p:cNvPr id="7" name="TextBox 6">
            <a:extLst>
              <a:ext uri="{FF2B5EF4-FFF2-40B4-BE49-F238E27FC236}">
                <a16:creationId xmlns:a16="http://schemas.microsoft.com/office/drawing/2014/main" id="{D2ACF26C-B041-8A48-D3FF-819B65130EBC}"/>
              </a:ext>
            </a:extLst>
          </p:cNvPr>
          <p:cNvSpPr txBox="1"/>
          <p:nvPr/>
        </p:nvSpPr>
        <p:spPr>
          <a:xfrm>
            <a:off x="7319103" y="1831658"/>
            <a:ext cx="518160" cy="923330"/>
          </a:xfrm>
          <a:prstGeom prst="rect">
            <a:avLst/>
          </a:prstGeom>
          <a:noFill/>
        </p:spPr>
        <p:txBody>
          <a:bodyPr wrap="square" rtlCol="0">
            <a:spAutoFit/>
          </a:bodyPr>
          <a:lstStyle/>
          <a:p>
            <a:r>
              <a:rPr lang="en-US" sz="5400" b="1" dirty="0"/>
              <a:t>+</a:t>
            </a:r>
          </a:p>
        </p:txBody>
      </p:sp>
      <p:pic>
        <p:nvPicPr>
          <p:cNvPr id="9" name="Picture 8">
            <a:extLst>
              <a:ext uri="{FF2B5EF4-FFF2-40B4-BE49-F238E27FC236}">
                <a16:creationId xmlns:a16="http://schemas.microsoft.com/office/drawing/2014/main" id="{DCABDE4A-FD9B-D07A-7DCE-8D299589A8A2}"/>
              </a:ext>
            </a:extLst>
          </p:cNvPr>
          <p:cNvPicPr>
            <a:picLocks noChangeAspect="1"/>
          </p:cNvPicPr>
          <p:nvPr/>
        </p:nvPicPr>
        <p:blipFill>
          <a:blip r:embed="rId3"/>
          <a:stretch>
            <a:fillRect/>
          </a:stretch>
        </p:blipFill>
        <p:spPr>
          <a:xfrm>
            <a:off x="1527909" y="3128751"/>
            <a:ext cx="9136182" cy="3466098"/>
          </a:xfrm>
          <a:prstGeom prst="rect">
            <a:avLst/>
          </a:prstGeom>
        </p:spPr>
      </p:pic>
    </p:spTree>
    <p:extLst>
      <p:ext uri="{BB962C8B-B14F-4D97-AF65-F5344CB8AC3E}">
        <p14:creationId xmlns:p14="http://schemas.microsoft.com/office/powerpoint/2010/main" val="50895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D89029B-CBBA-3819-739A-295467C2B3E1}"/>
            </a:ext>
          </a:extLst>
        </p:cNvPr>
        <p:cNvGrpSpPr/>
        <p:nvPr/>
      </p:nvGrpSpPr>
      <p:grpSpPr>
        <a:xfrm>
          <a:off x="0" y="0"/>
          <a:ext cx="0" cy="0"/>
          <a:chOff x="0" y="0"/>
          <a:chExt cx="0" cy="0"/>
        </a:xfrm>
      </p:grpSpPr>
      <p:sp>
        <p:nvSpPr>
          <p:cNvPr id="2" name="TextBox 4">
            <a:extLst>
              <a:ext uri="{FF2B5EF4-FFF2-40B4-BE49-F238E27FC236}">
                <a16:creationId xmlns:a16="http://schemas.microsoft.com/office/drawing/2014/main" id="{151576DA-E524-2EF0-3B92-509FC5A82B18}"/>
              </a:ext>
            </a:extLst>
          </p:cNvPr>
          <p:cNvSpPr txBox="1"/>
          <p:nvPr/>
        </p:nvSpPr>
        <p:spPr>
          <a:xfrm>
            <a:off x="1782762" y="1455295"/>
            <a:ext cx="8626475" cy="502125"/>
          </a:xfrm>
          <a:prstGeom prst="rect">
            <a:avLst/>
          </a:prstGeom>
        </p:spPr>
        <p:txBody>
          <a:bodyPr wrap="square" lIns="0" tIns="0" rIns="0" bIns="0" rtlCol="0" anchor="ctr">
            <a:spAutoFit/>
          </a:bodyPr>
          <a:lstStyle/>
          <a:p>
            <a:pPr algn="ctr">
              <a:lnSpc>
                <a:spcPct val="150000"/>
              </a:lnSpc>
              <a:spcAft>
                <a:spcPts val="433"/>
              </a:spcAft>
            </a:pPr>
            <a:r>
              <a:rPr lang="en-US" sz="2500" b="1" dirty="0">
                <a:latin typeface="UTM Avo" panose="02040603050506020204" pitchFamily="18"/>
                <a:ea typeface="Arial" panose="020B0604020202020204" pitchFamily="34" charset="0"/>
                <a:cs typeface="Arial" panose="020B0604020202020204" pitchFamily="34" charset="0"/>
              </a:rPr>
              <a:t>II. PHÂN LOẠI BASE</a:t>
            </a:r>
            <a:endParaRPr lang="vi-VN" sz="2500" b="1" dirty="0">
              <a:latin typeface="UTM Avo" panose="02040603050506020204" pitchFamily="18"/>
              <a:ea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FC0D82D6-91AD-AF32-4669-1F27B739805A}"/>
              </a:ext>
            </a:extLst>
          </p:cNvPr>
          <p:cNvSpPr/>
          <p:nvPr/>
        </p:nvSpPr>
        <p:spPr>
          <a:xfrm>
            <a:off x="1972956" y="3379349"/>
            <a:ext cx="2907753" cy="1321157"/>
          </a:xfrm>
          <a:prstGeom prst="roundRect">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UTM Avo" panose="02040603050506020204" pitchFamily="18" charset="0"/>
              </a:rPr>
              <a:t>Base tan </a:t>
            </a:r>
          </a:p>
          <a:p>
            <a:pPr algn="ctr"/>
            <a:r>
              <a:rPr lang="en-US" sz="2400" b="1" dirty="0" err="1">
                <a:solidFill>
                  <a:schemeClr val="tx1"/>
                </a:solidFill>
                <a:latin typeface="UTM Avo" panose="02040603050506020204" pitchFamily="18" charset="0"/>
              </a:rPr>
              <a:t>trong</a:t>
            </a:r>
            <a:r>
              <a:rPr lang="en-US" sz="2400" b="1" dirty="0">
                <a:solidFill>
                  <a:schemeClr val="tx1"/>
                </a:solidFill>
                <a:latin typeface="UTM Avo" panose="02040603050506020204" pitchFamily="18" charset="0"/>
              </a:rPr>
              <a:t> </a:t>
            </a:r>
            <a:r>
              <a:rPr lang="en-US" sz="2400" b="1" dirty="0" err="1">
                <a:solidFill>
                  <a:schemeClr val="tx1"/>
                </a:solidFill>
                <a:latin typeface="UTM Avo" panose="02040603050506020204" pitchFamily="18" charset="0"/>
              </a:rPr>
              <a:t>nước</a:t>
            </a:r>
            <a:endParaRPr lang="en-US" sz="2400" b="1" dirty="0">
              <a:solidFill>
                <a:schemeClr val="tx1"/>
              </a:solidFill>
              <a:latin typeface="UTM Avo" panose="02040603050506020204" pitchFamily="18" charset="0"/>
            </a:endParaRPr>
          </a:p>
        </p:txBody>
      </p:sp>
      <p:sp>
        <p:nvSpPr>
          <p:cNvPr id="5" name="Rectangle: Rounded Corners 4">
            <a:extLst>
              <a:ext uri="{FF2B5EF4-FFF2-40B4-BE49-F238E27FC236}">
                <a16:creationId xmlns:a16="http://schemas.microsoft.com/office/drawing/2014/main" id="{DA22F660-0A83-8196-44EA-61C9D71BDE6A}"/>
              </a:ext>
            </a:extLst>
          </p:cNvPr>
          <p:cNvSpPr/>
          <p:nvPr/>
        </p:nvSpPr>
        <p:spPr>
          <a:xfrm>
            <a:off x="4898966" y="2213148"/>
            <a:ext cx="2394066" cy="615142"/>
          </a:xfrm>
          <a:prstGeom prst="roundRect">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UTM Avo" panose="02040603050506020204" pitchFamily="18" charset="0"/>
              </a:rPr>
              <a:t>Base</a:t>
            </a:r>
          </a:p>
        </p:txBody>
      </p:sp>
      <p:sp>
        <p:nvSpPr>
          <p:cNvPr id="6" name="Rectangle: Rounded Corners 5">
            <a:extLst>
              <a:ext uri="{FF2B5EF4-FFF2-40B4-BE49-F238E27FC236}">
                <a16:creationId xmlns:a16="http://schemas.microsoft.com/office/drawing/2014/main" id="{9795C891-112F-F6AA-612F-A37CE369714B}"/>
              </a:ext>
            </a:extLst>
          </p:cNvPr>
          <p:cNvSpPr/>
          <p:nvPr/>
        </p:nvSpPr>
        <p:spPr>
          <a:xfrm>
            <a:off x="7311291" y="3379349"/>
            <a:ext cx="2907753" cy="1321157"/>
          </a:xfrm>
          <a:prstGeom prst="roundRect">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UTM Avo" panose="02040603050506020204" pitchFamily="18" charset="0"/>
              </a:rPr>
              <a:t>Base </a:t>
            </a:r>
            <a:r>
              <a:rPr lang="en-US" sz="2400" b="1" dirty="0" err="1">
                <a:solidFill>
                  <a:schemeClr val="tx1"/>
                </a:solidFill>
                <a:latin typeface="UTM Avo" panose="02040603050506020204" pitchFamily="18" charset="0"/>
              </a:rPr>
              <a:t>không</a:t>
            </a:r>
            <a:r>
              <a:rPr lang="en-US" sz="2400" b="1" dirty="0">
                <a:solidFill>
                  <a:schemeClr val="tx1"/>
                </a:solidFill>
                <a:latin typeface="UTM Avo" panose="02040603050506020204" pitchFamily="18" charset="0"/>
              </a:rPr>
              <a:t> tan </a:t>
            </a:r>
            <a:r>
              <a:rPr lang="en-US" sz="2400" b="1" dirty="0" err="1">
                <a:solidFill>
                  <a:schemeClr val="tx1"/>
                </a:solidFill>
                <a:latin typeface="UTM Avo" panose="02040603050506020204" pitchFamily="18" charset="0"/>
              </a:rPr>
              <a:t>trong</a:t>
            </a:r>
            <a:r>
              <a:rPr lang="en-US" sz="2400" b="1" dirty="0">
                <a:solidFill>
                  <a:schemeClr val="tx1"/>
                </a:solidFill>
                <a:latin typeface="UTM Avo" panose="02040603050506020204" pitchFamily="18" charset="0"/>
              </a:rPr>
              <a:t> </a:t>
            </a:r>
            <a:r>
              <a:rPr lang="en-US" sz="2400" b="1" dirty="0" err="1">
                <a:solidFill>
                  <a:schemeClr val="tx1"/>
                </a:solidFill>
                <a:latin typeface="UTM Avo" panose="02040603050506020204" pitchFamily="18" charset="0"/>
              </a:rPr>
              <a:t>nước</a:t>
            </a:r>
            <a:endParaRPr lang="en-US" sz="2400" b="1" dirty="0">
              <a:solidFill>
                <a:schemeClr val="tx1"/>
              </a:solidFill>
              <a:latin typeface="UTM Avo" panose="02040603050506020204" pitchFamily="18" charset="0"/>
            </a:endParaRPr>
          </a:p>
        </p:txBody>
      </p:sp>
      <p:cxnSp>
        <p:nvCxnSpPr>
          <p:cNvPr id="8" name="Straight Arrow Connector 7">
            <a:extLst>
              <a:ext uri="{FF2B5EF4-FFF2-40B4-BE49-F238E27FC236}">
                <a16:creationId xmlns:a16="http://schemas.microsoft.com/office/drawing/2014/main" id="{FFB35AAB-19E4-A962-E2E4-3BE046E67C4D}"/>
              </a:ext>
            </a:extLst>
          </p:cNvPr>
          <p:cNvCxnSpPr>
            <a:stCxn id="5" idx="2"/>
            <a:endCxn id="4" idx="0"/>
          </p:cNvCxnSpPr>
          <p:nvPr/>
        </p:nvCxnSpPr>
        <p:spPr>
          <a:xfrm flipH="1">
            <a:off x="3426833" y="2828290"/>
            <a:ext cx="2669166" cy="55105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867AF446-B541-2FD0-F3F9-E67808F580CF}"/>
              </a:ext>
            </a:extLst>
          </p:cNvPr>
          <p:cNvCxnSpPr>
            <a:stCxn id="5" idx="2"/>
            <a:endCxn id="6" idx="0"/>
          </p:cNvCxnSpPr>
          <p:nvPr/>
        </p:nvCxnSpPr>
        <p:spPr>
          <a:xfrm>
            <a:off x="6095999" y="2828290"/>
            <a:ext cx="2669169" cy="55105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447C5FA6-6DEF-A1A0-4641-976EA1351476}"/>
              </a:ext>
            </a:extLst>
          </p:cNvPr>
          <p:cNvSpPr txBox="1"/>
          <p:nvPr/>
        </p:nvSpPr>
        <p:spPr>
          <a:xfrm>
            <a:off x="1226604" y="5334050"/>
            <a:ext cx="4400456" cy="1036117"/>
          </a:xfrm>
          <a:prstGeom prst="rect">
            <a:avLst/>
          </a:prstGeom>
          <a:noFill/>
        </p:spPr>
        <p:txBody>
          <a:bodyPr wrap="square" rtlCol="0">
            <a:spAutoFit/>
          </a:bodyPr>
          <a:lstStyle/>
          <a:p>
            <a:pPr algn="ctr">
              <a:lnSpc>
                <a:spcPct val="150000"/>
              </a:lnSpc>
            </a:pPr>
            <a:r>
              <a:rPr lang="en-US" sz="2200" dirty="0" err="1">
                <a:latin typeface="UTM Avo" panose="02040603050506020204" pitchFamily="18" charset="0"/>
              </a:rPr>
              <a:t>Còn</a:t>
            </a:r>
            <a:r>
              <a:rPr lang="en-US" sz="2200" dirty="0">
                <a:latin typeface="UTM Avo" panose="02040603050506020204" pitchFamily="18" charset="0"/>
              </a:rPr>
              <a:t> </a:t>
            </a:r>
            <a:r>
              <a:rPr lang="en-US" sz="2200" dirty="0" err="1">
                <a:latin typeface="UTM Avo" panose="02040603050506020204" pitchFamily="18" charset="0"/>
              </a:rPr>
              <a:t>được</a:t>
            </a:r>
            <a:r>
              <a:rPr lang="en-US" sz="2200" dirty="0">
                <a:latin typeface="UTM Avo" panose="02040603050506020204" pitchFamily="18" charset="0"/>
              </a:rPr>
              <a:t> </a:t>
            </a:r>
            <a:r>
              <a:rPr lang="en-US" sz="2200" dirty="0" err="1">
                <a:latin typeface="UTM Avo" panose="02040603050506020204" pitchFamily="18" charset="0"/>
              </a:rPr>
              <a:t>gọi</a:t>
            </a:r>
            <a:r>
              <a:rPr lang="en-US" sz="2200" dirty="0">
                <a:latin typeface="UTM Avo" panose="02040603050506020204" pitchFamily="18" charset="0"/>
              </a:rPr>
              <a:t> </a:t>
            </a:r>
            <a:r>
              <a:rPr lang="en-US" sz="2200" dirty="0" err="1">
                <a:latin typeface="UTM Avo" panose="02040603050506020204" pitchFamily="18" charset="0"/>
              </a:rPr>
              <a:t>là</a:t>
            </a:r>
            <a:r>
              <a:rPr lang="en-US" sz="2200" dirty="0">
                <a:latin typeface="UTM Avo" panose="02040603050506020204" pitchFamily="18" charset="0"/>
              </a:rPr>
              <a:t> </a:t>
            </a:r>
            <a:r>
              <a:rPr lang="en-US" sz="2200" dirty="0" err="1">
                <a:latin typeface="UTM Avo" panose="02040603050506020204" pitchFamily="18" charset="0"/>
              </a:rPr>
              <a:t>kiềm</a:t>
            </a:r>
            <a:r>
              <a:rPr lang="en-US" sz="2200" dirty="0">
                <a:latin typeface="UTM Avo" panose="02040603050506020204" pitchFamily="18" charset="0"/>
              </a:rPr>
              <a:t>. </a:t>
            </a:r>
          </a:p>
          <a:p>
            <a:pPr algn="ctr">
              <a:lnSpc>
                <a:spcPct val="150000"/>
              </a:lnSpc>
            </a:pPr>
            <a:r>
              <a:rPr lang="en-US" sz="2200" dirty="0" err="1">
                <a:latin typeface="UTM Avo" panose="02040603050506020204" pitchFamily="18" charset="0"/>
              </a:rPr>
              <a:t>Ví</a:t>
            </a:r>
            <a:r>
              <a:rPr lang="en-US" sz="2200" dirty="0">
                <a:latin typeface="UTM Avo" panose="02040603050506020204" pitchFamily="18" charset="0"/>
              </a:rPr>
              <a:t> </a:t>
            </a:r>
            <a:r>
              <a:rPr lang="en-US" sz="2200" dirty="0" err="1">
                <a:latin typeface="UTM Avo" panose="02040603050506020204" pitchFamily="18" charset="0"/>
              </a:rPr>
              <a:t>dụ</a:t>
            </a:r>
            <a:r>
              <a:rPr lang="en-US" sz="2200" dirty="0">
                <a:latin typeface="UTM Avo" panose="02040603050506020204" pitchFamily="18" charset="0"/>
              </a:rPr>
              <a:t>: NaOH, KOH, Ba(OH)</a:t>
            </a:r>
            <a:r>
              <a:rPr lang="en-US" sz="2200" baseline="-25000" dirty="0">
                <a:latin typeface="UTM Avo" panose="02040603050506020204" pitchFamily="18" charset="0"/>
              </a:rPr>
              <a:t>2</a:t>
            </a:r>
            <a:r>
              <a:rPr lang="en-US" sz="2200" dirty="0">
                <a:latin typeface="UTM Avo" panose="02040603050506020204" pitchFamily="18" charset="0"/>
              </a:rPr>
              <a:t>,..</a:t>
            </a:r>
          </a:p>
        </p:txBody>
      </p:sp>
      <p:sp>
        <p:nvSpPr>
          <p:cNvPr id="12" name="Arrow: Down 11">
            <a:extLst>
              <a:ext uri="{FF2B5EF4-FFF2-40B4-BE49-F238E27FC236}">
                <a16:creationId xmlns:a16="http://schemas.microsoft.com/office/drawing/2014/main" id="{19DBE251-D7D7-6405-6367-5F066D4E643D}"/>
              </a:ext>
            </a:extLst>
          </p:cNvPr>
          <p:cNvSpPr/>
          <p:nvPr/>
        </p:nvSpPr>
        <p:spPr>
          <a:xfrm>
            <a:off x="3194076" y="4842201"/>
            <a:ext cx="465513" cy="350154"/>
          </a:xfrm>
          <a:prstGeom prst="downArrow">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711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par>
                                <p:cTn id="18" presetID="22" presetClass="entr" presetSubtype="1"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up)">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11" grpId="0"/>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592DA52-3E8E-15CF-A4A3-778551BF2295}"/>
            </a:ext>
          </a:extLst>
        </p:cNvPr>
        <p:cNvGrpSpPr/>
        <p:nvPr/>
      </p:nvGrpSpPr>
      <p:grpSpPr>
        <a:xfrm>
          <a:off x="0" y="0"/>
          <a:ext cx="0" cy="0"/>
          <a:chOff x="0" y="0"/>
          <a:chExt cx="0" cy="0"/>
        </a:xfrm>
      </p:grpSpPr>
      <p:sp>
        <p:nvSpPr>
          <p:cNvPr id="2" name="TextBox 4">
            <a:extLst>
              <a:ext uri="{FF2B5EF4-FFF2-40B4-BE49-F238E27FC236}">
                <a16:creationId xmlns:a16="http://schemas.microsoft.com/office/drawing/2014/main" id="{F1F169D0-447B-98F3-02CD-03F6874CCD31}"/>
              </a:ext>
            </a:extLst>
          </p:cNvPr>
          <p:cNvSpPr txBox="1"/>
          <p:nvPr/>
        </p:nvSpPr>
        <p:spPr>
          <a:xfrm>
            <a:off x="1782762" y="1455295"/>
            <a:ext cx="8626475" cy="502125"/>
          </a:xfrm>
          <a:prstGeom prst="rect">
            <a:avLst/>
          </a:prstGeom>
        </p:spPr>
        <p:txBody>
          <a:bodyPr wrap="square" lIns="0" tIns="0" rIns="0" bIns="0" rtlCol="0" anchor="ctr">
            <a:spAutoFit/>
          </a:bodyPr>
          <a:lstStyle/>
          <a:p>
            <a:pPr algn="ctr">
              <a:lnSpc>
                <a:spcPct val="150000"/>
              </a:lnSpc>
              <a:spcAft>
                <a:spcPts val="433"/>
              </a:spcAft>
            </a:pPr>
            <a:r>
              <a:rPr lang="en-US" sz="2500" b="1" dirty="0">
                <a:latin typeface="UTM Avo" panose="02040603050506020204" pitchFamily="18"/>
                <a:ea typeface="Arial" panose="020B0604020202020204" pitchFamily="34" charset="0"/>
                <a:cs typeface="Arial" panose="020B0604020202020204" pitchFamily="34" charset="0"/>
              </a:rPr>
              <a:t>III. TÍNH CHẤT HOÁ HỌC</a:t>
            </a:r>
            <a:endParaRPr lang="vi-VN" sz="2500" b="1" dirty="0">
              <a:latin typeface="UTM Avo" panose="02040603050506020204" pitchFamily="18"/>
              <a:ea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B06F4CCA-F1A8-9B52-EB3A-DD7C0CDC257B}"/>
              </a:ext>
            </a:extLst>
          </p:cNvPr>
          <p:cNvGrpSpPr/>
          <p:nvPr/>
        </p:nvGrpSpPr>
        <p:grpSpPr>
          <a:xfrm>
            <a:off x="1177243" y="2366483"/>
            <a:ext cx="9785082" cy="753151"/>
            <a:chOff x="-5093400" y="791598"/>
            <a:chExt cx="18064766" cy="1390432"/>
          </a:xfrm>
        </p:grpSpPr>
        <p:sp>
          <p:nvSpPr>
            <p:cNvPr id="4" name="Rectangle 3">
              <a:extLst>
                <a:ext uri="{FF2B5EF4-FFF2-40B4-BE49-F238E27FC236}">
                  <a16:creationId xmlns:a16="http://schemas.microsoft.com/office/drawing/2014/main" id="{DD01F745-AAF7-3A1F-7A6E-19FC4D074FD7}"/>
                </a:ext>
              </a:extLst>
            </p:cNvPr>
            <p:cNvSpPr/>
            <p:nvPr/>
          </p:nvSpPr>
          <p:spPr>
            <a:xfrm>
              <a:off x="-5093400" y="993663"/>
              <a:ext cx="18064766" cy="986305"/>
            </a:xfrm>
            <a:prstGeom prst="rect">
              <a:avLst/>
            </a:prstGeom>
          </p:spPr>
          <p:txBody>
            <a:bodyPr wrap="square">
              <a:spAutoFit/>
            </a:bodyPr>
            <a:lstStyle/>
            <a:p>
              <a:pPr algn="ctr">
                <a:lnSpc>
                  <a:spcPct val="150000"/>
                </a:lnSpc>
              </a:pPr>
              <a:r>
                <a:rPr lang="en-US" sz="2200" b="1" dirty="0" err="1">
                  <a:latin typeface="UTM Avo" panose="02040603050506020204" pitchFamily="18"/>
                  <a:cs typeface="Arial" panose="020B0604020202020204" pitchFamily="34" charset="0"/>
                </a:rPr>
                <a:t>Thí</a:t>
              </a:r>
              <a:r>
                <a:rPr lang="en-US" sz="2200" b="1" dirty="0">
                  <a:latin typeface="UTM Avo" panose="02040603050506020204" pitchFamily="18"/>
                  <a:cs typeface="Arial" panose="020B0604020202020204" pitchFamily="34" charset="0"/>
                </a:rPr>
                <a:t> </a:t>
              </a:r>
              <a:r>
                <a:rPr lang="en-US" sz="2200" b="1" dirty="0" err="1">
                  <a:latin typeface="UTM Avo" panose="02040603050506020204" pitchFamily="18"/>
                  <a:cs typeface="Arial" panose="020B0604020202020204" pitchFamily="34" charset="0"/>
                </a:rPr>
                <a:t>nghiệm</a:t>
              </a:r>
              <a:r>
                <a:rPr lang="en-US" sz="2200" b="1" dirty="0">
                  <a:latin typeface="UTM Avo" panose="02040603050506020204" pitchFamily="18"/>
                  <a:cs typeface="Arial" panose="020B0604020202020204" pitchFamily="34" charset="0"/>
                </a:rPr>
                <a:t> 1: Base </a:t>
              </a:r>
              <a:r>
                <a:rPr lang="en-US" sz="2200" b="1" dirty="0" err="1">
                  <a:latin typeface="UTM Avo" panose="02040603050506020204" pitchFamily="18"/>
                  <a:cs typeface="Arial" panose="020B0604020202020204" pitchFamily="34" charset="0"/>
                </a:rPr>
                <a:t>làm</a:t>
              </a:r>
              <a:r>
                <a:rPr lang="en-US" sz="2200" b="1" dirty="0">
                  <a:latin typeface="UTM Avo" panose="02040603050506020204" pitchFamily="18"/>
                  <a:cs typeface="Arial" panose="020B0604020202020204" pitchFamily="34" charset="0"/>
                </a:rPr>
                <a:t> </a:t>
              </a:r>
              <a:r>
                <a:rPr lang="en-US" sz="2200" b="1" dirty="0" err="1">
                  <a:latin typeface="UTM Avo" panose="02040603050506020204" pitchFamily="18"/>
                  <a:cs typeface="Arial" panose="020B0604020202020204" pitchFamily="34" charset="0"/>
                </a:rPr>
                <a:t>đổi</a:t>
              </a:r>
              <a:r>
                <a:rPr lang="en-US" sz="2200" b="1" dirty="0">
                  <a:latin typeface="UTM Avo" panose="02040603050506020204" pitchFamily="18"/>
                  <a:cs typeface="Arial" panose="020B0604020202020204" pitchFamily="34" charset="0"/>
                </a:rPr>
                <a:t> </a:t>
              </a:r>
              <a:r>
                <a:rPr lang="en-US" sz="2200" b="1" dirty="0" err="1">
                  <a:latin typeface="UTM Avo" panose="02040603050506020204" pitchFamily="18"/>
                  <a:cs typeface="Arial" panose="020B0604020202020204" pitchFamily="34" charset="0"/>
                </a:rPr>
                <a:t>màu</a:t>
              </a:r>
              <a:r>
                <a:rPr lang="en-US" sz="2200" b="1" dirty="0">
                  <a:latin typeface="UTM Avo" panose="02040603050506020204" pitchFamily="18"/>
                  <a:cs typeface="Arial" panose="020B0604020202020204" pitchFamily="34" charset="0"/>
                </a:rPr>
                <a:t> </a:t>
              </a:r>
              <a:r>
                <a:rPr lang="en-US" sz="2200" b="1" dirty="0" err="1">
                  <a:latin typeface="UTM Avo" panose="02040603050506020204" pitchFamily="18"/>
                  <a:cs typeface="Arial" panose="020B0604020202020204" pitchFamily="34" charset="0"/>
                </a:rPr>
                <a:t>chất</a:t>
              </a:r>
              <a:r>
                <a:rPr lang="en-US" sz="2200" b="1" dirty="0">
                  <a:latin typeface="UTM Avo" panose="02040603050506020204" pitchFamily="18"/>
                  <a:cs typeface="Arial" panose="020B0604020202020204" pitchFamily="34" charset="0"/>
                </a:rPr>
                <a:t> </a:t>
              </a:r>
              <a:r>
                <a:rPr lang="en-US" sz="2200" b="1" dirty="0" err="1">
                  <a:latin typeface="UTM Avo" panose="02040603050506020204" pitchFamily="18"/>
                  <a:cs typeface="Arial" panose="020B0604020202020204" pitchFamily="34" charset="0"/>
                </a:rPr>
                <a:t>chỉ</a:t>
              </a:r>
              <a:r>
                <a:rPr lang="en-US" sz="2200" b="1" dirty="0">
                  <a:latin typeface="UTM Avo" panose="02040603050506020204" pitchFamily="18"/>
                  <a:cs typeface="Arial" panose="020B0604020202020204" pitchFamily="34" charset="0"/>
                </a:rPr>
                <a:t> </a:t>
              </a:r>
              <a:r>
                <a:rPr lang="en-US" sz="2200" b="1" dirty="0" err="1">
                  <a:latin typeface="UTM Avo" panose="02040603050506020204" pitchFamily="18"/>
                  <a:cs typeface="Arial" panose="020B0604020202020204" pitchFamily="34" charset="0"/>
                </a:rPr>
                <a:t>thị</a:t>
              </a:r>
              <a:endParaRPr lang="vi-VN" sz="2200" b="1" dirty="0">
                <a:latin typeface="UTM Avo" panose="02040603050506020204" pitchFamily="18"/>
                <a:ea typeface="Arial" panose="020B0604020202020204" pitchFamily="34" charset="0"/>
                <a:cs typeface="Arial" panose="020B0604020202020204" pitchFamily="34" charset="0"/>
              </a:endParaRPr>
            </a:p>
          </p:txBody>
        </p:sp>
        <p:pic>
          <p:nvPicPr>
            <p:cNvPr id="5" name="Picture 15">
              <a:extLst>
                <a:ext uri="{FF2B5EF4-FFF2-40B4-BE49-F238E27FC236}">
                  <a16:creationId xmlns:a16="http://schemas.microsoft.com/office/drawing/2014/main" id="{05196015-BB4C-7453-E41D-B080DF9D6C32}"/>
                </a:ext>
              </a:extLst>
            </p:cNvPr>
            <p:cNvPicPr>
              <a:picLocks noChangeAspect="1"/>
            </p:cNvPicPr>
            <p:nvPr/>
          </p:nvPicPr>
          <p:blipFill>
            <a:blip r:embed="rId3"/>
            <a:srcRect/>
            <a:stretch>
              <a:fillRect/>
            </a:stretch>
          </p:blipFill>
          <p:spPr>
            <a:xfrm>
              <a:off x="-3195607" y="791598"/>
              <a:ext cx="1088014" cy="1390432"/>
            </a:xfrm>
            <a:prstGeom prst="rect">
              <a:avLst/>
            </a:prstGeom>
          </p:spPr>
        </p:pic>
      </p:grpSp>
      <p:sp>
        <p:nvSpPr>
          <p:cNvPr id="6" name="Rectangle 5">
            <a:extLst>
              <a:ext uri="{FF2B5EF4-FFF2-40B4-BE49-F238E27FC236}">
                <a16:creationId xmlns:a16="http://schemas.microsoft.com/office/drawing/2014/main" id="{419D4A99-A889-BC41-0D75-D1F810DF3B34}"/>
              </a:ext>
            </a:extLst>
          </p:cNvPr>
          <p:cNvSpPr/>
          <p:nvPr/>
        </p:nvSpPr>
        <p:spPr>
          <a:xfrm>
            <a:off x="2093955" y="3847817"/>
            <a:ext cx="8004089" cy="2229841"/>
          </a:xfrm>
          <a:prstGeom prst="rect">
            <a:avLst/>
          </a:prstGeom>
        </p:spPr>
        <p:txBody>
          <a:bodyPr wrap="square">
            <a:spAutoFit/>
          </a:bodyPr>
          <a:lstStyle/>
          <a:p>
            <a:pPr algn="just">
              <a:lnSpc>
                <a:spcPct val="150000"/>
              </a:lnSpc>
            </a:pPr>
            <a:r>
              <a:rPr lang="vi-VN" sz="2400" dirty="0">
                <a:latin typeface="UTM Avo" panose="02040603050506020204" pitchFamily="18"/>
                <a:cs typeface="Arial" panose="020B0604020202020204" pitchFamily="34" charset="0"/>
              </a:rPr>
              <a:t>• Dụng cụ: giá để ống nghiệm, ống nghiệm, ống hút nhỏ giọt, mặt kính đồng hồ. </a:t>
            </a:r>
          </a:p>
          <a:p>
            <a:pPr algn="just">
              <a:lnSpc>
                <a:spcPct val="150000"/>
              </a:lnSpc>
            </a:pPr>
            <a:r>
              <a:rPr lang="vi-VN" sz="2400" dirty="0">
                <a:latin typeface="UTM Avo" panose="02040603050506020204" pitchFamily="18"/>
                <a:cs typeface="Arial" panose="020B0604020202020204" pitchFamily="34" charset="0"/>
              </a:rPr>
              <a:t>• Hoá chất: dung dịch NaOH loãng, giấy quỳ tím, dung dịch phenolphthalein.</a:t>
            </a:r>
            <a:endParaRPr lang="en-US" sz="2400" dirty="0">
              <a:latin typeface="UTM Avo" panose="02040603050506020204" pitchFamily="18"/>
              <a:cs typeface="Arial" panose="020B0604020202020204" pitchFamily="34" charset="0"/>
            </a:endParaRPr>
          </a:p>
        </p:txBody>
      </p:sp>
      <p:sp>
        <p:nvSpPr>
          <p:cNvPr id="7" name="Pentagon 5">
            <a:extLst>
              <a:ext uri="{FF2B5EF4-FFF2-40B4-BE49-F238E27FC236}">
                <a16:creationId xmlns:a16="http://schemas.microsoft.com/office/drawing/2014/main" id="{CD7A245E-87FF-45FF-D246-D95C1E58D77C}"/>
              </a:ext>
            </a:extLst>
          </p:cNvPr>
          <p:cNvSpPr/>
          <p:nvPr/>
        </p:nvSpPr>
        <p:spPr>
          <a:xfrm>
            <a:off x="0" y="3247490"/>
            <a:ext cx="1857375" cy="562417"/>
          </a:xfrm>
          <a:prstGeom prst="homePlat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dirty="0" err="1">
                <a:solidFill>
                  <a:schemeClr val="tx1"/>
                </a:solidFill>
                <a:latin typeface="UTM Avo" panose="02040603050506020204" pitchFamily="18"/>
                <a:cs typeface="Arial" panose="020B0604020202020204" pitchFamily="34" charset="0"/>
              </a:rPr>
              <a:t>Chuẩn</a:t>
            </a:r>
            <a:r>
              <a:rPr lang="en-US" sz="2300" b="1" dirty="0">
                <a:solidFill>
                  <a:schemeClr val="tx1"/>
                </a:solidFill>
                <a:latin typeface="UTM Avo" panose="02040603050506020204" pitchFamily="18"/>
                <a:cs typeface="Arial" panose="020B0604020202020204" pitchFamily="34" charset="0"/>
              </a:rPr>
              <a:t> </a:t>
            </a:r>
            <a:r>
              <a:rPr lang="en-US" sz="2300" b="1" dirty="0" err="1">
                <a:solidFill>
                  <a:schemeClr val="tx1"/>
                </a:solidFill>
                <a:latin typeface="UTM Avo" panose="02040603050506020204" pitchFamily="18"/>
                <a:cs typeface="Arial" panose="020B0604020202020204" pitchFamily="34" charset="0"/>
              </a:rPr>
              <a:t>bị</a:t>
            </a:r>
            <a:endParaRPr lang="en-US" sz="2300" b="1" dirty="0">
              <a:solidFill>
                <a:schemeClr val="tx1"/>
              </a:solidFill>
              <a:latin typeface="UTM Avo" panose="02040603050506020204" pitchFamily="18"/>
              <a:cs typeface="Arial" panose="020B0604020202020204" pitchFamily="34" charset="0"/>
            </a:endParaRPr>
          </a:p>
        </p:txBody>
      </p:sp>
      <p:sp>
        <p:nvSpPr>
          <p:cNvPr id="8" name="TextBox 4">
            <a:extLst>
              <a:ext uri="{FF2B5EF4-FFF2-40B4-BE49-F238E27FC236}">
                <a16:creationId xmlns:a16="http://schemas.microsoft.com/office/drawing/2014/main" id="{2D0DC68C-DBE0-5714-63F6-AA75ED142064}"/>
              </a:ext>
            </a:extLst>
          </p:cNvPr>
          <p:cNvSpPr txBox="1"/>
          <p:nvPr/>
        </p:nvSpPr>
        <p:spPr>
          <a:xfrm>
            <a:off x="2390443" y="1984213"/>
            <a:ext cx="7411114" cy="482055"/>
          </a:xfrm>
          <a:prstGeom prst="rect">
            <a:avLst/>
          </a:prstGeom>
        </p:spPr>
        <p:txBody>
          <a:bodyPr wrap="square" lIns="0" tIns="0" rIns="0" bIns="0" rtlCol="0" anchor="ctr">
            <a:spAutoFit/>
          </a:bodyPr>
          <a:lstStyle/>
          <a:p>
            <a:pPr algn="ctr">
              <a:lnSpc>
                <a:spcPct val="150000"/>
              </a:lnSpc>
              <a:spcAft>
                <a:spcPts val="433"/>
              </a:spcAft>
            </a:pPr>
            <a:r>
              <a:rPr lang="vi-VN" sz="2400" b="1" dirty="0">
                <a:latin typeface="UTM Avo" panose="02040603050506020204" pitchFamily="18"/>
                <a:ea typeface="Arial" panose="020B0604020202020204" pitchFamily="34" charset="0"/>
                <a:cs typeface="Arial" panose="020B0604020202020204" pitchFamily="34" charset="0"/>
              </a:rPr>
              <a:t>1. Làm đổi màu chất chỉ thị</a:t>
            </a:r>
          </a:p>
        </p:txBody>
      </p:sp>
    </p:spTree>
    <p:extLst>
      <p:ext uri="{BB962C8B-B14F-4D97-AF65-F5344CB8AC3E}">
        <p14:creationId xmlns:p14="http://schemas.microsoft.com/office/powerpoint/2010/main" val="606113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fade">
                                      <p:cBhvr>
                                        <p:cTn id="3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75FCC9F-5F09-E9C1-AA81-477C7575759C}"/>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4B08875A-D937-2FC5-8A60-E9E394FC7A98}"/>
              </a:ext>
            </a:extLst>
          </p:cNvPr>
          <p:cNvGrpSpPr/>
          <p:nvPr/>
        </p:nvGrpSpPr>
        <p:grpSpPr>
          <a:xfrm>
            <a:off x="1203459" y="1867719"/>
            <a:ext cx="9785082" cy="753151"/>
            <a:chOff x="-5093400" y="791598"/>
            <a:chExt cx="18064766" cy="1390432"/>
          </a:xfrm>
        </p:grpSpPr>
        <p:sp>
          <p:nvSpPr>
            <p:cNvPr id="3" name="Rectangle 2">
              <a:extLst>
                <a:ext uri="{FF2B5EF4-FFF2-40B4-BE49-F238E27FC236}">
                  <a16:creationId xmlns:a16="http://schemas.microsoft.com/office/drawing/2014/main" id="{2EFDDC6D-B161-8EEE-EE97-C195EB36C794}"/>
                </a:ext>
              </a:extLst>
            </p:cNvPr>
            <p:cNvSpPr/>
            <p:nvPr/>
          </p:nvSpPr>
          <p:spPr>
            <a:xfrm>
              <a:off x="-5093400" y="993663"/>
              <a:ext cx="18064766" cy="986305"/>
            </a:xfrm>
            <a:prstGeom prst="rect">
              <a:avLst/>
            </a:prstGeom>
          </p:spPr>
          <p:txBody>
            <a:bodyPr wrap="square">
              <a:spAutoFit/>
            </a:bodyPr>
            <a:lstStyle/>
            <a:p>
              <a:pPr algn="ctr">
                <a:lnSpc>
                  <a:spcPct val="150000"/>
                </a:lnSpc>
              </a:pPr>
              <a:r>
                <a:rPr lang="en-US" sz="2200" b="1" dirty="0" err="1">
                  <a:latin typeface="UTM Avo" panose="02040603050506020204" pitchFamily="18"/>
                  <a:cs typeface="Arial" panose="020B0604020202020204" pitchFamily="34" charset="0"/>
                </a:rPr>
                <a:t>Thí</a:t>
              </a:r>
              <a:r>
                <a:rPr lang="en-US" sz="2200" b="1" dirty="0">
                  <a:latin typeface="UTM Avo" panose="02040603050506020204" pitchFamily="18"/>
                  <a:cs typeface="Arial" panose="020B0604020202020204" pitchFamily="34" charset="0"/>
                </a:rPr>
                <a:t> </a:t>
              </a:r>
              <a:r>
                <a:rPr lang="en-US" sz="2200" b="1" dirty="0" err="1">
                  <a:latin typeface="UTM Avo" panose="02040603050506020204" pitchFamily="18"/>
                  <a:cs typeface="Arial" panose="020B0604020202020204" pitchFamily="34" charset="0"/>
                </a:rPr>
                <a:t>nghiệm</a:t>
              </a:r>
              <a:r>
                <a:rPr lang="en-US" sz="2200" b="1" dirty="0">
                  <a:latin typeface="UTM Avo" panose="02040603050506020204" pitchFamily="18"/>
                  <a:cs typeface="Arial" panose="020B0604020202020204" pitchFamily="34" charset="0"/>
                </a:rPr>
                <a:t> 1: Base </a:t>
              </a:r>
              <a:r>
                <a:rPr lang="en-US" sz="2200" b="1" dirty="0" err="1">
                  <a:latin typeface="UTM Avo" panose="02040603050506020204" pitchFamily="18"/>
                  <a:cs typeface="Arial" panose="020B0604020202020204" pitchFamily="34" charset="0"/>
                </a:rPr>
                <a:t>làm</a:t>
              </a:r>
              <a:r>
                <a:rPr lang="en-US" sz="2200" b="1" dirty="0">
                  <a:latin typeface="UTM Avo" panose="02040603050506020204" pitchFamily="18"/>
                  <a:cs typeface="Arial" panose="020B0604020202020204" pitchFamily="34" charset="0"/>
                </a:rPr>
                <a:t> </a:t>
              </a:r>
              <a:r>
                <a:rPr lang="en-US" sz="2200" b="1" dirty="0" err="1">
                  <a:latin typeface="UTM Avo" panose="02040603050506020204" pitchFamily="18"/>
                  <a:cs typeface="Arial" panose="020B0604020202020204" pitchFamily="34" charset="0"/>
                </a:rPr>
                <a:t>đổi</a:t>
              </a:r>
              <a:r>
                <a:rPr lang="en-US" sz="2200" b="1" dirty="0">
                  <a:latin typeface="UTM Avo" panose="02040603050506020204" pitchFamily="18"/>
                  <a:cs typeface="Arial" panose="020B0604020202020204" pitchFamily="34" charset="0"/>
                </a:rPr>
                <a:t> </a:t>
              </a:r>
              <a:r>
                <a:rPr lang="en-US" sz="2200" b="1" dirty="0" err="1">
                  <a:latin typeface="UTM Avo" panose="02040603050506020204" pitchFamily="18"/>
                  <a:cs typeface="Arial" panose="020B0604020202020204" pitchFamily="34" charset="0"/>
                </a:rPr>
                <a:t>màu</a:t>
              </a:r>
              <a:r>
                <a:rPr lang="en-US" sz="2200" b="1" dirty="0">
                  <a:latin typeface="UTM Avo" panose="02040603050506020204" pitchFamily="18"/>
                  <a:cs typeface="Arial" panose="020B0604020202020204" pitchFamily="34" charset="0"/>
                </a:rPr>
                <a:t> </a:t>
              </a:r>
              <a:r>
                <a:rPr lang="en-US" sz="2200" b="1" dirty="0" err="1">
                  <a:latin typeface="UTM Avo" panose="02040603050506020204" pitchFamily="18"/>
                  <a:cs typeface="Arial" panose="020B0604020202020204" pitchFamily="34" charset="0"/>
                </a:rPr>
                <a:t>chất</a:t>
              </a:r>
              <a:r>
                <a:rPr lang="en-US" sz="2200" b="1" dirty="0">
                  <a:latin typeface="UTM Avo" panose="02040603050506020204" pitchFamily="18"/>
                  <a:cs typeface="Arial" panose="020B0604020202020204" pitchFamily="34" charset="0"/>
                </a:rPr>
                <a:t> </a:t>
              </a:r>
              <a:r>
                <a:rPr lang="en-US" sz="2200" b="1" dirty="0" err="1">
                  <a:latin typeface="UTM Avo" panose="02040603050506020204" pitchFamily="18"/>
                  <a:cs typeface="Arial" panose="020B0604020202020204" pitchFamily="34" charset="0"/>
                </a:rPr>
                <a:t>chỉ</a:t>
              </a:r>
              <a:r>
                <a:rPr lang="en-US" sz="2200" b="1" dirty="0">
                  <a:latin typeface="UTM Avo" panose="02040603050506020204" pitchFamily="18"/>
                  <a:cs typeface="Arial" panose="020B0604020202020204" pitchFamily="34" charset="0"/>
                </a:rPr>
                <a:t> </a:t>
              </a:r>
              <a:r>
                <a:rPr lang="en-US" sz="2200" b="1" dirty="0" err="1">
                  <a:latin typeface="UTM Avo" panose="02040603050506020204" pitchFamily="18"/>
                  <a:cs typeface="Arial" panose="020B0604020202020204" pitchFamily="34" charset="0"/>
                </a:rPr>
                <a:t>thị</a:t>
              </a:r>
              <a:endParaRPr lang="vi-VN" sz="2200" b="1" dirty="0">
                <a:latin typeface="UTM Avo" panose="02040603050506020204" pitchFamily="18"/>
                <a:ea typeface="Arial" panose="020B0604020202020204" pitchFamily="34" charset="0"/>
                <a:cs typeface="Arial" panose="020B0604020202020204" pitchFamily="34" charset="0"/>
              </a:endParaRPr>
            </a:p>
          </p:txBody>
        </p:sp>
        <p:pic>
          <p:nvPicPr>
            <p:cNvPr id="4" name="Picture 15">
              <a:extLst>
                <a:ext uri="{FF2B5EF4-FFF2-40B4-BE49-F238E27FC236}">
                  <a16:creationId xmlns:a16="http://schemas.microsoft.com/office/drawing/2014/main" id="{9F161BF9-ED61-B251-11B8-47F2F6CFD4CE}"/>
                </a:ext>
              </a:extLst>
            </p:cNvPr>
            <p:cNvPicPr>
              <a:picLocks noChangeAspect="1"/>
            </p:cNvPicPr>
            <p:nvPr/>
          </p:nvPicPr>
          <p:blipFill>
            <a:blip r:embed="rId3"/>
            <a:srcRect/>
            <a:stretch>
              <a:fillRect/>
            </a:stretch>
          </p:blipFill>
          <p:spPr>
            <a:xfrm>
              <a:off x="-3195607" y="791598"/>
              <a:ext cx="1088014" cy="1390432"/>
            </a:xfrm>
            <a:prstGeom prst="rect">
              <a:avLst/>
            </a:prstGeom>
          </p:spPr>
        </p:pic>
      </p:grpSp>
      <p:sp>
        <p:nvSpPr>
          <p:cNvPr id="5" name="Rectangle 4">
            <a:extLst>
              <a:ext uri="{FF2B5EF4-FFF2-40B4-BE49-F238E27FC236}">
                <a16:creationId xmlns:a16="http://schemas.microsoft.com/office/drawing/2014/main" id="{258ED668-E515-8C56-CD43-27C8182A4843}"/>
              </a:ext>
            </a:extLst>
          </p:cNvPr>
          <p:cNvSpPr/>
          <p:nvPr/>
        </p:nvSpPr>
        <p:spPr>
          <a:xfrm>
            <a:off x="584236" y="3402287"/>
            <a:ext cx="8003674" cy="3347648"/>
          </a:xfrm>
          <a:prstGeom prst="rect">
            <a:avLst/>
          </a:prstGeom>
        </p:spPr>
        <p:txBody>
          <a:bodyPr wrap="square">
            <a:spAutoFit/>
          </a:bodyPr>
          <a:lstStyle/>
          <a:p>
            <a:pPr algn="just">
              <a:lnSpc>
                <a:spcPct val="150000"/>
              </a:lnSpc>
            </a:pPr>
            <a:r>
              <a:rPr lang="vi-VN" sz="2400" dirty="0">
                <a:latin typeface="UTM Avo" panose="02040603050506020204" pitchFamily="18"/>
                <a:cs typeface="Arial" panose="020B0604020202020204" pitchFamily="34" charset="0"/>
              </a:rPr>
              <a:t>• Đặt giấy quỳ tím lên mặt kính đồng hồ, lấy khoảng 1 ml dung dịch NaOH cho vào ống nghiệm. </a:t>
            </a:r>
          </a:p>
          <a:p>
            <a:pPr algn="just">
              <a:lnSpc>
                <a:spcPct val="150000"/>
              </a:lnSpc>
            </a:pPr>
            <a:r>
              <a:rPr lang="vi-VN" sz="2400" dirty="0">
                <a:latin typeface="UTM Avo" panose="02040603050506020204" pitchFamily="18"/>
                <a:cs typeface="Arial" panose="020B0604020202020204" pitchFamily="34" charset="0"/>
              </a:rPr>
              <a:t>• Nhỏ một giọt dung dịch NaOH lên mẩu giấy quỳ tím, nhỏ một giọt dung dịch phenolphthalein vào ống nghiệm có dung dịch NaOH.</a:t>
            </a:r>
          </a:p>
          <a:p>
            <a:pPr algn="just">
              <a:lnSpc>
                <a:spcPct val="150000"/>
              </a:lnSpc>
            </a:pPr>
            <a:r>
              <a:rPr lang="vi-VN" sz="2400" dirty="0">
                <a:latin typeface="UTM Avo" panose="02040603050506020204" pitchFamily="18"/>
                <a:cs typeface="Arial" panose="020B0604020202020204" pitchFamily="34" charset="0"/>
              </a:rPr>
              <a:t>• Mô tả các hiện tượng xảy ra. </a:t>
            </a:r>
            <a:endParaRPr lang="en-US" sz="2400" dirty="0">
              <a:latin typeface="UTM Avo" panose="02040603050506020204" pitchFamily="18"/>
              <a:cs typeface="Arial" panose="020B0604020202020204" pitchFamily="34" charset="0"/>
            </a:endParaRPr>
          </a:p>
        </p:txBody>
      </p:sp>
      <p:sp>
        <p:nvSpPr>
          <p:cNvPr id="6" name="Pentagon 2">
            <a:extLst>
              <a:ext uri="{FF2B5EF4-FFF2-40B4-BE49-F238E27FC236}">
                <a16:creationId xmlns:a16="http://schemas.microsoft.com/office/drawing/2014/main" id="{6050FE80-B694-BDF2-3BDA-3EFF26D817C8}"/>
              </a:ext>
            </a:extLst>
          </p:cNvPr>
          <p:cNvSpPr/>
          <p:nvPr/>
        </p:nvSpPr>
        <p:spPr>
          <a:xfrm>
            <a:off x="0" y="2750166"/>
            <a:ext cx="1857375" cy="562417"/>
          </a:xfrm>
          <a:prstGeom prst="homePlat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UTM Avo" panose="02040603050506020204" pitchFamily="18"/>
                <a:cs typeface="Arial" panose="020B0604020202020204" pitchFamily="34" charset="0"/>
              </a:rPr>
              <a:t>Tiến</a:t>
            </a:r>
            <a:r>
              <a:rPr lang="en-US" sz="2400" b="1" dirty="0">
                <a:solidFill>
                  <a:schemeClr val="tx1"/>
                </a:solidFill>
                <a:latin typeface="UTM Avo" panose="02040603050506020204" pitchFamily="18"/>
                <a:cs typeface="Arial" panose="020B0604020202020204" pitchFamily="34" charset="0"/>
              </a:rPr>
              <a:t> </a:t>
            </a:r>
            <a:r>
              <a:rPr lang="en-US" sz="2400" b="1" dirty="0" err="1">
                <a:solidFill>
                  <a:schemeClr val="tx1"/>
                </a:solidFill>
                <a:latin typeface="UTM Avo" panose="02040603050506020204" pitchFamily="18"/>
                <a:cs typeface="Arial" panose="020B0604020202020204" pitchFamily="34" charset="0"/>
              </a:rPr>
              <a:t>hành</a:t>
            </a:r>
            <a:endParaRPr lang="en-US" sz="2400" b="1" dirty="0">
              <a:solidFill>
                <a:schemeClr val="tx1"/>
              </a:solidFill>
              <a:latin typeface="UTM Avo" panose="02040603050506020204" pitchFamily="18"/>
              <a:cs typeface="Arial" panose="020B0604020202020204" pitchFamily="34" charset="0"/>
            </a:endParaRPr>
          </a:p>
        </p:txBody>
      </p:sp>
      <p:pic>
        <p:nvPicPr>
          <p:cNvPr id="8" name="Picture 7" descr="A dropper and a beaker&#10;&#10;Description automatically generated">
            <a:extLst>
              <a:ext uri="{FF2B5EF4-FFF2-40B4-BE49-F238E27FC236}">
                <a16:creationId xmlns:a16="http://schemas.microsoft.com/office/drawing/2014/main" id="{773A9BAB-FF4E-F822-787F-AC708B0AFF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22877" y="4346581"/>
            <a:ext cx="2340501" cy="2647266"/>
          </a:xfrm>
          <a:prstGeom prst="rect">
            <a:avLst/>
          </a:prstGeom>
        </p:spPr>
      </p:pic>
      <p:pic>
        <p:nvPicPr>
          <p:cNvPr id="10" name="Picture 9" descr="A dropper with a drop of liquid&#10;&#10;Description automatically generated">
            <a:extLst>
              <a:ext uri="{FF2B5EF4-FFF2-40B4-BE49-F238E27FC236}">
                <a16:creationId xmlns:a16="http://schemas.microsoft.com/office/drawing/2014/main" id="{7693AD2E-E5C6-87E2-E652-AE9433564E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36268" y="1867719"/>
            <a:ext cx="3113718" cy="2647266"/>
          </a:xfrm>
          <a:prstGeom prst="rect">
            <a:avLst/>
          </a:prstGeom>
        </p:spPr>
      </p:pic>
    </p:spTree>
    <p:extLst>
      <p:ext uri="{BB962C8B-B14F-4D97-AF65-F5344CB8AC3E}">
        <p14:creationId xmlns:p14="http://schemas.microsoft.com/office/powerpoint/2010/main" val="2908668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Effect transition="in" filter="fade">
                                      <p:cBhvr>
                                        <p:cTn id="35"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297</TotalTime>
  <Words>1440</Words>
  <Application>Microsoft Office PowerPoint</Application>
  <PresentationFormat>Widescreen</PresentationFormat>
  <Paragraphs>127</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UTM 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 Nguyễn</dc:creator>
  <cp:lastModifiedBy>Windows 10</cp:lastModifiedBy>
  <cp:revision>9</cp:revision>
  <dcterms:created xsi:type="dcterms:W3CDTF">2023-10-18T06:55:26Z</dcterms:created>
  <dcterms:modified xsi:type="dcterms:W3CDTF">2024-10-28T09:06:35Z</dcterms:modified>
</cp:coreProperties>
</file>