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2"/>
  </p:notesMasterIdLst>
  <p:sldIdLst>
    <p:sldId id="286" r:id="rId2"/>
    <p:sldId id="257" r:id="rId3"/>
    <p:sldId id="258" r:id="rId4"/>
    <p:sldId id="259" r:id="rId5"/>
    <p:sldId id="260" r:id="rId6"/>
    <p:sldId id="267" r:id="rId7"/>
    <p:sldId id="268" r:id="rId8"/>
    <p:sldId id="269" r:id="rId9"/>
    <p:sldId id="270" r:id="rId10"/>
    <p:sldId id="271" r:id="rId11"/>
    <p:sldId id="272" r:id="rId12"/>
    <p:sldId id="261" r:id="rId13"/>
    <p:sldId id="262" r:id="rId14"/>
    <p:sldId id="284" r:id="rId15"/>
    <p:sldId id="285" r:id="rId16"/>
    <p:sldId id="273" r:id="rId17"/>
    <p:sldId id="263" r:id="rId18"/>
    <p:sldId id="264" r:id="rId19"/>
    <p:sldId id="265" r:id="rId20"/>
    <p:sldId id="266" r:id="rId2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12">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3" roundtripDataSignature="AMtx7mjqIWfyqguHTVG96YDsyaJGrIyCF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34"/>
    <p:restoredTop sz="94692"/>
  </p:normalViewPr>
  <p:slideViewPr>
    <p:cSldViewPr snapToGrid="0">
      <p:cViewPr>
        <p:scale>
          <a:sx n="72" d="100"/>
          <a:sy n="72" d="100"/>
        </p:scale>
        <p:origin x="558" y="-126"/>
      </p:cViewPr>
      <p:guideLst>
        <p:guide orient="horz" pos="2112"/>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2166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44723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3533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0746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9191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1953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 name="Google Shape;12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931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6261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5735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3572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1"/>
          <p:cNvSpPr>
            <a:spLocks noGrp="1"/>
          </p:cNvSpPr>
          <p:nvPr>
            <p:ph type="pic" idx="2"/>
          </p:nvPr>
        </p:nvSpPr>
        <p:spPr>
          <a:xfrm>
            <a:off x="5183188" y="987425"/>
            <a:ext cx="6172200" cy="4873625"/>
          </a:xfrm>
          <a:prstGeom prst="rect">
            <a:avLst/>
          </a:prstGeom>
          <a:noFill/>
          <a:ln>
            <a:noFill/>
          </a:ln>
        </p:spPr>
      </p:sp>
      <p:sp>
        <p:nvSpPr>
          <p:cNvPr id="64" name="Google Shape;64;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hoc10.vn/doc-sach/khoa-hoc-tu-nhien-7/1/143/48/"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0.sv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0.sv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hoc10.vn/doc-sach/khoa-hoc-tu-nhien-7/1/143/48/"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8.sv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hoc10.vn/doc-sach/khoa-hoc-tu-nhien-7/1/143/48/"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s://www.facebook.com/hoc10fb/"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hoc10.vn/doc-sach/khoa-hoc-tu-nhien-7/1/143/48/"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2" name="Title 1">
            <a:extLst>
              <a:ext uri="{FF2B5EF4-FFF2-40B4-BE49-F238E27FC236}">
                <a16:creationId xmlns:a16="http://schemas.microsoft.com/office/drawing/2014/main" id="{CD6BC690-E30A-E644-A206-297B88D98008}"/>
              </a:ext>
            </a:extLst>
          </p:cNvPr>
          <p:cNvSpPr txBox="1">
            <a:spLocks/>
          </p:cNvSpPr>
          <p:nvPr/>
        </p:nvSpPr>
        <p:spPr>
          <a:xfrm>
            <a:off x="1057603" y="1828799"/>
            <a:ext cx="10152993" cy="85844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vi-VN" sz="5400" b="1" dirty="0">
                <a:solidFill>
                  <a:srgbClr val="002060"/>
                </a:solidFill>
                <a:latin typeface="UTM Avo" panose="02040603050506020204" pitchFamily="18" charset="0"/>
              </a:rPr>
              <a:t>Chủ đề </a:t>
            </a:r>
            <a:r>
              <a:rPr lang="en-US" sz="5400" b="1" dirty="0">
                <a:solidFill>
                  <a:srgbClr val="002060"/>
                </a:solidFill>
                <a:latin typeface="UTM Avo" panose="02040603050506020204" pitchFamily="18" charset="0"/>
              </a:rPr>
              <a:t>4</a:t>
            </a:r>
            <a:r>
              <a:rPr lang="vi-VN"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Tốc</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độ</a:t>
            </a:r>
            <a:endParaRPr lang="en-US" sz="5400" b="1" dirty="0">
              <a:solidFill>
                <a:srgbClr val="002060"/>
              </a:solidFill>
              <a:latin typeface="UTM Avo" panose="02040603050506020204" pitchFamily="18" charset="0"/>
            </a:endParaRPr>
          </a:p>
        </p:txBody>
      </p:sp>
      <p:sp>
        <p:nvSpPr>
          <p:cNvPr id="3" name="Subtitle 2">
            <a:extLst>
              <a:ext uri="{FF2B5EF4-FFF2-40B4-BE49-F238E27FC236}">
                <a16:creationId xmlns:a16="http://schemas.microsoft.com/office/drawing/2014/main" id="{AC91EB67-6E50-3179-B338-0AC636E122FF}"/>
              </a:ext>
            </a:extLst>
          </p:cNvPr>
          <p:cNvSpPr txBox="1">
            <a:spLocks/>
          </p:cNvSpPr>
          <p:nvPr/>
        </p:nvSpPr>
        <p:spPr>
          <a:xfrm>
            <a:off x="1133852" y="2776635"/>
            <a:ext cx="9924295" cy="167631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vi-VN" sz="6000" b="1" dirty="0">
                <a:solidFill>
                  <a:srgbClr val="FF0000"/>
                </a:solidFill>
                <a:latin typeface="UTM Avo" panose="02040603050506020204" pitchFamily="18" charset="0"/>
              </a:rPr>
              <a:t>Bài </a:t>
            </a:r>
            <a:r>
              <a:rPr lang="en-US" sz="6000" b="1" dirty="0">
                <a:solidFill>
                  <a:srgbClr val="FF0000"/>
                </a:solidFill>
                <a:latin typeface="UTM Avo" panose="02040603050506020204" pitchFamily="18" charset="0"/>
              </a:rPr>
              <a:t>8</a:t>
            </a:r>
            <a:r>
              <a:rPr lang="vi-VN"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Đồ</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thị</a:t>
            </a:r>
            <a:r>
              <a:rPr lang="en-US" sz="6000" b="1" dirty="0">
                <a:solidFill>
                  <a:srgbClr val="FF0000"/>
                </a:solidFill>
                <a:latin typeface="UTM Avo" panose="02040603050506020204" pitchFamily="18" charset="0"/>
              </a:rPr>
              <a:t> </a:t>
            </a:r>
          </a:p>
          <a:p>
            <a:pPr>
              <a:lnSpc>
                <a:spcPct val="100000"/>
              </a:lnSpc>
              <a:spcBef>
                <a:spcPts val="0"/>
              </a:spcBef>
            </a:pPr>
            <a:r>
              <a:rPr lang="en-US" sz="6000" b="1" dirty="0" err="1">
                <a:solidFill>
                  <a:srgbClr val="FF0000"/>
                </a:solidFill>
                <a:latin typeface="UTM Avo" panose="02040603050506020204" pitchFamily="18" charset="0"/>
              </a:rPr>
              <a:t>quãng</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đường</a:t>
            </a:r>
            <a:r>
              <a:rPr lang="en-US" sz="6000" b="1" dirty="0">
                <a:solidFill>
                  <a:srgbClr val="FF0000"/>
                </a:solidFill>
                <a:latin typeface="UTM Avo" panose="02040603050506020204" pitchFamily="18" charset="0"/>
              </a:rPr>
              <a:t> – </a:t>
            </a:r>
            <a:r>
              <a:rPr lang="en-US" sz="6000" b="1" dirty="0" err="1">
                <a:solidFill>
                  <a:srgbClr val="FF0000"/>
                </a:solidFill>
                <a:latin typeface="UTM Avo" panose="02040603050506020204" pitchFamily="18" charset="0"/>
              </a:rPr>
              <a:t>thời</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gian</a:t>
            </a:r>
            <a:endParaRPr lang="en-US" sz="6000" b="1" dirty="0">
              <a:solidFill>
                <a:srgbClr val="FF0000"/>
              </a:solidFill>
              <a:latin typeface="UTM Avo" panose="02040603050506020204" pitchFamily="18" charset="0"/>
            </a:endParaRPr>
          </a:p>
          <a:p>
            <a:pPr>
              <a:lnSpc>
                <a:spcPct val="100000"/>
              </a:lnSpc>
              <a:spcBef>
                <a:spcPts val="0"/>
              </a:spcBef>
            </a:pPr>
            <a:r>
              <a:rPr lang="en-US" sz="6000" b="1" dirty="0">
                <a:solidFill>
                  <a:srgbClr val="FF0000"/>
                </a:solidFill>
                <a:latin typeface="UTM Avo" panose="02040603050506020204" pitchFamily="18" charset="0"/>
              </a:rPr>
              <a:t>(</a:t>
            </a:r>
            <a:r>
              <a:rPr lang="en-US" sz="6000" b="1" dirty="0" err="1">
                <a:solidFill>
                  <a:srgbClr val="FF0000"/>
                </a:solidFill>
                <a:latin typeface="UTM Avo" panose="02040603050506020204" pitchFamily="18" charset="0"/>
              </a:rPr>
              <a:t>Phần</a:t>
            </a:r>
            <a:r>
              <a:rPr lang="en-US" sz="6000" b="1" dirty="0">
                <a:solidFill>
                  <a:srgbClr val="FF0000"/>
                </a:solidFill>
                <a:latin typeface="UTM Avo" panose="02040603050506020204" pitchFamily="18" charset="0"/>
              </a:rPr>
              <a:t> III, IV)</a:t>
            </a:r>
          </a:p>
        </p:txBody>
      </p:sp>
      <p:sp>
        <p:nvSpPr>
          <p:cNvPr id="4" name="Title 1">
            <a:extLst>
              <a:ext uri="{FF2B5EF4-FFF2-40B4-BE49-F238E27FC236}">
                <a16:creationId xmlns:a16="http://schemas.microsoft.com/office/drawing/2014/main" id="{48EA0E1F-581F-C484-BAEE-8FB7E93A8500}"/>
              </a:ext>
            </a:extLst>
          </p:cNvPr>
          <p:cNvSpPr txBox="1">
            <a:spLocks/>
          </p:cNvSpPr>
          <p:nvPr/>
        </p:nvSpPr>
        <p:spPr>
          <a:xfrm>
            <a:off x="9063429" y="214969"/>
            <a:ext cx="2782110" cy="716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20000"/>
              </a:lnSpc>
            </a:pPr>
            <a:r>
              <a:rPr lang="vi-VN" sz="3600" dirty="0">
                <a:solidFill>
                  <a:schemeClr val="bg1"/>
                </a:solidFill>
                <a:effectLst>
                  <a:outerShdw blurRad="38100" dist="38100" dir="2700000" algn="tl">
                    <a:srgbClr val="000000">
                      <a:alpha val="43137"/>
                    </a:srgbClr>
                  </a:outerShdw>
                </a:effectLst>
                <a:latin typeface="UTM Avo" panose="02040603050506020204" pitchFamily="18" charset="0"/>
              </a:rPr>
              <a:t>KH</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TN 7</a:t>
            </a:r>
          </a:p>
        </p:txBody>
      </p:sp>
    </p:spTree>
    <p:extLst>
      <p:ext uri="{BB962C8B-B14F-4D97-AF65-F5344CB8AC3E}">
        <p14:creationId xmlns:p14="http://schemas.microsoft.com/office/powerpoint/2010/main" val="3475905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p:cNvGrpSpPr/>
        <p:nvPr/>
      </p:nvGrpSpPr>
      <p:grpSpPr>
        <a:xfrm>
          <a:off x="0" y="0"/>
          <a:ext cx="0" cy="0"/>
          <a:chOff x="0" y="0"/>
          <a:chExt cx="0" cy="0"/>
        </a:xfrm>
      </p:grpSpPr>
      <p:grpSp>
        <p:nvGrpSpPr>
          <p:cNvPr id="2" name="Google Shape;5164;p65">
            <a:extLst>
              <a:ext uri="{FF2B5EF4-FFF2-40B4-BE49-F238E27FC236}">
                <a16:creationId xmlns:a16="http://schemas.microsoft.com/office/drawing/2014/main" id="{2C6106F9-614C-FD02-D5AD-4A250DA51D60}"/>
              </a:ext>
            </a:extLst>
          </p:cNvPr>
          <p:cNvGrpSpPr/>
          <p:nvPr/>
        </p:nvGrpSpPr>
        <p:grpSpPr>
          <a:xfrm>
            <a:off x="10604689" y="1845090"/>
            <a:ext cx="816835" cy="420292"/>
            <a:chOff x="3659575" y="587325"/>
            <a:chExt cx="181250" cy="79400"/>
          </a:xfrm>
        </p:grpSpPr>
        <p:sp>
          <p:nvSpPr>
            <p:cNvPr id="3" name="Google Shape;5165;p65">
              <a:extLst>
                <a:ext uri="{FF2B5EF4-FFF2-40B4-BE49-F238E27FC236}">
                  <a16:creationId xmlns:a16="http://schemas.microsoft.com/office/drawing/2014/main" id="{346D7D4B-C3B9-167F-4D2A-947E5BA52E3E}"/>
                </a:ext>
              </a:extLst>
            </p:cNvPr>
            <p:cNvSpPr/>
            <p:nvPr/>
          </p:nvSpPr>
          <p:spPr>
            <a:xfrm>
              <a:off x="3669725" y="594375"/>
              <a:ext cx="165175" cy="66625"/>
            </a:xfrm>
            <a:custGeom>
              <a:avLst/>
              <a:gdLst/>
              <a:ahLst/>
              <a:cxnLst/>
              <a:rect l="l" t="t" r="r" b="b"/>
              <a:pathLst>
                <a:path w="6607" h="2665" extrusionOk="0">
                  <a:moveTo>
                    <a:pt x="4916" y="1720"/>
                  </a:moveTo>
                  <a:lnTo>
                    <a:pt x="4916" y="1720"/>
                  </a:lnTo>
                  <a:cubicBezTo>
                    <a:pt x="4905" y="1727"/>
                    <a:pt x="4895" y="1735"/>
                    <a:pt x="4884" y="1743"/>
                  </a:cubicBezTo>
                  <a:cubicBezTo>
                    <a:pt x="4882" y="1744"/>
                    <a:pt x="4881" y="1745"/>
                    <a:pt x="4880" y="1746"/>
                  </a:cubicBezTo>
                  <a:cubicBezTo>
                    <a:pt x="4819" y="1754"/>
                    <a:pt x="4760" y="1762"/>
                    <a:pt x="4700" y="1770"/>
                  </a:cubicBezTo>
                  <a:cubicBezTo>
                    <a:pt x="4723" y="1765"/>
                    <a:pt x="4746" y="1759"/>
                    <a:pt x="4770" y="1753"/>
                  </a:cubicBezTo>
                  <a:lnTo>
                    <a:pt x="4916" y="1720"/>
                  </a:lnTo>
                  <a:close/>
                  <a:moveTo>
                    <a:pt x="4148" y="1"/>
                  </a:moveTo>
                  <a:cubicBezTo>
                    <a:pt x="4093" y="1"/>
                    <a:pt x="4036" y="11"/>
                    <a:pt x="3985" y="22"/>
                  </a:cubicBezTo>
                  <a:cubicBezTo>
                    <a:pt x="3923" y="37"/>
                    <a:pt x="3861" y="49"/>
                    <a:pt x="3803" y="71"/>
                  </a:cubicBezTo>
                  <a:cubicBezTo>
                    <a:pt x="3675" y="117"/>
                    <a:pt x="3550" y="172"/>
                    <a:pt x="3430" y="235"/>
                  </a:cubicBezTo>
                  <a:cubicBezTo>
                    <a:pt x="3304" y="301"/>
                    <a:pt x="3175" y="368"/>
                    <a:pt x="3055" y="446"/>
                  </a:cubicBezTo>
                  <a:cubicBezTo>
                    <a:pt x="3007" y="477"/>
                    <a:pt x="2958" y="507"/>
                    <a:pt x="2912" y="542"/>
                  </a:cubicBezTo>
                  <a:cubicBezTo>
                    <a:pt x="2871" y="575"/>
                    <a:pt x="2825" y="617"/>
                    <a:pt x="2798" y="662"/>
                  </a:cubicBezTo>
                  <a:cubicBezTo>
                    <a:pt x="2766" y="714"/>
                    <a:pt x="2743" y="764"/>
                    <a:pt x="2742" y="825"/>
                  </a:cubicBezTo>
                  <a:cubicBezTo>
                    <a:pt x="2740" y="859"/>
                    <a:pt x="2745" y="894"/>
                    <a:pt x="2755" y="926"/>
                  </a:cubicBezTo>
                  <a:cubicBezTo>
                    <a:pt x="2748" y="949"/>
                    <a:pt x="2744" y="972"/>
                    <a:pt x="2742" y="995"/>
                  </a:cubicBezTo>
                  <a:cubicBezTo>
                    <a:pt x="2721" y="1005"/>
                    <a:pt x="2702" y="1017"/>
                    <a:pt x="2682" y="1028"/>
                  </a:cubicBezTo>
                  <a:cubicBezTo>
                    <a:pt x="2690" y="1024"/>
                    <a:pt x="2697" y="1020"/>
                    <a:pt x="2704" y="1017"/>
                  </a:cubicBezTo>
                  <a:lnTo>
                    <a:pt x="2704" y="1017"/>
                  </a:lnTo>
                  <a:cubicBezTo>
                    <a:pt x="2634" y="1054"/>
                    <a:pt x="2567" y="1091"/>
                    <a:pt x="2521" y="1157"/>
                  </a:cubicBezTo>
                  <a:cubicBezTo>
                    <a:pt x="2496" y="1195"/>
                    <a:pt x="2485" y="1236"/>
                    <a:pt x="2480" y="1280"/>
                  </a:cubicBezTo>
                  <a:cubicBezTo>
                    <a:pt x="2365" y="1317"/>
                    <a:pt x="2251" y="1355"/>
                    <a:pt x="2137" y="1395"/>
                  </a:cubicBezTo>
                  <a:cubicBezTo>
                    <a:pt x="2109" y="1404"/>
                    <a:pt x="2082" y="1414"/>
                    <a:pt x="2054" y="1424"/>
                  </a:cubicBezTo>
                  <a:cubicBezTo>
                    <a:pt x="2045" y="1422"/>
                    <a:pt x="2036" y="1419"/>
                    <a:pt x="2027" y="1417"/>
                  </a:cubicBezTo>
                  <a:cubicBezTo>
                    <a:pt x="1970" y="1333"/>
                    <a:pt x="1897" y="1259"/>
                    <a:pt x="1804" y="1213"/>
                  </a:cubicBezTo>
                  <a:cubicBezTo>
                    <a:pt x="1716" y="1170"/>
                    <a:pt x="1626" y="1144"/>
                    <a:pt x="1526" y="1137"/>
                  </a:cubicBezTo>
                  <a:cubicBezTo>
                    <a:pt x="1511" y="1136"/>
                    <a:pt x="1495" y="1135"/>
                    <a:pt x="1480" y="1135"/>
                  </a:cubicBezTo>
                  <a:cubicBezTo>
                    <a:pt x="1390" y="1135"/>
                    <a:pt x="1295" y="1152"/>
                    <a:pt x="1210" y="1177"/>
                  </a:cubicBezTo>
                  <a:cubicBezTo>
                    <a:pt x="1093" y="1210"/>
                    <a:pt x="978" y="1259"/>
                    <a:pt x="871" y="1317"/>
                  </a:cubicBezTo>
                  <a:cubicBezTo>
                    <a:pt x="773" y="1370"/>
                    <a:pt x="679" y="1426"/>
                    <a:pt x="588" y="1491"/>
                  </a:cubicBezTo>
                  <a:cubicBezTo>
                    <a:pt x="537" y="1528"/>
                    <a:pt x="496" y="1571"/>
                    <a:pt x="460" y="1621"/>
                  </a:cubicBezTo>
                  <a:cubicBezTo>
                    <a:pt x="367" y="1705"/>
                    <a:pt x="276" y="1810"/>
                    <a:pt x="242" y="1928"/>
                  </a:cubicBezTo>
                  <a:cubicBezTo>
                    <a:pt x="196" y="1954"/>
                    <a:pt x="152" y="1983"/>
                    <a:pt x="108" y="2014"/>
                  </a:cubicBezTo>
                  <a:cubicBezTo>
                    <a:pt x="48" y="2056"/>
                    <a:pt x="16" y="2128"/>
                    <a:pt x="25" y="2197"/>
                  </a:cubicBezTo>
                  <a:cubicBezTo>
                    <a:pt x="9" y="2244"/>
                    <a:pt x="11" y="2297"/>
                    <a:pt x="30" y="2342"/>
                  </a:cubicBezTo>
                  <a:cubicBezTo>
                    <a:pt x="17" y="2366"/>
                    <a:pt x="6" y="2392"/>
                    <a:pt x="4" y="2422"/>
                  </a:cubicBezTo>
                  <a:cubicBezTo>
                    <a:pt x="1" y="2470"/>
                    <a:pt x="16" y="2518"/>
                    <a:pt x="46" y="2556"/>
                  </a:cubicBezTo>
                  <a:cubicBezTo>
                    <a:pt x="84" y="2602"/>
                    <a:pt x="126" y="2638"/>
                    <a:pt x="185" y="2653"/>
                  </a:cubicBezTo>
                  <a:cubicBezTo>
                    <a:pt x="209" y="2660"/>
                    <a:pt x="233" y="2663"/>
                    <a:pt x="257" y="2664"/>
                  </a:cubicBezTo>
                  <a:cubicBezTo>
                    <a:pt x="264" y="2665"/>
                    <a:pt x="271" y="2665"/>
                    <a:pt x="278" y="2665"/>
                  </a:cubicBezTo>
                  <a:cubicBezTo>
                    <a:pt x="298" y="2665"/>
                    <a:pt x="320" y="2664"/>
                    <a:pt x="340" y="2661"/>
                  </a:cubicBezTo>
                  <a:cubicBezTo>
                    <a:pt x="470" y="2645"/>
                    <a:pt x="596" y="2622"/>
                    <a:pt x="721" y="2583"/>
                  </a:cubicBezTo>
                  <a:cubicBezTo>
                    <a:pt x="786" y="2564"/>
                    <a:pt x="869" y="2540"/>
                    <a:pt x="945" y="2506"/>
                  </a:cubicBezTo>
                  <a:cubicBezTo>
                    <a:pt x="974" y="2535"/>
                    <a:pt x="1007" y="2559"/>
                    <a:pt x="1052" y="2575"/>
                  </a:cubicBezTo>
                  <a:cubicBezTo>
                    <a:pt x="1117" y="2598"/>
                    <a:pt x="1185" y="2599"/>
                    <a:pt x="1253" y="2599"/>
                  </a:cubicBezTo>
                  <a:cubicBezTo>
                    <a:pt x="1265" y="2599"/>
                    <a:pt x="1276" y="2599"/>
                    <a:pt x="1288" y="2599"/>
                  </a:cubicBezTo>
                  <a:cubicBezTo>
                    <a:pt x="1427" y="2605"/>
                    <a:pt x="1566" y="2607"/>
                    <a:pt x="1704" y="2607"/>
                  </a:cubicBezTo>
                  <a:cubicBezTo>
                    <a:pt x="1978" y="2607"/>
                    <a:pt x="2251" y="2599"/>
                    <a:pt x="2524" y="2590"/>
                  </a:cubicBezTo>
                  <a:cubicBezTo>
                    <a:pt x="2612" y="2588"/>
                    <a:pt x="2702" y="2583"/>
                    <a:pt x="2790" y="2579"/>
                  </a:cubicBezTo>
                  <a:cubicBezTo>
                    <a:pt x="2840" y="2576"/>
                    <a:pt x="2889" y="2574"/>
                    <a:pt x="2941" y="2571"/>
                  </a:cubicBezTo>
                  <a:cubicBezTo>
                    <a:pt x="3009" y="2567"/>
                    <a:pt x="3079" y="2560"/>
                    <a:pt x="3149" y="2557"/>
                  </a:cubicBezTo>
                  <a:cubicBezTo>
                    <a:pt x="3170" y="2555"/>
                    <a:pt x="3193" y="2555"/>
                    <a:pt x="3215" y="2554"/>
                  </a:cubicBezTo>
                  <a:cubicBezTo>
                    <a:pt x="3223" y="2556"/>
                    <a:pt x="3232" y="2559"/>
                    <a:pt x="3241" y="2562"/>
                  </a:cubicBezTo>
                  <a:cubicBezTo>
                    <a:pt x="3304" y="2575"/>
                    <a:pt x="3368" y="2590"/>
                    <a:pt x="3433" y="2596"/>
                  </a:cubicBezTo>
                  <a:cubicBezTo>
                    <a:pt x="3487" y="2599"/>
                    <a:pt x="3541" y="2602"/>
                    <a:pt x="3596" y="2602"/>
                  </a:cubicBezTo>
                  <a:cubicBezTo>
                    <a:pt x="3646" y="2602"/>
                    <a:pt x="3696" y="2602"/>
                    <a:pt x="3748" y="2599"/>
                  </a:cubicBezTo>
                  <a:cubicBezTo>
                    <a:pt x="3852" y="2596"/>
                    <a:pt x="3956" y="2592"/>
                    <a:pt x="4060" y="2588"/>
                  </a:cubicBezTo>
                  <a:cubicBezTo>
                    <a:pt x="4135" y="2586"/>
                    <a:pt x="4211" y="2576"/>
                    <a:pt x="4285" y="2570"/>
                  </a:cubicBezTo>
                  <a:cubicBezTo>
                    <a:pt x="4366" y="2564"/>
                    <a:pt x="4448" y="2558"/>
                    <a:pt x="4529" y="2549"/>
                  </a:cubicBezTo>
                  <a:cubicBezTo>
                    <a:pt x="4605" y="2539"/>
                    <a:pt x="4682" y="2531"/>
                    <a:pt x="4759" y="2522"/>
                  </a:cubicBezTo>
                  <a:cubicBezTo>
                    <a:pt x="4884" y="2516"/>
                    <a:pt x="5010" y="2510"/>
                    <a:pt x="5135" y="2501"/>
                  </a:cubicBezTo>
                  <a:cubicBezTo>
                    <a:pt x="5176" y="2509"/>
                    <a:pt x="5217" y="2510"/>
                    <a:pt x="5260" y="2510"/>
                  </a:cubicBezTo>
                  <a:cubicBezTo>
                    <a:pt x="5314" y="2512"/>
                    <a:pt x="5369" y="2513"/>
                    <a:pt x="5423" y="2513"/>
                  </a:cubicBezTo>
                  <a:cubicBezTo>
                    <a:pt x="5581" y="2513"/>
                    <a:pt x="5738" y="2505"/>
                    <a:pt x="5893" y="2479"/>
                  </a:cubicBezTo>
                  <a:cubicBezTo>
                    <a:pt x="5939" y="2477"/>
                    <a:pt x="5984" y="2474"/>
                    <a:pt x="6030" y="2470"/>
                  </a:cubicBezTo>
                  <a:cubicBezTo>
                    <a:pt x="6074" y="2468"/>
                    <a:pt x="6115" y="2464"/>
                    <a:pt x="6157" y="2461"/>
                  </a:cubicBezTo>
                  <a:cubicBezTo>
                    <a:pt x="6187" y="2458"/>
                    <a:pt x="6218" y="2459"/>
                    <a:pt x="6246" y="2454"/>
                  </a:cubicBezTo>
                  <a:cubicBezTo>
                    <a:pt x="6284" y="2448"/>
                    <a:pt x="6317" y="2438"/>
                    <a:pt x="6352" y="2422"/>
                  </a:cubicBezTo>
                  <a:cubicBezTo>
                    <a:pt x="6381" y="2408"/>
                    <a:pt x="6405" y="2388"/>
                    <a:pt x="6424" y="2361"/>
                  </a:cubicBezTo>
                  <a:cubicBezTo>
                    <a:pt x="6432" y="2360"/>
                    <a:pt x="6441" y="2358"/>
                    <a:pt x="6449" y="2357"/>
                  </a:cubicBezTo>
                  <a:cubicBezTo>
                    <a:pt x="6522" y="2343"/>
                    <a:pt x="6583" y="2287"/>
                    <a:pt x="6597" y="2213"/>
                  </a:cubicBezTo>
                  <a:cubicBezTo>
                    <a:pt x="6607" y="2169"/>
                    <a:pt x="6604" y="2133"/>
                    <a:pt x="6592" y="2090"/>
                  </a:cubicBezTo>
                  <a:cubicBezTo>
                    <a:pt x="6572" y="2022"/>
                    <a:pt x="6510" y="1972"/>
                    <a:pt x="6441" y="1962"/>
                  </a:cubicBezTo>
                  <a:cubicBezTo>
                    <a:pt x="6412" y="1916"/>
                    <a:pt x="6370" y="1875"/>
                    <a:pt x="6323" y="1843"/>
                  </a:cubicBezTo>
                  <a:cubicBezTo>
                    <a:pt x="6362" y="1814"/>
                    <a:pt x="6393" y="1774"/>
                    <a:pt x="6414" y="1731"/>
                  </a:cubicBezTo>
                  <a:cubicBezTo>
                    <a:pt x="6443" y="1674"/>
                    <a:pt x="6445" y="1607"/>
                    <a:pt x="6427" y="1546"/>
                  </a:cubicBezTo>
                  <a:cubicBezTo>
                    <a:pt x="6404" y="1474"/>
                    <a:pt x="6345" y="1406"/>
                    <a:pt x="6283" y="1362"/>
                  </a:cubicBezTo>
                  <a:cubicBezTo>
                    <a:pt x="6273" y="1355"/>
                    <a:pt x="6261" y="1347"/>
                    <a:pt x="6250" y="1340"/>
                  </a:cubicBezTo>
                  <a:cubicBezTo>
                    <a:pt x="6246" y="1292"/>
                    <a:pt x="6231" y="1244"/>
                    <a:pt x="6209" y="1200"/>
                  </a:cubicBezTo>
                  <a:cubicBezTo>
                    <a:pt x="6166" y="1113"/>
                    <a:pt x="6083" y="1046"/>
                    <a:pt x="5992" y="1006"/>
                  </a:cubicBezTo>
                  <a:cubicBezTo>
                    <a:pt x="5986" y="985"/>
                    <a:pt x="5976" y="965"/>
                    <a:pt x="5965" y="945"/>
                  </a:cubicBezTo>
                  <a:cubicBezTo>
                    <a:pt x="5966" y="924"/>
                    <a:pt x="5963" y="904"/>
                    <a:pt x="5957" y="883"/>
                  </a:cubicBezTo>
                  <a:cubicBezTo>
                    <a:pt x="5926" y="783"/>
                    <a:pt x="5830" y="722"/>
                    <a:pt x="5734" y="695"/>
                  </a:cubicBezTo>
                  <a:cubicBezTo>
                    <a:pt x="5728" y="694"/>
                    <a:pt x="5724" y="693"/>
                    <a:pt x="5719" y="692"/>
                  </a:cubicBezTo>
                  <a:cubicBezTo>
                    <a:pt x="5725" y="668"/>
                    <a:pt x="5726" y="642"/>
                    <a:pt x="5721" y="615"/>
                  </a:cubicBezTo>
                  <a:cubicBezTo>
                    <a:pt x="5707" y="533"/>
                    <a:pt x="5633" y="466"/>
                    <a:pt x="5550" y="462"/>
                  </a:cubicBezTo>
                  <a:cubicBezTo>
                    <a:pt x="5537" y="410"/>
                    <a:pt x="5504" y="362"/>
                    <a:pt x="5464" y="324"/>
                  </a:cubicBezTo>
                  <a:cubicBezTo>
                    <a:pt x="5404" y="268"/>
                    <a:pt x="5311" y="255"/>
                    <a:pt x="5232" y="254"/>
                  </a:cubicBezTo>
                  <a:cubicBezTo>
                    <a:pt x="5205" y="254"/>
                    <a:pt x="5178" y="254"/>
                    <a:pt x="5152" y="255"/>
                  </a:cubicBezTo>
                  <a:cubicBezTo>
                    <a:pt x="5146" y="252"/>
                    <a:pt x="5142" y="249"/>
                    <a:pt x="5136" y="246"/>
                  </a:cubicBezTo>
                  <a:cubicBezTo>
                    <a:pt x="5098" y="225"/>
                    <a:pt x="5061" y="199"/>
                    <a:pt x="5019" y="184"/>
                  </a:cubicBezTo>
                  <a:cubicBezTo>
                    <a:pt x="4975" y="171"/>
                    <a:pt x="4929" y="159"/>
                    <a:pt x="4883" y="155"/>
                  </a:cubicBezTo>
                  <a:cubicBezTo>
                    <a:pt x="4839" y="151"/>
                    <a:pt x="4795" y="149"/>
                    <a:pt x="4750" y="149"/>
                  </a:cubicBezTo>
                  <a:cubicBezTo>
                    <a:pt x="4686" y="149"/>
                    <a:pt x="4622" y="153"/>
                    <a:pt x="4559" y="158"/>
                  </a:cubicBezTo>
                  <a:cubicBezTo>
                    <a:pt x="4540" y="160"/>
                    <a:pt x="4521" y="163"/>
                    <a:pt x="4503" y="165"/>
                  </a:cubicBezTo>
                  <a:cubicBezTo>
                    <a:pt x="4489" y="141"/>
                    <a:pt x="4472" y="119"/>
                    <a:pt x="4451" y="100"/>
                  </a:cubicBezTo>
                  <a:cubicBezTo>
                    <a:pt x="4379" y="35"/>
                    <a:pt x="4277" y="12"/>
                    <a:pt x="4184" y="2"/>
                  </a:cubicBezTo>
                  <a:cubicBezTo>
                    <a:pt x="4172" y="1"/>
                    <a:pt x="4160" y="1"/>
                    <a:pt x="41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latin typeface="UTM Avo" panose="02040603050506020204" pitchFamily="18"/>
              </a:endParaRPr>
            </a:p>
          </p:txBody>
        </p:sp>
        <p:sp>
          <p:nvSpPr>
            <p:cNvPr id="4" name="Google Shape;5166;p65">
              <a:extLst>
                <a:ext uri="{FF2B5EF4-FFF2-40B4-BE49-F238E27FC236}">
                  <a16:creationId xmlns:a16="http://schemas.microsoft.com/office/drawing/2014/main" id="{E894CC4C-BE64-E019-48E1-E164E5A0458A}"/>
                </a:ext>
              </a:extLst>
            </p:cNvPr>
            <p:cNvSpPr/>
            <p:nvPr/>
          </p:nvSpPr>
          <p:spPr>
            <a:xfrm>
              <a:off x="3665625" y="643200"/>
              <a:ext cx="172725" cy="17150"/>
            </a:xfrm>
            <a:custGeom>
              <a:avLst/>
              <a:gdLst/>
              <a:ahLst/>
              <a:cxnLst/>
              <a:rect l="l" t="t" r="r" b="b"/>
              <a:pathLst>
                <a:path w="6909" h="686" extrusionOk="0">
                  <a:moveTo>
                    <a:pt x="5396" y="45"/>
                  </a:moveTo>
                  <a:cubicBezTo>
                    <a:pt x="5399" y="45"/>
                    <a:pt x="5402" y="45"/>
                    <a:pt x="5406" y="45"/>
                  </a:cubicBezTo>
                  <a:lnTo>
                    <a:pt x="5406" y="45"/>
                  </a:lnTo>
                  <a:cubicBezTo>
                    <a:pt x="5402" y="45"/>
                    <a:pt x="5399" y="45"/>
                    <a:pt x="5396" y="45"/>
                  </a:cubicBezTo>
                  <a:close/>
                  <a:moveTo>
                    <a:pt x="5389" y="626"/>
                  </a:moveTo>
                  <a:lnTo>
                    <a:pt x="5389" y="626"/>
                  </a:lnTo>
                  <a:cubicBezTo>
                    <a:pt x="5393" y="627"/>
                    <a:pt x="5397" y="627"/>
                    <a:pt x="5401" y="627"/>
                  </a:cubicBezTo>
                  <a:lnTo>
                    <a:pt x="5401" y="627"/>
                  </a:lnTo>
                  <a:cubicBezTo>
                    <a:pt x="5397" y="627"/>
                    <a:pt x="5393" y="627"/>
                    <a:pt x="5389" y="626"/>
                  </a:cubicBezTo>
                  <a:close/>
                  <a:moveTo>
                    <a:pt x="6541" y="0"/>
                  </a:moveTo>
                  <a:cubicBezTo>
                    <a:pt x="6404" y="0"/>
                    <a:pt x="6264" y="16"/>
                    <a:pt x="6127" y="29"/>
                  </a:cubicBezTo>
                  <a:cubicBezTo>
                    <a:pt x="6006" y="38"/>
                    <a:pt x="5884" y="41"/>
                    <a:pt x="5762" y="43"/>
                  </a:cubicBezTo>
                  <a:cubicBezTo>
                    <a:pt x="5675" y="43"/>
                    <a:pt x="5588" y="47"/>
                    <a:pt x="5501" y="47"/>
                  </a:cubicBezTo>
                  <a:cubicBezTo>
                    <a:pt x="5469" y="47"/>
                    <a:pt x="5437" y="47"/>
                    <a:pt x="5406" y="45"/>
                  </a:cubicBezTo>
                  <a:lnTo>
                    <a:pt x="5406" y="45"/>
                  </a:lnTo>
                  <a:cubicBezTo>
                    <a:pt x="5406" y="45"/>
                    <a:pt x="5407" y="45"/>
                    <a:pt x="5408" y="45"/>
                  </a:cubicBezTo>
                  <a:lnTo>
                    <a:pt x="5408" y="45"/>
                  </a:lnTo>
                  <a:cubicBezTo>
                    <a:pt x="5185" y="34"/>
                    <a:pt x="4962" y="32"/>
                    <a:pt x="4739" y="27"/>
                  </a:cubicBezTo>
                  <a:cubicBezTo>
                    <a:pt x="4716" y="26"/>
                    <a:pt x="4694" y="26"/>
                    <a:pt x="4672" y="26"/>
                  </a:cubicBezTo>
                  <a:cubicBezTo>
                    <a:pt x="4575" y="26"/>
                    <a:pt x="4479" y="31"/>
                    <a:pt x="4382" y="36"/>
                  </a:cubicBezTo>
                  <a:cubicBezTo>
                    <a:pt x="4277" y="39"/>
                    <a:pt x="4173" y="37"/>
                    <a:pt x="4067" y="39"/>
                  </a:cubicBezTo>
                  <a:cubicBezTo>
                    <a:pt x="3966" y="40"/>
                    <a:pt x="3863" y="45"/>
                    <a:pt x="3760" y="49"/>
                  </a:cubicBezTo>
                  <a:cubicBezTo>
                    <a:pt x="3717" y="51"/>
                    <a:pt x="3674" y="52"/>
                    <a:pt x="3630" y="52"/>
                  </a:cubicBezTo>
                  <a:cubicBezTo>
                    <a:pt x="3578" y="52"/>
                    <a:pt x="3525" y="51"/>
                    <a:pt x="3473" y="51"/>
                  </a:cubicBezTo>
                  <a:cubicBezTo>
                    <a:pt x="3450" y="50"/>
                    <a:pt x="3427" y="50"/>
                    <a:pt x="3404" y="50"/>
                  </a:cubicBezTo>
                  <a:cubicBezTo>
                    <a:pt x="3350" y="50"/>
                    <a:pt x="3295" y="51"/>
                    <a:pt x="3241" y="52"/>
                  </a:cubicBezTo>
                  <a:cubicBezTo>
                    <a:pt x="3164" y="49"/>
                    <a:pt x="3087" y="47"/>
                    <a:pt x="3011" y="47"/>
                  </a:cubicBezTo>
                  <a:cubicBezTo>
                    <a:pt x="2994" y="47"/>
                    <a:pt x="2978" y="47"/>
                    <a:pt x="2962" y="47"/>
                  </a:cubicBezTo>
                  <a:cubicBezTo>
                    <a:pt x="2919" y="48"/>
                    <a:pt x="2877" y="48"/>
                    <a:pt x="2834" y="48"/>
                  </a:cubicBezTo>
                  <a:cubicBezTo>
                    <a:pt x="2687" y="48"/>
                    <a:pt x="2540" y="45"/>
                    <a:pt x="2393" y="43"/>
                  </a:cubicBezTo>
                  <a:cubicBezTo>
                    <a:pt x="2202" y="40"/>
                    <a:pt x="2011" y="32"/>
                    <a:pt x="1820" y="30"/>
                  </a:cubicBezTo>
                  <a:cubicBezTo>
                    <a:pt x="1796" y="30"/>
                    <a:pt x="1771" y="30"/>
                    <a:pt x="1746" y="30"/>
                  </a:cubicBezTo>
                  <a:cubicBezTo>
                    <a:pt x="1460" y="30"/>
                    <a:pt x="1174" y="47"/>
                    <a:pt x="888" y="47"/>
                  </a:cubicBezTo>
                  <a:cubicBezTo>
                    <a:pt x="809" y="47"/>
                    <a:pt x="730" y="46"/>
                    <a:pt x="651" y="43"/>
                  </a:cubicBezTo>
                  <a:cubicBezTo>
                    <a:pt x="585" y="38"/>
                    <a:pt x="518" y="30"/>
                    <a:pt x="453" y="30"/>
                  </a:cubicBezTo>
                  <a:cubicBezTo>
                    <a:pt x="427" y="30"/>
                    <a:pt x="402" y="31"/>
                    <a:pt x="377" y="35"/>
                  </a:cubicBezTo>
                  <a:cubicBezTo>
                    <a:pt x="296" y="44"/>
                    <a:pt x="236" y="110"/>
                    <a:pt x="222" y="188"/>
                  </a:cubicBezTo>
                  <a:cubicBezTo>
                    <a:pt x="220" y="189"/>
                    <a:pt x="216" y="189"/>
                    <a:pt x="214" y="190"/>
                  </a:cubicBezTo>
                  <a:cubicBezTo>
                    <a:pt x="116" y="224"/>
                    <a:pt x="21" y="290"/>
                    <a:pt x="8" y="402"/>
                  </a:cubicBezTo>
                  <a:cubicBezTo>
                    <a:pt x="0" y="479"/>
                    <a:pt x="43" y="562"/>
                    <a:pt x="116" y="597"/>
                  </a:cubicBezTo>
                  <a:cubicBezTo>
                    <a:pt x="184" y="631"/>
                    <a:pt x="261" y="651"/>
                    <a:pt x="336" y="668"/>
                  </a:cubicBezTo>
                  <a:cubicBezTo>
                    <a:pt x="374" y="677"/>
                    <a:pt x="412" y="682"/>
                    <a:pt x="449" y="683"/>
                  </a:cubicBezTo>
                  <a:cubicBezTo>
                    <a:pt x="476" y="685"/>
                    <a:pt x="503" y="685"/>
                    <a:pt x="530" y="685"/>
                  </a:cubicBezTo>
                  <a:cubicBezTo>
                    <a:pt x="557" y="685"/>
                    <a:pt x="584" y="685"/>
                    <a:pt x="612" y="684"/>
                  </a:cubicBezTo>
                  <a:cubicBezTo>
                    <a:pt x="707" y="682"/>
                    <a:pt x="800" y="683"/>
                    <a:pt x="895" y="676"/>
                  </a:cubicBezTo>
                  <a:cubicBezTo>
                    <a:pt x="1083" y="662"/>
                    <a:pt x="1268" y="634"/>
                    <a:pt x="1455" y="615"/>
                  </a:cubicBezTo>
                  <a:cubicBezTo>
                    <a:pt x="1672" y="609"/>
                    <a:pt x="1889" y="611"/>
                    <a:pt x="2106" y="609"/>
                  </a:cubicBezTo>
                  <a:cubicBezTo>
                    <a:pt x="2121" y="608"/>
                    <a:pt x="2135" y="608"/>
                    <a:pt x="2150" y="608"/>
                  </a:cubicBezTo>
                  <a:cubicBezTo>
                    <a:pt x="2242" y="608"/>
                    <a:pt x="2333" y="611"/>
                    <a:pt x="2424" y="613"/>
                  </a:cubicBezTo>
                  <a:cubicBezTo>
                    <a:pt x="2439" y="613"/>
                    <a:pt x="2454" y="614"/>
                    <a:pt x="2469" y="614"/>
                  </a:cubicBezTo>
                  <a:cubicBezTo>
                    <a:pt x="2562" y="614"/>
                    <a:pt x="2655" y="608"/>
                    <a:pt x="2749" y="604"/>
                  </a:cubicBezTo>
                  <a:cubicBezTo>
                    <a:pt x="2940" y="596"/>
                    <a:pt x="3132" y="589"/>
                    <a:pt x="3324" y="588"/>
                  </a:cubicBezTo>
                  <a:cubicBezTo>
                    <a:pt x="3526" y="588"/>
                    <a:pt x="3730" y="594"/>
                    <a:pt x="3932" y="597"/>
                  </a:cubicBezTo>
                  <a:cubicBezTo>
                    <a:pt x="4334" y="604"/>
                    <a:pt x="4734" y="601"/>
                    <a:pt x="5134" y="613"/>
                  </a:cubicBezTo>
                  <a:lnTo>
                    <a:pt x="5134" y="613"/>
                  </a:lnTo>
                  <a:cubicBezTo>
                    <a:pt x="5215" y="617"/>
                    <a:pt x="5296" y="622"/>
                    <a:pt x="5377" y="626"/>
                  </a:cubicBezTo>
                  <a:lnTo>
                    <a:pt x="5377" y="626"/>
                  </a:lnTo>
                  <a:cubicBezTo>
                    <a:pt x="5377" y="626"/>
                    <a:pt x="5377" y="626"/>
                    <a:pt x="5377" y="626"/>
                  </a:cubicBezTo>
                  <a:cubicBezTo>
                    <a:pt x="5381" y="626"/>
                    <a:pt x="5385" y="626"/>
                    <a:pt x="5389" y="626"/>
                  </a:cubicBezTo>
                  <a:lnTo>
                    <a:pt x="5389" y="626"/>
                  </a:lnTo>
                  <a:cubicBezTo>
                    <a:pt x="5389" y="626"/>
                    <a:pt x="5389" y="626"/>
                    <a:pt x="5389" y="626"/>
                  </a:cubicBezTo>
                  <a:lnTo>
                    <a:pt x="5389" y="626"/>
                  </a:lnTo>
                  <a:cubicBezTo>
                    <a:pt x="5393" y="627"/>
                    <a:pt x="5397" y="627"/>
                    <a:pt x="5401" y="627"/>
                  </a:cubicBezTo>
                  <a:cubicBezTo>
                    <a:pt x="5401" y="627"/>
                    <a:pt x="5401" y="627"/>
                    <a:pt x="5401" y="627"/>
                  </a:cubicBezTo>
                  <a:lnTo>
                    <a:pt x="5401" y="627"/>
                  </a:lnTo>
                  <a:cubicBezTo>
                    <a:pt x="5606" y="637"/>
                    <a:pt x="5811" y="644"/>
                    <a:pt x="6016" y="644"/>
                  </a:cubicBezTo>
                  <a:cubicBezTo>
                    <a:pt x="6041" y="644"/>
                    <a:pt x="6065" y="644"/>
                    <a:pt x="6090" y="644"/>
                  </a:cubicBezTo>
                  <a:cubicBezTo>
                    <a:pt x="6199" y="642"/>
                    <a:pt x="6309" y="633"/>
                    <a:pt x="6416" y="621"/>
                  </a:cubicBezTo>
                  <a:cubicBezTo>
                    <a:pt x="6473" y="615"/>
                    <a:pt x="6529" y="607"/>
                    <a:pt x="6586" y="598"/>
                  </a:cubicBezTo>
                  <a:cubicBezTo>
                    <a:pt x="6670" y="586"/>
                    <a:pt x="6766" y="569"/>
                    <a:pt x="6830" y="511"/>
                  </a:cubicBezTo>
                  <a:cubicBezTo>
                    <a:pt x="6879" y="466"/>
                    <a:pt x="6909" y="407"/>
                    <a:pt x="6899" y="339"/>
                  </a:cubicBezTo>
                  <a:cubicBezTo>
                    <a:pt x="6889" y="279"/>
                    <a:pt x="6854" y="234"/>
                    <a:pt x="6804" y="203"/>
                  </a:cubicBezTo>
                  <a:cubicBezTo>
                    <a:pt x="6789" y="194"/>
                    <a:pt x="6773" y="188"/>
                    <a:pt x="6757" y="183"/>
                  </a:cubicBezTo>
                  <a:lnTo>
                    <a:pt x="6757" y="182"/>
                  </a:lnTo>
                  <a:cubicBezTo>
                    <a:pt x="6755" y="79"/>
                    <a:pt x="6669" y="4"/>
                    <a:pt x="6568" y="0"/>
                  </a:cubicBezTo>
                  <a:cubicBezTo>
                    <a:pt x="6559" y="0"/>
                    <a:pt x="6550" y="0"/>
                    <a:pt x="6541"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latin typeface="UTM Avo" panose="02040603050506020204" pitchFamily="18"/>
              </a:endParaRPr>
            </a:p>
          </p:txBody>
        </p:sp>
        <p:sp>
          <p:nvSpPr>
            <p:cNvPr id="5" name="Google Shape;5167;p65">
              <a:extLst>
                <a:ext uri="{FF2B5EF4-FFF2-40B4-BE49-F238E27FC236}">
                  <a16:creationId xmlns:a16="http://schemas.microsoft.com/office/drawing/2014/main" id="{898C4C20-A939-C45A-CA40-69C9304C3F97}"/>
                </a:ext>
              </a:extLst>
            </p:cNvPr>
            <p:cNvSpPr/>
            <p:nvPr/>
          </p:nvSpPr>
          <p:spPr>
            <a:xfrm>
              <a:off x="3770175" y="624450"/>
              <a:ext cx="9775" cy="9250"/>
            </a:xfrm>
            <a:custGeom>
              <a:avLst/>
              <a:gdLst/>
              <a:ahLst/>
              <a:cxnLst/>
              <a:rect l="l" t="t" r="r" b="b"/>
              <a:pathLst>
                <a:path w="391" h="370" extrusionOk="0">
                  <a:moveTo>
                    <a:pt x="205" y="1"/>
                  </a:moveTo>
                  <a:cubicBezTo>
                    <a:pt x="109" y="1"/>
                    <a:pt x="23" y="65"/>
                    <a:pt x="12" y="165"/>
                  </a:cubicBezTo>
                  <a:cubicBezTo>
                    <a:pt x="1" y="262"/>
                    <a:pt x="74" y="364"/>
                    <a:pt x="176" y="369"/>
                  </a:cubicBezTo>
                  <a:cubicBezTo>
                    <a:pt x="180" y="370"/>
                    <a:pt x="184" y="370"/>
                    <a:pt x="188" y="370"/>
                  </a:cubicBezTo>
                  <a:cubicBezTo>
                    <a:pt x="284" y="370"/>
                    <a:pt x="370" y="306"/>
                    <a:pt x="380" y="206"/>
                  </a:cubicBezTo>
                  <a:cubicBezTo>
                    <a:pt x="391" y="110"/>
                    <a:pt x="318" y="7"/>
                    <a:pt x="217" y="1"/>
                  </a:cubicBezTo>
                  <a:cubicBezTo>
                    <a:pt x="213" y="1"/>
                    <a:pt x="209" y="1"/>
                    <a:pt x="205"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latin typeface="UTM Avo" panose="02040603050506020204" pitchFamily="18"/>
              </a:endParaRPr>
            </a:p>
          </p:txBody>
        </p:sp>
        <p:sp>
          <p:nvSpPr>
            <p:cNvPr id="6" name="Google Shape;5168;p65">
              <a:extLst>
                <a:ext uri="{FF2B5EF4-FFF2-40B4-BE49-F238E27FC236}">
                  <a16:creationId xmlns:a16="http://schemas.microsoft.com/office/drawing/2014/main" id="{A89F7079-DB93-0774-A622-FAC3B249DC07}"/>
                </a:ext>
              </a:extLst>
            </p:cNvPr>
            <p:cNvSpPr/>
            <p:nvPr/>
          </p:nvSpPr>
          <p:spPr>
            <a:xfrm>
              <a:off x="3784175" y="624800"/>
              <a:ext cx="9725" cy="9250"/>
            </a:xfrm>
            <a:custGeom>
              <a:avLst/>
              <a:gdLst/>
              <a:ahLst/>
              <a:cxnLst/>
              <a:rect l="l" t="t" r="r" b="b"/>
              <a:pathLst>
                <a:path w="389" h="370" extrusionOk="0">
                  <a:moveTo>
                    <a:pt x="203" y="1"/>
                  </a:moveTo>
                  <a:cubicBezTo>
                    <a:pt x="107" y="1"/>
                    <a:pt x="21" y="65"/>
                    <a:pt x="10" y="165"/>
                  </a:cubicBezTo>
                  <a:cubicBezTo>
                    <a:pt x="0" y="261"/>
                    <a:pt x="73" y="363"/>
                    <a:pt x="174" y="369"/>
                  </a:cubicBezTo>
                  <a:cubicBezTo>
                    <a:pt x="178" y="369"/>
                    <a:pt x="182" y="370"/>
                    <a:pt x="186" y="370"/>
                  </a:cubicBezTo>
                  <a:cubicBezTo>
                    <a:pt x="282" y="370"/>
                    <a:pt x="368" y="306"/>
                    <a:pt x="378" y="206"/>
                  </a:cubicBezTo>
                  <a:cubicBezTo>
                    <a:pt x="389" y="108"/>
                    <a:pt x="316" y="7"/>
                    <a:pt x="215" y="1"/>
                  </a:cubicBezTo>
                  <a:cubicBezTo>
                    <a:pt x="211" y="1"/>
                    <a:pt x="207" y="1"/>
                    <a:pt x="20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latin typeface="UTM Avo" panose="02040603050506020204" pitchFamily="18"/>
              </a:endParaRPr>
            </a:p>
          </p:txBody>
        </p:sp>
        <p:sp>
          <p:nvSpPr>
            <p:cNvPr id="7" name="Google Shape;5169;p65">
              <a:extLst>
                <a:ext uri="{FF2B5EF4-FFF2-40B4-BE49-F238E27FC236}">
                  <a16:creationId xmlns:a16="http://schemas.microsoft.com/office/drawing/2014/main" id="{D7633CE5-FE11-7842-BB9A-B3385D33AC12}"/>
                </a:ext>
              </a:extLst>
            </p:cNvPr>
            <p:cNvSpPr/>
            <p:nvPr/>
          </p:nvSpPr>
          <p:spPr>
            <a:xfrm>
              <a:off x="3659575" y="587325"/>
              <a:ext cx="181250" cy="79400"/>
            </a:xfrm>
            <a:custGeom>
              <a:avLst/>
              <a:gdLst/>
              <a:ahLst/>
              <a:cxnLst/>
              <a:rect l="l" t="t" r="r" b="b"/>
              <a:pathLst>
                <a:path w="7250" h="3176" extrusionOk="0">
                  <a:moveTo>
                    <a:pt x="6001" y="922"/>
                  </a:moveTo>
                  <a:cubicBezTo>
                    <a:pt x="6003" y="923"/>
                    <a:pt x="6005" y="925"/>
                    <a:pt x="6007" y="927"/>
                  </a:cubicBezTo>
                  <a:cubicBezTo>
                    <a:pt x="6005" y="925"/>
                    <a:pt x="6003" y="924"/>
                    <a:pt x="6001" y="922"/>
                  </a:cubicBezTo>
                  <a:close/>
                  <a:moveTo>
                    <a:pt x="4662" y="370"/>
                  </a:moveTo>
                  <a:cubicBezTo>
                    <a:pt x="4729" y="374"/>
                    <a:pt x="4793" y="378"/>
                    <a:pt x="4861" y="385"/>
                  </a:cubicBezTo>
                  <a:cubicBezTo>
                    <a:pt x="5000" y="406"/>
                    <a:pt x="5136" y="431"/>
                    <a:pt x="5273" y="464"/>
                  </a:cubicBezTo>
                  <a:cubicBezTo>
                    <a:pt x="5330" y="480"/>
                    <a:pt x="5387" y="499"/>
                    <a:pt x="5441" y="520"/>
                  </a:cubicBezTo>
                  <a:cubicBezTo>
                    <a:pt x="5465" y="531"/>
                    <a:pt x="5491" y="543"/>
                    <a:pt x="5513" y="554"/>
                  </a:cubicBezTo>
                  <a:cubicBezTo>
                    <a:pt x="5617" y="616"/>
                    <a:pt x="5716" y="686"/>
                    <a:pt x="5813" y="756"/>
                  </a:cubicBezTo>
                  <a:cubicBezTo>
                    <a:pt x="5814" y="758"/>
                    <a:pt x="5815" y="758"/>
                    <a:pt x="5818" y="759"/>
                  </a:cubicBezTo>
                  <a:cubicBezTo>
                    <a:pt x="5818" y="759"/>
                    <a:pt x="5818" y="759"/>
                    <a:pt x="5818" y="760"/>
                  </a:cubicBezTo>
                  <a:lnTo>
                    <a:pt x="5818" y="760"/>
                  </a:lnTo>
                  <a:cubicBezTo>
                    <a:pt x="5818" y="760"/>
                    <a:pt x="5818" y="759"/>
                    <a:pt x="5818" y="759"/>
                  </a:cubicBezTo>
                  <a:lnTo>
                    <a:pt x="5818" y="759"/>
                  </a:lnTo>
                  <a:cubicBezTo>
                    <a:pt x="5819" y="760"/>
                    <a:pt x="5819" y="761"/>
                    <a:pt x="5820" y="761"/>
                  </a:cubicBezTo>
                  <a:lnTo>
                    <a:pt x="5820" y="761"/>
                  </a:lnTo>
                  <a:cubicBezTo>
                    <a:pt x="5820" y="761"/>
                    <a:pt x="5819" y="760"/>
                    <a:pt x="5818" y="760"/>
                  </a:cubicBezTo>
                  <a:lnTo>
                    <a:pt x="5818" y="760"/>
                  </a:lnTo>
                  <a:cubicBezTo>
                    <a:pt x="5819" y="760"/>
                    <a:pt x="5820" y="760"/>
                    <a:pt x="5821" y="761"/>
                  </a:cubicBezTo>
                  <a:cubicBezTo>
                    <a:pt x="5821" y="761"/>
                    <a:pt x="5821" y="761"/>
                    <a:pt x="5820" y="761"/>
                  </a:cubicBezTo>
                  <a:lnTo>
                    <a:pt x="5820" y="761"/>
                  </a:lnTo>
                  <a:cubicBezTo>
                    <a:pt x="5862" y="794"/>
                    <a:pt x="5901" y="826"/>
                    <a:pt x="5940" y="860"/>
                  </a:cubicBezTo>
                  <a:cubicBezTo>
                    <a:pt x="5941" y="862"/>
                    <a:pt x="5942" y="862"/>
                    <a:pt x="5943" y="864"/>
                  </a:cubicBezTo>
                  <a:cubicBezTo>
                    <a:pt x="5945" y="864"/>
                    <a:pt x="5946" y="865"/>
                    <a:pt x="5946" y="867"/>
                  </a:cubicBezTo>
                  <a:cubicBezTo>
                    <a:pt x="5953" y="873"/>
                    <a:pt x="5959" y="881"/>
                    <a:pt x="5966" y="886"/>
                  </a:cubicBezTo>
                  <a:cubicBezTo>
                    <a:pt x="5969" y="889"/>
                    <a:pt x="5973" y="893"/>
                    <a:pt x="5975" y="895"/>
                  </a:cubicBezTo>
                  <a:cubicBezTo>
                    <a:pt x="5978" y="897"/>
                    <a:pt x="5980" y="900"/>
                    <a:pt x="5981" y="902"/>
                  </a:cubicBezTo>
                  <a:cubicBezTo>
                    <a:pt x="5986" y="906"/>
                    <a:pt x="5991" y="911"/>
                    <a:pt x="5996" y="916"/>
                  </a:cubicBezTo>
                  <a:lnTo>
                    <a:pt x="5996" y="916"/>
                  </a:lnTo>
                  <a:cubicBezTo>
                    <a:pt x="5994" y="914"/>
                    <a:pt x="5991" y="913"/>
                    <a:pt x="5989" y="911"/>
                  </a:cubicBezTo>
                  <a:lnTo>
                    <a:pt x="5989" y="911"/>
                  </a:lnTo>
                  <a:cubicBezTo>
                    <a:pt x="6069" y="992"/>
                    <a:pt x="6150" y="1073"/>
                    <a:pt x="6233" y="1154"/>
                  </a:cubicBezTo>
                  <a:cubicBezTo>
                    <a:pt x="6261" y="1183"/>
                    <a:pt x="6289" y="1213"/>
                    <a:pt x="6315" y="1246"/>
                  </a:cubicBezTo>
                  <a:cubicBezTo>
                    <a:pt x="6333" y="1271"/>
                    <a:pt x="6350" y="1298"/>
                    <a:pt x="6368" y="1325"/>
                  </a:cubicBezTo>
                  <a:cubicBezTo>
                    <a:pt x="6402" y="1387"/>
                    <a:pt x="6435" y="1449"/>
                    <a:pt x="6472" y="1509"/>
                  </a:cubicBezTo>
                  <a:cubicBezTo>
                    <a:pt x="6511" y="1574"/>
                    <a:pt x="6551" y="1637"/>
                    <a:pt x="6591" y="1700"/>
                  </a:cubicBezTo>
                  <a:cubicBezTo>
                    <a:pt x="6640" y="1793"/>
                    <a:pt x="6683" y="1889"/>
                    <a:pt x="6724" y="1987"/>
                  </a:cubicBezTo>
                  <a:cubicBezTo>
                    <a:pt x="6734" y="2011"/>
                    <a:pt x="6742" y="2035"/>
                    <a:pt x="6750" y="2060"/>
                  </a:cubicBezTo>
                  <a:cubicBezTo>
                    <a:pt x="6759" y="2099"/>
                    <a:pt x="6766" y="2139"/>
                    <a:pt x="6772" y="2180"/>
                  </a:cubicBezTo>
                  <a:lnTo>
                    <a:pt x="6771" y="2179"/>
                  </a:lnTo>
                  <a:lnTo>
                    <a:pt x="6771" y="2179"/>
                  </a:lnTo>
                  <a:cubicBezTo>
                    <a:pt x="6790" y="2323"/>
                    <a:pt x="6795" y="2470"/>
                    <a:pt x="6810" y="2614"/>
                  </a:cubicBezTo>
                  <a:cubicBezTo>
                    <a:pt x="6814" y="2637"/>
                    <a:pt x="6818" y="2658"/>
                    <a:pt x="6822" y="2680"/>
                  </a:cubicBezTo>
                  <a:cubicBezTo>
                    <a:pt x="6736" y="2687"/>
                    <a:pt x="6651" y="2694"/>
                    <a:pt x="6567" y="2701"/>
                  </a:cubicBezTo>
                  <a:cubicBezTo>
                    <a:pt x="6489" y="2706"/>
                    <a:pt x="6409" y="2708"/>
                    <a:pt x="6332" y="2717"/>
                  </a:cubicBezTo>
                  <a:cubicBezTo>
                    <a:pt x="6301" y="2720"/>
                    <a:pt x="6274" y="2732"/>
                    <a:pt x="6249" y="2748"/>
                  </a:cubicBezTo>
                  <a:cubicBezTo>
                    <a:pt x="6211" y="2751"/>
                    <a:pt x="6173" y="2754"/>
                    <a:pt x="6135" y="2758"/>
                  </a:cubicBezTo>
                  <a:cubicBezTo>
                    <a:pt x="5981" y="2769"/>
                    <a:pt x="5827" y="2782"/>
                    <a:pt x="5671" y="2786"/>
                  </a:cubicBezTo>
                  <a:cubicBezTo>
                    <a:pt x="5603" y="2786"/>
                    <a:pt x="5533" y="2786"/>
                    <a:pt x="5464" y="2785"/>
                  </a:cubicBezTo>
                  <a:cubicBezTo>
                    <a:pt x="5278" y="2782"/>
                    <a:pt x="5091" y="2772"/>
                    <a:pt x="4906" y="2769"/>
                  </a:cubicBezTo>
                  <a:cubicBezTo>
                    <a:pt x="4897" y="2769"/>
                    <a:pt x="4887" y="2769"/>
                    <a:pt x="4878" y="2769"/>
                  </a:cubicBezTo>
                  <a:cubicBezTo>
                    <a:pt x="4685" y="2769"/>
                    <a:pt x="4492" y="2780"/>
                    <a:pt x="4299" y="2785"/>
                  </a:cubicBezTo>
                  <a:cubicBezTo>
                    <a:pt x="4089" y="2792"/>
                    <a:pt x="3879" y="2792"/>
                    <a:pt x="3669" y="2796"/>
                  </a:cubicBezTo>
                  <a:cubicBezTo>
                    <a:pt x="3477" y="2799"/>
                    <a:pt x="3285" y="2805"/>
                    <a:pt x="3093" y="2806"/>
                  </a:cubicBezTo>
                  <a:cubicBezTo>
                    <a:pt x="2907" y="2805"/>
                    <a:pt x="2725" y="2804"/>
                    <a:pt x="2540" y="2798"/>
                  </a:cubicBezTo>
                  <a:cubicBezTo>
                    <a:pt x="2126" y="2785"/>
                    <a:pt x="1713" y="2758"/>
                    <a:pt x="1299" y="2748"/>
                  </a:cubicBezTo>
                  <a:cubicBezTo>
                    <a:pt x="1113" y="2742"/>
                    <a:pt x="928" y="2742"/>
                    <a:pt x="744" y="2732"/>
                  </a:cubicBezTo>
                  <a:cubicBezTo>
                    <a:pt x="651" y="2726"/>
                    <a:pt x="560" y="2721"/>
                    <a:pt x="467" y="2717"/>
                  </a:cubicBezTo>
                  <a:cubicBezTo>
                    <a:pt x="483" y="2666"/>
                    <a:pt x="499" y="2616"/>
                    <a:pt x="516" y="2566"/>
                  </a:cubicBezTo>
                  <a:cubicBezTo>
                    <a:pt x="587" y="2400"/>
                    <a:pt x="662" y="2236"/>
                    <a:pt x="749" y="2079"/>
                  </a:cubicBezTo>
                  <a:cubicBezTo>
                    <a:pt x="774" y="2039"/>
                    <a:pt x="800" y="1999"/>
                    <a:pt x="827" y="1960"/>
                  </a:cubicBezTo>
                  <a:cubicBezTo>
                    <a:pt x="858" y="1920"/>
                    <a:pt x="890" y="1882"/>
                    <a:pt x="926" y="1845"/>
                  </a:cubicBezTo>
                  <a:cubicBezTo>
                    <a:pt x="965" y="1806"/>
                    <a:pt x="1007" y="1769"/>
                    <a:pt x="1050" y="1733"/>
                  </a:cubicBezTo>
                  <a:cubicBezTo>
                    <a:pt x="1106" y="1694"/>
                    <a:pt x="1163" y="1657"/>
                    <a:pt x="1220" y="1621"/>
                  </a:cubicBezTo>
                  <a:cubicBezTo>
                    <a:pt x="1271" y="1595"/>
                    <a:pt x="1323" y="1570"/>
                    <a:pt x="1375" y="1546"/>
                  </a:cubicBezTo>
                  <a:cubicBezTo>
                    <a:pt x="1418" y="1531"/>
                    <a:pt x="1459" y="1516"/>
                    <a:pt x="1502" y="1505"/>
                  </a:cubicBezTo>
                  <a:cubicBezTo>
                    <a:pt x="1533" y="1497"/>
                    <a:pt x="1565" y="1491"/>
                    <a:pt x="1597" y="1485"/>
                  </a:cubicBezTo>
                  <a:cubicBezTo>
                    <a:pt x="1630" y="1482"/>
                    <a:pt x="1662" y="1479"/>
                    <a:pt x="1695" y="1477"/>
                  </a:cubicBezTo>
                  <a:cubicBezTo>
                    <a:pt x="1755" y="1479"/>
                    <a:pt x="1811" y="1484"/>
                    <a:pt x="1869" y="1490"/>
                  </a:cubicBezTo>
                  <a:cubicBezTo>
                    <a:pt x="1962" y="1501"/>
                    <a:pt x="2052" y="1516"/>
                    <a:pt x="2142" y="1537"/>
                  </a:cubicBezTo>
                  <a:cubicBezTo>
                    <a:pt x="2178" y="1547"/>
                    <a:pt x="2213" y="1559"/>
                    <a:pt x="2248" y="1573"/>
                  </a:cubicBezTo>
                  <a:cubicBezTo>
                    <a:pt x="2252" y="1575"/>
                    <a:pt x="2258" y="1577"/>
                    <a:pt x="2264" y="1580"/>
                  </a:cubicBezTo>
                  <a:cubicBezTo>
                    <a:pt x="2271" y="1581"/>
                    <a:pt x="2279" y="1582"/>
                    <a:pt x="2285" y="1585"/>
                  </a:cubicBezTo>
                  <a:cubicBezTo>
                    <a:pt x="2319" y="1598"/>
                    <a:pt x="2352" y="1615"/>
                    <a:pt x="2384" y="1633"/>
                  </a:cubicBezTo>
                  <a:cubicBezTo>
                    <a:pt x="2396" y="1638"/>
                    <a:pt x="2409" y="1645"/>
                    <a:pt x="2421" y="1651"/>
                  </a:cubicBezTo>
                  <a:cubicBezTo>
                    <a:pt x="2421" y="1652"/>
                    <a:pt x="2421" y="1652"/>
                    <a:pt x="2420" y="1652"/>
                  </a:cubicBezTo>
                  <a:cubicBezTo>
                    <a:pt x="2428" y="1657"/>
                    <a:pt x="2434" y="1660"/>
                    <a:pt x="2441" y="1664"/>
                  </a:cubicBezTo>
                  <a:cubicBezTo>
                    <a:pt x="2467" y="1677"/>
                    <a:pt x="2494" y="1691"/>
                    <a:pt x="2520" y="1706"/>
                  </a:cubicBezTo>
                  <a:cubicBezTo>
                    <a:pt x="2540" y="1715"/>
                    <a:pt x="2562" y="1726"/>
                    <a:pt x="2583" y="1737"/>
                  </a:cubicBezTo>
                  <a:cubicBezTo>
                    <a:pt x="2595" y="1742"/>
                    <a:pt x="2608" y="1748"/>
                    <a:pt x="2620" y="1755"/>
                  </a:cubicBezTo>
                  <a:cubicBezTo>
                    <a:pt x="2657" y="1774"/>
                    <a:pt x="2692" y="1795"/>
                    <a:pt x="2729" y="1814"/>
                  </a:cubicBezTo>
                  <a:cubicBezTo>
                    <a:pt x="2736" y="1797"/>
                    <a:pt x="2745" y="1780"/>
                    <a:pt x="2753" y="1763"/>
                  </a:cubicBezTo>
                  <a:cubicBezTo>
                    <a:pt x="2783" y="1697"/>
                    <a:pt x="2818" y="1633"/>
                    <a:pt x="2857" y="1572"/>
                  </a:cubicBezTo>
                  <a:cubicBezTo>
                    <a:pt x="2861" y="1566"/>
                    <a:pt x="2864" y="1561"/>
                    <a:pt x="2867" y="1556"/>
                  </a:cubicBezTo>
                  <a:cubicBezTo>
                    <a:pt x="2886" y="1527"/>
                    <a:pt x="2905" y="1499"/>
                    <a:pt x="2926" y="1471"/>
                  </a:cubicBezTo>
                  <a:cubicBezTo>
                    <a:pt x="2990" y="1366"/>
                    <a:pt x="3057" y="1264"/>
                    <a:pt x="3130" y="1165"/>
                  </a:cubicBezTo>
                  <a:cubicBezTo>
                    <a:pt x="3208" y="1067"/>
                    <a:pt x="3284" y="966"/>
                    <a:pt x="3369" y="875"/>
                  </a:cubicBezTo>
                  <a:cubicBezTo>
                    <a:pt x="3399" y="845"/>
                    <a:pt x="3431" y="817"/>
                    <a:pt x="3464" y="792"/>
                  </a:cubicBezTo>
                  <a:cubicBezTo>
                    <a:pt x="3541" y="734"/>
                    <a:pt x="3626" y="685"/>
                    <a:pt x="3709" y="637"/>
                  </a:cubicBezTo>
                  <a:cubicBezTo>
                    <a:pt x="3799" y="588"/>
                    <a:pt x="3891" y="543"/>
                    <a:pt x="3983" y="503"/>
                  </a:cubicBezTo>
                  <a:cubicBezTo>
                    <a:pt x="4039" y="482"/>
                    <a:pt x="4096" y="463"/>
                    <a:pt x="4153" y="445"/>
                  </a:cubicBezTo>
                  <a:cubicBezTo>
                    <a:pt x="4205" y="431"/>
                    <a:pt x="4258" y="418"/>
                    <a:pt x="4312" y="407"/>
                  </a:cubicBezTo>
                  <a:cubicBezTo>
                    <a:pt x="4364" y="395"/>
                    <a:pt x="4419" y="389"/>
                    <a:pt x="4474" y="381"/>
                  </a:cubicBezTo>
                  <a:lnTo>
                    <a:pt x="4474" y="381"/>
                  </a:lnTo>
                  <a:cubicBezTo>
                    <a:pt x="4473" y="382"/>
                    <a:pt x="4472" y="383"/>
                    <a:pt x="4472" y="383"/>
                  </a:cubicBezTo>
                  <a:cubicBezTo>
                    <a:pt x="4536" y="376"/>
                    <a:pt x="4599" y="373"/>
                    <a:pt x="4662" y="370"/>
                  </a:cubicBezTo>
                  <a:close/>
                  <a:moveTo>
                    <a:pt x="4650" y="1"/>
                  </a:moveTo>
                  <a:cubicBezTo>
                    <a:pt x="4572" y="1"/>
                    <a:pt x="4493" y="5"/>
                    <a:pt x="4415" y="17"/>
                  </a:cubicBezTo>
                  <a:cubicBezTo>
                    <a:pt x="4214" y="44"/>
                    <a:pt x="4017" y="86"/>
                    <a:pt x="3830" y="166"/>
                  </a:cubicBezTo>
                  <a:cubicBezTo>
                    <a:pt x="3647" y="244"/>
                    <a:pt x="3476" y="341"/>
                    <a:pt x="3309" y="447"/>
                  </a:cubicBezTo>
                  <a:cubicBezTo>
                    <a:pt x="3166" y="538"/>
                    <a:pt x="3056" y="664"/>
                    <a:pt x="2951" y="796"/>
                  </a:cubicBezTo>
                  <a:cubicBezTo>
                    <a:pt x="2883" y="880"/>
                    <a:pt x="2818" y="966"/>
                    <a:pt x="2754" y="1053"/>
                  </a:cubicBezTo>
                  <a:cubicBezTo>
                    <a:pt x="2698" y="1128"/>
                    <a:pt x="2649" y="1211"/>
                    <a:pt x="2601" y="1292"/>
                  </a:cubicBezTo>
                  <a:cubicBezTo>
                    <a:pt x="2596" y="1301"/>
                    <a:pt x="2591" y="1310"/>
                    <a:pt x="2585" y="1320"/>
                  </a:cubicBezTo>
                  <a:cubicBezTo>
                    <a:pt x="2556" y="1306"/>
                    <a:pt x="2528" y="1291"/>
                    <a:pt x="2498" y="1278"/>
                  </a:cubicBezTo>
                  <a:cubicBezTo>
                    <a:pt x="2420" y="1243"/>
                    <a:pt x="2341" y="1211"/>
                    <a:pt x="2260" y="1186"/>
                  </a:cubicBezTo>
                  <a:cubicBezTo>
                    <a:pt x="2181" y="1160"/>
                    <a:pt x="2098" y="1149"/>
                    <a:pt x="2017" y="1135"/>
                  </a:cubicBezTo>
                  <a:cubicBezTo>
                    <a:pt x="1944" y="1124"/>
                    <a:pt x="1867" y="1114"/>
                    <a:pt x="1794" y="1111"/>
                  </a:cubicBezTo>
                  <a:cubicBezTo>
                    <a:pt x="1766" y="1110"/>
                    <a:pt x="1739" y="1109"/>
                    <a:pt x="1711" y="1109"/>
                  </a:cubicBezTo>
                  <a:cubicBezTo>
                    <a:pt x="1584" y="1109"/>
                    <a:pt x="1457" y="1124"/>
                    <a:pt x="1336" y="1166"/>
                  </a:cubicBezTo>
                  <a:cubicBezTo>
                    <a:pt x="1261" y="1194"/>
                    <a:pt x="1188" y="1221"/>
                    <a:pt x="1118" y="1258"/>
                  </a:cubicBezTo>
                  <a:cubicBezTo>
                    <a:pt x="1023" y="1307"/>
                    <a:pt x="936" y="1362"/>
                    <a:pt x="849" y="1423"/>
                  </a:cubicBezTo>
                  <a:cubicBezTo>
                    <a:pt x="686" y="1539"/>
                    <a:pt x="554" y="1693"/>
                    <a:pt x="449" y="1860"/>
                  </a:cubicBezTo>
                  <a:cubicBezTo>
                    <a:pt x="343" y="2028"/>
                    <a:pt x="264" y="2215"/>
                    <a:pt x="188" y="2396"/>
                  </a:cubicBezTo>
                  <a:cubicBezTo>
                    <a:pt x="153" y="2480"/>
                    <a:pt x="124" y="2565"/>
                    <a:pt x="101" y="2650"/>
                  </a:cubicBezTo>
                  <a:cubicBezTo>
                    <a:pt x="90" y="2702"/>
                    <a:pt x="80" y="2753"/>
                    <a:pt x="68" y="2805"/>
                  </a:cubicBezTo>
                  <a:cubicBezTo>
                    <a:pt x="65" y="2820"/>
                    <a:pt x="60" y="2836"/>
                    <a:pt x="57" y="2850"/>
                  </a:cubicBezTo>
                  <a:cubicBezTo>
                    <a:pt x="50" y="2882"/>
                    <a:pt x="43" y="2913"/>
                    <a:pt x="35" y="2945"/>
                  </a:cubicBezTo>
                  <a:cubicBezTo>
                    <a:pt x="27" y="2972"/>
                    <a:pt x="21" y="2999"/>
                    <a:pt x="13" y="3027"/>
                  </a:cubicBezTo>
                  <a:cubicBezTo>
                    <a:pt x="10" y="3041"/>
                    <a:pt x="5" y="3056"/>
                    <a:pt x="1" y="3071"/>
                  </a:cubicBezTo>
                  <a:lnTo>
                    <a:pt x="36" y="3071"/>
                  </a:lnTo>
                  <a:lnTo>
                    <a:pt x="145" y="3073"/>
                  </a:lnTo>
                  <a:lnTo>
                    <a:pt x="272" y="3073"/>
                  </a:lnTo>
                  <a:cubicBezTo>
                    <a:pt x="312" y="3073"/>
                    <a:pt x="352" y="3073"/>
                    <a:pt x="392" y="3072"/>
                  </a:cubicBezTo>
                  <a:cubicBezTo>
                    <a:pt x="416" y="3072"/>
                    <a:pt x="439" y="3072"/>
                    <a:pt x="463" y="3071"/>
                  </a:cubicBezTo>
                  <a:lnTo>
                    <a:pt x="463" y="3071"/>
                  </a:lnTo>
                  <a:cubicBezTo>
                    <a:pt x="462" y="3071"/>
                    <a:pt x="461" y="3072"/>
                    <a:pt x="459" y="3072"/>
                  </a:cubicBezTo>
                  <a:cubicBezTo>
                    <a:pt x="462" y="3072"/>
                    <a:pt x="464" y="3071"/>
                    <a:pt x="466" y="3071"/>
                  </a:cubicBezTo>
                  <a:cubicBezTo>
                    <a:pt x="486" y="3071"/>
                    <a:pt x="504" y="3078"/>
                    <a:pt x="519" y="3089"/>
                  </a:cubicBezTo>
                  <a:cubicBezTo>
                    <a:pt x="588" y="3093"/>
                    <a:pt x="659" y="3097"/>
                    <a:pt x="731" y="3101"/>
                  </a:cubicBezTo>
                  <a:cubicBezTo>
                    <a:pt x="911" y="3107"/>
                    <a:pt x="1090" y="3110"/>
                    <a:pt x="1271" y="3116"/>
                  </a:cubicBezTo>
                  <a:cubicBezTo>
                    <a:pt x="1643" y="3126"/>
                    <a:pt x="2013" y="3151"/>
                    <a:pt x="2385" y="3163"/>
                  </a:cubicBezTo>
                  <a:cubicBezTo>
                    <a:pt x="2595" y="3169"/>
                    <a:pt x="2806" y="3174"/>
                    <a:pt x="3016" y="3175"/>
                  </a:cubicBezTo>
                  <a:cubicBezTo>
                    <a:pt x="3034" y="3175"/>
                    <a:pt x="3052" y="3175"/>
                    <a:pt x="3069" y="3175"/>
                  </a:cubicBezTo>
                  <a:cubicBezTo>
                    <a:pt x="3254" y="3175"/>
                    <a:pt x="3439" y="3170"/>
                    <a:pt x="3622" y="3166"/>
                  </a:cubicBezTo>
                  <a:cubicBezTo>
                    <a:pt x="3822" y="3161"/>
                    <a:pt x="4021" y="3163"/>
                    <a:pt x="4220" y="3157"/>
                  </a:cubicBezTo>
                  <a:cubicBezTo>
                    <a:pt x="4418" y="3151"/>
                    <a:pt x="4616" y="3142"/>
                    <a:pt x="4815" y="3137"/>
                  </a:cubicBezTo>
                  <a:cubicBezTo>
                    <a:pt x="5071" y="3140"/>
                    <a:pt x="5327" y="3156"/>
                    <a:pt x="5583" y="3156"/>
                  </a:cubicBezTo>
                  <a:cubicBezTo>
                    <a:pt x="5630" y="3156"/>
                    <a:pt x="5676" y="3156"/>
                    <a:pt x="5723" y="3155"/>
                  </a:cubicBezTo>
                  <a:cubicBezTo>
                    <a:pt x="5954" y="3148"/>
                    <a:pt x="6185" y="3123"/>
                    <a:pt x="6414" y="3101"/>
                  </a:cubicBezTo>
                  <a:cubicBezTo>
                    <a:pt x="6420" y="3105"/>
                    <a:pt x="6424" y="3111"/>
                    <a:pt x="6429" y="3115"/>
                  </a:cubicBezTo>
                  <a:cubicBezTo>
                    <a:pt x="6464" y="3112"/>
                    <a:pt x="6498" y="3110"/>
                    <a:pt x="6533" y="3108"/>
                  </a:cubicBezTo>
                  <a:cubicBezTo>
                    <a:pt x="6633" y="3101"/>
                    <a:pt x="6732" y="3096"/>
                    <a:pt x="6833" y="3092"/>
                  </a:cubicBezTo>
                  <a:cubicBezTo>
                    <a:pt x="6971" y="3085"/>
                    <a:pt x="7111" y="3077"/>
                    <a:pt x="7249" y="3075"/>
                  </a:cubicBezTo>
                  <a:cubicBezTo>
                    <a:pt x="7246" y="3044"/>
                    <a:pt x="7244" y="3013"/>
                    <a:pt x="7240" y="2982"/>
                  </a:cubicBezTo>
                  <a:cubicBezTo>
                    <a:pt x="7239" y="2981"/>
                    <a:pt x="7240" y="2979"/>
                    <a:pt x="7240" y="2977"/>
                  </a:cubicBezTo>
                  <a:cubicBezTo>
                    <a:pt x="7232" y="2941"/>
                    <a:pt x="7226" y="2904"/>
                    <a:pt x="7219" y="2868"/>
                  </a:cubicBezTo>
                  <a:cubicBezTo>
                    <a:pt x="7215" y="2840"/>
                    <a:pt x="7211" y="2812"/>
                    <a:pt x="7207" y="2784"/>
                  </a:cubicBezTo>
                  <a:cubicBezTo>
                    <a:pt x="7197" y="2724"/>
                    <a:pt x="7186" y="2663"/>
                    <a:pt x="7178" y="2602"/>
                  </a:cubicBezTo>
                  <a:cubicBezTo>
                    <a:pt x="7166" y="2507"/>
                    <a:pt x="7154" y="2411"/>
                    <a:pt x="7152" y="2316"/>
                  </a:cubicBezTo>
                  <a:cubicBezTo>
                    <a:pt x="7152" y="2306"/>
                    <a:pt x="7153" y="2297"/>
                    <a:pt x="7155" y="2288"/>
                  </a:cubicBezTo>
                  <a:cubicBezTo>
                    <a:pt x="7144" y="2141"/>
                    <a:pt x="7125" y="1996"/>
                    <a:pt x="7072" y="1858"/>
                  </a:cubicBezTo>
                  <a:cubicBezTo>
                    <a:pt x="7032" y="1754"/>
                    <a:pt x="6985" y="1650"/>
                    <a:pt x="6931" y="1554"/>
                  </a:cubicBezTo>
                  <a:cubicBezTo>
                    <a:pt x="6882" y="1465"/>
                    <a:pt x="6826" y="1380"/>
                    <a:pt x="6774" y="1293"/>
                  </a:cubicBezTo>
                  <a:cubicBezTo>
                    <a:pt x="6714" y="1187"/>
                    <a:pt x="6659" y="1077"/>
                    <a:pt x="6580" y="984"/>
                  </a:cubicBezTo>
                  <a:cubicBezTo>
                    <a:pt x="6507" y="897"/>
                    <a:pt x="6422" y="821"/>
                    <a:pt x="6340" y="741"/>
                  </a:cubicBezTo>
                  <a:cubicBezTo>
                    <a:pt x="6310" y="709"/>
                    <a:pt x="6280" y="671"/>
                    <a:pt x="6243" y="641"/>
                  </a:cubicBezTo>
                  <a:cubicBezTo>
                    <a:pt x="6242" y="640"/>
                    <a:pt x="6240" y="638"/>
                    <a:pt x="6237" y="636"/>
                  </a:cubicBezTo>
                  <a:cubicBezTo>
                    <a:pt x="6236" y="633"/>
                    <a:pt x="6234" y="632"/>
                    <a:pt x="6232" y="630"/>
                  </a:cubicBezTo>
                  <a:cubicBezTo>
                    <a:pt x="6230" y="628"/>
                    <a:pt x="6228" y="625"/>
                    <a:pt x="6226" y="624"/>
                  </a:cubicBezTo>
                  <a:cubicBezTo>
                    <a:pt x="6214" y="609"/>
                    <a:pt x="6202" y="598"/>
                    <a:pt x="6188" y="585"/>
                  </a:cubicBezTo>
                  <a:cubicBezTo>
                    <a:pt x="6108" y="517"/>
                    <a:pt x="6027" y="454"/>
                    <a:pt x="5941" y="392"/>
                  </a:cubicBezTo>
                  <a:cubicBezTo>
                    <a:pt x="5840" y="319"/>
                    <a:pt x="5732" y="242"/>
                    <a:pt x="5616" y="193"/>
                  </a:cubicBezTo>
                  <a:cubicBezTo>
                    <a:pt x="5430" y="112"/>
                    <a:pt x="5228" y="63"/>
                    <a:pt x="5026" y="35"/>
                  </a:cubicBezTo>
                  <a:cubicBezTo>
                    <a:pt x="4926" y="20"/>
                    <a:pt x="4824" y="5"/>
                    <a:pt x="4721" y="2"/>
                  </a:cubicBezTo>
                  <a:cubicBezTo>
                    <a:pt x="4697" y="1"/>
                    <a:pt x="4674" y="1"/>
                    <a:pt x="46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latin typeface="UTM Avo" panose="02040603050506020204" pitchFamily="18"/>
              </a:endParaRPr>
            </a:p>
          </p:txBody>
        </p:sp>
      </p:grpSp>
      <p:grpSp>
        <p:nvGrpSpPr>
          <p:cNvPr id="8" name="Google Shape;5179;p65">
            <a:extLst>
              <a:ext uri="{FF2B5EF4-FFF2-40B4-BE49-F238E27FC236}">
                <a16:creationId xmlns:a16="http://schemas.microsoft.com/office/drawing/2014/main" id="{3E750D0D-AE03-A7F2-D877-5CEB487911CF}"/>
              </a:ext>
            </a:extLst>
          </p:cNvPr>
          <p:cNvGrpSpPr/>
          <p:nvPr/>
        </p:nvGrpSpPr>
        <p:grpSpPr>
          <a:xfrm flipH="1">
            <a:off x="8890248" y="1074775"/>
            <a:ext cx="1777752" cy="724169"/>
            <a:chOff x="8047125" y="1102275"/>
            <a:chExt cx="318000" cy="114275"/>
          </a:xfrm>
        </p:grpSpPr>
        <p:sp>
          <p:nvSpPr>
            <p:cNvPr id="9" name="Google Shape;5180;p65">
              <a:extLst>
                <a:ext uri="{FF2B5EF4-FFF2-40B4-BE49-F238E27FC236}">
                  <a16:creationId xmlns:a16="http://schemas.microsoft.com/office/drawing/2014/main" id="{9F86C3B9-598F-8793-9C80-B51C4445E39B}"/>
                </a:ext>
              </a:extLst>
            </p:cNvPr>
            <p:cNvSpPr/>
            <p:nvPr/>
          </p:nvSpPr>
          <p:spPr>
            <a:xfrm>
              <a:off x="8058450" y="1109700"/>
              <a:ext cx="297275" cy="101625"/>
            </a:xfrm>
            <a:custGeom>
              <a:avLst/>
              <a:gdLst/>
              <a:ahLst/>
              <a:cxnLst/>
              <a:rect l="l" t="t" r="r" b="b"/>
              <a:pathLst>
                <a:path w="11891" h="4065" extrusionOk="0">
                  <a:moveTo>
                    <a:pt x="7525" y="816"/>
                  </a:moveTo>
                  <a:cubicBezTo>
                    <a:pt x="7546" y="820"/>
                    <a:pt x="7565" y="824"/>
                    <a:pt x="7585" y="827"/>
                  </a:cubicBezTo>
                  <a:cubicBezTo>
                    <a:pt x="7581" y="832"/>
                    <a:pt x="7577" y="837"/>
                    <a:pt x="7573" y="843"/>
                  </a:cubicBezTo>
                  <a:cubicBezTo>
                    <a:pt x="7568" y="852"/>
                    <a:pt x="7562" y="861"/>
                    <a:pt x="7558" y="870"/>
                  </a:cubicBezTo>
                  <a:cubicBezTo>
                    <a:pt x="7546" y="859"/>
                    <a:pt x="7531" y="849"/>
                    <a:pt x="7516" y="840"/>
                  </a:cubicBezTo>
                  <a:cubicBezTo>
                    <a:pt x="7520" y="833"/>
                    <a:pt x="7523" y="825"/>
                    <a:pt x="7525" y="816"/>
                  </a:cubicBezTo>
                  <a:close/>
                  <a:moveTo>
                    <a:pt x="7981" y="1921"/>
                  </a:moveTo>
                  <a:cubicBezTo>
                    <a:pt x="8034" y="1941"/>
                    <a:pt x="8086" y="1961"/>
                    <a:pt x="8137" y="1982"/>
                  </a:cubicBezTo>
                  <a:cubicBezTo>
                    <a:pt x="8130" y="1980"/>
                    <a:pt x="8122" y="1976"/>
                    <a:pt x="8115" y="1974"/>
                  </a:cubicBezTo>
                  <a:lnTo>
                    <a:pt x="8115" y="1974"/>
                  </a:lnTo>
                  <a:cubicBezTo>
                    <a:pt x="8151" y="1989"/>
                    <a:pt x="8186" y="2004"/>
                    <a:pt x="8222" y="2019"/>
                  </a:cubicBezTo>
                  <a:cubicBezTo>
                    <a:pt x="8159" y="1998"/>
                    <a:pt x="8095" y="1980"/>
                    <a:pt x="8029" y="1962"/>
                  </a:cubicBezTo>
                  <a:cubicBezTo>
                    <a:pt x="8011" y="1950"/>
                    <a:pt x="7993" y="1937"/>
                    <a:pt x="7975" y="1926"/>
                  </a:cubicBezTo>
                  <a:cubicBezTo>
                    <a:pt x="7977" y="1924"/>
                    <a:pt x="7979" y="1922"/>
                    <a:pt x="7981" y="1921"/>
                  </a:cubicBezTo>
                  <a:close/>
                  <a:moveTo>
                    <a:pt x="7239" y="0"/>
                  </a:moveTo>
                  <a:cubicBezTo>
                    <a:pt x="7219" y="0"/>
                    <a:pt x="7200" y="1"/>
                    <a:pt x="7180" y="1"/>
                  </a:cubicBezTo>
                  <a:cubicBezTo>
                    <a:pt x="7074" y="5"/>
                    <a:pt x="6966" y="16"/>
                    <a:pt x="6863" y="46"/>
                  </a:cubicBezTo>
                  <a:cubicBezTo>
                    <a:pt x="6760" y="77"/>
                    <a:pt x="6669" y="124"/>
                    <a:pt x="6584" y="190"/>
                  </a:cubicBezTo>
                  <a:cubicBezTo>
                    <a:pt x="6509" y="248"/>
                    <a:pt x="6457" y="334"/>
                    <a:pt x="6423" y="422"/>
                  </a:cubicBezTo>
                  <a:cubicBezTo>
                    <a:pt x="6414" y="446"/>
                    <a:pt x="6410" y="471"/>
                    <a:pt x="6410" y="498"/>
                  </a:cubicBezTo>
                  <a:cubicBezTo>
                    <a:pt x="6331" y="506"/>
                    <a:pt x="6255" y="522"/>
                    <a:pt x="6177" y="539"/>
                  </a:cubicBezTo>
                  <a:cubicBezTo>
                    <a:pt x="6094" y="557"/>
                    <a:pt x="6010" y="580"/>
                    <a:pt x="5943" y="634"/>
                  </a:cubicBezTo>
                  <a:cubicBezTo>
                    <a:pt x="5882" y="683"/>
                    <a:pt x="5867" y="766"/>
                    <a:pt x="5892" y="836"/>
                  </a:cubicBezTo>
                  <a:cubicBezTo>
                    <a:pt x="5824" y="873"/>
                    <a:pt x="5771" y="928"/>
                    <a:pt x="5767" y="1017"/>
                  </a:cubicBezTo>
                  <a:cubicBezTo>
                    <a:pt x="5765" y="1035"/>
                    <a:pt x="5767" y="1052"/>
                    <a:pt x="5771" y="1069"/>
                  </a:cubicBezTo>
                  <a:cubicBezTo>
                    <a:pt x="5768" y="1071"/>
                    <a:pt x="5764" y="1072"/>
                    <a:pt x="5761" y="1073"/>
                  </a:cubicBezTo>
                  <a:cubicBezTo>
                    <a:pt x="5682" y="1100"/>
                    <a:pt x="5604" y="1130"/>
                    <a:pt x="5557" y="1202"/>
                  </a:cubicBezTo>
                  <a:cubicBezTo>
                    <a:pt x="5525" y="1254"/>
                    <a:pt x="5517" y="1321"/>
                    <a:pt x="5542" y="1377"/>
                  </a:cubicBezTo>
                  <a:cubicBezTo>
                    <a:pt x="5477" y="1412"/>
                    <a:pt x="5417" y="1462"/>
                    <a:pt x="5385" y="1528"/>
                  </a:cubicBezTo>
                  <a:cubicBezTo>
                    <a:pt x="5381" y="1536"/>
                    <a:pt x="5378" y="1544"/>
                    <a:pt x="5374" y="1552"/>
                  </a:cubicBezTo>
                  <a:cubicBezTo>
                    <a:pt x="5307" y="1587"/>
                    <a:pt x="5247" y="1634"/>
                    <a:pt x="5212" y="1698"/>
                  </a:cubicBezTo>
                  <a:cubicBezTo>
                    <a:pt x="5210" y="1699"/>
                    <a:pt x="5207" y="1701"/>
                    <a:pt x="5205" y="1701"/>
                  </a:cubicBezTo>
                  <a:cubicBezTo>
                    <a:pt x="5203" y="1703"/>
                    <a:pt x="5199" y="1704"/>
                    <a:pt x="5197" y="1705"/>
                  </a:cubicBezTo>
                  <a:cubicBezTo>
                    <a:pt x="5181" y="1687"/>
                    <a:pt x="5163" y="1670"/>
                    <a:pt x="5142" y="1657"/>
                  </a:cubicBezTo>
                  <a:cubicBezTo>
                    <a:pt x="5043" y="1594"/>
                    <a:pt x="4931" y="1552"/>
                    <a:pt x="4821" y="1510"/>
                  </a:cubicBezTo>
                  <a:cubicBezTo>
                    <a:pt x="4689" y="1461"/>
                    <a:pt x="4551" y="1423"/>
                    <a:pt x="4413" y="1395"/>
                  </a:cubicBezTo>
                  <a:cubicBezTo>
                    <a:pt x="4311" y="1375"/>
                    <a:pt x="4205" y="1361"/>
                    <a:pt x="4100" y="1361"/>
                  </a:cubicBezTo>
                  <a:cubicBezTo>
                    <a:pt x="4002" y="1361"/>
                    <a:pt x="3906" y="1373"/>
                    <a:pt x="3815" y="1406"/>
                  </a:cubicBezTo>
                  <a:cubicBezTo>
                    <a:pt x="3796" y="1402"/>
                    <a:pt x="3778" y="1400"/>
                    <a:pt x="3760" y="1398"/>
                  </a:cubicBezTo>
                  <a:cubicBezTo>
                    <a:pt x="3739" y="1394"/>
                    <a:pt x="3718" y="1393"/>
                    <a:pt x="3697" y="1393"/>
                  </a:cubicBezTo>
                  <a:cubicBezTo>
                    <a:pt x="3666" y="1393"/>
                    <a:pt x="3636" y="1396"/>
                    <a:pt x="3605" y="1398"/>
                  </a:cubicBezTo>
                  <a:cubicBezTo>
                    <a:pt x="3512" y="1403"/>
                    <a:pt x="3441" y="1479"/>
                    <a:pt x="3433" y="1571"/>
                  </a:cubicBezTo>
                  <a:cubicBezTo>
                    <a:pt x="3430" y="1593"/>
                    <a:pt x="3430" y="1614"/>
                    <a:pt x="3433" y="1635"/>
                  </a:cubicBezTo>
                  <a:cubicBezTo>
                    <a:pt x="3329" y="1624"/>
                    <a:pt x="3225" y="1614"/>
                    <a:pt x="3121" y="1605"/>
                  </a:cubicBezTo>
                  <a:cubicBezTo>
                    <a:pt x="3090" y="1602"/>
                    <a:pt x="3060" y="1600"/>
                    <a:pt x="3029" y="1598"/>
                  </a:cubicBezTo>
                  <a:cubicBezTo>
                    <a:pt x="2997" y="1596"/>
                    <a:pt x="2964" y="1593"/>
                    <a:pt x="2931" y="1593"/>
                  </a:cubicBezTo>
                  <a:cubicBezTo>
                    <a:pt x="2900" y="1593"/>
                    <a:pt x="2869" y="1596"/>
                    <a:pt x="2839" y="1606"/>
                  </a:cubicBezTo>
                  <a:cubicBezTo>
                    <a:pt x="2743" y="1638"/>
                    <a:pt x="2679" y="1738"/>
                    <a:pt x="2616" y="1813"/>
                  </a:cubicBezTo>
                  <a:cubicBezTo>
                    <a:pt x="2568" y="1872"/>
                    <a:pt x="2519" y="1930"/>
                    <a:pt x="2472" y="1990"/>
                  </a:cubicBezTo>
                  <a:cubicBezTo>
                    <a:pt x="2448" y="2019"/>
                    <a:pt x="2425" y="2047"/>
                    <a:pt x="2404" y="2077"/>
                  </a:cubicBezTo>
                  <a:cubicBezTo>
                    <a:pt x="2375" y="2111"/>
                    <a:pt x="2345" y="2145"/>
                    <a:pt x="2324" y="2183"/>
                  </a:cubicBezTo>
                  <a:cubicBezTo>
                    <a:pt x="2300" y="2225"/>
                    <a:pt x="2289" y="2275"/>
                    <a:pt x="2297" y="2320"/>
                  </a:cubicBezTo>
                  <a:cubicBezTo>
                    <a:pt x="2240" y="2322"/>
                    <a:pt x="2183" y="2324"/>
                    <a:pt x="2127" y="2327"/>
                  </a:cubicBezTo>
                  <a:cubicBezTo>
                    <a:pt x="2061" y="2332"/>
                    <a:pt x="1994" y="2341"/>
                    <a:pt x="1929" y="2354"/>
                  </a:cubicBezTo>
                  <a:cubicBezTo>
                    <a:pt x="1906" y="2357"/>
                    <a:pt x="1886" y="2363"/>
                    <a:pt x="1864" y="2370"/>
                  </a:cubicBezTo>
                  <a:cubicBezTo>
                    <a:pt x="1851" y="2368"/>
                    <a:pt x="1839" y="2367"/>
                    <a:pt x="1826" y="2367"/>
                  </a:cubicBezTo>
                  <a:cubicBezTo>
                    <a:pt x="1783" y="2364"/>
                    <a:pt x="1738" y="2363"/>
                    <a:pt x="1694" y="2363"/>
                  </a:cubicBezTo>
                  <a:cubicBezTo>
                    <a:pt x="1659" y="2358"/>
                    <a:pt x="1625" y="2356"/>
                    <a:pt x="1592" y="2352"/>
                  </a:cubicBezTo>
                  <a:cubicBezTo>
                    <a:pt x="1568" y="2350"/>
                    <a:pt x="1545" y="2349"/>
                    <a:pt x="1521" y="2349"/>
                  </a:cubicBezTo>
                  <a:cubicBezTo>
                    <a:pt x="1470" y="2349"/>
                    <a:pt x="1419" y="2354"/>
                    <a:pt x="1366" y="2364"/>
                  </a:cubicBezTo>
                  <a:cubicBezTo>
                    <a:pt x="1353" y="2366"/>
                    <a:pt x="1340" y="2371"/>
                    <a:pt x="1328" y="2376"/>
                  </a:cubicBezTo>
                  <a:cubicBezTo>
                    <a:pt x="1272" y="2381"/>
                    <a:pt x="1217" y="2389"/>
                    <a:pt x="1162" y="2398"/>
                  </a:cubicBezTo>
                  <a:cubicBezTo>
                    <a:pt x="1109" y="2406"/>
                    <a:pt x="1058" y="2420"/>
                    <a:pt x="1007" y="2434"/>
                  </a:cubicBezTo>
                  <a:cubicBezTo>
                    <a:pt x="970" y="2444"/>
                    <a:pt x="927" y="2460"/>
                    <a:pt x="891" y="2479"/>
                  </a:cubicBezTo>
                  <a:cubicBezTo>
                    <a:pt x="842" y="2487"/>
                    <a:pt x="794" y="2499"/>
                    <a:pt x="744" y="2511"/>
                  </a:cubicBezTo>
                  <a:cubicBezTo>
                    <a:pt x="668" y="2533"/>
                    <a:pt x="590" y="2569"/>
                    <a:pt x="544" y="2638"/>
                  </a:cubicBezTo>
                  <a:cubicBezTo>
                    <a:pt x="519" y="2677"/>
                    <a:pt x="505" y="2724"/>
                    <a:pt x="504" y="2771"/>
                  </a:cubicBezTo>
                  <a:cubicBezTo>
                    <a:pt x="452" y="2784"/>
                    <a:pt x="401" y="2801"/>
                    <a:pt x="350" y="2821"/>
                  </a:cubicBezTo>
                  <a:cubicBezTo>
                    <a:pt x="297" y="2843"/>
                    <a:pt x="257" y="2884"/>
                    <a:pt x="218" y="2925"/>
                  </a:cubicBezTo>
                  <a:cubicBezTo>
                    <a:pt x="167" y="2978"/>
                    <a:pt x="162" y="3055"/>
                    <a:pt x="190" y="3117"/>
                  </a:cubicBezTo>
                  <a:cubicBezTo>
                    <a:pt x="166" y="3132"/>
                    <a:pt x="144" y="3147"/>
                    <a:pt x="121" y="3161"/>
                  </a:cubicBezTo>
                  <a:cubicBezTo>
                    <a:pt x="80" y="3187"/>
                    <a:pt x="50" y="3234"/>
                    <a:pt x="42" y="3280"/>
                  </a:cubicBezTo>
                  <a:cubicBezTo>
                    <a:pt x="31" y="3338"/>
                    <a:pt x="49" y="3393"/>
                    <a:pt x="86" y="3439"/>
                  </a:cubicBezTo>
                  <a:cubicBezTo>
                    <a:pt x="98" y="3455"/>
                    <a:pt x="112" y="3471"/>
                    <a:pt x="127" y="3486"/>
                  </a:cubicBezTo>
                  <a:cubicBezTo>
                    <a:pt x="90" y="3505"/>
                    <a:pt x="64" y="3536"/>
                    <a:pt x="48" y="3573"/>
                  </a:cubicBezTo>
                  <a:cubicBezTo>
                    <a:pt x="35" y="3594"/>
                    <a:pt x="27" y="3618"/>
                    <a:pt x="23" y="3645"/>
                  </a:cubicBezTo>
                  <a:cubicBezTo>
                    <a:pt x="0" y="3755"/>
                    <a:pt x="86" y="3852"/>
                    <a:pt x="193" y="3863"/>
                  </a:cubicBezTo>
                  <a:cubicBezTo>
                    <a:pt x="590" y="3905"/>
                    <a:pt x="988" y="3920"/>
                    <a:pt x="1385" y="3958"/>
                  </a:cubicBezTo>
                  <a:cubicBezTo>
                    <a:pt x="1594" y="3977"/>
                    <a:pt x="1802" y="3997"/>
                    <a:pt x="2010" y="4017"/>
                  </a:cubicBezTo>
                  <a:cubicBezTo>
                    <a:pt x="2099" y="4026"/>
                    <a:pt x="2190" y="4033"/>
                    <a:pt x="2279" y="4041"/>
                  </a:cubicBezTo>
                  <a:cubicBezTo>
                    <a:pt x="2407" y="4052"/>
                    <a:pt x="2536" y="4065"/>
                    <a:pt x="2665" y="4065"/>
                  </a:cubicBezTo>
                  <a:cubicBezTo>
                    <a:pt x="2708" y="4065"/>
                    <a:pt x="2752" y="4063"/>
                    <a:pt x="2796" y="4060"/>
                  </a:cubicBezTo>
                  <a:cubicBezTo>
                    <a:pt x="2887" y="4052"/>
                    <a:pt x="2963" y="3980"/>
                    <a:pt x="2968" y="3887"/>
                  </a:cubicBezTo>
                  <a:cubicBezTo>
                    <a:pt x="2970" y="3864"/>
                    <a:pt x="2967" y="3842"/>
                    <a:pt x="2962" y="3823"/>
                  </a:cubicBezTo>
                  <a:lnTo>
                    <a:pt x="3129" y="3823"/>
                  </a:lnTo>
                  <a:cubicBezTo>
                    <a:pt x="3194" y="3826"/>
                    <a:pt x="3258" y="3831"/>
                    <a:pt x="3322" y="3834"/>
                  </a:cubicBezTo>
                  <a:cubicBezTo>
                    <a:pt x="3482" y="3845"/>
                    <a:pt x="3643" y="3860"/>
                    <a:pt x="3803" y="3864"/>
                  </a:cubicBezTo>
                  <a:cubicBezTo>
                    <a:pt x="3813" y="3864"/>
                    <a:pt x="3823" y="3865"/>
                    <a:pt x="3833" y="3865"/>
                  </a:cubicBezTo>
                  <a:cubicBezTo>
                    <a:pt x="3887" y="3865"/>
                    <a:pt x="3940" y="3860"/>
                    <a:pt x="3994" y="3855"/>
                  </a:cubicBezTo>
                  <a:cubicBezTo>
                    <a:pt x="4047" y="3852"/>
                    <a:pt x="4095" y="3825"/>
                    <a:pt x="4127" y="3784"/>
                  </a:cubicBezTo>
                  <a:cubicBezTo>
                    <a:pt x="4149" y="3786"/>
                    <a:pt x="4169" y="3789"/>
                    <a:pt x="4191" y="3790"/>
                  </a:cubicBezTo>
                  <a:cubicBezTo>
                    <a:pt x="4216" y="3795"/>
                    <a:pt x="4241" y="3800"/>
                    <a:pt x="4266" y="3806"/>
                  </a:cubicBezTo>
                  <a:cubicBezTo>
                    <a:pt x="4312" y="3816"/>
                    <a:pt x="4357" y="3825"/>
                    <a:pt x="4404" y="3833"/>
                  </a:cubicBezTo>
                  <a:cubicBezTo>
                    <a:pt x="4512" y="3849"/>
                    <a:pt x="4621" y="3861"/>
                    <a:pt x="4731" y="3870"/>
                  </a:cubicBezTo>
                  <a:cubicBezTo>
                    <a:pt x="4939" y="3886"/>
                    <a:pt x="5148" y="3892"/>
                    <a:pt x="5355" y="3900"/>
                  </a:cubicBezTo>
                  <a:cubicBezTo>
                    <a:pt x="5449" y="3902"/>
                    <a:pt x="5542" y="3902"/>
                    <a:pt x="5635" y="3903"/>
                  </a:cubicBezTo>
                  <a:cubicBezTo>
                    <a:pt x="5729" y="3904"/>
                    <a:pt x="5823" y="3906"/>
                    <a:pt x="5915" y="3906"/>
                  </a:cubicBezTo>
                  <a:cubicBezTo>
                    <a:pt x="6118" y="3904"/>
                    <a:pt x="6320" y="3898"/>
                    <a:pt x="6524" y="3892"/>
                  </a:cubicBezTo>
                  <a:cubicBezTo>
                    <a:pt x="6626" y="3888"/>
                    <a:pt x="6731" y="3884"/>
                    <a:pt x="6835" y="3880"/>
                  </a:cubicBezTo>
                  <a:cubicBezTo>
                    <a:pt x="6913" y="3878"/>
                    <a:pt x="7018" y="3876"/>
                    <a:pt x="7100" y="3845"/>
                  </a:cubicBezTo>
                  <a:cubicBezTo>
                    <a:pt x="7364" y="3857"/>
                    <a:pt x="7628" y="3868"/>
                    <a:pt x="7892" y="3876"/>
                  </a:cubicBezTo>
                  <a:cubicBezTo>
                    <a:pt x="8020" y="3880"/>
                    <a:pt x="8148" y="3888"/>
                    <a:pt x="8276" y="3892"/>
                  </a:cubicBezTo>
                  <a:cubicBezTo>
                    <a:pt x="8319" y="3894"/>
                    <a:pt x="8361" y="3895"/>
                    <a:pt x="8403" y="3895"/>
                  </a:cubicBezTo>
                  <a:cubicBezTo>
                    <a:pt x="8427" y="3895"/>
                    <a:pt x="8452" y="3894"/>
                    <a:pt x="8477" y="3894"/>
                  </a:cubicBezTo>
                  <a:cubicBezTo>
                    <a:pt x="8519" y="3893"/>
                    <a:pt x="8561" y="3893"/>
                    <a:pt x="8602" y="3890"/>
                  </a:cubicBezTo>
                  <a:cubicBezTo>
                    <a:pt x="8639" y="3888"/>
                    <a:pt x="8674" y="3884"/>
                    <a:pt x="8706" y="3872"/>
                  </a:cubicBezTo>
                  <a:cubicBezTo>
                    <a:pt x="8777" y="3871"/>
                    <a:pt x="8845" y="3860"/>
                    <a:pt x="8900" y="3810"/>
                  </a:cubicBezTo>
                  <a:cubicBezTo>
                    <a:pt x="8927" y="3785"/>
                    <a:pt x="8945" y="3753"/>
                    <a:pt x="8955" y="3719"/>
                  </a:cubicBezTo>
                  <a:cubicBezTo>
                    <a:pt x="9073" y="3741"/>
                    <a:pt x="9194" y="3760"/>
                    <a:pt x="9314" y="3771"/>
                  </a:cubicBezTo>
                  <a:cubicBezTo>
                    <a:pt x="9489" y="3789"/>
                    <a:pt x="9664" y="3798"/>
                    <a:pt x="9838" y="3805"/>
                  </a:cubicBezTo>
                  <a:cubicBezTo>
                    <a:pt x="9901" y="3807"/>
                    <a:pt x="9964" y="3810"/>
                    <a:pt x="10028" y="3813"/>
                  </a:cubicBezTo>
                  <a:cubicBezTo>
                    <a:pt x="10067" y="3818"/>
                    <a:pt x="10106" y="3824"/>
                    <a:pt x="10144" y="3829"/>
                  </a:cubicBezTo>
                  <a:lnTo>
                    <a:pt x="10149" y="3829"/>
                  </a:lnTo>
                  <a:cubicBezTo>
                    <a:pt x="10152" y="3830"/>
                    <a:pt x="10154" y="3830"/>
                    <a:pt x="10156" y="3830"/>
                  </a:cubicBezTo>
                  <a:cubicBezTo>
                    <a:pt x="10171" y="3832"/>
                    <a:pt x="10186" y="3834"/>
                    <a:pt x="10200" y="3836"/>
                  </a:cubicBezTo>
                  <a:cubicBezTo>
                    <a:pt x="10204" y="3836"/>
                    <a:pt x="10209" y="3837"/>
                    <a:pt x="10212" y="3837"/>
                  </a:cubicBezTo>
                  <a:cubicBezTo>
                    <a:pt x="10215" y="3837"/>
                    <a:pt x="10216" y="3837"/>
                    <a:pt x="10217" y="3838"/>
                  </a:cubicBezTo>
                  <a:cubicBezTo>
                    <a:pt x="10264" y="3844"/>
                    <a:pt x="10311" y="3848"/>
                    <a:pt x="10358" y="3854"/>
                  </a:cubicBezTo>
                  <a:cubicBezTo>
                    <a:pt x="10449" y="3864"/>
                    <a:pt x="10542" y="3869"/>
                    <a:pt x="10633" y="3870"/>
                  </a:cubicBezTo>
                  <a:cubicBezTo>
                    <a:pt x="10666" y="3871"/>
                    <a:pt x="10698" y="3871"/>
                    <a:pt x="10731" y="3871"/>
                  </a:cubicBezTo>
                  <a:cubicBezTo>
                    <a:pt x="10802" y="3871"/>
                    <a:pt x="10873" y="3869"/>
                    <a:pt x="10943" y="3865"/>
                  </a:cubicBezTo>
                  <a:cubicBezTo>
                    <a:pt x="10988" y="3863"/>
                    <a:pt x="11031" y="3861"/>
                    <a:pt x="11077" y="3857"/>
                  </a:cubicBezTo>
                  <a:cubicBezTo>
                    <a:pt x="11086" y="3857"/>
                    <a:pt x="11096" y="3856"/>
                    <a:pt x="11107" y="3856"/>
                  </a:cubicBezTo>
                  <a:cubicBezTo>
                    <a:pt x="11180" y="3876"/>
                    <a:pt x="11253" y="3896"/>
                    <a:pt x="11325" y="3916"/>
                  </a:cubicBezTo>
                  <a:cubicBezTo>
                    <a:pt x="11404" y="3938"/>
                    <a:pt x="11486" y="3958"/>
                    <a:pt x="11568" y="3958"/>
                  </a:cubicBezTo>
                  <a:cubicBezTo>
                    <a:pt x="11574" y="3958"/>
                    <a:pt x="11581" y="3958"/>
                    <a:pt x="11587" y="3958"/>
                  </a:cubicBezTo>
                  <a:cubicBezTo>
                    <a:pt x="11607" y="3957"/>
                    <a:pt x="11627" y="3954"/>
                    <a:pt x="11647" y="3952"/>
                  </a:cubicBezTo>
                  <a:cubicBezTo>
                    <a:pt x="11747" y="3932"/>
                    <a:pt x="11828" y="3864"/>
                    <a:pt x="11842" y="3760"/>
                  </a:cubicBezTo>
                  <a:cubicBezTo>
                    <a:pt x="11848" y="3713"/>
                    <a:pt x="11841" y="3665"/>
                    <a:pt x="11820" y="3622"/>
                  </a:cubicBezTo>
                  <a:cubicBezTo>
                    <a:pt x="11816" y="3614"/>
                    <a:pt x="11811" y="3606"/>
                    <a:pt x="11805" y="3598"/>
                  </a:cubicBezTo>
                  <a:cubicBezTo>
                    <a:pt x="11828" y="3569"/>
                    <a:pt x="11845" y="3538"/>
                    <a:pt x="11857" y="3503"/>
                  </a:cubicBezTo>
                  <a:cubicBezTo>
                    <a:pt x="11891" y="3398"/>
                    <a:pt x="11877" y="3287"/>
                    <a:pt x="11833" y="3188"/>
                  </a:cubicBezTo>
                  <a:cubicBezTo>
                    <a:pt x="11784" y="3080"/>
                    <a:pt x="11707" y="2988"/>
                    <a:pt x="11622" y="2904"/>
                  </a:cubicBezTo>
                  <a:cubicBezTo>
                    <a:pt x="11525" y="2808"/>
                    <a:pt x="11416" y="2723"/>
                    <a:pt x="11303" y="2646"/>
                  </a:cubicBezTo>
                  <a:cubicBezTo>
                    <a:pt x="11261" y="2618"/>
                    <a:pt x="11215" y="2590"/>
                    <a:pt x="11168" y="2565"/>
                  </a:cubicBezTo>
                  <a:cubicBezTo>
                    <a:pt x="11167" y="2564"/>
                    <a:pt x="11166" y="2564"/>
                    <a:pt x="11165" y="2563"/>
                  </a:cubicBezTo>
                  <a:cubicBezTo>
                    <a:pt x="11105" y="2525"/>
                    <a:pt x="11041" y="2493"/>
                    <a:pt x="10976" y="2468"/>
                  </a:cubicBezTo>
                  <a:cubicBezTo>
                    <a:pt x="10861" y="2422"/>
                    <a:pt x="10742" y="2395"/>
                    <a:pt x="10619" y="2383"/>
                  </a:cubicBezTo>
                  <a:cubicBezTo>
                    <a:pt x="10567" y="2372"/>
                    <a:pt x="10514" y="2365"/>
                    <a:pt x="10462" y="2365"/>
                  </a:cubicBezTo>
                  <a:cubicBezTo>
                    <a:pt x="10391" y="2365"/>
                    <a:pt x="10327" y="2382"/>
                    <a:pt x="10270" y="2415"/>
                  </a:cubicBezTo>
                  <a:cubicBezTo>
                    <a:pt x="10249" y="2421"/>
                    <a:pt x="10230" y="2429"/>
                    <a:pt x="10211" y="2438"/>
                  </a:cubicBezTo>
                  <a:cubicBezTo>
                    <a:pt x="10177" y="2455"/>
                    <a:pt x="10146" y="2475"/>
                    <a:pt x="10119" y="2500"/>
                  </a:cubicBezTo>
                  <a:cubicBezTo>
                    <a:pt x="10112" y="2493"/>
                    <a:pt x="10105" y="2486"/>
                    <a:pt x="10098" y="2480"/>
                  </a:cubicBezTo>
                  <a:cubicBezTo>
                    <a:pt x="10143" y="2450"/>
                    <a:pt x="10177" y="2398"/>
                    <a:pt x="10193" y="2349"/>
                  </a:cubicBezTo>
                  <a:cubicBezTo>
                    <a:pt x="10211" y="2292"/>
                    <a:pt x="10206" y="2235"/>
                    <a:pt x="10198" y="2176"/>
                  </a:cubicBezTo>
                  <a:cubicBezTo>
                    <a:pt x="10187" y="2112"/>
                    <a:pt x="10163" y="2051"/>
                    <a:pt x="10139" y="1991"/>
                  </a:cubicBezTo>
                  <a:cubicBezTo>
                    <a:pt x="10111" y="1922"/>
                    <a:pt x="10077" y="1855"/>
                    <a:pt x="10042" y="1790"/>
                  </a:cubicBezTo>
                  <a:cubicBezTo>
                    <a:pt x="10002" y="1712"/>
                    <a:pt x="9956" y="1639"/>
                    <a:pt x="9911" y="1565"/>
                  </a:cubicBezTo>
                  <a:cubicBezTo>
                    <a:pt x="9869" y="1499"/>
                    <a:pt x="9826" y="1435"/>
                    <a:pt x="9782" y="1372"/>
                  </a:cubicBezTo>
                  <a:cubicBezTo>
                    <a:pt x="9760" y="1289"/>
                    <a:pt x="9729" y="1210"/>
                    <a:pt x="9689" y="1133"/>
                  </a:cubicBezTo>
                  <a:cubicBezTo>
                    <a:pt x="9625" y="1010"/>
                    <a:pt x="9533" y="905"/>
                    <a:pt x="9438" y="804"/>
                  </a:cubicBezTo>
                  <a:cubicBezTo>
                    <a:pt x="9336" y="698"/>
                    <a:pt x="9228" y="593"/>
                    <a:pt x="9116" y="495"/>
                  </a:cubicBezTo>
                  <a:cubicBezTo>
                    <a:pt x="9023" y="414"/>
                    <a:pt x="8923" y="343"/>
                    <a:pt x="8817" y="280"/>
                  </a:cubicBezTo>
                  <a:cubicBezTo>
                    <a:pt x="8733" y="229"/>
                    <a:pt x="8633" y="185"/>
                    <a:pt x="8533" y="185"/>
                  </a:cubicBezTo>
                  <a:cubicBezTo>
                    <a:pt x="8522" y="185"/>
                    <a:pt x="8512" y="186"/>
                    <a:pt x="8502" y="187"/>
                  </a:cubicBezTo>
                  <a:cubicBezTo>
                    <a:pt x="8459" y="190"/>
                    <a:pt x="8417" y="207"/>
                    <a:pt x="8381" y="232"/>
                  </a:cubicBezTo>
                  <a:cubicBezTo>
                    <a:pt x="8358" y="227"/>
                    <a:pt x="8335" y="221"/>
                    <a:pt x="8311" y="216"/>
                  </a:cubicBezTo>
                  <a:cubicBezTo>
                    <a:pt x="8290" y="206"/>
                    <a:pt x="8270" y="197"/>
                    <a:pt x="8248" y="188"/>
                  </a:cubicBezTo>
                  <a:cubicBezTo>
                    <a:pt x="8194" y="165"/>
                    <a:pt x="8142" y="141"/>
                    <a:pt x="8086" y="125"/>
                  </a:cubicBezTo>
                  <a:cubicBezTo>
                    <a:pt x="8052" y="115"/>
                    <a:pt x="8018" y="111"/>
                    <a:pt x="7984" y="111"/>
                  </a:cubicBezTo>
                  <a:cubicBezTo>
                    <a:pt x="7968" y="111"/>
                    <a:pt x="7951" y="112"/>
                    <a:pt x="7935" y="113"/>
                  </a:cubicBezTo>
                  <a:cubicBezTo>
                    <a:pt x="7935" y="113"/>
                    <a:pt x="7933" y="113"/>
                    <a:pt x="7932" y="115"/>
                  </a:cubicBezTo>
                  <a:cubicBezTo>
                    <a:pt x="7917" y="112"/>
                    <a:pt x="7904" y="111"/>
                    <a:pt x="7890" y="110"/>
                  </a:cubicBezTo>
                  <a:cubicBezTo>
                    <a:pt x="7842" y="107"/>
                    <a:pt x="7795" y="101"/>
                    <a:pt x="7747" y="96"/>
                  </a:cubicBezTo>
                  <a:cubicBezTo>
                    <a:pt x="7716" y="69"/>
                    <a:pt x="7677" y="48"/>
                    <a:pt x="7637" y="39"/>
                  </a:cubicBezTo>
                  <a:cubicBezTo>
                    <a:pt x="7585" y="25"/>
                    <a:pt x="7530" y="20"/>
                    <a:pt x="7476" y="14"/>
                  </a:cubicBezTo>
                  <a:cubicBezTo>
                    <a:pt x="7397" y="7"/>
                    <a:pt x="7318" y="0"/>
                    <a:pt x="72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latin typeface="UTM Avo" panose="02040603050506020204" pitchFamily="18"/>
              </a:endParaRPr>
            </a:p>
          </p:txBody>
        </p:sp>
        <p:sp>
          <p:nvSpPr>
            <p:cNvPr id="10" name="Google Shape;5181;p65">
              <a:extLst>
                <a:ext uri="{FF2B5EF4-FFF2-40B4-BE49-F238E27FC236}">
                  <a16:creationId xmlns:a16="http://schemas.microsoft.com/office/drawing/2014/main" id="{9A304995-34F0-B0E9-F20F-70E9D374BF09}"/>
                </a:ext>
              </a:extLst>
            </p:cNvPr>
            <p:cNvSpPr/>
            <p:nvPr/>
          </p:nvSpPr>
          <p:spPr>
            <a:xfrm>
              <a:off x="8053875" y="1189375"/>
              <a:ext cx="305075" cy="20500"/>
            </a:xfrm>
            <a:custGeom>
              <a:avLst/>
              <a:gdLst/>
              <a:ahLst/>
              <a:cxnLst/>
              <a:rect l="l" t="t" r="r" b="b"/>
              <a:pathLst>
                <a:path w="12203" h="820" extrusionOk="0">
                  <a:moveTo>
                    <a:pt x="3244" y="25"/>
                  </a:moveTo>
                  <a:cubicBezTo>
                    <a:pt x="3251" y="26"/>
                    <a:pt x="3257" y="26"/>
                    <a:pt x="3264" y="26"/>
                  </a:cubicBezTo>
                  <a:lnTo>
                    <a:pt x="3264" y="26"/>
                  </a:lnTo>
                  <a:cubicBezTo>
                    <a:pt x="3257" y="25"/>
                    <a:pt x="3251" y="25"/>
                    <a:pt x="3244" y="25"/>
                  </a:cubicBezTo>
                  <a:close/>
                  <a:moveTo>
                    <a:pt x="11388" y="118"/>
                  </a:moveTo>
                  <a:cubicBezTo>
                    <a:pt x="11394" y="118"/>
                    <a:pt x="11399" y="118"/>
                    <a:pt x="11405" y="118"/>
                  </a:cubicBezTo>
                  <a:lnTo>
                    <a:pt x="11405" y="118"/>
                  </a:lnTo>
                  <a:cubicBezTo>
                    <a:pt x="11400" y="118"/>
                    <a:pt x="11394" y="118"/>
                    <a:pt x="11388" y="118"/>
                  </a:cubicBezTo>
                  <a:close/>
                  <a:moveTo>
                    <a:pt x="5992" y="674"/>
                  </a:moveTo>
                  <a:lnTo>
                    <a:pt x="5992" y="674"/>
                  </a:lnTo>
                  <a:cubicBezTo>
                    <a:pt x="5997" y="675"/>
                    <a:pt x="6003" y="675"/>
                    <a:pt x="6009" y="675"/>
                  </a:cubicBezTo>
                  <a:cubicBezTo>
                    <a:pt x="6003" y="675"/>
                    <a:pt x="5997" y="675"/>
                    <a:pt x="5992" y="674"/>
                  </a:cubicBezTo>
                  <a:close/>
                  <a:moveTo>
                    <a:pt x="2245" y="0"/>
                  </a:moveTo>
                  <a:cubicBezTo>
                    <a:pt x="2039" y="0"/>
                    <a:pt x="1832" y="6"/>
                    <a:pt x="1627" y="20"/>
                  </a:cubicBezTo>
                  <a:cubicBezTo>
                    <a:pt x="1441" y="31"/>
                    <a:pt x="1256" y="30"/>
                    <a:pt x="1069" y="36"/>
                  </a:cubicBezTo>
                  <a:cubicBezTo>
                    <a:pt x="881" y="41"/>
                    <a:pt x="691" y="57"/>
                    <a:pt x="502" y="76"/>
                  </a:cubicBezTo>
                  <a:cubicBezTo>
                    <a:pt x="480" y="78"/>
                    <a:pt x="459" y="80"/>
                    <a:pt x="436" y="81"/>
                  </a:cubicBezTo>
                  <a:cubicBezTo>
                    <a:pt x="444" y="81"/>
                    <a:pt x="452" y="80"/>
                    <a:pt x="460" y="80"/>
                  </a:cubicBezTo>
                  <a:cubicBezTo>
                    <a:pt x="420" y="82"/>
                    <a:pt x="380" y="86"/>
                    <a:pt x="340" y="89"/>
                  </a:cubicBezTo>
                  <a:cubicBezTo>
                    <a:pt x="276" y="94"/>
                    <a:pt x="217" y="97"/>
                    <a:pt x="160" y="131"/>
                  </a:cubicBezTo>
                  <a:cubicBezTo>
                    <a:pt x="85" y="175"/>
                    <a:pt x="46" y="271"/>
                    <a:pt x="22" y="350"/>
                  </a:cubicBezTo>
                  <a:cubicBezTo>
                    <a:pt x="8" y="399"/>
                    <a:pt x="0" y="448"/>
                    <a:pt x="8" y="500"/>
                  </a:cubicBezTo>
                  <a:cubicBezTo>
                    <a:pt x="16" y="552"/>
                    <a:pt x="47" y="603"/>
                    <a:pt x="86" y="638"/>
                  </a:cubicBezTo>
                  <a:cubicBezTo>
                    <a:pt x="166" y="715"/>
                    <a:pt x="287" y="730"/>
                    <a:pt x="393" y="737"/>
                  </a:cubicBezTo>
                  <a:cubicBezTo>
                    <a:pt x="417" y="738"/>
                    <a:pt x="441" y="738"/>
                    <a:pt x="464" y="738"/>
                  </a:cubicBezTo>
                  <a:cubicBezTo>
                    <a:pt x="533" y="738"/>
                    <a:pt x="601" y="734"/>
                    <a:pt x="669" y="730"/>
                  </a:cubicBezTo>
                  <a:cubicBezTo>
                    <a:pt x="773" y="723"/>
                    <a:pt x="876" y="715"/>
                    <a:pt x="979" y="708"/>
                  </a:cubicBezTo>
                  <a:cubicBezTo>
                    <a:pt x="1139" y="697"/>
                    <a:pt x="1299" y="689"/>
                    <a:pt x="1459" y="682"/>
                  </a:cubicBezTo>
                  <a:cubicBezTo>
                    <a:pt x="1493" y="733"/>
                    <a:pt x="1551" y="766"/>
                    <a:pt x="1615" y="766"/>
                  </a:cubicBezTo>
                  <a:cubicBezTo>
                    <a:pt x="1616" y="766"/>
                    <a:pt x="1617" y="766"/>
                    <a:pt x="1618" y="766"/>
                  </a:cubicBezTo>
                  <a:cubicBezTo>
                    <a:pt x="1674" y="766"/>
                    <a:pt x="1730" y="767"/>
                    <a:pt x="1786" y="770"/>
                  </a:cubicBezTo>
                  <a:cubicBezTo>
                    <a:pt x="1874" y="775"/>
                    <a:pt x="1961" y="786"/>
                    <a:pt x="2049" y="796"/>
                  </a:cubicBezTo>
                  <a:cubicBezTo>
                    <a:pt x="2141" y="805"/>
                    <a:pt x="2236" y="804"/>
                    <a:pt x="2327" y="805"/>
                  </a:cubicBezTo>
                  <a:cubicBezTo>
                    <a:pt x="2424" y="804"/>
                    <a:pt x="2520" y="799"/>
                    <a:pt x="2616" y="795"/>
                  </a:cubicBezTo>
                  <a:cubicBezTo>
                    <a:pt x="2708" y="791"/>
                    <a:pt x="2800" y="786"/>
                    <a:pt x="2891" y="786"/>
                  </a:cubicBezTo>
                  <a:cubicBezTo>
                    <a:pt x="2900" y="786"/>
                    <a:pt x="2908" y="786"/>
                    <a:pt x="2917" y="786"/>
                  </a:cubicBezTo>
                  <a:cubicBezTo>
                    <a:pt x="3058" y="791"/>
                    <a:pt x="3199" y="798"/>
                    <a:pt x="3340" y="798"/>
                  </a:cubicBezTo>
                  <a:cubicBezTo>
                    <a:pt x="3394" y="798"/>
                    <a:pt x="3448" y="797"/>
                    <a:pt x="3503" y="795"/>
                  </a:cubicBezTo>
                  <a:cubicBezTo>
                    <a:pt x="3693" y="785"/>
                    <a:pt x="3883" y="765"/>
                    <a:pt x="4075" y="754"/>
                  </a:cubicBezTo>
                  <a:cubicBezTo>
                    <a:pt x="4170" y="747"/>
                    <a:pt x="4266" y="739"/>
                    <a:pt x="4362" y="734"/>
                  </a:cubicBezTo>
                  <a:cubicBezTo>
                    <a:pt x="4454" y="730"/>
                    <a:pt x="4547" y="730"/>
                    <a:pt x="4638" y="730"/>
                  </a:cubicBezTo>
                  <a:cubicBezTo>
                    <a:pt x="4764" y="729"/>
                    <a:pt x="4888" y="723"/>
                    <a:pt x="5014" y="717"/>
                  </a:cubicBezTo>
                  <a:cubicBezTo>
                    <a:pt x="5092" y="713"/>
                    <a:pt x="5169" y="709"/>
                    <a:pt x="5246" y="707"/>
                  </a:cubicBezTo>
                  <a:cubicBezTo>
                    <a:pt x="5374" y="703"/>
                    <a:pt x="5501" y="694"/>
                    <a:pt x="5629" y="684"/>
                  </a:cubicBezTo>
                  <a:cubicBezTo>
                    <a:pt x="5716" y="676"/>
                    <a:pt x="5802" y="673"/>
                    <a:pt x="5889" y="673"/>
                  </a:cubicBezTo>
                  <a:cubicBezTo>
                    <a:pt x="5923" y="673"/>
                    <a:pt x="5957" y="674"/>
                    <a:pt x="5992" y="674"/>
                  </a:cubicBezTo>
                  <a:lnTo>
                    <a:pt x="5992" y="674"/>
                  </a:lnTo>
                  <a:cubicBezTo>
                    <a:pt x="5989" y="674"/>
                    <a:pt x="5987" y="674"/>
                    <a:pt x="5985" y="674"/>
                  </a:cubicBezTo>
                  <a:lnTo>
                    <a:pt x="5985" y="674"/>
                  </a:lnTo>
                  <a:cubicBezTo>
                    <a:pt x="6162" y="682"/>
                    <a:pt x="6340" y="684"/>
                    <a:pt x="6518" y="684"/>
                  </a:cubicBezTo>
                  <a:cubicBezTo>
                    <a:pt x="6711" y="684"/>
                    <a:pt x="6905" y="682"/>
                    <a:pt x="7099" y="682"/>
                  </a:cubicBezTo>
                  <a:cubicBezTo>
                    <a:pt x="7118" y="682"/>
                    <a:pt x="7138" y="682"/>
                    <a:pt x="7157" y="682"/>
                  </a:cubicBezTo>
                  <a:cubicBezTo>
                    <a:pt x="7176" y="682"/>
                    <a:pt x="7194" y="682"/>
                    <a:pt x="7213" y="682"/>
                  </a:cubicBezTo>
                  <a:cubicBezTo>
                    <a:pt x="7398" y="682"/>
                    <a:pt x="7583" y="677"/>
                    <a:pt x="7767" y="677"/>
                  </a:cubicBezTo>
                  <a:cubicBezTo>
                    <a:pt x="7926" y="678"/>
                    <a:pt x="8087" y="682"/>
                    <a:pt x="8247" y="682"/>
                  </a:cubicBezTo>
                  <a:cubicBezTo>
                    <a:pt x="8278" y="682"/>
                    <a:pt x="8309" y="682"/>
                    <a:pt x="8341" y="682"/>
                  </a:cubicBezTo>
                  <a:cubicBezTo>
                    <a:pt x="8662" y="678"/>
                    <a:pt x="8985" y="670"/>
                    <a:pt x="9307" y="670"/>
                  </a:cubicBezTo>
                  <a:cubicBezTo>
                    <a:pt x="9375" y="670"/>
                    <a:pt x="9443" y="671"/>
                    <a:pt x="9511" y="671"/>
                  </a:cubicBezTo>
                  <a:cubicBezTo>
                    <a:pt x="9700" y="689"/>
                    <a:pt x="9887" y="711"/>
                    <a:pt x="10075" y="721"/>
                  </a:cubicBezTo>
                  <a:cubicBezTo>
                    <a:pt x="10272" y="730"/>
                    <a:pt x="10470" y="738"/>
                    <a:pt x="10666" y="747"/>
                  </a:cubicBezTo>
                  <a:cubicBezTo>
                    <a:pt x="10892" y="758"/>
                    <a:pt x="11117" y="772"/>
                    <a:pt x="11343" y="779"/>
                  </a:cubicBezTo>
                  <a:lnTo>
                    <a:pt x="11336" y="779"/>
                  </a:lnTo>
                  <a:cubicBezTo>
                    <a:pt x="11443" y="783"/>
                    <a:pt x="11547" y="793"/>
                    <a:pt x="11651" y="809"/>
                  </a:cubicBezTo>
                  <a:cubicBezTo>
                    <a:pt x="11684" y="814"/>
                    <a:pt x="11716" y="818"/>
                    <a:pt x="11748" y="819"/>
                  </a:cubicBezTo>
                  <a:cubicBezTo>
                    <a:pt x="11754" y="819"/>
                    <a:pt x="11760" y="820"/>
                    <a:pt x="11766" y="820"/>
                  </a:cubicBezTo>
                  <a:cubicBezTo>
                    <a:pt x="11772" y="820"/>
                    <a:pt x="11778" y="819"/>
                    <a:pt x="11785" y="819"/>
                  </a:cubicBezTo>
                  <a:cubicBezTo>
                    <a:pt x="11818" y="818"/>
                    <a:pt x="11851" y="813"/>
                    <a:pt x="11883" y="807"/>
                  </a:cubicBezTo>
                  <a:cubicBezTo>
                    <a:pt x="11906" y="803"/>
                    <a:pt x="11929" y="799"/>
                    <a:pt x="11952" y="796"/>
                  </a:cubicBezTo>
                  <a:cubicBezTo>
                    <a:pt x="11996" y="795"/>
                    <a:pt x="12040" y="789"/>
                    <a:pt x="12081" y="772"/>
                  </a:cubicBezTo>
                  <a:cubicBezTo>
                    <a:pt x="12157" y="741"/>
                    <a:pt x="12202" y="655"/>
                    <a:pt x="12189" y="574"/>
                  </a:cubicBezTo>
                  <a:cubicBezTo>
                    <a:pt x="12181" y="517"/>
                    <a:pt x="12147" y="472"/>
                    <a:pt x="12101" y="446"/>
                  </a:cubicBezTo>
                  <a:cubicBezTo>
                    <a:pt x="12121" y="430"/>
                    <a:pt x="12138" y="412"/>
                    <a:pt x="12151" y="390"/>
                  </a:cubicBezTo>
                  <a:cubicBezTo>
                    <a:pt x="12199" y="308"/>
                    <a:pt x="12167" y="204"/>
                    <a:pt x="12096" y="149"/>
                  </a:cubicBezTo>
                  <a:cubicBezTo>
                    <a:pt x="12042" y="107"/>
                    <a:pt x="11977" y="95"/>
                    <a:pt x="11910" y="95"/>
                  </a:cubicBezTo>
                  <a:cubicBezTo>
                    <a:pt x="11845" y="95"/>
                    <a:pt x="11778" y="107"/>
                    <a:pt x="11717" y="113"/>
                  </a:cubicBezTo>
                  <a:lnTo>
                    <a:pt x="11545" y="120"/>
                  </a:lnTo>
                  <a:cubicBezTo>
                    <a:pt x="11532" y="121"/>
                    <a:pt x="11519" y="121"/>
                    <a:pt x="11507" y="121"/>
                  </a:cubicBezTo>
                  <a:cubicBezTo>
                    <a:pt x="11473" y="121"/>
                    <a:pt x="11439" y="119"/>
                    <a:pt x="11405" y="118"/>
                  </a:cubicBezTo>
                  <a:lnTo>
                    <a:pt x="11405" y="118"/>
                  </a:lnTo>
                  <a:cubicBezTo>
                    <a:pt x="11407" y="119"/>
                    <a:pt x="11409" y="119"/>
                    <a:pt x="11411" y="119"/>
                  </a:cubicBezTo>
                  <a:cubicBezTo>
                    <a:pt x="11230" y="110"/>
                    <a:pt x="11051" y="109"/>
                    <a:pt x="10870" y="104"/>
                  </a:cubicBezTo>
                  <a:cubicBezTo>
                    <a:pt x="10668" y="90"/>
                    <a:pt x="10466" y="80"/>
                    <a:pt x="10265" y="78"/>
                  </a:cubicBezTo>
                  <a:cubicBezTo>
                    <a:pt x="10065" y="74"/>
                    <a:pt x="9864" y="73"/>
                    <a:pt x="9664" y="68"/>
                  </a:cubicBezTo>
                  <a:cubicBezTo>
                    <a:pt x="9539" y="61"/>
                    <a:pt x="9415" y="50"/>
                    <a:pt x="9291" y="44"/>
                  </a:cubicBezTo>
                  <a:cubicBezTo>
                    <a:pt x="9184" y="37"/>
                    <a:pt x="9078" y="37"/>
                    <a:pt x="8972" y="37"/>
                  </a:cubicBezTo>
                  <a:cubicBezTo>
                    <a:pt x="8941" y="37"/>
                    <a:pt x="8911" y="37"/>
                    <a:pt x="8880" y="37"/>
                  </a:cubicBezTo>
                  <a:cubicBezTo>
                    <a:pt x="8738" y="37"/>
                    <a:pt x="8597" y="32"/>
                    <a:pt x="8455" y="28"/>
                  </a:cubicBezTo>
                  <a:cubicBezTo>
                    <a:pt x="8319" y="23"/>
                    <a:pt x="8184" y="22"/>
                    <a:pt x="8048" y="17"/>
                  </a:cubicBezTo>
                  <a:cubicBezTo>
                    <a:pt x="7900" y="10"/>
                    <a:pt x="7754" y="2"/>
                    <a:pt x="7605" y="2"/>
                  </a:cubicBezTo>
                  <a:cubicBezTo>
                    <a:pt x="7558" y="2"/>
                    <a:pt x="7511" y="3"/>
                    <a:pt x="7464" y="5"/>
                  </a:cubicBezTo>
                  <a:cubicBezTo>
                    <a:pt x="7270" y="10"/>
                    <a:pt x="7076" y="21"/>
                    <a:pt x="6881" y="26"/>
                  </a:cubicBezTo>
                  <a:cubicBezTo>
                    <a:pt x="6680" y="31"/>
                    <a:pt x="6477" y="28"/>
                    <a:pt x="6275" y="40"/>
                  </a:cubicBezTo>
                  <a:cubicBezTo>
                    <a:pt x="6107" y="51"/>
                    <a:pt x="5941" y="66"/>
                    <a:pt x="5773" y="66"/>
                  </a:cubicBezTo>
                  <a:cubicBezTo>
                    <a:pt x="5751" y="66"/>
                    <a:pt x="5730" y="66"/>
                    <a:pt x="5708" y="65"/>
                  </a:cubicBezTo>
                  <a:cubicBezTo>
                    <a:pt x="5512" y="60"/>
                    <a:pt x="5316" y="48"/>
                    <a:pt x="5119" y="48"/>
                  </a:cubicBezTo>
                  <a:cubicBezTo>
                    <a:pt x="4917" y="47"/>
                    <a:pt x="4715" y="47"/>
                    <a:pt x="4512" y="40"/>
                  </a:cubicBezTo>
                  <a:cubicBezTo>
                    <a:pt x="4322" y="34"/>
                    <a:pt x="4133" y="29"/>
                    <a:pt x="3943" y="26"/>
                  </a:cubicBezTo>
                  <a:cubicBezTo>
                    <a:pt x="3921" y="26"/>
                    <a:pt x="3899" y="26"/>
                    <a:pt x="3877" y="26"/>
                  </a:cubicBezTo>
                  <a:cubicBezTo>
                    <a:pt x="3737" y="26"/>
                    <a:pt x="3597" y="31"/>
                    <a:pt x="3456" y="31"/>
                  </a:cubicBezTo>
                  <a:cubicBezTo>
                    <a:pt x="3425" y="31"/>
                    <a:pt x="3394" y="30"/>
                    <a:pt x="3363" y="30"/>
                  </a:cubicBezTo>
                  <a:cubicBezTo>
                    <a:pt x="3331" y="29"/>
                    <a:pt x="3297" y="27"/>
                    <a:pt x="3264" y="26"/>
                  </a:cubicBezTo>
                  <a:lnTo>
                    <a:pt x="3264" y="26"/>
                  </a:lnTo>
                  <a:cubicBezTo>
                    <a:pt x="3265" y="26"/>
                    <a:pt x="3267" y="26"/>
                    <a:pt x="3268" y="26"/>
                  </a:cubicBezTo>
                  <a:cubicBezTo>
                    <a:pt x="3101" y="18"/>
                    <a:pt x="2935" y="17"/>
                    <a:pt x="2768" y="13"/>
                  </a:cubicBezTo>
                  <a:lnTo>
                    <a:pt x="2783" y="13"/>
                  </a:lnTo>
                  <a:cubicBezTo>
                    <a:pt x="2604" y="5"/>
                    <a:pt x="2425" y="0"/>
                    <a:pt x="2245"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latin typeface="UTM Avo" panose="02040603050506020204" pitchFamily="18"/>
              </a:endParaRPr>
            </a:p>
          </p:txBody>
        </p:sp>
        <p:sp>
          <p:nvSpPr>
            <p:cNvPr id="11" name="Google Shape;5182;p65">
              <a:extLst>
                <a:ext uri="{FF2B5EF4-FFF2-40B4-BE49-F238E27FC236}">
                  <a16:creationId xmlns:a16="http://schemas.microsoft.com/office/drawing/2014/main" id="{2A485344-06D8-6219-7902-18F98E3A0C43}"/>
                </a:ext>
              </a:extLst>
            </p:cNvPr>
            <p:cNvSpPr/>
            <p:nvPr/>
          </p:nvSpPr>
          <p:spPr>
            <a:xfrm>
              <a:off x="8282450" y="1166825"/>
              <a:ext cx="9425" cy="9300"/>
            </a:xfrm>
            <a:custGeom>
              <a:avLst/>
              <a:gdLst/>
              <a:ahLst/>
              <a:cxnLst/>
              <a:rect l="l" t="t" r="r" b="b"/>
              <a:pathLst>
                <a:path w="377" h="372" extrusionOk="0">
                  <a:moveTo>
                    <a:pt x="191" y="1"/>
                  </a:moveTo>
                  <a:cubicBezTo>
                    <a:pt x="188" y="1"/>
                    <a:pt x="186" y="1"/>
                    <a:pt x="183" y="1"/>
                  </a:cubicBezTo>
                  <a:cubicBezTo>
                    <a:pt x="83" y="6"/>
                    <a:pt x="0" y="88"/>
                    <a:pt x="3" y="191"/>
                  </a:cubicBezTo>
                  <a:cubicBezTo>
                    <a:pt x="6" y="288"/>
                    <a:pt x="88" y="372"/>
                    <a:pt x="188" y="372"/>
                  </a:cubicBezTo>
                  <a:cubicBezTo>
                    <a:pt x="190" y="372"/>
                    <a:pt x="192" y="372"/>
                    <a:pt x="194" y="372"/>
                  </a:cubicBezTo>
                  <a:cubicBezTo>
                    <a:pt x="293" y="367"/>
                    <a:pt x="376" y="284"/>
                    <a:pt x="373" y="182"/>
                  </a:cubicBezTo>
                  <a:cubicBezTo>
                    <a:pt x="371" y="85"/>
                    <a:pt x="288" y="1"/>
                    <a:pt x="191"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latin typeface="UTM Avo" panose="02040603050506020204" pitchFamily="18"/>
              </a:endParaRPr>
            </a:p>
          </p:txBody>
        </p:sp>
        <p:sp>
          <p:nvSpPr>
            <p:cNvPr id="12" name="Google Shape;5183;p65">
              <a:extLst>
                <a:ext uri="{FF2B5EF4-FFF2-40B4-BE49-F238E27FC236}">
                  <a16:creationId xmlns:a16="http://schemas.microsoft.com/office/drawing/2014/main" id="{CC6947AF-126F-D9D2-6457-4618D1D3DE5F}"/>
                </a:ext>
              </a:extLst>
            </p:cNvPr>
            <p:cNvSpPr/>
            <p:nvPr/>
          </p:nvSpPr>
          <p:spPr>
            <a:xfrm>
              <a:off x="8271300" y="1175725"/>
              <a:ext cx="700" cy="375"/>
            </a:xfrm>
            <a:custGeom>
              <a:avLst/>
              <a:gdLst/>
              <a:ahLst/>
              <a:cxnLst/>
              <a:rect l="l" t="t" r="r" b="b"/>
              <a:pathLst>
                <a:path w="28" h="15" extrusionOk="0">
                  <a:moveTo>
                    <a:pt x="0" y="1"/>
                  </a:moveTo>
                  <a:cubicBezTo>
                    <a:pt x="1" y="1"/>
                    <a:pt x="2" y="2"/>
                    <a:pt x="2" y="2"/>
                  </a:cubicBezTo>
                  <a:lnTo>
                    <a:pt x="2" y="2"/>
                  </a:lnTo>
                  <a:cubicBezTo>
                    <a:pt x="2" y="1"/>
                    <a:pt x="1" y="1"/>
                    <a:pt x="0" y="1"/>
                  </a:cubicBezTo>
                  <a:close/>
                  <a:moveTo>
                    <a:pt x="2" y="2"/>
                  </a:moveTo>
                  <a:cubicBezTo>
                    <a:pt x="4" y="3"/>
                    <a:pt x="6" y="4"/>
                    <a:pt x="7" y="5"/>
                  </a:cubicBezTo>
                  <a:lnTo>
                    <a:pt x="6" y="5"/>
                  </a:lnTo>
                  <a:cubicBezTo>
                    <a:pt x="13" y="9"/>
                    <a:pt x="21" y="12"/>
                    <a:pt x="28" y="14"/>
                  </a:cubicBezTo>
                  <a:cubicBezTo>
                    <a:pt x="19" y="11"/>
                    <a:pt x="11" y="7"/>
                    <a:pt x="2" y="2"/>
                  </a:cubicBezTo>
                  <a:close/>
                </a:path>
              </a:pathLst>
            </a:custGeom>
            <a:solidFill>
              <a:srgbClr val="EA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latin typeface="UTM Avo" panose="02040603050506020204" pitchFamily="18"/>
              </a:endParaRPr>
            </a:p>
          </p:txBody>
        </p:sp>
        <p:sp>
          <p:nvSpPr>
            <p:cNvPr id="13" name="Google Shape;5184;p65">
              <a:extLst>
                <a:ext uri="{FF2B5EF4-FFF2-40B4-BE49-F238E27FC236}">
                  <a16:creationId xmlns:a16="http://schemas.microsoft.com/office/drawing/2014/main" id="{998E923D-82CE-77F9-5CD8-9560EC847B04}"/>
                </a:ext>
              </a:extLst>
            </p:cNvPr>
            <p:cNvSpPr/>
            <p:nvPr/>
          </p:nvSpPr>
          <p:spPr>
            <a:xfrm>
              <a:off x="8268200" y="1166900"/>
              <a:ext cx="10950" cy="9600"/>
            </a:xfrm>
            <a:custGeom>
              <a:avLst/>
              <a:gdLst/>
              <a:ahLst/>
              <a:cxnLst/>
              <a:rect l="l" t="t" r="r" b="b"/>
              <a:pathLst>
                <a:path w="438" h="384" extrusionOk="0">
                  <a:moveTo>
                    <a:pt x="200" y="0"/>
                  </a:moveTo>
                  <a:cubicBezTo>
                    <a:pt x="183" y="0"/>
                    <a:pt x="167" y="3"/>
                    <a:pt x="151" y="7"/>
                  </a:cubicBezTo>
                  <a:cubicBezTo>
                    <a:pt x="51" y="36"/>
                    <a:pt x="1" y="138"/>
                    <a:pt x="25" y="236"/>
                  </a:cubicBezTo>
                  <a:cubicBezTo>
                    <a:pt x="37" y="290"/>
                    <a:pt x="77" y="329"/>
                    <a:pt x="124" y="354"/>
                  </a:cubicBezTo>
                  <a:lnTo>
                    <a:pt x="120" y="351"/>
                  </a:lnTo>
                  <a:lnTo>
                    <a:pt x="120" y="351"/>
                  </a:lnTo>
                  <a:cubicBezTo>
                    <a:pt x="156" y="371"/>
                    <a:pt x="194" y="384"/>
                    <a:pt x="232" y="384"/>
                  </a:cubicBezTo>
                  <a:cubicBezTo>
                    <a:pt x="234" y="384"/>
                    <a:pt x="236" y="383"/>
                    <a:pt x="238" y="383"/>
                  </a:cubicBezTo>
                  <a:cubicBezTo>
                    <a:pt x="266" y="382"/>
                    <a:pt x="295" y="373"/>
                    <a:pt x="322" y="357"/>
                  </a:cubicBezTo>
                  <a:cubicBezTo>
                    <a:pt x="428" y="293"/>
                    <a:pt x="438" y="149"/>
                    <a:pt x="354" y="63"/>
                  </a:cubicBezTo>
                  <a:cubicBezTo>
                    <a:pt x="336" y="46"/>
                    <a:pt x="315" y="32"/>
                    <a:pt x="292" y="24"/>
                  </a:cubicBezTo>
                  <a:cubicBezTo>
                    <a:pt x="265" y="9"/>
                    <a:pt x="232" y="0"/>
                    <a:pt x="200"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latin typeface="UTM Avo" panose="02040603050506020204" pitchFamily="18"/>
              </a:endParaRPr>
            </a:p>
          </p:txBody>
        </p:sp>
        <p:sp>
          <p:nvSpPr>
            <p:cNvPr id="14" name="Google Shape;5185;p65">
              <a:extLst>
                <a:ext uri="{FF2B5EF4-FFF2-40B4-BE49-F238E27FC236}">
                  <a16:creationId xmlns:a16="http://schemas.microsoft.com/office/drawing/2014/main" id="{5F0DA8E5-5622-5A67-B91D-B8C97FC9CDD9}"/>
                </a:ext>
              </a:extLst>
            </p:cNvPr>
            <p:cNvSpPr/>
            <p:nvPr/>
          </p:nvSpPr>
          <p:spPr>
            <a:xfrm>
              <a:off x="8145125" y="1168275"/>
              <a:ext cx="10850" cy="9375"/>
            </a:xfrm>
            <a:custGeom>
              <a:avLst/>
              <a:gdLst/>
              <a:ahLst/>
              <a:cxnLst/>
              <a:rect l="l" t="t" r="r" b="b"/>
              <a:pathLst>
                <a:path w="434" h="375" extrusionOk="0">
                  <a:moveTo>
                    <a:pt x="202" y="1"/>
                  </a:moveTo>
                  <a:cubicBezTo>
                    <a:pt x="120" y="1"/>
                    <a:pt x="42" y="63"/>
                    <a:pt x="23" y="143"/>
                  </a:cubicBezTo>
                  <a:cubicBezTo>
                    <a:pt x="0" y="245"/>
                    <a:pt x="64" y="340"/>
                    <a:pt x="161" y="366"/>
                  </a:cubicBezTo>
                  <a:cubicBezTo>
                    <a:pt x="172" y="370"/>
                    <a:pt x="183" y="371"/>
                    <a:pt x="193" y="371"/>
                  </a:cubicBezTo>
                  <a:cubicBezTo>
                    <a:pt x="204" y="373"/>
                    <a:pt x="213" y="375"/>
                    <a:pt x="223" y="375"/>
                  </a:cubicBezTo>
                  <a:cubicBezTo>
                    <a:pt x="227" y="375"/>
                    <a:pt x="230" y="374"/>
                    <a:pt x="233" y="374"/>
                  </a:cubicBezTo>
                  <a:cubicBezTo>
                    <a:pt x="297" y="372"/>
                    <a:pt x="361" y="332"/>
                    <a:pt x="391" y="276"/>
                  </a:cubicBezTo>
                  <a:cubicBezTo>
                    <a:pt x="433" y="197"/>
                    <a:pt x="413" y="89"/>
                    <a:pt x="336" y="38"/>
                  </a:cubicBezTo>
                  <a:cubicBezTo>
                    <a:pt x="321" y="29"/>
                    <a:pt x="308" y="22"/>
                    <a:pt x="293" y="16"/>
                  </a:cubicBezTo>
                  <a:cubicBezTo>
                    <a:pt x="294" y="16"/>
                    <a:pt x="294" y="15"/>
                    <a:pt x="294" y="15"/>
                  </a:cubicBezTo>
                  <a:lnTo>
                    <a:pt x="293" y="15"/>
                  </a:lnTo>
                  <a:cubicBezTo>
                    <a:pt x="272" y="5"/>
                    <a:pt x="250" y="1"/>
                    <a:pt x="227" y="1"/>
                  </a:cubicBezTo>
                  <a:cubicBezTo>
                    <a:pt x="224" y="1"/>
                    <a:pt x="221" y="1"/>
                    <a:pt x="218" y="1"/>
                  </a:cubicBezTo>
                  <a:cubicBezTo>
                    <a:pt x="213" y="1"/>
                    <a:pt x="207" y="1"/>
                    <a:pt x="202"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latin typeface="UTM Avo" panose="02040603050506020204" pitchFamily="18"/>
              </a:endParaRPr>
            </a:p>
          </p:txBody>
        </p:sp>
        <p:sp>
          <p:nvSpPr>
            <p:cNvPr id="15" name="Google Shape;5186;p65">
              <a:extLst>
                <a:ext uri="{FF2B5EF4-FFF2-40B4-BE49-F238E27FC236}">
                  <a16:creationId xmlns:a16="http://schemas.microsoft.com/office/drawing/2014/main" id="{8BF00464-04D7-0292-54E7-FB1092DEBA13}"/>
                </a:ext>
              </a:extLst>
            </p:cNvPr>
            <p:cNvSpPr/>
            <p:nvPr/>
          </p:nvSpPr>
          <p:spPr>
            <a:xfrm>
              <a:off x="8047125" y="1102275"/>
              <a:ext cx="318000" cy="114275"/>
            </a:xfrm>
            <a:custGeom>
              <a:avLst/>
              <a:gdLst/>
              <a:ahLst/>
              <a:cxnLst/>
              <a:rect l="l" t="t" r="r" b="b"/>
              <a:pathLst>
                <a:path w="12720" h="4571" extrusionOk="0">
                  <a:moveTo>
                    <a:pt x="7221" y="645"/>
                  </a:moveTo>
                  <a:lnTo>
                    <a:pt x="7221" y="645"/>
                  </a:lnTo>
                  <a:cubicBezTo>
                    <a:pt x="7218" y="646"/>
                    <a:pt x="7215" y="648"/>
                    <a:pt x="7212" y="649"/>
                  </a:cubicBezTo>
                  <a:cubicBezTo>
                    <a:pt x="7215" y="648"/>
                    <a:pt x="7218" y="647"/>
                    <a:pt x="7221" y="645"/>
                  </a:cubicBezTo>
                  <a:close/>
                  <a:moveTo>
                    <a:pt x="5904" y="1329"/>
                  </a:moveTo>
                  <a:cubicBezTo>
                    <a:pt x="5904" y="1329"/>
                    <a:pt x="5903" y="1330"/>
                    <a:pt x="5903" y="1331"/>
                  </a:cubicBezTo>
                  <a:lnTo>
                    <a:pt x="5903" y="1331"/>
                  </a:lnTo>
                  <a:cubicBezTo>
                    <a:pt x="5903" y="1330"/>
                    <a:pt x="5904" y="1329"/>
                    <a:pt x="5904" y="1329"/>
                  </a:cubicBezTo>
                  <a:close/>
                  <a:moveTo>
                    <a:pt x="5923" y="1998"/>
                  </a:moveTo>
                  <a:lnTo>
                    <a:pt x="5923" y="1998"/>
                  </a:lnTo>
                  <a:cubicBezTo>
                    <a:pt x="5922" y="1999"/>
                    <a:pt x="5922" y="2000"/>
                    <a:pt x="5921" y="2001"/>
                  </a:cubicBezTo>
                  <a:cubicBezTo>
                    <a:pt x="5922" y="2000"/>
                    <a:pt x="5922" y="1999"/>
                    <a:pt x="5923" y="1998"/>
                  </a:cubicBezTo>
                  <a:close/>
                  <a:moveTo>
                    <a:pt x="12568" y="3481"/>
                  </a:moveTo>
                  <a:cubicBezTo>
                    <a:pt x="12570" y="3487"/>
                    <a:pt x="12571" y="3493"/>
                    <a:pt x="12573" y="3499"/>
                  </a:cubicBezTo>
                  <a:cubicBezTo>
                    <a:pt x="12572" y="3494"/>
                    <a:pt x="12570" y="3488"/>
                    <a:pt x="12568" y="3481"/>
                  </a:cubicBezTo>
                  <a:close/>
                  <a:moveTo>
                    <a:pt x="718" y="4167"/>
                  </a:moveTo>
                  <a:cubicBezTo>
                    <a:pt x="723" y="4167"/>
                    <a:pt x="727" y="4167"/>
                    <a:pt x="731" y="4167"/>
                  </a:cubicBezTo>
                  <a:lnTo>
                    <a:pt x="731" y="4167"/>
                  </a:lnTo>
                  <a:cubicBezTo>
                    <a:pt x="727" y="4167"/>
                    <a:pt x="723" y="4167"/>
                    <a:pt x="718" y="4167"/>
                  </a:cubicBezTo>
                  <a:close/>
                  <a:moveTo>
                    <a:pt x="8389" y="369"/>
                  </a:moveTo>
                  <a:cubicBezTo>
                    <a:pt x="8402" y="369"/>
                    <a:pt x="8415" y="369"/>
                    <a:pt x="8429" y="369"/>
                  </a:cubicBezTo>
                  <a:cubicBezTo>
                    <a:pt x="8494" y="374"/>
                    <a:pt x="8558" y="381"/>
                    <a:pt x="8623" y="389"/>
                  </a:cubicBezTo>
                  <a:cubicBezTo>
                    <a:pt x="8712" y="407"/>
                    <a:pt x="8799" y="428"/>
                    <a:pt x="8887" y="452"/>
                  </a:cubicBezTo>
                  <a:cubicBezTo>
                    <a:pt x="8972" y="479"/>
                    <a:pt x="9054" y="509"/>
                    <a:pt x="9137" y="543"/>
                  </a:cubicBezTo>
                  <a:cubicBezTo>
                    <a:pt x="9235" y="588"/>
                    <a:pt x="9332" y="635"/>
                    <a:pt x="9426" y="688"/>
                  </a:cubicBezTo>
                  <a:cubicBezTo>
                    <a:pt x="9464" y="710"/>
                    <a:pt x="9499" y="734"/>
                    <a:pt x="9533" y="758"/>
                  </a:cubicBezTo>
                  <a:cubicBezTo>
                    <a:pt x="9588" y="803"/>
                    <a:pt x="9639" y="851"/>
                    <a:pt x="9690" y="900"/>
                  </a:cubicBezTo>
                  <a:cubicBezTo>
                    <a:pt x="9744" y="957"/>
                    <a:pt x="9795" y="1015"/>
                    <a:pt x="9846" y="1076"/>
                  </a:cubicBezTo>
                  <a:cubicBezTo>
                    <a:pt x="9954" y="1227"/>
                    <a:pt x="10048" y="1386"/>
                    <a:pt x="10139" y="1548"/>
                  </a:cubicBezTo>
                  <a:cubicBezTo>
                    <a:pt x="10215" y="1690"/>
                    <a:pt x="10283" y="1833"/>
                    <a:pt x="10345" y="1982"/>
                  </a:cubicBezTo>
                  <a:cubicBezTo>
                    <a:pt x="10386" y="2098"/>
                    <a:pt x="10426" y="2215"/>
                    <a:pt x="10461" y="2334"/>
                  </a:cubicBezTo>
                  <a:cubicBezTo>
                    <a:pt x="10468" y="2366"/>
                    <a:pt x="10473" y="2399"/>
                    <a:pt x="10478" y="2431"/>
                  </a:cubicBezTo>
                  <a:cubicBezTo>
                    <a:pt x="10478" y="2432"/>
                    <a:pt x="10478" y="2434"/>
                    <a:pt x="10478" y="2436"/>
                  </a:cubicBezTo>
                  <a:cubicBezTo>
                    <a:pt x="10485" y="2461"/>
                    <a:pt x="10490" y="2487"/>
                    <a:pt x="10497" y="2512"/>
                  </a:cubicBezTo>
                  <a:lnTo>
                    <a:pt x="10496" y="2512"/>
                  </a:lnTo>
                  <a:cubicBezTo>
                    <a:pt x="10502" y="2532"/>
                    <a:pt x="10506" y="2552"/>
                    <a:pt x="10512" y="2572"/>
                  </a:cubicBezTo>
                  <a:cubicBezTo>
                    <a:pt x="10526" y="2613"/>
                    <a:pt x="10537" y="2654"/>
                    <a:pt x="10550" y="2695"/>
                  </a:cubicBezTo>
                  <a:cubicBezTo>
                    <a:pt x="10554" y="2712"/>
                    <a:pt x="10561" y="2729"/>
                    <a:pt x="10566" y="2748"/>
                  </a:cubicBezTo>
                  <a:cubicBezTo>
                    <a:pt x="10574" y="2787"/>
                    <a:pt x="10583" y="2827"/>
                    <a:pt x="10591" y="2867"/>
                  </a:cubicBezTo>
                  <a:cubicBezTo>
                    <a:pt x="10618" y="2858"/>
                    <a:pt x="10646" y="2847"/>
                    <a:pt x="10675" y="2839"/>
                  </a:cubicBezTo>
                  <a:cubicBezTo>
                    <a:pt x="10691" y="2835"/>
                    <a:pt x="10707" y="2829"/>
                    <a:pt x="10723" y="2824"/>
                  </a:cubicBezTo>
                  <a:cubicBezTo>
                    <a:pt x="10745" y="2816"/>
                    <a:pt x="10767" y="2808"/>
                    <a:pt x="10790" y="2799"/>
                  </a:cubicBezTo>
                  <a:cubicBezTo>
                    <a:pt x="10791" y="2796"/>
                    <a:pt x="10792" y="2791"/>
                    <a:pt x="10792" y="2787"/>
                  </a:cubicBezTo>
                  <a:cubicBezTo>
                    <a:pt x="10794" y="2786"/>
                    <a:pt x="10795" y="2786"/>
                    <a:pt x="10797" y="2785"/>
                  </a:cubicBezTo>
                  <a:lnTo>
                    <a:pt x="10797" y="2785"/>
                  </a:lnTo>
                  <a:cubicBezTo>
                    <a:pt x="10796" y="2786"/>
                    <a:pt x="10794" y="2786"/>
                    <a:pt x="10793" y="2787"/>
                  </a:cubicBezTo>
                  <a:cubicBezTo>
                    <a:pt x="10793" y="2787"/>
                    <a:pt x="10792" y="2788"/>
                    <a:pt x="10792" y="2788"/>
                  </a:cubicBezTo>
                  <a:lnTo>
                    <a:pt x="10800" y="2784"/>
                  </a:lnTo>
                  <a:lnTo>
                    <a:pt x="10800" y="2784"/>
                  </a:lnTo>
                  <a:cubicBezTo>
                    <a:pt x="10799" y="2784"/>
                    <a:pt x="10798" y="2785"/>
                    <a:pt x="10797" y="2785"/>
                  </a:cubicBezTo>
                  <a:lnTo>
                    <a:pt x="10797" y="2785"/>
                  </a:lnTo>
                  <a:cubicBezTo>
                    <a:pt x="10798" y="2784"/>
                    <a:pt x="10800" y="2784"/>
                    <a:pt x="10801" y="2783"/>
                  </a:cubicBezTo>
                  <a:lnTo>
                    <a:pt x="10801" y="2783"/>
                  </a:lnTo>
                  <a:lnTo>
                    <a:pt x="10800" y="2784"/>
                  </a:lnTo>
                  <a:lnTo>
                    <a:pt x="10800" y="2784"/>
                  </a:lnTo>
                  <a:cubicBezTo>
                    <a:pt x="10846" y="2768"/>
                    <a:pt x="10891" y="2753"/>
                    <a:pt x="10938" y="2740"/>
                  </a:cubicBezTo>
                  <a:cubicBezTo>
                    <a:pt x="10976" y="2732"/>
                    <a:pt x="11014" y="2726"/>
                    <a:pt x="11054" y="2719"/>
                  </a:cubicBezTo>
                  <a:cubicBezTo>
                    <a:pt x="11077" y="2718"/>
                    <a:pt x="11100" y="2717"/>
                    <a:pt x="11123" y="2717"/>
                  </a:cubicBezTo>
                  <a:cubicBezTo>
                    <a:pt x="11134" y="2718"/>
                    <a:pt x="11146" y="2719"/>
                    <a:pt x="11156" y="2719"/>
                  </a:cubicBezTo>
                  <a:cubicBezTo>
                    <a:pt x="11263" y="2737"/>
                    <a:pt x="11370" y="2766"/>
                    <a:pt x="11475" y="2795"/>
                  </a:cubicBezTo>
                  <a:cubicBezTo>
                    <a:pt x="11525" y="2811"/>
                    <a:pt x="11574" y="2827"/>
                    <a:pt x="11622" y="2845"/>
                  </a:cubicBezTo>
                  <a:cubicBezTo>
                    <a:pt x="11617" y="2843"/>
                    <a:pt x="11612" y="2840"/>
                    <a:pt x="11607" y="2838"/>
                  </a:cubicBezTo>
                  <a:lnTo>
                    <a:pt x="11607" y="2838"/>
                  </a:lnTo>
                  <a:cubicBezTo>
                    <a:pt x="11612" y="2840"/>
                    <a:pt x="11618" y="2843"/>
                    <a:pt x="11624" y="2845"/>
                  </a:cubicBezTo>
                  <a:cubicBezTo>
                    <a:pt x="11660" y="2862"/>
                    <a:pt x="11696" y="2880"/>
                    <a:pt x="11732" y="2900"/>
                  </a:cubicBezTo>
                  <a:cubicBezTo>
                    <a:pt x="11772" y="2924"/>
                    <a:pt x="11812" y="2951"/>
                    <a:pt x="11850" y="2981"/>
                  </a:cubicBezTo>
                  <a:cubicBezTo>
                    <a:pt x="11895" y="3015"/>
                    <a:pt x="11936" y="3052"/>
                    <a:pt x="11976" y="3092"/>
                  </a:cubicBezTo>
                  <a:cubicBezTo>
                    <a:pt x="12006" y="3123"/>
                    <a:pt x="12033" y="3154"/>
                    <a:pt x="12059" y="3187"/>
                  </a:cubicBezTo>
                  <a:cubicBezTo>
                    <a:pt x="12072" y="3205"/>
                    <a:pt x="12083" y="3225"/>
                    <a:pt x="12096" y="3244"/>
                  </a:cubicBezTo>
                  <a:cubicBezTo>
                    <a:pt x="12121" y="3294"/>
                    <a:pt x="12142" y="3345"/>
                    <a:pt x="12162" y="3396"/>
                  </a:cubicBezTo>
                  <a:cubicBezTo>
                    <a:pt x="12170" y="3424"/>
                    <a:pt x="12180" y="3451"/>
                    <a:pt x="12190" y="3480"/>
                  </a:cubicBezTo>
                  <a:cubicBezTo>
                    <a:pt x="12190" y="3481"/>
                    <a:pt x="12190" y="3482"/>
                    <a:pt x="12190" y="3483"/>
                  </a:cubicBezTo>
                  <a:cubicBezTo>
                    <a:pt x="12191" y="3486"/>
                    <a:pt x="12192" y="3491"/>
                    <a:pt x="12193" y="3494"/>
                  </a:cubicBezTo>
                  <a:cubicBezTo>
                    <a:pt x="12193" y="3492"/>
                    <a:pt x="12192" y="3491"/>
                    <a:pt x="12192" y="3489"/>
                  </a:cubicBezTo>
                  <a:lnTo>
                    <a:pt x="12192" y="3489"/>
                  </a:lnTo>
                  <a:cubicBezTo>
                    <a:pt x="12200" y="3523"/>
                    <a:pt x="12208" y="3556"/>
                    <a:pt x="12216" y="3588"/>
                  </a:cubicBezTo>
                  <a:cubicBezTo>
                    <a:pt x="12214" y="3580"/>
                    <a:pt x="12211" y="3573"/>
                    <a:pt x="12209" y="3565"/>
                  </a:cubicBezTo>
                  <a:lnTo>
                    <a:pt x="12209" y="3565"/>
                  </a:lnTo>
                  <a:cubicBezTo>
                    <a:pt x="12247" y="3743"/>
                    <a:pt x="12285" y="3916"/>
                    <a:pt x="12310" y="4096"/>
                  </a:cubicBezTo>
                  <a:cubicBezTo>
                    <a:pt x="12312" y="4118"/>
                    <a:pt x="12311" y="4141"/>
                    <a:pt x="12312" y="4162"/>
                  </a:cubicBezTo>
                  <a:cubicBezTo>
                    <a:pt x="12296" y="4163"/>
                    <a:pt x="12279" y="4163"/>
                    <a:pt x="12262" y="4165"/>
                  </a:cubicBezTo>
                  <a:cubicBezTo>
                    <a:pt x="12125" y="4172"/>
                    <a:pt x="11988" y="4175"/>
                    <a:pt x="11851" y="4175"/>
                  </a:cubicBezTo>
                  <a:cubicBezTo>
                    <a:pt x="11776" y="4175"/>
                    <a:pt x="11701" y="4174"/>
                    <a:pt x="11626" y="4173"/>
                  </a:cubicBezTo>
                  <a:cubicBezTo>
                    <a:pt x="11370" y="4157"/>
                    <a:pt x="11115" y="4131"/>
                    <a:pt x="10860" y="4111"/>
                  </a:cubicBezTo>
                  <a:cubicBezTo>
                    <a:pt x="10612" y="4089"/>
                    <a:pt x="10360" y="4088"/>
                    <a:pt x="10111" y="4083"/>
                  </a:cubicBezTo>
                  <a:cubicBezTo>
                    <a:pt x="10113" y="4083"/>
                    <a:pt x="10114" y="4083"/>
                    <a:pt x="10117" y="4082"/>
                  </a:cubicBezTo>
                  <a:cubicBezTo>
                    <a:pt x="9910" y="4078"/>
                    <a:pt x="9703" y="4070"/>
                    <a:pt x="9497" y="4070"/>
                  </a:cubicBezTo>
                  <a:cubicBezTo>
                    <a:pt x="9439" y="4070"/>
                    <a:pt x="9381" y="4070"/>
                    <a:pt x="9323" y="4072"/>
                  </a:cubicBezTo>
                  <a:cubicBezTo>
                    <a:pt x="9100" y="4078"/>
                    <a:pt x="8877" y="4083"/>
                    <a:pt x="8653" y="4083"/>
                  </a:cubicBezTo>
                  <a:cubicBezTo>
                    <a:pt x="8603" y="4083"/>
                    <a:pt x="8552" y="4083"/>
                    <a:pt x="8502" y="4082"/>
                  </a:cubicBezTo>
                  <a:cubicBezTo>
                    <a:pt x="8173" y="4073"/>
                    <a:pt x="7844" y="4055"/>
                    <a:pt x="7515" y="4055"/>
                  </a:cubicBezTo>
                  <a:cubicBezTo>
                    <a:pt x="7447" y="4055"/>
                    <a:pt x="7380" y="4055"/>
                    <a:pt x="7313" y="4057"/>
                  </a:cubicBezTo>
                  <a:cubicBezTo>
                    <a:pt x="7119" y="4062"/>
                    <a:pt x="6925" y="4073"/>
                    <a:pt x="6731" y="4074"/>
                  </a:cubicBezTo>
                  <a:cubicBezTo>
                    <a:pt x="6519" y="4076"/>
                    <a:pt x="6306" y="4076"/>
                    <a:pt x="6094" y="4081"/>
                  </a:cubicBezTo>
                  <a:cubicBezTo>
                    <a:pt x="5896" y="4086"/>
                    <a:pt x="5697" y="4096"/>
                    <a:pt x="5498" y="4100"/>
                  </a:cubicBezTo>
                  <a:cubicBezTo>
                    <a:pt x="5299" y="4107"/>
                    <a:pt x="5099" y="4107"/>
                    <a:pt x="4899" y="4108"/>
                  </a:cubicBezTo>
                  <a:cubicBezTo>
                    <a:pt x="4499" y="4111"/>
                    <a:pt x="4097" y="4111"/>
                    <a:pt x="3699" y="4139"/>
                  </a:cubicBezTo>
                  <a:cubicBezTo>
                    <a:pt x="3547" y="4150"/>
                    <a:pt x="3396" y="4167"/>
                    <a:pt x="3245" y="4181"/>
                  </a:cubicBezTo>
                  <a:cubicBezTo>
                    <a:pt x="3156" y="4187"/>
                    <a:pt x="3069" y="4193"/>
                    <a:pt x="2981" y="4197"/>
                  </a:cubicBezTo>
                  <a:cubicBezTo>
                    <a:pt x="2950" y="4198"/>
                    <a:pt x="2919" y="4198"/>
                    <a:pt x="2888" y="4198"/>
                  </a:cubicBezTo>
                  <a:cubicBezTo>
                    <a:pt x="2847" y="4198"/>
                    <a:pt x="2805" y="4198"/>
                    <a:pt x="2764" y="4198"/>
                  </a:cubicBezTo>
                  <a:cubicBezTo>
                    <a:pt x="2603" y="4193"/>
                    <a:pt x="2440" y="4186"/>
                    <a:pt x="2279" y="4177"/>
                  </a:cubicBezTo>
                  <a:cubicBezTo>
                    <a:pt x="2106" y="4168"/>
                    <a:pt x="1934" y="4159"/>
                    <a:pt x="1762" y="4158"/>
                  </a:cubicBezTo>
                  <a:cubicBezTo>
                    <a:pt x="1743" y="4157"/>
                    <a:pt x="1724" y="4157"/>
                    <a:pt x="1704" y="4157"/>
                  </a:cubicBezTo>
                  <a:cubicBezTo>
                    <a:pt x="1547" y="4157"/>
                    <a:pt x="1390" y="4165"/>
                    <a:pt x="1233" y="4168"/>
                  </a:cubicBezTo>
                  <a:cubicBezTo>
                    <a:pt x="1171" y="4170"/>
                    <a:pt x="1110" y="4170"/>
                    <a:pt x="1048" y="4170"/>
                  </a:cubicBezTo>
                  <a:cubicBezTo>
                    <a:pt x="942" y="4170"/>
                    <a:pt x="837" y="4168"/>
                    <a:pt x="731" y="4167"/>
                  </a:cubicBezTo>
                  <a:lnTo>
                    <a:pt x="731" y="4167"/>
                  </a:lnTo>
                  <a:cubicBezTo>
                    <a:pt x="735" y="4167"/>
                    <a:pt x="739" y="4167"/>
                    <a:pt x="742" y="4168"/>
                  </a:cubicBezTo>
                  <a:cubicBezTo>
                    <a:pt x="646" y="4165"/>
                    <a:pt x="549" y="4160"/>
                    <a:pt x="453" y="4155"/>
                  </a:cubicBezTo>
                  <a:cubicBezTo>
                    <a:pt x="458" y="4137"/>
                    <a:pt x="462" y="4118"/>
                    <a:pt x="467" y="4098"/>
                  </a:cubicBezTo>
                  <a:cubicBezTo>
                    <a:pt x="488" y="4025"/>
                    <a:pt x="509" y="3952"/>
                    <a:pt x="525" y="3878"/>
                  </a:cubicBezTo>
                  <a:cubicBezTo>
                    <a:pt x="541" y="3802"/>
                    <a:pt x="556" y="3728"/>
                    <a:pt x="574" y="3653"/>
                  </a:cubicBezTo>
                  <a:cubicBezTo>
                    <a:pt x="586" y="3618"/>
                    <a:pt x="598" y="3584"/>
                    <a:pt x="612" y="3549"/>
                  </a:cubicBezTo>
                  <a:cubicBezTo>
                    <a:pt x="650" y="3468"/>
                    <a:pt x="689" y="3389"/>
                    <a:pt x="733" y="3313"/>
                  </a:cubicBezTo>
                  <a:cubicBezTo>
                    <a:pt x="763" y="3269"/>
                    <a:pt x="794" y="3228"/>
                    <a:pt x="825" y="3187"/>
                  </a:cubicBezTo>
                  <a:cubicBezTo>
                    <a:pt x="857" y="3146"/>
                    <a:pt x="893" y="3107"/>
                    <a:pt x="931" y="3070"/>
                  </a:cubicBezTo>
                  <a:cubicBezTo>
                    <a:pt x="958" y="3045"/>
                    <a:pt x="987" y="3021"/>
                    <a:pt x="1017" y="2997"/>
                  </a:cubicBezTo>
                  <a:cubicBezTo>
                    <a:pt x="1049" y="2976"/>
                    <a:pt x="1080" y="2956"/>
                    <a:pt x="1113" y="2936"/>
                  </a:cubicBezTo>
                  <a:cubicBezTo>
                    <a:pt x="1195" y="2893"/>
                    <a:pt x="1279" y="2855"/>
                    <a:pt x="1364" y="2820"/>
                  </a:cubicBezTo>
                  <a:cubicBezTo>
                    <a:pt x="1457" y="2784"/>
                    <a:pt x="1550" y="2750"/>
                    <a:pt x="1643" y="2721"/>
                  </a:cubicBezTo>
                  <a:cubicBezTo>
                    <a:pt x="1731" y="2703"/>
                    <a:pt x="1816" y="2691"/>
                    <a:pt x="1904" y="2680"/>
                  </a:cubicBezTo>
                  <a:cubicBezTo>
                    <a:pt x="1973" y="2676"/>
                    <a:pt x="2040" y="2672"/>
                    <a:pt x="2109" y="2672"/>
                  </a:cubicBezTo>
                  <a:cubicBezTo>
                    <a:pt x="2118" y="2672"/>
                    <a:pt x="2126" y="2672"/>
                    <a:pt x="2134" y="2672"/>
                  </a:cubicBezTo>
                  <a:cubicBezTo>
                    <a:pt x="2166" y="2675"/>
                    <a:pt x="2199" y="2677"/>
                    <a:pt x="2231" y="2683"/>
                  </a:cubicBezTo>
                  <a:cubicBezTo>
                    <a:pt x="2230" y="2681"/>
                    <a:pt x="2229" y="2681"/>
                    <a:pt x="2227" y="2680"/>
                  </a:cubicBezTo>
                  <a:lnTo>
                    <a:pt x="2227" y="2680"/>
                  </a:lnTo>
                  <a:cubicBezTo>
                    <a:pt x="2304" y="2694"/>
                    <a:pt x="2380" y="2711"/>
                    <a:pt x="2455" y="2731"/>
                  </a:cubicBezTo>
                  <a:cubicBezTo>
                    <a:pt x="2447" y="2728"/>
                    <a:pt x="2439" y="2726"/>
                    <a:pt x="2432" y="2724"/>
                  </a:cubicBezTo>
                  <a:lnTo>
                    <a:pt x="2432" y="2724"/>
                  </a:lnTo>
                  <a:cubicBezTo>
                    <a:pt x="2464" y="2733"/>
                    <a:pt x="2496" y="2742"/>
                    <a:pt x="2528" y="2752"/>
                  </a:cubicBezTo>
                  <a:cubicBezTo>
                    <a:pt x="2552" y="2756"/>
                    <a:pt x="2575" y="2760"/>
                    <a:pt x="2599" y="2765"/>
                  </a:cubicBezTo>
                  <a:cubicBezTo>
                    <a:pt x="2599" y="2765"/>
                    <a:pt x="2599" y="2766"/>
                    <a:pt x="2598" y="2766"/>
                  </a:cubicBezTo>
                  <a:cubicBezTo>
                    <a:pt x="2603" y="2767"/>
                    <a:pt x="2608" y="2767"/>
                    <a:pt x="2613" y="2768"/>
                  </a:cubicBezTo>
                  <a:cubicBezTo>
                    <a:pt x="2648" y="2774"/>
                    <a:pt x="2685" y="2782"/>
                    <a:pt x="2719" y="2792"/>
                  </a:cubicBezTo>
                  <a:cubicBezTo>
                    <a:pt x="2759" y="2803"/>
                    <a:pt x="2798" y="2813"/>
                    <a:pt x="2838" y="2824"/>
                  </a:cubicBezTo>
                  <a:cubicBezTo>
                    <a:pt x="2876" y="2834"/>
                    <a:pt x="2914" y="2840"/>
                    <a:pt x="2944" y="2869"/>
                  </a:cubicBezTo>
                  <a:cubicBezTo>
                    <a:pt x="2947" y="2870"/>
                    <a:pt x="2952" y="2870"/>
                    <a:pt x="2955" y="2871"/>
                  </a:cubicBezTo>
                  <a:cubicBezTo>
                    <a:pt x="2992" y="2802"/>
                    <a:pt x="3029" y="2733"/>
                    <a:pt x="3067" y="2663"/>
                  </a:cubicBezTo>
                  <a:cubicBezTo>
                    <a:pt x="3072" y="2653"/>
                    <a:pt x="3076" y="2643"/>
                    <a:pt x="3081" y="2631"/>
                  </a:cubicBezTo>
                  <a:cubicBezTo>
                    <a:pt x="3083" y="2627"/>
                    <a:pt x="3085" y="2623"/>
                    <a:pt x="3088" y="2619"/>
                  </a:cubicBezTo>
                  <a:cubicBezTo>
                    <a:pt x="3091" y="2611"/>
                    <a:pt x="3096" y="2601"/>
                    <a:pt x="3100" y="2595"/>
                  </a:cubicBezTo>
                  <a:cubicBezTo>
                    <a:pt x="3097" y="2591"/>
                    <a:pt x="3092" y="2590"/>
                    <a:pt x="3088" y="2587"/>
                  </a:cubicBezTo>
                  <a:cubicBezTo>
                    <a:pt x="3141" y="2498"/>
                    <a:pt x="3196" y="2410"/>
                    <a:pt x="3259" y="2327"/>
                  </a:cubicBezTo>
                  <a:cubicBezTo>
                    <a:pt x="3287" y="2294"/>
                    <a:pt x="3315" y="2264"/>
                    <a:pt x="3345" y="2234"/>
                  </a:cubicBezTo>
                  <a:lnTo>
                    <a:pt x="3345" y="2234"/>
                  </a:lnTo>
                  <a:cubicBezTo>
                    <a:pt x="3345" y="2234"/>
                    <a:pt x="3344" y="2235"/>
                    <a:pt x="3344" y="2237"/>
                  </a:cubicBezTo>
                  <a:lnTo>
                    <a:pt x="3344" y="2237"/>
                  </a:lnTo>
                  <a:cubicBezTo>
                    <a:pt x="3344" y="2235"/>
                    <a:pt x="3345" y="2234"/>
                    <a:pt x="3346" y="2233"/>
                  </a:cubicBezTo>
                  <a:cubicBezTo>
                    <a:pt x="3348" y="2231"/>
                    <a:pt x="3352" y="2227"/>
                    <a:pt x="3354" y="2225"/>
                  </a:cubicBezTo>
                  <a:lnTo>
                    <a:pt x="3354" y="2226"/>
                  </a:lnTo>
                  <a:cubicBezTo>
                    <a:pt x="3355" y="2225"/>
                    <a:pt x="3356" y="2223"/>
                    <a:pt x="3357" y="2222"/>
                  </a:cubicBezTo>
                  <a:cubicBezTo>
                    <a:pt x="3358" y="2221"/>
                    <a:pt x="3358" y="2221"/>
                    <a:pt x="3359" y="2221"/>
                  </a:cubicBezTo>
                  <a:lnTo>
                    <a:pt x="3359" y="2221"/>
                  </a:lnTo>
                  <a:cubicBezTo>
                    <a:pt x="3434" y="2149"/>
                    <a:pt x="3508" y="2075"/>
                    <a:pt x="3584" y="2002"/>
                  </a:cubicBezTo>
                  <a:cubicBezTo>
                    <a:pt x="3612" y="1977"/>
                    <a:pt x="3642" y="1954"/>
                    <a:pt x="3672" y="1931"/>
                  </a:cubicBezTo>
                  <a:cubicBezTo>
                    <a:pt x="3700" y="1911"/>
                    <a:pt x="3729" y="1890"/>
                    <a:pt x="3760" y="1872"/>
                  </a:cubicBezTo>
                  <a:cubicBezTo>
                    <a:pt x="3760" y="1871"/>
                    <a:pt x="3760" y="1871"/>
                    <a:pt x="3760" y="1871"/>
                  </a:cubicBezTo>
                  <a:cubicBezTo>
                    <a:pt x="3811" y="1844"/>
                    <a:pt x="3865" y="1820"/>
                    <a:pt x="3919" y="1798"/>
                  </a:cubicBezTo>
                  <a:cubicBezTo>
                    <a:pt x="3950" y="1786"/>
                    <a:pt x="3979" y="1777"/>
                    <a:pt x="4010" y="1769"/>
                  </a:cubicBezTo>
                  <a:cubicBezTo>
                    <a:pt x="4101" y="1747"/>
                    <a:pt x="4193" y="1730"/>
                    <a:pt x="4286" y="1716"/>
                  </a:cubicBezTo>
                  <a:cubicBezTo>
                    <a:pt x="4331" y="1713"/>
                    <a:pt x="4374" y="1712"/>
                    <a:pt x="4417" y="1711"/>
                  </a:cubicBezTo>
                  <a:cubicBezTo>
                    <a:pt x="4502" y="1713"/>
                    <a:pt x="4583" y="1721"/>
                    <a:pt x="4668" y="1731"/>
                  </a:cubicBezTo>
                  <a:cubicBezTo>
                    <a:pt x="4707" y="1738"/>
                    <a:pt x="4746" y="1746"/>
                    <a:pt x="4782" y="1755"/>
                  </a:cubicBezTo>
                  <a:cubicBezTo>
                    <a:pt x="4784" y="1756"/>
                    <a:pt x="4784" y="1756"/>
                    <a:pt x="4786" y="1756"/>
                  </a:cubicBezTo>
                  <a:cubicBezTo>
                    <a:pt x="4790" y="1758"/>
                    <a:pt x="4796" y="1759"/>
                    <a:pt x="4801" y="1760"/>
                  </a:cubicBezTo>
                  <a:cubicBezTo>
                    <a:pt x="4796" y="1759"/>
                    <a:pt x="4791" y="1759"/>
                    <a:pt x="4787" y="1758"/>
                  </a:cubicBezTo>
                  <a:lnTo>
                    <a:pt x="4787" y="1758"/>
                  </a:lnTo>
                  <a:cubicBezTo>
                    <a:pt x="4826" y="1769"/>
                    <a:pt x="4862" y="1782"/>
                    <a:pt x="4899" y="1796"/>
                  </a:cubicBezTo>
                  <a:cubicBezTo>
                    <a:pt x="4945" y="1816"/>
                    <a:pt x="4989" y="1839"/>
                    <a:pt x="5033" y="1863"/>
                  </a:cubicBezTo>
                  <a:cubicBezTo>
                    <a:pt x="5113" y="1912"/>
                    <a:pt x="5192" y="1963"/>
                    <a:pt x="5269" y="2016"/>
                  </a:cubicBezTo>
                  <a:cubicBezTo>
                    <a:pt x="5299" y="2030"/>
                    <a:pt x="5325" y="2049"/>
                    <a:pt x="5353" y="2066"/>
                  </a:cubicBezTo>
                  <a:cubicBezTo>
                    <a:pt x="5378" y="2082"/>
                    <a:pt x="5403" y="2098"/>
                    <a:pt x="5427" y="2114"/>
                  </a:cubicBezTo>
                  <a:cubicBezTo>
                    <a:pt x="5479" y="2147"/>
                    <a:pt x="5529" y="2181"/>
                    <a:pt x="5578" y="2214"/>
                  </a:cubicBezTo>
                  <a:lnTo>
                    <a:pt x="5579" y="2214"/>
                  </a:lnTo>
                  <a:cubicBezTo>
                    <a:pt x="5585" y="2217"/>
                    <a:pt x="5592" y="2221"/>
                    <a:pt x="5598" y="2224"/>
                  </a:cubicBezTo>
                  <a:cubicBezTo>
                    <a:pt x="5603" y="2226"/>
                    <a:pt x="5608" y="2230"/>
                    <a:pt x="5614" y="2232"/>
                  </a:cubicBezTo>
                  <a:cubicBezTo>
                    <a:pt x="5668" y="2261"/>
                    <a:pt x="5721" y="2292"/>
                    <a:pt x="5774" y="2324"/>
                  </a:cubicBezTo>
                  <a:cubicBezTo>
                    <a:pt x="5774" y="2322"/>
                    <a:pt x="5775" y="2321"/>
                    <a:pt x="5775" y="2320"/>
                  </a:cubicBezTo>
                  <a:cubicBezTo>
                    <a:pt x="5790" y="2292"/>
                    <a:pt x="5806" y="2263"/>
                    <a:pt x="5823" y="2237"/>
                  </a:cubicBezTo>
                  <a:cubicBezTo>
                    <a:pt x="5831" y="2218"/>
                    <a:pt x="5839" y="2201"/>
                    <a:pt x="5847" y="2184"/>
                  </a:cubicBezTo>
                  <a:cubicBezTo>
                    <a:pt x="5853" y="2170"/>
                    <a:pt x="5858" y="2157"/>
                    <a:pt x="5864" y="2143"/>
                  </a:cubicBezTo>
                  <a:cubicBezTo>
                    <a:pt x="5877" y="2114"/>
                    <a:pt x="5889" y="2086"/>
                    <a:pt x="5903" y="2057"/>
                  </a:cubicBezTo>
                  <a:cubicBezTo>
                    <a:pt x="5901" y="2055"/>
                    <a:pt x="5898" y="2053"/>
                    <a:pt x="5897" y="2051"/>
                  </a:cubicBezTo>
                  <a:cubicBezTo>
                    <a:pt x="5897" y="2050"/>
                    <a:pt x="5897" y="2050"/>
                    <a:pt x="5897" y="2049"/>
                  </a:cubicBezTo>
                  <a:cubicBezTo>
                    <a:pt x="5904" y="2033"/>
                    <a:pt x="5911" y="2018"/>
                    <a:pt x="5920" y="2003"/>
                  </a:cubicBezTo>
                  <a:cubicBezTo>
                    <a:pt x="5923" y="1999"/>
                    <a:pt x="5925" y="1996"/>
                    <a:pt x="5927" y="1992"/>
                  </a:cubicBezTo>
                  <a:lnTo>
                    <a:pt x="5927" y="1992"/>
                  </a:lnTo>
                  <a:cubicBezTo>
                    <a:pt x="5940" y="1971"/>
                    <a:pt x="5953" y="1951"/>
                    <a:pt x="5967" y="1931"/>
                  </a:cubicBezTo>
                  <a:cubicBezTo>
                    <a:pt x="5975" y="1916"/>
                    <a:pt x="5983" y="1903"/>
                    <a:pt x="5992" y="1888"/>
                  </a:cubicBezTo>
                  <a:cubicBezTo>
                    <a:pt x="5998" y="1879"/>
                    <a:pt x="6006" y="1871"/>
                    <a:pt x="6013" y="1864"/>
                  </a:cubicBezTo>
                  <a:cubicBezTo>
                    <a:pt x="6031" y="1839"/>
                    <a:pt x="6048" y="1815"/>
                    <a:pt x="6065" y="1788"/>
                  </a:cubicBezTo>
                  <a:cubicBezTo>
                    <a:pt x="6116" y="1712"/>
                    <a:pt x="6156" y="1628"/>
                    <a:pt x="6202" y="1548"/>
                  </a:cubicBezTo>
                  <a:lnTo>
                    <a:pt x="6202" y="1548"/>
                  </a:lnTo>
                  <a:cubicBezTo>
                    <a:pt x="6201" y="1551"/>
                    <a:pt x="6200" y="1552"/>
                    <a:pt x="6200" y="1553"/>
                  </a:cubicBezTo>
                  <a:cubicBezTo>
                    <a:pt x="6245" y="1476"/>
                    <a:pt x="6286" y="1397"/>
                    <a:pt x="6329" y="1320"/>
                  </a:cubicBezTo>
                  <a:cubicBezTo>
                    <a:pt x="6338" y="1305"/>
                    <a:pt x="6350" y="1290"/>
                    <a:pt x="6361" y="1275"/>
                  </a:cubicBezTo>
                  <a:cubicBezTo>
                    <a:pt x="6375" y="1257"/>
                    <a:pt x="6391" y="1241"/>
                    <a:pt x="6406" y="1225"/>
                  </a:cubicBezTo>
                  <a:cubicBezTo>
                    <a:pt x="6505" y="1130"/>
                    <a:pt x="6613" y="1043"/>
                    <a:pt x="6723" y="958"/>
                  </a:cubicBezTo>
                  <a:cubicBezTo>
                    <a:pt x="6885" y="844"/>
                    <a:pt x="7054" y="739"/>
                    <a:pt x="7228" y="640"/>
                  </a:cubicBezTo>
                  <a:lnTo>
                    <a:pt x="7228" y="640"/>
                  </a:lnTo>
                  <a:cubicBezTo>
                    <a:pt x="7226" y="642"/>
                    <a:pt x="7223" y="643"/>
                    <a:pt x="7221" y="645"/>
                  </a:cubicBezTo>
                  <a:lnTo>
                    <a:pt x="7221" y="645"/>
                  </a:lnTo>
                  <a:cubicBezTo>
                    <a:pt x="7313" y="596"/>
                    <a:pt x="7407" y="552"/>
                    <a:pt x="7501" y="510"/>
                  </a:cubicBezTo>
                  <a:cubicBezTo>
                    <a:pt x="7581" y="480"/>
                    <a:pt x="7660" y="454"/>
                    <a:pt x="7742" y="430"/>
                  </a:cubicBezTo>
                  <a:cubicBezTo>
                    <a:pt x="7836" y="410"/>
                    <a:pt x="7930" y="396"/>
                    <a:pt x="8026" y="384"/>
                  </a:cubicBezTo>
                  <a:cubicBezTo>
                    <a:pt x="8148" y="374"/>
                    <a:pt x="8268" y="369"/>
                    <a:pt x="8389" y="369"/>
                  </a:cubicBezTo>
                  <a:close/>
                  <a:moveTo>
                    <a:pt x="8313" y="0"/>
                  </a:moveTo>
                  <a:cubicBezTo>
                    <a:pt x="8281" y="0"/>
                    <a:pt x="8250" y="0"/>
                    <a:pt x="8218" y="1"/>
                  </a:cubicBezTo>
                  <a:cubicBezTo>
                    <a:pt x="8122" y="2"/>
                    <a:pt x="8026" y="13"/>
                    <a:pt x="7930" y="24"/>
                  </a:cubicBezTo>
                  <a:cubicBezTo>
                    <a:pt x="7831" y="35"/>
                    <a:pt x="7731" y="50"/>
                    <a:pt x="7634" y="78"/>
                  </a:cubicBezTo>
                  <a:cubicBezTo>
                    <a:pt x="7264" y="178"/>
                    <a:pt x="6929" y="374"/>
                    <a:pt x="6612" y="585"/>
                  </a:cubicBezTo>
                  <a:cubicBezTo>
                    <a:pt x="6465" y="683"/>
                    <a:pt x="6325" y="796"/>
                    <a:pt x="6196" y="916"/>
                  </a:cubicBezTo>
                  <a:cubicBezTo>
                    <a:pt x="6132" y="975"/>
                    <a:pt x="6071" y="1038"/>
                    <a:pt x="6024" y="1113"/>
                  </a:cubicBezTo>
                  <a:cubicBezTo>
                    <a:pt x="5983" y="1177"/>
                    <a:pt x="5951" y="1248"/>
                    <a:pt x="5912" y="1315"/>
                  </a:cubicBezTo>
                  <a:cubicBezTo>
                    <a:pt x="5911" y="1316"/>
                    <a:pt x="5910" y="1320"/>
                    <a:pt x="5907" y="1323"/>
                  </a:cubicBezTo>
                  <a:cubicBezTo>
                    <a:pt x="5906" y="1324"/>
                    <a:pt x="5905" y="1327"/>
                    <a:pt x="5904" y="1329"/>
                  </a:cubicBezTo>
                  <a:lnTo>
                    <a:pt x="5904" y="1329"/>
                  </a:lnTo>
                  <a:cubicBezTo>
                    <a:pt x="5904" y="1329"/>
                    <a:pt x="5904" y="1329"/>
                    <a:pt x="5904" y="1329"/>
                  </a:cubicBezTo>
                  <a:lnTo>
                    <a:pt x="5904" y="1329"/>
                  </a:lnTo>
                  <a:cubicBezTo>
                    <a:pt x="5904" y="1329"/>
                    <a:pt x="5904" y="1329"/>
                    <a:pt x="5904" y="1329"/>
                  </a:cubicBezTo>
                  <a:lnTo>
                    <a:pt x="5904" y="1329"/>
                  </a:lnTo>
                  <a:cubicBezTo>
                    <a:pt x="5904" y="1329"/>
                    <a:pt x="5904" y="1329"/>
                    <a:pt x="5904" y="1329"/>
                  </a:cubicBezTo>
                  <a:lnTo>
                    <a:pt x="5904" y="1329"/>
                  </a:lnTo>
                  <a:cubicBezTo>
                    <a:pt x="5903" y="1330"/>
                    <a:pt x="5903" y="1331"/>
                    <a:pt x="5902" y="1332"/>
                  </a:cubicBezTo>
                  <a:lnTo>
                    <a:pt x="5902" y="1332"/>
                  </a:lnTo>
                  <a:cubicBezTo>
                    <a:pt x="5902" y="1332"/>
                    <a:pt x="5902" y="1331"/>
                    <a:pt x="5903" y="1331"/>
                  </a:cubicBezTo>
                  <a:lnTo>
                    <a:pt x="5903" y="1331"/>
                  </a:lnTo>
                  <a:cubicBezTo>
                    <a:pt x="5864" y="1398"/>
                    <a:pt x="5827" y="1467"/>
                    <a:pt x="5788" y="1536"/>
                  </a:cubicBezTo>
                  <a:cubicBezTo>
                    <a:pt x="5732" y="1627"/>
                    <a:pt x="5668" y="1713"/>
                    <a:pt x="5611" y="1804"/>
                  </a:cubicBezTo>
                  <a:cubicBezTo>
                    <a:pt x="5529" y="1744"/>
                    <a:pt x="5444" y="1687"/>
                    <a:pt x="5360" y="1632"/>
                  </a:cubicBezTo>
                  <a:cubicBezTo>
                    <a:pt x="5225" y="1543"/>
                    <a:pt x="5084" y="1465"/>
                    <a:pt x="4930" y="1414"/>
                  </a:cubicBezTo>
                  <a:cubicBezTo>
                    <a:pt x="4796" y="1371"/>
                    <a:pt x="4655" y="1355"/>
                    <a:pt x="4515" y="1344"/>
                  </a:cubicBezTo>
                  <a:cubicBezTo>
                    <a:pt x="4484" y="1341"/>
                    <a:pt x="4454" y="1340"/>
                    <a:pt x="4423" y="1340"/>
                  </a:cubicBezTo>
                  <a:cubicBezTo>
                    <a:pt x="4259" y="1340"/>
                    <a:pt x="4097" y="1370"/>
                    <a:pt x="3937" y="1406"/>
                  </a:cubicBezTo>
                  <a:cubicBezTo>
                    <a:pt x="3794" y="1440"/>
                    <a:pt x="3652" y="1503"/>
                    <a:pt x="3529" y="1580"/>
                  </a:cubicBezTo>
                  <a:cubicBezTo>
                    <a:pt x="3415" y="1652"/>
                    <a:pt x="3319" y="1745"/>
                    <a:pt x="3225" y="1839"/>
                  </a:cubicBezTo>
                  <a:cubicBezTo>
                    <a:pt x="3226" y="1839"/>
                    <a:pt x="3226" y="1839"/>
                    <a:pt x="3227" y="1838"/>
                  </a:cubicBezTo>
                  <a:lnTo>
                    <a:pt x="3227" y="1838"/>
                  </a:lnTo>
                  <a:cubicBezTo>
                    <a:pt x="3225" y="1840"/>
                    <a:pt x="3223" y="1843"/>
                    <a:pt x="3220" y="1844"/>
                  </a:cubicBezTo>
                  <a:cubicBezTo>
                    <a:pt x="3220" y="1846"/>
                    <a:pt x="3219" y="1846"/>
                    <a:pt x="3218" y="1846"/>
                  </a:cubicBezTo>
                  <a:cubicBezTo>
                    <a:pt x="3131" y="1928"/>
                    <a:pt x="3037" y="2008"/>
                    <a:pt x="2964" y="2105"/>
                  </a:cubicBezTo>
                  <a:cubicBezTo>
                    <a:pt x="2891" y="2201"/>
                    <a:pt x="2827" y="2303"/>
                    <a:pt x="2765" y="2407"/>
                  </a:cubicBezTo>
                  <a:cubicBezTo>
                    <a:pt x="2758" y="2416"/>
                    <a:pt x="2755" y="2426"/>
                    <a:pt x="2749" y="2437"/>
                  </a:cubicBezTo>
                  <a:cubicBezTo>
                    <a:pt x="2632" y="2394"/>
                    <a:pt x="2514" y="2359"/>
                    <a:pt x="2392" y="2336"/>
                  </a:cubicBezTo>
                  <a:cubicBezTo>
                    <a:pt x="2285" y="2316"/>
                    <a:pt x="2177" y="2302"/>
                    <a:pt x="2068" y="2302"/>
                  </a:cubicBezTo>
                  <a:cubicBezTo>
                    <a:pt x="2038" y="2302"/>
                    <a:pt x="2008" y="2303"/>
                    <a:pt x="1977" y="2305"/>
                  </a:cubicBezTo>
                  <a:cubicBezTo>
                    <a:pt x="1869" y="2312"/>
                    <a:pt x="1761" y="2324"/>
                    <a:pt x="1655" y="2342"/>
                  </a:cubicBezTo>
                  <a:cubicBezTo>
                    <a:pt x="1574" y="2354"/>
                    <a:pt x="1492" y="2380"/>
                    <a:pt x="1416" y="2407"/>
                  </a:cubicBezTo>
                  <a:cubicBezTo>
                    <a:pt x="1320" y="2441"/>
                    <a:pt x="1224" y="2478"/>
                    <a:pt x="1130" y="2517"/>
                  </a:cubicBezTo>
                  <a:cubicBezTo>
                    <a:pt x="1036" y="2557"/>
                    <a:pt x="945" y="2604"/>
                    <a:pt x="859" y="2657"/>
                  </a:cubicBezTo>
                  <a:cubicBezTo>
                    <a:pt x="725" y="2741"/>
                    <a:pt x="613" y="2858"/>
                    <a:pt x="517" y="2981"/>
                  </a:cubicBezTo>
                  <a:cubicBezTo>
                    <a:pt x="403" y="3126"/>
                    <a:pt x="316" y="3291"/>
                    <a:pt x="248" y="3462"/>
                  </a:cubicBezTo>
                  <a:cubicBezTo>
                    <a:pt x="217" y="3540"/>
                    <a:pt x="199" y="3624"/>
                    <a:pt x="183" y="3706"/>
                  </a:cubicBezTo>
                  <a:cubicBezTo>
                    <a:pt x="167" y="3787"/>
                    <a:pt x="149" y="3866"/>
                    <a:pt x="127" y="3946"/>
                  </a:cubicBezTo>
                  <a:cubicBezTo>
                    <a:pt x="108" y="4012"/>
                    <a:pt x="91" y="4079"/>
                    <a:pt x="75" y="4145"/>
                  </a:cubicBezTo>
                  <a:lnTo>
                    <a:pt x="73" y="4145"/>
                  </a:lnTo>
                  <a:lnTo>
                    <a:pt x="73" y="4147"/>
                  </a:lnTo>
                  <a:cubicBezTo>
                    <a:pt x="67" y="4179"/>
                    <a:pt x="61" y="4210"/>
                    <a:pt x="53" y="4241"/>
                  </a:cubicBezTo>
                  <a:cubicBezTo>
                    <a:pt x="52" y="4246"/>
                    <a:pt x="52" y="4249"/>
                    <a:pt x="51" y="4254"/>
                  </a:cubicBezTo>
                  <a:cubicBezTo>
                    <a:pt x="48" y="4263"/>
                    <a:pt x="47" y="4272"/>
                    <a:pt x="45" y="4282"/>
                  </a:cubicBezTo>
                  <a:cubicBezTo>
                    <a:pt x="44" y="4288"/>
                    <a:pt x="43" y="4294"/>
                    <a:pt x="41" y="4299"/>
                  </a:cubicBezTo>
                  <a:cubicBezTo>
                    <a:pt x="29" y="4357"/>
                    <a:pt x="16" y="4415"/>
                    <a:pt x="7" y="4472"/>
                  </a:cubicBezTo>
                  <a:cubicBezTo>
                    <a:pt x="5" y="4487"/>
                    <a:pt x="2" y="4501"/>
                    <a:pt x="0" y="4514"/>
                  </a:cubicBezTo>
                  <a:lnTo>
                    <a:pt x="11" y="4514"/>
                  </a:lnTo>
                  <a:cubicBezTo>
                    <a:pt x="11" y="4518"/>
                    <a:pt x="9" y="4521"/>
                    <a:pt x="9" y="4525"/>
                  </a:cubicBezTo>
                  <a:cubicBezTo>
                    <a:pt x="73" y="4525"/>
                    <a:pt x="139" y="4527"/>
                    <a:pt x="203" y="4527"/>
                  </a:cubicBezTo>
                  <a:lnTo>
                    <a:pt x="380" y="4527"/>
                  </a:lnTo>
                  <a:cubicBezTo>
                    <a:pt x="381" y="4525"/>
                    <a:pt x="381" y="4524"/>
                    <a:pt x="381" y="4521"/>
                  </a:cubicBezTo>
                  <a:cubicBezTo>
                    <a:pt x="593" y="4529"/>
                    <a:pt x="805" y="4540"/>
                    <a:pt x="1017" y="4540"/>
                  </a:cubicBezTo>
                  <a:cubicBezTo>
                    <a:pt x="1272" y="4540"/>
                    <a:pt x="1526" y="4528"/>
                    <a:pt x="1780" y="4528"/>
                  </a:cubicBezTo>
                  <a:cubicBezTo>
                    <a:pt x="1792" y="4528"/>
                    <a:pt x="1803" y="4528"/>
                    <a:pt x="1815" y="4528"/>
                  </a:cubicBezTo>
                  <a:cubicBezTo>
                    <a:pt x="2008" y="4534"/>
                    <a:pt x="2200" y="4543"/>
                    <a:pt x="2392" y="4554"/>
                  </a:cubicBezTo>
                  <a:cubicBezTo>
                    <a:pt x="2494" y="4561"/>
                    <a:pt x="2597" y="4564"/>
                    <a:pt x="2699" y="4567"/>
                  </a:cubicBezTo>
                  <a:cubicBezTo>
                    <a:pt x="2757" y="4568"/>
                    <a:pt x="2816" y="4570"/>
                    <a:pt x="2875" y="4570"/>
                  </a:cubicBezTo>
                  <a:cubicBezTo>
                    <a:pt x="2908" y="4570"/>
                    <a:pt x="2941" y="4570"/>
                    <a:pt x="2973" y="4568"/>
                  </a:cubicBezTo>
                  <a:cubicBezTo>
                    <a:pt x="3365" y="4549"/>
                    <a:pt x="3754" y="4494"/>
                    <a:pt x="4146" y="4488"/>
                  </a:cubicBezTo>
                  <a:cubicBezTo>
                    <a:pt x="4556" y="4482"/>
                    <a:pt x="4964" y="4481"/>
                    <a:pt x="5373" y="4476"/>
                  </a:cubicBezTo>
                  <a:cubicBezTo>
                    <a:pt x="5577" y="4472"/>
                    <a:pt x="5779" y="4462"/>
                    <a:pt x="5983" y="4455"/>
                  </a:cubicBezTo>
                  <a:cubicBezTo>
                    <a:pt x="6170" y="4448"/>
                    <a:pt x="6358" y="4448"/>
                    <a:pt x="6545" y="4447"/>
                  </a:cubicBezTo>
                  <a:cubicBezTo>
                    <a:pt x="6911" y="4444"/>
                    <a:pt x="7276" y="4425"/>
                    <a:pt x="7643" y="4424"/>
                  </a:cubicBezTo>
                  <a:cubicBezTo>
                    <a:pt x="8008" y="4437"/>
                    <a:pt x="8373" y="4452"/>
                    <a:pt x="8739" y="4456"/>
                  </a:cubicBezTo>
                  <a:cubicBezTo>
                    <a:pt x="8755" y="4456"/>
                    <a:pt x="8772" y="4456"/>
                    <a:pt x="8789" y="4456"/>
                  </a:cubicBezTo>
                  <a:cubicBezTo>
                    <a:pt x="8958" y="4456"/>
                    <a:pt x="9128" y="4447"/>
                    <a:pt x="9298" y="4444"/>
                  </a:cubicBezTo>
                  <a:cubicBezTo>
                    <a:pt x="9356" y="4442"/>
                    <a:pt x="9415" y="4441"/>
                    <a:pt x="9474" y="4441"/>
                  </a:cubicBezTo>
                  <a:cubicBezTo>
                    <a:pt x="9591" y="4441"/>
                    <a:pt x="9709" y="4444"/>
                    <a:pt x="9826" y="4447"/>
                  </a:cubicBezTo>
                  <a:lnTo>
                    <a:pt x="9824" y="4447"/>
                  </a:lnTo>
                  <a:cubicBezTo>
                    <a:pt x="9995" y="4450"/>
                    <a:pt x="10165" y="4454"/>
                    <a:pt x="10335" y="4457"/>
                  </a:cubicBezTo>
                  <a:lnTo>
                    <a:pt x="10353" y="4457"/>
                  </a:lnTo>
                  <a:cubicBezTo>
                    <a:pt x="10527" y="4463"/>
                    <a:pt x="10700" y="4469"/>
                    <a:pt x="10871" y="4484"/>
                  </a:cubicBezTo>
                  <a:cubicBezTo>
                    <a:pt x="11071" y="4500"/>
                    <a:pt x="11270" y="4521"/>
                    <a:pt x="11469" y="4535"/>
                  </a:cubicBezTo>
                  <a:cubicBezTo>
                    <a:pt x="11599" y="4543"/>
                    <a:pt x="11729" y="4548"/>
                    <a:pt x="11859" y="4548"/>
                  </a:cubicBezTo>
                  <a:cubicBezTo>
                    <a:pt x="11920" y="4548"/>
                    <a:pt x="11982" y="4547"/>
                    <a:pt x="12043" y="4544"/>
                  </a:cubicBezTo>
                  <a:cubicBezTo>
                    <a:pt x="12122" y="4542"/>
                    <a:pt x="12201" y="4537"/>
                    <a:pt x="12280" y="4534"/>
                  </a:cubicBezTo>
                  <a:lnTo>
                    <a:pt x="12280" y="4534"/>
                  </a:lnTo>
                  <a:cubicBezTo>
                    <a:pt x="12279" y="4537"/>
                    <a:pt x="12278" y="4542"/>
                    <a:pt x="12277" y="4545"/>
                  </a:cubicBezTo>
                  <a:cubicBezTo>
                    <a:pt x="12303" y="4536"/>
                    <a:pt x="12328" y="4533"/>
                    <a:pt x="12358" y="4532"/>
                  </a:cubicBezTo>
                  <a:cubicBezTo>
                    <a:pt x="12362" y="4530"/>
                    <a:pt x="12368" y="4530"/>
                    <a:pt x="12374" y="4530"/>
                  </a:cubicBezTo>
                  <a:cubicBezTo>
                    <a:pt x="12402" y="4529"/>
                    <a:pt x="12430" y="4528"/>
                    <a:pt x="12458" y="4528"/>
                  </a:cubicBezTo>
                  <a:cubicBezTo>
                    <a:pt x="12481" y="4527"/>
                    <a:pt x="12505" y="4527"/>
                    <a:pt x="12528" y="4527"/>
                  </a:cubicBezTo>
                  <a:cubicBezTo>
                    <a:pt x="12549" y="4526"/>
                    <a:pt x="12569" y="4526"/>
                    <a:pt x="12590" y="4526"/>
                  </a:cubicBezTo>
                  <a:cubicBezTo>
                    <a:pt x="12611" y="4526"/>
                    <a:pt x="12632" y="4526"/>
                    <a:pt x="12653" y="4526"/>
                  </a:cubicBezTo>
                  <a:cubicBezTo>
                    <a:pt x="12655" y="4527"/>
                    <a:pt x="12658" y="4527"/>
                    <a:pt x="12662" y="4527"/>
                  </a:cubicBezTo>
                  <a:lnTo>
                    <a:pt x="12719" y="4527"/>
                  </a:lnTo>
                  <a:cubicBezTo>
                    <a:pt x="12714" y="4486"/>
                    <a:pt x="12711" y="4445"/>
                    <a:pt x="12706" y="4405"/>
                  </a:cubicBezTo>
                  <a:cubicBezTo>
                    <a:pt x="12703" y="4363"/>
                    <a:pt x="12701" y="4322"/>
                    <a:pt x="12700" y="4281"/>
                  </a:cubicBezTo>
                  <a:cubicBezTo>
                    <a:pt x="12696" y="4240"/>
                    <a:pt x="12693" y="4199"/>
                    <a:pt x="12689" y="4159"/>
                  </a:cubicBezTo>
                  <a:lnTo>
                    <a:pt x="12685" y="4159"/>
                  </a:lnTo>
                  <a:cubicBezTo>
                    <a:pt x="12682" y="4111"/>
                    <a:pt x="12678" y="4064"/>
                    <a:pt x="12671" y="4018"/>
                  </a:cubicBezTo>
                  <a:cubicBezTo>
                    <a:pt x="12658" y="3926"/>
                    <a:pt x="12642" y="3834"/>
                    <a:pt x="12623" y="3741"/>
                  </a:cubicBezTo>
                  <a:cubicBezTo>
                    <a:pt x="12605" y="3653"/>
                    <a:pt x="12589" y="3564"/>
                    <a:pt x="12567" y="3476"/>
                  </a:cubicBezTo>
                  <a:lnTo>
                    <a:pt x="12567" y="3476"/>
                  </a:lnTo>
                  <a:cubicBezTo>
                    <a:pt x="12567" y="3478"/>
                    <a:pt x="12568" y="3480"/>
                    <a:pt x="12568" y="3481"/>
                  </a:cubicBezTo>
                  <a:lnTo>
                    <a:pt x="12568" y="3481"/>
                  </a:lnTo>
                  <a:cubicBezTo>
                    <a:pt x="12559" y="3440"/>
                    <a:pt x="12549" y="3397"/>
                    <a:pt x="12536" y="3357"/>
                  </a:cubicBezTo>
                  <a:cubicBezTo>
                    <a:pt x="12518" y="3299"/>
                    <a:pt x="12498" y="3243"/>
                    <a:pt x="12475" y="3186"/>
                  </a:cubicBezTo>
                  <a:cubicBezTo>
                    <a:pt x="12394" y="2979"/>
                    <a:pt x="12239" y="2813"/>
                    <a:pt x="12064" y="2679"/>
                  </a:cubicBezTo>
                  <a:cubicBezTo>
                    <a:pt x="11913" y="2567"/>
                    <a:pt x="11745" y="2486"/>
                    <a:pt x="11563" y="2437"/>
                  </a:cubicBezTo>
                  <a:cubicBezTo>
                    <a:pt x="11467" y="2410"/>
                    <a:pt x="11370" y="2384"/>
                    <a:pt x="11271" y="2366"/>
                  </a:cubicBezTo>
                  <a:cubicBezTo>
                    <a:pt x="11214" y="2355"/>
                    <a:pt x="11157" y="2349"/>
                    <a:pt x="11099" y="2349"/>
                  </a:cubicBezTo>
                  <a:cubicBezTo>
                    <a:pt x="11014" y="2349"/>
                    <a:pt x="10928" y="2361"/>
                    <a:pt x="10845" y="2383"/>
                  </a:cubicBezTo>
                  <a:cubicBezTo>
                    <a:pt x="10831" y="2259"/>
                    <a:pt x="10789" y="2138"/>
                    <a:pt x="10751" y="2022"/>
                  </a:cubicBezTo>
                  <a:cubicBezTo>
                    <a:pt x="10719" y="1926"/>
                    <a:pt x="10684" y="1831"/>
                    <a:pt x="10645" y="1737"/>
                  </a:cubicBezTo>
                  <a:cubicBezTo>
                    <a:pt x="10607" y="1643"/>
                    <a:pt x="10559" y="1553"/>
                    <a:pt x="10512" y="1464"/>
                  </a:cubicBezTo>
                  <a:cubicBezTo>
                    <a:pt x="10466" y="1374"/>
                    <a:pt x="10417" y="1288"/>
                    <a:pt x="10368" y="1202"/>
                  </a:cubicBezTo>
                  <a:cubicBezTo>
                    <a:pt x="10274" y="1041"/>
                    <a:pt x="10174" y="876"/>
                    <a:pt x="10046" y="740"/>
                  </a:cubicBezTo>
                  <a:cubicBezTo>
                    <a:pt x="9947" y="635"/>
                    <a:pt x="9848" y="533"/>
                    <a:pt x="9731" y="446"/>
                  </a:cubicBezTo>
                  <a:cubicBezTo>
                    <a:pt x="9626" y="366"/>
                    <a:pt x="9501" y="308"/>
                    <a:pt x="9382" y="249"/>
                  </a:cubicBezTo>
                  <a:cubicBezTo>
                    <a:pt x="9205" y="162"/>
                    <a:pt x="9016" y="98"/>
                    <a:pt x="8824" y="54"/>
                  </a:cubicBezTo>
                  <a:cubicBezTo>
                    <a:pt x="8727" y="32"/>
                    <a:pt x="8629" y="14"/>
                    <a:pt x="8529" y="7"/>
                  </a:cubicBezTo>
                  <a:cubicBezTo>
                    <a:pt x="8458" y="2"/>
                    <a:pt x="8385" y="0"/>
                    <a:pt x="83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latin typeface="UTM Avo" panose="02040603050506020204" pitchFamily="18"/>
              </a:endParaRPr>
            </a:p>
          </p:txBody>
        </p:sp>
      </p:grpSp>
      <p:sp>
        <p:nvSpPr>
          <p:cNvPr id="16" name="Google Shape;2169;p30">
            <a:extLst>
              <a:ext uri="{FF2B5EF4-FFF2-40B4-BE49-F238E27FC236}">
                <a16:creationId xmlns:a16="http://schemas.microsoft.com/office/drawing/2014/main" id="{7A836D4D-E799-EACB-A24A-BBED90E11C1C}"/>
              </a:ext>
            </a:extLst>
          </p:cNvPr>
          <p:cNvSpPr txBox="1">
            <a:spLocks noGrp="1"/>
          </p:cNvSpPr>
          <p:nvPr>
            <p:ph type="title"/>
          </p:nvPr>
        </p:nvSpPr>
        <p:spPr>
          <a:xfrm>
            <a:off x="1524000" y="1647942"/>
            <a:ext cx="914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a:solidFill>
                  <a:schemeClr val="tx1"/>
                </a:solidFill>
                <a:latin typeface="UTM Avo" panose="02040603050506020204" pitchFamily="18"/>
              </a:rPr>
              <a:t>KẾT LUẬN</a:t>
            </a:r>
            <a:endParaRPr sz="2800" b="1" dirty="0">
              <a:solidFill>
                <a:schemeClr val="tx1"/>
              </a:solidFill>
              <a:latin typeface="UTM Avo" panose="02040603050506020204" pitchFamily="18"/>
            </a:endParaRPr>
          </a:p>
        </p:txBody>
      </p:sp>
      <p:sp>
        <p:nvSpPr>
          <p:cNvPr id="17" name="Google Shape;1407;p39">
            <a:extLst>
              <a:ext uri="{FF2B5EF4-FFF2-40B4-BE49-F238E27FC236}">
                <a16:creationId xmlns:a16="http://schemas.microsoft.com/office/drawing/2014/main" id="{5CB7FA35-63BD-DC10-DC0D-EFB0528BD241}"/>
              </a:ext>
            </a:extLst>
          </p:cNvPr>
          <p:cNvSpPr/>
          <p:nvPr/>
        </p:nvSpPr>
        <p:spPr>
          <a:xfrm flipH="1">
            <a:off x="2276474" y="2310122"/>
            <a:ext cx="7111961" cy="2652403"/>
          </a:xfrm>
          <a:prstGeom prst="rect">
            <a:avLst/>
          </a:prstGeom>
          <a:solidFill>
            <a:srgbClr val="FFFFFF">
              <a:alpha val="70950"/>
            </a:srgbClr>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just">
              <a:lnSpc>
                <a:spcPct val="150000"/>
              </a:lnSpc>
            </a:pPr>
            <a:r>
              <a:rPr lang="en-US" sz="2400" dirty="0" err="1">
                <a:solidFill>
                  <a:schemeClr val="tx1"/>
                </a:solidFill>
                <a:latin typeface="UTM Avo" panose="02040603050506020204" pitchFamily="18"/>
              </a:rPr>
              <a:t>Để</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đảm</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bảo</a:t>
            </a:r>
            <a:r>
              <a:rPr lang="en-US" sz="2400" dirty="0">
                <a:solidFill>
                  <a:schemeClr val="tx1"/>
                </a:solidFill>
                <a:latin typeface="UTM Avo" panose="02040603050506020204" pitchFamily="18"/>
              </a:rPr>
              <a:t> an </a:t>
            </a:r>
            <a:r>
              <a:rPr lang="en-US" sz="2400" dirty="0" err="1">
                <a:solidFill>
                  <a:schemeClr val="tx1"/>
                </a:solidFill>
                <a:latin typeface="UTM Avo" panose="02040603050506020204" pitchFamily="18"/>
              </a:rPr>
              <a:t>toàn</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khi</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tham</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gia</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giao</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thông</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người</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lái</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xe</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phải</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điều</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khiển</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tốc</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độ</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của</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xe</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không</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vượt</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quá</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tốc</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độ</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tối</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đa</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cho</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phép</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và</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giữ</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khoảng</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cách</a:t>
            </a:r>
            <a:r>
              <a:rPr lang="en-US" sz="2400" dirty="0">
                <a:solidFill>
                  <a:schemeClr val="tx1"/>
                </a:solidFill>
                <a:latin typeface="UTM Avo" panose="02040603050506020204" pitchFamily="18"/>
              </a:rPr>
              <a:t> an </a:t>
            </a:r>
            <a:r>
              <a:rPr lang="en-US" sz="2400" dirty="0" err="1">
                <a:solidFill>
                  <a:schemeClr val="tx1"/>
                </a:solidFill>
                <a:latin typeface="UTM Avo" panose="02040603050506020204" pitchFamily="18"/>
              </a:rPr>
              <a:t>toàn</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giữa</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hai</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xe</a:t>
            </a:r>
            <a:r>
              <a:rPr lang="en-US" sz="2400" dirty="0">
                <a:solidFill>
                  <a:schemeClr val="tx1"/>
                </a:solidFill>
                <a:latin typeface="UTM Avo" panose="02040603050506020204" pitchFamily="18"/>
              </a:rPr>
              <a:t>. </a:t>
            </a:r>
          </a:p>
        </p:txBody>
      </p:sp>
      <p:pic>
        <p:nvPicPr>
          <p:cNvPr id="18" name="Picture 2">
            <a:extLst>
              <a:ext uri="{FF2B5EF4-FFF2-40B4-BE49-F238E27FC236}">
                <a16:creationId xmlns:a16="http://schemas.microsoft.com/office/drawing/2014/main" id="{A008BEC9-8F35-6992-AC97-D269BA7EBE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3699" y="4252946"/>
            <a:ext cx="2919412" cy="2338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63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1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17BC11ED-385A-1E4F-D578-F8ECF482D3F9}"/>
              </a:ext>
            </a:extLst>
          </p:cNvPr>
          <p:cNvSpPr/>
          <p:nvPr/>
        </p:nvSpPr>
        <p:spPr>
          <a:xfrm>
            <a:off x="1111928" y="2047345"/>
            <a:ext cx="9968144" cy="3896255"/>
          </a:xfrm>
          <a:prstGeom prst="roundRect">
            <a:avLst>
              <a:gd name="adj" fmla="val 10128"/>
            </a:avLst>
          </a:prstGeom>
          <a:solidFill>
            <a:srgbClr val="F9E9F2"/>
          </a:solidFill>
          <a:ln w="57150">
            <a:solidFill>
              <a:srgbClr val="E283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ct val="150000"/>
              </a:lnSpc>
              <a:buFont typeface="Arial" panose="020B0604020202020204" pitchFamily="34" charset="0"/>
              <a:buChar char="•"/>
            </a:pPr>
            <a:r>
              <a:rPr lang="vi-VN" sz="2100" dirty="0">
                <a:solidFill>
                  <a:schemeClr val="tx1"/>
                </a:solidFill>
                <a:latin typeface="UTM Avo" panose="02040603050506020204" pitchFamily="18"/>
              </a:rPr>
              <a:t>Đồ thị quãng đường – thời gian mô tả liên hệ giữa quãng đường đi được của vật và thời gian đi hết quãng đường đó.</a:t>
            </a:r>
          </a:p>
          <a:p>
            <a:pPr marL="342900" indent="-342900">
              <a:lnSpc>
                <a:spcPct val="150000"/>
              </a:lnSpc>
              <a:buFont typeface="Arial" panose="020B0604020202020204" pitchFamily="34" charset="0"/>
              <a:buChar char="•"/>
            </a:pPr>
            <a:r>
              <a:rPr lang="vi-VN" sz="2100" dirty="0">
                <a:solidFill>
                  <a:schemeClr val="tx1"/>
                </a:solidFill>
                <a:latin typeface="UTM Avo" panose="02040603050506020204" pitchFamily="18"/>
              </a:rPr>
              <a:t>Từ đồ thị quãng đường – thời gian cho trước, tìm được quãng đường vật đi (hoặc tốc độ, hay thời gian chuyển đọng của vật).</a:t>
            </a:r>
          </a:p>
          <a:p>
            <a:pPr marL="342900" indent="-342900">
              <a:lnSpc>
                <a:spcPct val="150000"/>
              </a:lnSpc>
              <a:buFont typeface="Arial" panose="020B0604020202020204" pitchFamily="34" charset="0"/>
              <a:buChar char="•"/>
            </a:pPr>
            <a:r>
              <a:rPr lang="vi-VN" sz="2100" dirty="0">
                <a:solidFill>
                  <a:schemeClr val="tx1"/>
                </a:solidFill>
                <a:latin typeface="UTM Avo" panose="02040603050506020204" pitchFamily="18"/>
              </a:rPr>
              <a:t>Để đảm bảo an toàn khi tham gia giao thông, người lái xe phải điều khiển tốc độ của xe không vượt quá tốc độ tối đa cho phép và giữ khoảng cách an toàn giữa hai xe.</a:t>
            </a:r>
          </a:p>
        </p:txBody>
      </p:sp>
      <p:pic>
        <p:nvPicPr>
          <p:cNvPr id="3" name="Picture 2">
            <a:extLst>
              <a:ext uri="{FF2B5EF4-FFF2-40B4-BE49-F238E27FC236}">
                <a16:creationId xmlns:a16="http://schemas.microsoft.com/office/drawing/2014/main" id="{B932D9DD-31F1-CC11-8D6B-9FDFFE47752E}"/>
              </a:ext>
            </a:extLst>
          </p:cNvPr>
          <p:cNvPicPr>
            <a:picLocks noChangeAspect="1"/>
          </p:cNvPicPr>
          <p:nvPr/>
        </p:nvPicPr>
        <p:blipFill>
          <a:blip r:embed="rId4"/>
          <a:stretch>
            <a:fillRect/>
          </a:stretch>
        </p:blipFill>
        <p:spPr>
          <a:xfrm>
            <a:off x="10302111" y="1137573"/>
            <a:ext cx="1333276" cy="1258687"/>
          </a:xfrm>
          <a:prstGeom prst="rect">
            <a:avLst/>
          </a:prstGeom>
        </p:spPr>
      </p:pic>
    </p:spTree>
    <p:extLst>
      <p:ext uri="{BB962C8B-B14F-4D97-AF65-F5344CB8AC3E}">
        <p14:creationId xmlns:p14="http://schemas.microsoft.com/office/powerpoint/2010/main" val="130433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6"/>
        <p:cNvGrpSpPr/>
        <p:nvPr/>
      </p:nvGrpSpPr>
      <p:grpSpPr>
        <a:xfrm>
          <a:off x="0" y="0"/>
          <a:ext cx="0" cy="0"/>
          <a:chOff x="0" y="0"/>
          <a:chExt cx="0" cy="0"/>
        </a:xfrm>
      </p:grpSpPr>
      <p:pic>
        <p:nvPicPr>
          <p:cNvPr id="2" name="Picture 1">
            <a:hlinkClick r:id="rId4"/>
            <a:extLst>
              <a:ext uri="{FF2B5EF4-FFF2-40B4-BE49-F238E27FC236}">
                <a16:creationId xmlns:a16="http://schemas.microsoft.com/office/drawing/2014/main" id="{A44FBD21-A017-8BBF-2FBF-482F1FA08B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1200" y="3172460"/>
            <a:ext cx="3149600" cy="17018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grpSp>
        <p:nvGrpSpPr>
          <p:cNvPr id="2" name="Group 6">
            <a:extLst>
              <a:ext uri="{FF2B5EF4-FFF2-40B4-BE49-F238E27FC236}">
                <a16:creationId xmlns:a16="http://schemas.microsoft.com/office/drawing/2014/main" id="{9D1274E5-CC4B-3242-6D6B-386EC74BCC00}"/>
              </a:ext>
            </a:extLst>
          </p:cNvPr>
          <p:cNvGrpSpPr/>
          <p:nvPr/>
        </p:nvGrpSpPr>
        <p:grpSpPr>
          <a:xfrm>
            <a:off x="770022" y="2021306"/>
            <a:ext cx="5325978" cy="2201779"/>
            <a:chOff x="0" y="0"/>
            <a:chExt cx="2783350" cy="2115085"/>
          </a:xfrm>
          <a:solidFill>
            <a:schemeClr val="bg2"/>
          </a:solidFill>
        </p:grpSpPr>
        <p:sp>
          <p:nvSpPr>
            <p:cNvPr id="3" name="Freeform 7">
              <a:extLst>
                <a:ext uri="{FF2B5EF4-FFF2-40B4-BE49-F238E27FC236}">
                  <a16:creationId xmlns:a16="http://schemas.microsoft.com/office/drawing/2014/main" id="{B0533E4E-59EC-002C-CBE4-EFD7D7945C42}"/>
                </a:ext>
              </a:extLst>
            </p:cNvPr>
            <p:cNvSpPr/>
            <p:nvPr/>
          </p:nvSpPr>
          <p:spPr>
            <a:xfrm>
              <a:off x="-1" y="0"/>
              <a:ext cx="2789621" cy="2119713"/>
            </a:xfrm>
            <a:custGeom>
              <a:avLst/>
              <a:gdLst/>
              <a:ahLst/>
              <a:cxnLst/>
              <a:rect l="l" t="t" r="r" b="b"/>
              <a:pathLst>
                <a:path w="2789621" h="2119713">
                  <a:moveTo>
                    <a:pt x="2751519" y="1514541"/>
                  </a:moveTo>
                  <a:cubicBezTo>
                    <a:pt x="2749093" y="1694565"/>
                    <a:pt x="2575977" y="1828218"/>
                    <a:pt x="2375102" y="1828218"/>
                  </a:cubicBezTo>
                  <a:cubicBezTo>
                    <a:pt x="2375102" y="1828218"/>
                    <a:pt x="2181122" y="1818249"/>
                    <a:pt x="1884714" y="1831693"/>
                  </a:cubicBezTo>
                  <a:cubicBezTo>
                    <a:pt x="1697539" y="1840183"/>
                    <a:pt x="1377928" y="1843310"/>
                    <a:pt x="908799" y="1844463"/>
                  </a:cubicBezTo>
                  <a:lnTo>
                    <a:pt x="940817" y="2097260"/>
                  </a:lnTo>
                  <a:cubicBezTo>
                    <a:pt x="942220" y="2110608"/>
                    <a:pt x="927684" y="2119713"/>
                    <a:pt x="916302" y="2112599"/>
                  </a:cubicBezTo>
                  <a:cubicBezTo>
                    <a:pt x="864324" y="2080114"/>
                    <a:pt x="793268" y="2038746"/>
                    <a:pt x="653873" y="1951299"/>
                  </a:cubicBezTo>
                  <a:cubicBezTo>
                    <a:pt x="595960" y="1914968"/>
                    <a:pt x="543807" y="1876085"/>
                    <a:pt x="504750" y="1845088"/>
                  </a:cubicBezTo>
                  <a:cubicBezTo>
                    <a:pt x="439719" y="1845136"/>
                    <a:pt x="401817" y="1845136"/>
                    <a:pt x="401817" y="1845136"/>
                  </a:cubicBezTo>
                  <a:cubicBezTo>
                    <a:pt x="200942" y="1845136"/>
                    <a:pt x="26610" y="1747868"/>
                    <a:pt x="25400" y="1587755"/>
                  </a:cubicBezTo>
                  <a:cubicBezTo>
                    <a:pt x="25400" y="1587755"/>
                    <a:pt x="0" y="821138"/>
                    <a:pt x="0" y="606979"/>
                  </a:cubicBezTo>
                  <a:cubicBezTo>
                    <a:pt x="0" y="392820"/>
                    <a:pt x="12700" y="249245"/>
                    <a:pt x="12700" y="249245"/>
                  </a:cubicBezTo>
                  <a:cubicBezTo>
                    <a:pt x="12701" y="120576"/>
                    <a:pt x="1" y="0"/>
                    <a:pt x="376419" y="8134"/>
                  </a:cubicBezTo>
                  <a:cubicBezTo>
                    <a:pt x="376419" y="8134"/>
                    <a:pt x="936900" y="28433"/>
                    <a:pt x="1332325" y="20834"/>
                  </a:cubicBezTo>
                  <a:cubicBezTo>
                    <a:pt x="1377928" y="12700"/>
                    <a:pt x="2337002" y="0"/>
                    <a:pt x="2337002" y="0"/>
                  </a:cubicBezTo>
                  <a:cubicBezTo>
                    <a:pt x="2592289" y="0"/>
                    <a:pt x="2783350" y="101068"/>
                    <a:pt x="2776919" y="303615"/>
                  </a:cubicBezTo>
                  <a:cubicBezTo>
                    <a:pt x="2776919" y="303615"/>
                    <a:pt x="2775285" y="802156"/>
                    <a:pt x="2782453" y="914526"/>
                  </a:cubicBezTo>
                  <a:cubicBezTo>
                    <a:pt x="2789621" y="1181471"/>
                    <a:pt x="2751519" y="1514541"/>
                    <a:pt x="2751519" y="1514541"/>
                  </a:cubicBezTo>
                  <a:close/>
                </a:path>
              </a:pathLst>
            </a:custGeom>
          </p:spPr>
          <p:style>
            <a:lnRef idx="2">
              <a:schemeClr val="accent1"/>
            </a:lnRef>
            <a:fillRef idx="1">
              <a:schemeClr val="lt1"/>
            </a:fillRef>
            <a:effectRef idx="0">
              <a:schemeClr val="accent1"/>
            </a:effectRef>
            <a:fontRef idx="minor">
              <a:schemeClr val="dk1"/>
            </a:fontRef>
          </p:style>
          <p:txBody>
            <a:bodyPr/>
            <a:lstStyle/>
            <a:p>
              <a:endParaRPr lang="en-US" sz="2400">
                <a:latin typeface="UTM Avo" panose="02040603050506020204" pitchFamily="18"/>
              </a:endParaRPr>
            </a:p>
          </p:txBody>
        </p:sp>
      </p:grpSp>
      <p:sp>
        <p:nvSpPr>
          <p:cNvPr id="4" name="Rectangle 3">
            <a:extLst>
              <a:ext uri="{FF2B5EF4-FFF2-40B4-BE49-F238E27FC236}">
                <a16:creationId xmlns:a16="http://schemas.microsoft.com/office/drawing/2014/main" id="{3076721C-F538-1AC9-165C-9FE0AACA3485}"/>
              </a:ext>
            </a:extLst>
          </p:cNvPr>
          <p:cNvSpPr/>
          <p:nvPr/>
        </p:nvSpPr>
        <p:spPr>
          <a:xfrm>
            <a:off x="954504" y="2025124"/>
            <a:ext cx="4863465" cy="1675843"/>
          </a:xfrm>
          <a:prstGeom prst="rect">
            <a:avLst/>
          </a:prstGeom>
        </p:spPr>
        <p:txBody>
          <a:bodyPr wrap="square">
            <a:spAutoFit/>
          </a:bodyPr>
          <a:lstStyle/>
          <a:p>
            <a:pPr algn="ctr">
              <a:lnSpc>
                <a:spcPct val="150000"/>
              </a:lnSpc>
            </a:pPr>
            <a:r>
              <a:rPr lang="en-US" sz="2400" b="1" dirty="0">
                <a:latin typeface="UTM Avo" panose="02040603050506020204" pitchFamily="18"/>
              </a:rPr>
              <a:t>1. </a:t>
            </a:r>
            <a:r>
              <a:rPr lang="vi-VN" sz="2400" dirty="0">
                <a:latin typeface="UTM Avo" panose="02040603050506020204" pitchFamily="18"/>
              </a:rPr>
              <a:t>Một chiếc xe đi được quãng đường 600m trong 30s. Tốc độ của xe là bao nhiêu?</a:t>
            </a:r>
            <a:endParaRPr lang="en-US" sz="2400" dirty="0">
              <a:solidFill>
                <a:srgbClr val="FFFFFF"/>
              </a:solidFill>
              <a:latin typeface="UTM Avo" panose="02040603050506020204" pitchFamily="18"/>
            </a:endParaRPr>
          </a:p>
        </p:txBody>
      </p:sp>
      <p:pic>
        <p:nvPicPr>
          <p:cNvPr id="5" name="Picture 2">
            <a:extLst>
              <a:ext uri="{FF2B5EF4-FFF2-40B4-BE49-F238E27FC236}">
                <a16:creationId xmlns:a16="http://schemas.microsoft.com/office/drawing/2014/main" id="{FDFB8310-2FD6-1C77-214B-E2C70762F2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31904" y="4111099"/>
            <a:ext cx="1722480" cy="2379938"/>
          </a:xfrm>
          <a:prstGeom prst="rect">
            <a:avLst/>
          </a:prstGeom>
        </p:spPr>
      </p:pic>
      <mc:AlternateContent xmlns:mc="http://schemas.openxmlformats.org/markup-compatibility/2006" xmlns:a14="http://schemas.microsoft.com/office/drawing/2010/main">
        <mc:Choice Requires="a14">
          <p:sp>
            <p:nvSpPr>
              <p:cNvPr id="6" name="Google Shape;5101;p63">
                <a:extLst>
                  <a:ext uri="{FF2B5EF4-FFF2-40B4-BE49-F238E27FC236}">
                    <a16:creationId xmlns:a16="http://schemas.microsoft.com/office/drawing/2014/main" id="{4A3B08FA-0F64-7831-AC52-D9559291BC7D}"/>
                  </a:ext>
                </a:extLst>
              </p:cNvPr>
              <p:cNvSpPr/>
              <p:nvPr/>
            </p:nvSpPr>
            <p:spPr>
              <a:xfrm>
                <a:off x="6476967" y="4136141"/>
                <a:ext cx="4945013" cy="2077175"/>
              </a:xfrm>
              <a:prstGeom prst="rect">
                <a:avLst/>
              </a:prstGeom>
              <a:solidFill>
                <a:srgbClr val="FFFFFF"/>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2400" dirty="0">
                    <a:latin typeface="UTM Avo" panose="02040603050506020204" pitchFamily="18"/>
                  </a:rPr>
                  <a:t>Áp </a:t>
                </a:r>
                <a:r>
                  <a:rPr lang="en-US" sz="2400" dirty="0" err="1">
                    <a:latin typeface="UTM Avo" panose="02040603050506020204" pitchFamily="18"/>
                  </a:rPr>
                  <a:t>dụng</a:t>
                </a:r>
                <a:r>
                  <a:rPr lang="en-US" sz="2400" dirty="0">
                    <a:latin typeface="UTM Avo" panose="02040603050506020204" pitchFamily="18"/>
                  </a:rPr>
                  <a:t> </a:t>
                </a:r>
                <a:r>
                  <a:rPr lang="en-US" sz="2400" dirty="0" err="1">
                    <a:latin typeface="UTM Avo" panose="02040603050506020204" pitchFamily="18"/>
                  </a:rPr>
                  <a:t>công</a:t>
                </a:r>
                <a:r>
                  <a:rPr lang="en-US" sz="2400" dirty="0">
                    <a:latin typeface="UTM Avo" panose="02040603050506020204" pitchFamily="18"/>
                  </a:rPr>
                  <a:t> </a:t>
                </a:r>
                <a:r>
                  <a:rPr lang="en-US" sz="2400" dirty="0" err="1">
                    <a:latin typeface="UTM Avo" panose="02040603050506020204" pitchFamily="18"/>
                  </a:rPr>
                  <a:t>thức</a:t>
                </a:r>
                <a:r>
                  <a:rPr lang="en-US" sz="2400" dirty="0">
                    <a:latin typeface="UTM Avo" panose="02040603050506020204" pitchFamily="18"/>
                  </a:rPr>
                  <a:t>, ta </a:t>
                </a:r>
                <a:r>
                  <a:rPr lang="en-US" sz="2400" dirty="0" err="1">
                    <a:latin typeface="UTM Avo" panose="02040603050506020204" pitchFamily="18"/>
                  </a:rPr>
                  <a:t>có</a:t>
                </a:r>
                <a:r>
                  <a:rPr lang="en-US" sz="2400" dirty="0">
                    <a:latin typeface="UTM Avo" panose="02040603050506020204" pitchFamily="18"/>
                  </a:rPr>
                  <a:t>: </a:t>
                </a:r>
              </a:p>
              <a:p>
                <a:pPr marL="0" lvl="0" indent="0" algn="ctr" rtl="0">
                  <a:lnSpc>
                    <a:spcPct val="150000"/>
                  </a:lnSpc>
                  <a:spcBef>
                    <a:spcPts val="0"/>
                  </a:spcBef>
                  <a:spcAft>
                    <a:spcPts val="0"/>
                  </a:spcAft>
                  <a:buNone/>
                </a:pPr>
                <a14:m>
                  <m:oMath xmlns:m="http://schemas.openxmlformats.org/officeDocument/2006/math">
                    <m:r>
                      <a:rPr lang="en-US" sz="2400" b="0" i="1" smtClean="0">
                        <a:latin typeface="Cambria Math" panose="02040503050406030204" pitchFamily="18" charset="0"/>
                      </a:rPr>
                      <m:t>𝑣</m:t>
                    </m:r>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𝑠</m:t>
                        </m:r>
                      </m:num>
                      <m:den>
                        <m:r>
                          <a:rPr lang="en-US" sz="2400" b="0" i="1" smtClean="0">
                            <a:latin typeface="Cambria Math" panose="02040503050406030204" pitchFamily="18" charset="0"/>
                          </a:rPr>
                          <m:t>𝑡</m:t>
                        </m:r>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600</m:t>
                        </m:r>
                      </m:num>
                      <m:den>
                        <m:r>
                          <a:rPr lang="en-US" sz="2400" b="0" i="1" smtClean="0">
                            <a:latin typeface="Cambria Math" panose="02040503050406030204" pitchFamily="18" charset="0"/>
                          </a:rPr>
                          <m:t>30</m:t>
                        </m:r>
                      </m:den>
                    </m:f>
                    <m:r>
                      <a:rPr lang="en-US" sz="2400" b="0" i="1" smtClean="0">
                        <a:latin typeface="Cambria Math" panose="02040503050406030204" pitchFamily="18" charset="0"/>
                      </a:rPr>
                      <m:t>=</m:t>
                    </m:r>
                    <m:r>
                      <a:rPr lang="en-US" sz="2400" b="0" i="1" smtClean="0">
                        <a:latin typeface="Cambria Math" panose="02040503050406030204" pitchFamily="18" charset="0"/>
                      </a:rPr>
                      <m:t>20</m:t>
                    </m:r>
                  </m:oMath>
                </a14:m>
                <a:r>
                  <a:rPr lang="en-US" sz="2400" dirty="0">
                    <a:latin typeface="UTM Avo" panose="02040603050506020204" pitchFamily="18"/>
                  </a:rPr>
                  <a:t> (m/s)</a:t>
                </a:r>
              </a:p>
              <a:p>
                <a:pPr marL="0" lvl="0" indent="0" algn="ctr" rtl="0">
                  <a:lnSpc>
                    <a:spcPct val="150000"/>
                  </a:lnSpc>
                  <a:spcBef>
                    <a:spcPts val="0"/>
                  </a:spcBef>
                  <a:spcAft>
                    <a:spcPts val="0"/>
                  </a:spcAft>
                  <a:buNone/>
                </a:pPr>
                <a:r>
                  <a:rPr lang="en-US" sz="2400" dirty="0" err="1">
                    <a:latin typeface="UTM Avo" panose="02040603050506020204" pitchFamily="18"/>
                  </a:rPr>
                  <a:t>Vậy</a:t>
                </a:r>
                <a:r>
                  <a:rPr lang="en-US" sz="2400" dirty="0">
                    <a:latin typeface="UTM Avo" panose="02040603050506020204" pitchFamily="18"/>
                  </a:rPr>
                  <a:t> </a:t>
                </a:r>
                <a:r>
                  <a:rPr lang="en-US" sz="2400" dirty="0" err="1">
                    <a:latin typeface="UTM Avo" panose="02040603050506020204" pitchFamily="18"/>
                  </a:rPr>
                  <a:t>tốc</a:t>
                </a:r>
                <a:r>
                  <a:rPr lang="en-US" sz="2400" dirty="0">
                    <a:latin typeface="UTM Avo" panose="02040603050506020204" pitchFamily="18"/>
                  </a:rPr>
                  <a:t> </a:t>
                </a:r>
                <a:r>
                  <a:rPr lang="en-US" sz="2400" dirty="0" err="1">
                    <a:latin typeface="UTM Avo" panose="02040603050506020204" pitchFamily="18"/>
                  </a:rPr>
                  <a:t>độ</a:t>
                </a:r>
                <a:r>
                  <a:rPr lang="en-US" sz="2400" dirty="0">
                    <a:latin typeface="UTM Avo" panose="02040603050506020204" pitchFamily="18"/>
                  </a:rPr>
                  <a:t> </a:t>
                </a:r>
                <a:r>
                  <a:rPr lang="en-US" sz="2400" dirty="0" err="1">
                    <a:latin typeface="UTM Avo" panose="02040603050506020204" pitchFamily="18"/>
                  </a:rPr>
                  <a:t>của</a:t>
                </a:r>
                <a:r>
                  <a:rPr lang="en-US" sz="2400" dirty="0">
                    <a:latin typeface="UTM Avo" panose="02040603050506020204" pitchFamily="18"/>
                  </a:rPr>
                  <a:t> </a:t>
                </a:r>
                <a:r>
                  <a:rPr lang="en-US" sz="2400" dirty="0" err="1">
                    <a:latin typeface="UTM Avo" panose="02040603050506020204" pitchFamily="18"/>
                  </a:rPr>
                  <a:t>xe</a:t>
                </a:r>
                <a:r>
                  <a:rPr lang="en-US" sz="2400" dirty="0">
                    <a:latin typeface="UTM Avo" panose="02040603050506020204" pitchFamily="18"/>
                  </a:rPr>
                  <a:t> </a:t>
                </a:r>
                <a:r>
                  <a:rPr lang="en-US" sz="2400" dirty="0" err="1">
                    <a:latin typeface="UTM Avo" panose="02040603050506020204" pitchFamily="18"/>
                  </a:rPr>
                  <a:t>là</a:t>
                </a:r>
                <a:r>
                  <a:rPr lang="en-US" sz="2400" dirty="0">
                    <a:latin typeface="UTM Avo" panose="02040603050506020204" pitchFamily="18"/>
                  </a:rPr>
                  <a:t> 20 m/s.</a:t>
                </a:r>
                <a:endParaRPr sz="2400" dirty="0">
                  <a:latin typeface="UTM Avo" panose="02040603050506020204" pitchFamily="18"/>
                </a:endParaRPr>
              </a:p>
            </p:txBody>
          </p:sp>
        </mc:Choice>
        <mc:Fallback xmlns="">
          <p:sp>
            <p:nvSpPr>
              <p:cNvPr id="6" name="Google Shape;5101;p63">
                <a:extLst>
                  <a:ext uri="{FF2B5EF4-FFF2-40B4-BE49-F238E27FC236}">
                    <a16:creationId xmlns:a16="http://schemas.microsoft.com/office/drawing/2014/main" id="{4A3B08FA-0F64-7831-AC52-D9559291BC7D}"/>
                  </a:ext>
                </a:extLst>
              </p:cNvPr>
              <p:cNvSpPr>
                <a:spLocks noRot="1" noChangeAspect="1" noMove="1" noResize="1" noEditPoints="1" noAdjustHandles="1" noChangeArrowheads="1" noChangeShapeType="1" noTextEdit="1"/>
              </p:cNvSpPr>
              <p:nvPr/>
            </p:nvSpPr>
            <p:spPr>
              <a:xfrm>
                <a:off x="6476967" y="4136141"/>
                <a:ext cx="4945013" cy="2077175"/>
              </a:xfrm>
              <a:prstGeom prst="rect">
                <a:avLst/>
              </a:prstGeom>
              <a:blipFill>
                <a:blip r:embed="rId6"/>
                <a:stretch>
                  <a:fillRect/>
                </a:stretch>
              </a:blipFill>
              <a:ln w="28575" cap="flat" cmpd="sng">
                <a:solidFill>
                  <a:srgbClr val="000000"/>
                </a:solidFill>
                <a:prstDash val="solid"/>
                <a:round/>
                <a:headEnd type="none" w="sm" len="sm"/>
                <a:tailEnd type="none" w="sm" len="sm"/>
              </a:ln>
            </p:spPr>
            <p:txBody>
              <a:bodyPr/>
              <a:lstStyle/>
              <a:p>
                <a:r>
                  <a:rPr lang="en-US">
                    <a:noFill/>
                  </a:rPr>
                  <a:t> </a:t>
                </a:r>
              </a:p>
            </p:txBody>
          </p:sp>
        </mc:Fallback>
      </mc:AlternateContent>
      <p:sp>
        <p:nvSpPr>
          <p:cNvPr id="8" name="Arrow: Curved Right 7">
            <a:extLst>
              <a:ext uri="{FF2B5EF4-FFF2-40B4-BE49-F238E27FC236}">
                <a16:creationId xmlns:a16="http://schemas.microsoft.com/office/drawing/2014/main" id="{C6B9F687-934C-1CC5-70E5-557DCF2C192B}"/>
              </a:ext>
            </a:extLst>
          </p:cNvPr>
          <p:cNvSpPr/>
          <p:nvPr/>
        </p:nvSpPr>
        <p:spPr>
          <a:xfrm rot="20653460">
            <a:off x="5477811" y="4277328"/>
            <a:ext cx="474444" cy="800100"/>
          </a:xfrm>
          <a:prstGeom prst="curved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ln>
                <a:solidFill>
                  <a:schemeClr val="accent1">
                    <a:lumMod val="75000"/>
                  </a:schemeClr>
                </a:solidFill>
              </a:ln>
              <a:solidFill>
                <a:schemeClr val="accent4">
                  <a:lumMod val="20000"/>
                  <a:lumOff val="8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grpSp>
        <p:nvGrpSpPr>
          <p:cNvPr id="2" name="Group 6">
            <a:extLst>
              <a:ext uri="{FF2B5EF4-FFF2-40B4-BE49-F238E27FC236}">
                <a16:creationId xmlns:a16="http://schemas.microsoft.com/office/drawing/2014/main" id="{9D1274E5-CC4B-3242-6D6B-386EC74BCC00}"/>
              </a:ext>
            </a:extLst>
          </p:cNvPr>
          <p:cNvGrpSpPr/>
          <p:nvPr/>
        </p:nvGrpSpPr>
        <p:grpSpPr>
          <a:xfrm>
            <a:off x="223955" y="1945473"/>
            <a:ext cx="6236796" cy="2683042"/>
            <a:chOff x="0" y="0"/>
            <a:chExt cx="2783350" cy="2115085"/>
          </a:xfrm>
          <a:solidFill>
            <a:schemeClr val="bg2"/>
          </a:solidFill>
        </p:grpSpPr>
        <p:sp>
          <p:nvSpPr>
            <p:cNvPr id="3" name="Freeform 7">
              <a:extLst>
                <a:ext uri="{FF2B5EF4-FFF2-40B4-BE49-F238E27FC236}">
                  <a16:creationId xmlns:a16="http://schemas.microsoft.com/office/drawing/2014/main" id="{B0533E4E-59EC-002C-CBE4-EFD7D7945C42}"/>
                </a:ext>
              </a:extLst>
            </p:cNvPr>
            <p:cNvSpPr/>
            <p:nvPr/>
          </p:nvSpPr>
          <p:spPr>
            <a:xfrm>
              <a:off x="-1" y="0"/>
              <a:ext cx="2789621" cy="2119713"/>
            </a:xfrm>
            <a:custGeom>
              <a:avLst/>
              <a:gdLst/>
              <a:ahLst/>
              <a:cxnLst/>
              <a:rect l="l" t="t" r="r" b="b"/>
              <a:pathLst>
                <a:path w="2789621" h="2119713">
                  <a:moveTo>
                    <a:pt x="2751519" y="1514541"/>
                  </a:moveTo>
                  <a:cubicBezTo>
                    <a:pt x="2749093" y="1694565"/>
                    <a:pt x="2575977" y="1828218"/>
                    <a:pt x="2375102" y="1828218"/>
                  </a:cubicBezTo>
                  <a:cubicBezTo>
                    <a:pt x="2375102" y="1828218"/>
                    <a:pt x="2181122" y="1818249"/>
                    <a:pt x="1884714" y="1831693"/>
                  </a:cubicBezTo>
                  <a:cubicBezTo>
                    <a:pt x="1697539" y="1840183"/>
                    <a:pt x="1377928" y="1843310"/>
                    <a:pt x="908799" y="1844463"/>
                  </a:cubicBezTo>
                  <a:lnTo>
                    <a:pt x="940817" y="2097260"/>
                  </a:lnTo>
                  <a:cubicBezTo>
                    <a:pt x="942220" y="2110608"/>
                    <a:pt x="927684" y="2119713"/>
                    <a:pt x="916302" y="2112599"/>
                  </a:cubicBezTo>
                  <a:cubicBezTo>
                    <a:pt x="864324" y="2080114"/>
                    <a:pt x="793268" y="2038746"/>
                    <a:pt x="653873" y="1951299"/>
                  </a:cubicBezTo>
                  <a:cubicBezTo>
                    <a:pt x="595960" y="1914968"/>
                    <a:pt x="543807" y="1876085"/>
                    <a:pt x="504750" y="1845088"/>
                  </a:cubicBezTo>
                  <a:cubicBezTo>
                    <a:pt x="439719" y="1845136"/>
                    <a:pt x="401817" y="1845136"/>
                    <a:pt x="401817" y="1845136"/>
                  </a:cubicBezTo>
                  <a:cubicBezTo>
                    <a:pt x="200942" y="1845136"/>
                    <a:pt x="26610" y="1747868"/>
                    <a:pt x="25400" y="1587755"/>
                  </a:cubicBezTo>
                  <a:cubicBezTo>
                    <a:pt x="25400" y="1587755"/>
                    <a:pt x="0" y="821138"/>
                    <a:pt x="0" y="606979"/>
                  </a:cubicBezTo>
                  <a:cubicBezTo>
                    <a:pt x="0" y="392820"/>
                    <a:pt x="12700" y="249245"/>
                    <a:pt x="12700" y="249245"/>
                  </a:cubicBezTo>
                  <a:cubicBezTo>
                    <a:pt x="12701" y="120576"/>
                    <a:pt x="1" y="0"/>
                    <a:pt x="376419" y="8134"/>
                  </a:cubicBezTo>
                  <a:cubicBezTo>
                    <a:pt x="376419" y="8134"/>
                    <a:pt x="936900" y="28433"/>
                    <a:pt x="1332325" y="20834"/>
                  </a:cubicBezTo>
                  <a:cubicBezTo>
                    <a:pt x="1377928" y="12700"/>
                    <a:pt x="2337002" y="0"/>
                    <a:pt x="2337002" y="0"/>
                  </a:cubicBezTo>
                  <a:cubicBezTo>
                    <a:pt x="2592289" y="0"/>
                    <a:pt x="2783350" y="101068"/>
                    <a:pt x="2776919" y="303615"/>
                  </a:cubicBezTo>
                  <a:cubicBezTo>
                    <a:pt x="2776919" y="303615"/>
                    <a:pt x="2775285" y="802156"/>
                    <a:pt x="2782453" y="914526"/>
                  </a:cubicBezTo>
                  <a:cubicBezTo>
                    <a:pt x="2789621" y="1181471"/>
                    <a:pt x="2751519" y="1514541"/>
                    <a:pt x="2751519" y="1514541"/>
                  </a:cubicBezTo>
                  <a:close/>
                </a:path>
              </a:pathLst>
            </a:custGeom>
          </p:spPr>
          <p:style>
            <a:lnRef idx="2">
              <a:schemeClr val="accent1"/>
            </a:lnRef>
            <a:fillRef idx="1">
              <a:schemeClr val="lt1"/>
            </a:fillRef>
            <a:effectRef idx="0">
              <a:schemeClr val="accent1"/>
            </a:effectRef>
            <a:fontRef idx="minor">
              <a:schemeClr val="dk1"/>
            </a:fontRef>
          </p:style>
          <p:txBody>
            <a:bodyPr/>
            <a:lstStyle/>
            <a:p>
              <a:endParaRPr lang="en-US" sz="2400">
                <a:latin typeface="UTM Avo" panose="02040603050506020204" pitchFamily="18"/>
              </a:endParaRPr>
            </a:p>
          </p:txBody>
        </p:sp>
      </p:grpSp>
      <p:sp>
        <p:nvSpPr>
          <p:cNvPr id="4" name="Rectangle 3">
            <a:extLst>
              <a:ext uri="{FF2B5EF4-FFF2-40B4-BE49-F238E27FC236}">
                <a16:creationId xmlns:a16="http://schemas.microsoft.com/office/drawing/2014/main" id="{3076721C-F538-1AC9-165C-9FE0AACA3485}"/>
              </a:ext>
            </a:extLst>
          </p:cNvPr>
          <p:cNvSpPr/>
          <p:nvPr/>
        </p:nvSpPr>
        <p:spPr>
          <a:xfrm>
            <a:off x="405645" y="2341171"/>
            <a:ext cx="5897238" cy="1543949"/>
          </a:xfrm>
          <a:prstGeom prst="rect">
            <a:avLst/>
          </a:prstGeom>
        </p:spPr>
        <p:txBody>
          <a:bodyPr wrap="square">
            <a:spAutoFit/>
          </a:bodyPr>
          <a:lstStyle/>
          <a:p>
            <a:pPr algn="ctr">
              <a:lnSpc>
                <a:spcPct val="150000"/>
              </a:lnSpc>
            </a:pPr>
            <a:r>
              <a:rPr lang="vi-VN" sz="2200" b="1" dirty="0">
                <a:latin typeface="UTM Avo" panose="02040603050506020204" pitchFamily="18"/>
              </a:rPr>
              <a:t>2. </a:t>
            </a:r>
            <a:r>
              <a:rPr lang="vi-VN" sz="2200" dirty="0">
                <a:latin typeface="UTM Avo" panose="02040603050506020204" pitchFamily="18"/>
              </a:rPr>
              <a:t>Một chiếc xe đang đi với tốc độ 8 m/s.</a:t>
            </a:r>
          </a:p>
          <a:p>
            <a:pPr algn="ctr">
              <a:lnSpc>
                <a:spcPct val="150000"/>
              </a:lnSpc>
            </a:pPr>
            <a:r>
              <a:rPr lang="vi-VN" sz="2200" dirty="0">
                <a:latin typeface="UTM Avo" panose="02040603050506020204" pitchFamily="18"/>
              </a:rPr>
              <a:t>a. Xe đi được bao xa trong 8s?</a:t>
            </a:r>
          </a:p>
          <a:p>
            <a:pPr algn="ctr">
              <a:lnSpc>
                <a:spcPct val="150000"/>
              </a:lnSpc>
            </a:pPr>
            <a:r>
              <a:rPr lang="vi-VN" sz="2200" dirty="0">
                <a:latin typeface="UTM Avo" panose="02040603050506020204" pitchFamily="18"/>
              </a:rPr>
              <a:t>b. Cần bao lâu để xe đi được 160m?</a:t>
            </a:r>
            <a:endParaRPr lang="en-US" sz="2200" dirty="0">
              <a:solidFill>
                <a:srgbClr val="FFFFFF"/>
              </a:solidFill>
              <a:latin typeface="UTM Avo" panose="02040603050506020204" pitchFamily="18"/>
            </a:endParaRPr>
          </a:p>
        </p:txBody>
      </p:sp>
      <p:pic>
        <p:nvPicPr>
          <p:cNvPr id="5" name="Picture 2">
            <a:extLst>
              <a:ext uri="{FF2B5EF4-FFF2-40B4-BE49-F238E27FC236}">
                <a16:creationId xmlns:a16="http://schemas.microsoft.com/office/drawing/2014/main" id="{FDFB8310-2FD6-1C77-214B-E2C70762F2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195541" y="4129098"/>
            <a:ext cx="1722480" cy="2379938"/>
          </a:xfrm>
          <a:prstGeom prst="rect">
            <a:avLst/>
          </a:prstGeom>
        </p:spPr>
      </p:pic>
      <p:sp>
        <p:nvSpPr>
          <p:cNvPr id="6" name="Google Shape;5101;p63">
            <a:extLst>
              <a:ext uri="{FF2B5EF4-FFF2-40B4-BE49-F238E27FC236}">
                <a16:creationId xmlns:a16="http://schemas.microsoft.com/office/drawing/2014/main" id="{4A3B08FA-0F64-7831-AC52-D9559291BC7D}"/>
              </a:ext>
            </a:extLst>
          </p:cNvPr>
          <p:cNvSpPr/>
          <p:nvPr/>
        </p:nvSpPr>
        <p:spPr>
          <a:xfrm>
            <a:off x="6678718" y="3113146"/>
            <a:ext cx="5071362" cy="3227447"/>
          </a:xfrm>
          <a:prstGeom prst="rect">
            <a:avLst/>
          </a:prstGeom>
          <a:solidFill>
            <a:srgbClr val="FFFFFF"/>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pPr>
            <a:r>
              <a:rPr lang="vi-VN" sz="2000" dirty="0">
                <a:latin typeface="UTM Avo" panose="02040603050506020204" pitchFamily="18"/>
              </a:rPr>
              <a:t>a) Quãng đường chiếc xe đi được trong 8s là: </a:t>
            </a:r>
          </a:p>
          <a:p>
            <a:pPr lvl="0" algn="ctr">
              <a:lnSpc>
                <a:spcPct val="150000"/>
              </a:lnSpc>
            </a:pPr>
            <a:r>
              <a:rPr lang="vi-VN" sz="2000" dirty="0">
                <a:latin typeface="UTM Avo" panose="02040603050506020204" pitchFamily="18"/>
              </a:rPr>
              <a:t>s = v.t = 8.8 = 64m .</a:t>
            </a:r>
          </a:p>
          <a:p>
            <a:pPr lvl="0" algn="ctr">
              <a:lnSpc>
                <a:spcPct val="150000"/>
              </a:lnSpc>
            </a:pPr>
            <a:r>
              <a:rPr lang="vi-VN" sz="2000" dirty="0">
                <a:latin typeface="UTM Avo" panose="02040603050506020204" pitchFamily="18"/>
              </a:rPr>
              <a:t>b) Thời gian để xe đi được 160m là:</a:t>
            </a:r>
          </a:p>
          <a:p>
            <a:pPr lvl="0" algn="ctr">
              <a:lnSpc>
                <a:spcPct val="150000"/>
              </a:lnSpc>
            </a:pPr>
            <a:r>
              <a:rPr lang="vi-VN" sz="2000" dirty="0">
                <a:latin typeface="UTM Avo" panose="02040603050506020204" pitchFamily="18"/>
              </a:rPr>
              <a:t>𝑡 = 𝑠/𝑣 = 160/8 = 20 (𝑠) </a:t>
            </a:r>
          </a:p>
        </p:txBody>
      </p:sp>
      <p:sp>
        <p:nvSpPr>
          <p:cNvPr id="8" name="Arrow: Curved Right 7">
            <a:extLst>
              <a:ext uri="{FF2B5EF4-FFF2-40B4-BE49-F238E27FC236}">
                <a16:creationId xmlns:a16="http://schemas.microsoft.com/office/drawing/2014/main" id="{86D41599-B4C6-29E1-7410-73A33C7E3D6C}"/>
              </a:ext>
            </a:extLst>
          </p:cNvPr>
          <p:cNvSpPr/>
          <p:nvPr/>
        </p:nvSpPr>
        <p:spPr>
          <a:xfrm rot="20335409">
            <a:off x="5480086" y="4558728"/>
            <a:ext cx="622337" cy="1028869"/>
          </a:xfrm>
          <a:prstGeom prst="curvedRightArrow">
            <a:avLst>
              <a:gd name="adj1" fmla="val 21889"/>
              <a:gd name="adj2" fmla="val 50000"/>
              <a:gd name="adj3" fmla="val 25000"/>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18121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grpSp>
        <p:nvGrpSpPr>
          <p:cNvPr id="2" name="Group 6">
            <a:extLst>
              <a:ext uri="{FF2B5EF4-FFF2-40B4-BE49-F238E27FC236}">
                <a16:creationId xmlns:a16="http://schemas.microsoft.com/office/drawing/2014/main" id="{9D1274E5-CC4B-3242-6D6B-386EC74BCC00}"/>
              </a:ext>
            </a:extLst>
          </p:cNvPr>
          <p:cNvGrpSpPr/>
          <p:nvPr/>
        </p:nvGrpSpPr>
        <p:grpSpPr>
          <a:xfrm>
            <a:off x="770020" y="1718543"/>
            <a:ext cx="6797841" cy="2201779"/>
            <a:chOff x="0" y="0"/>
            <a:chExt cx="2783350" cy="2115085"/>
          </a:xfrm>
          <a:solidFill>
            <a:schemeClr val="bg2"/>
          </a:solidFill>
        </p:grpSpPr>
        <p:sp>
          <p:nvSpPr>
            <p:cNvPr id="3" name="Freeform 7">
              <a:extLst>
                <a:ext uri="{FF2B5EF4-FFF2-40B4-BE49-F238E27FC236}">
                  <a16:creationId xmlns:a16="http://schemas.microsoft.com/office/drawing/2014/main" id="{B0533E4E-59EC-002C-CBE4-EFD7D7945C42}"/>
                </a:ext>
              </a:extLst>
            </p:cNvPr>
            <p:cNvSpPr/>
            <p:nvPr/>
          </p:nvSpPr>
          <p:spPr>
            <a:xfrm>
              <a:off x="-1" y="0"/>
              <a:ext cx="2789621" cy="2119713"/>
            </a:xfrm>
            <a:custGeom>
              <a:avLst/>
              <a:gdLst/>
              <a:ahLst/>
              <a:cxnLst/>
              <a:rect l="l" t="t" r="r" b="b"/>
              <a:pathLst>
                <a:path w="2789621" h="2119713">
                  <a:moveTo>
                    <a:pt x="2751519" y="1514541"/>
                  </a:moveTo>
                  <a:cubicBezTo>
                    <a:pt x="2749093" y="1694565"/>
                    <a:pt x="2575977" y="1828218"/>
                    <a:pt x="2375102" y="1828218"/>
                  </a:cubicBezTo>
                  <a:cubicBezTo>
                    <a:pt x="2375102" y="1828218"/>
                    <a:pt x="2181122" y="1818249"/>
                    <a:pt x="1884714" y="1831693"/>
                  </a:cubicBezTo>
                  <a:cubicBezTo>
                    <a:pt x="1697539" y="1840183"/>
                    <a:pt x="1377928" y="1843310"/>
                    <a:pt x="908799" y="1844463"/>
                  </a:cubicBezTo>
                  <a:lnTo>
                    <a:pt x="940817" y="2097260"/>
                  </a:lnTo>
                  <a:cubicBezTo>
                    <a:pt x="942220" y="2110608"/>
                    <a:pt x="927684" y="2119713"/>
                    <a:pt x="916302" y="2112599"/>
                  </a:cubicBezTo>
                  <a:cubicBezTo>
                    <a:pt x="864324" y="2080114"/>
                    <a:pt x="793268" y="2038746"/>
                    <a:pt x="653873" y="1951299"/>
                  </a:cubicBezTo>
                  <a:cubicBezTo>
                    <a:pt x="595960" y="1914968"/>
                    <a:pt x="543807" y="1876085"/>
                    <a:pt x="504750" y="1845088"/>
                  </a:cubicBezTo>
                  <a:cubicBezTo>
                    <a:pt x="439719" y="1845136"/>
                    <a:pt x="401817" y="1845136"/>
                    <a:pt x="401817" y="1845136"/>
                  </a:cubicBezTo>
                  <a:cubicBezTo>
                    <a:pt x="200942" y="1845136"/>
                    <a:pt x="26610" y="1747868"/>
                    <a:pt x="25400" y="1587755"/>
                  </a:cubicBezTo>
                  <a:cubicBezTo>
                    <a:pt x="25400" y="1587755"/>
                    <a:pt x="0" y="821138"/>
                    <a:pt x="0" y="606979"/>
                  </a:cubicBezTo>
                  <a:cubicBezTo>
                    <a:pt x="0" y="392820"/>
                    <a:pt x="12700" y="249245"/>
                    <a:pt x="12700" y="249245"/>
                  </a:cubicBezTo>
                  <a:cubicBezTo>
                    <a:pt x="12701" y="120576"/>
                    <a:pt x="1" y="0"/>
                    <a:pt x="376419" y="8134"/>
                  </a:cubicBezTo>
                  <a:cubicBezTo>
                    <a:pt x="376419" y="8134"/>
                    <a:pt x="936900" y="28433"/>
                    <a:pt x="1332325" y="20834"/>
                  </a:cubicBezTo>
                  <a:cubicBezTo>
                    <a:pt x="1377928" y="12700"/>
                    <a:pt x="2337002" y="0"/>
                    <a:pt x="2337002" y="0"/>
                  </a:cubicBezTo>
                  <a:cubicBezTo>
                    <a:pt x="2592289" y="0"/>
                    <a:pt x="2783350" y="101068"/>
                    <a:pt x="2776919" y="303615"/>
                  </a:cubicBezTo>
                  <a:cubicBezTo>
                    <a:pt x="2776919" y="303615"/>
                    <a:pt x="2775285" y="802156"/>
                    <a:pt x="2782453" y="914526"/>
                  </a:cubicBezTo>
                  <a:cubicBezTo>
                    <a:pt x="2789621" y="1181471"/>
                    <a:pt x="2751519" y="1514541"/>
                    <a:pt x="2751519" y="1514541"/>
                  </a:cubicBezTo>
                  <a:close/>
                </a:path>
              </a:pathLst>
            </a:custGeom>
          </p:spPr>
          <p:style>
            <a:lnRef idx="2">
              <a:schemeClr val="accent1"/>
            </a:lnRef>
            <a:fillRef idx="1">
              <a:schemeClr val="lt1"/>
            </a:fillRef>
            <a:effectRef idx="0">
              <a:schemeClr val="accent1"/>
            </a:effectRef>
            <a:fontRef idx="minor">
              <a:schemeClr val="dk1"/>
            </a:fontRef>
          </p:style>
          <p:txBody>
            <a:bodyPr/>
            <a:lstStyle/>
            <a:p>
              <a:endParaRPr lang="en-US" sz="2400">
                <a:latin typeface="UTM Avo" panose="02040603050506020204" pitchFamily="18"/>
              </a:endParaRPr>
            </a:p>
          </p:txBody>
        </p:sp>
      </p:grpSp>
      <p:sp>
        <p:nvSpPr>
          <p:cNvPr id="4" name="Rectangle 3">
            <a:extLst>
              <a:ext uri="{FF2B5EF4-FFF2-40B4-BE49-F238E27FC236}">
                <a16:creationId xmlns:a16="http://schemas.microsoft.com/office/drawing/2014/main" id="{3076721C-F538-1AC9-165C-9FE0AACA3485}"/>
              </a:ext>
            </a:extLst>
          </p:cNvPr>
          <p:cNvSpPr/>
          <p:nvPr/>
        </p:nvSpPr>
        <p:spPr>
          <a:xfrm>
            <a:off x="880349" y="1806582"/>
            <a:ext cx="6440906" cy="1675843"/>
          </a:xfrm>
          <a:prstGeom prst="rect">
            <a:avLst/>
          </a:prstGeom>
        </p:spPr>
        <p:txBody>
          <a:bodyPr wrap="square">
            <a:spAutoFit/>
          </a:bodyPr>
          <a:lstStyle/>
          <a:p>
            <a:pPr algn="ctr">
              <a:lnSpc>
                <a:spcPct val="150000"/>
              </a:lnSpc>
            </a:pPr>
            <a:r>
              <a:rPr lang="vi-VN" sz="2400" b="1" dirty="0">
                <a:latin typeface="UTM Avo" panose="02040603050506020204" pitchFamily="18"/>
              </a:rPr>
              <a:t>3. </a:t>
            </a:r>
            <a:r>
              <a:rPr lang="vi-VN" sz="2400" dirty="0">
                <a:latin typeface="UTM Avo" panose="02040603050506020204" pitchFamily="18"/>
              </a:rPr>
              <a:t>Tính tốc độ của chuyển động dựa vào đồ thị quãng đường – thời gian của chuyển động</a:t>
            </a:r>
          </a:p>
        </p:txBody>
      </p:sp>
      <p:pic>
        <p:nvPicPr>
          <p:cNvPr id="5" name="Picture 2">
            <a:extLst>
              <a:ext uri="{FF2B5EF4-FFF2-40B4-BE49-F238E27FC236}">
                <a16:creationId xmlns:a16="http://schemas.microsoft.com/office/drawing/2014/main" id="{FDFB8310-2FD6-1C77-214B-E2C70762F2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31902" y="3808336"/>
            <a:ext cx="1722480" cy="2379938"/>
          </a:xfrm>
          <a:prstGeom prst="rect">
            <a:avLst/>
          </a:prstGeom>
        </p:spPr>
      </p:pic>
      <p:pic>
        <p:nvPicPr>
          <p:cNvPr id="7" name="image21.png" descr="Chart, line chart&#10;&#10;Description automatically generated">
            <a:extLst>
              <a:ext uri="{FF2B5EF4-FFF2-40B4-BE49-F238E27FC236}">
                <a16:creationId xmlns:a16="http://schemas.microsoft.com/office/drawing/2014/main" id="{6964D497-790B-A3B2-9B86-E908245D5981}"/>
              </a:ext>
            </a:extLst>
          </p:cNvPr>
          <p:cNvPicPr/>
          <p:nvPr/>
        </p:nvPicPr>
        <p:blipFill>
          <a:blip r:embed="rId6"/>
          <a:srcRect/>
          <a:stretch>
            <a:fillRect/>
          </a:stretch>
        </p:blipFill>
        <p:spPr>
          <a:xfrm>
            <a:off x="7832558" y="2658380"/>
            <a:ext cx="3748548" cy="3974740"/>
          </a:xfrm>
          <a:prstGeom prst="rect">
            <a:avLst/>
          </a:prstGeom>
          <a:ln/>
        </p:spPr>
      </p:pic>
      <p:pic>
        <p:nvPicPr>
          <p:cNvPr id="8" name="Picture 7">
            <a:extLst>
              <a:ext uri="{FF2B5EF4-FFF2-40B4-BE49-F238E27FC236}">
                <a16:creationId xmlns:a16="http://schemas.microsoft.com/office/drawing/2014/main" id="{4FCAA2D3-36BD-0CEC-96C0-6657EB8C1D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31967" y="1360150"/>
            <a:ext cx="1458767" cy="1461691"/>
          </a:xfrm>
          <a:prstGeom prst="rect">
            <a:avLst/>
          </a:prstGeom>
        </p:spPr>
      </p:pic>
    </p:spTree>
    <p:extLst>
      <p:ext uri="{BB962C8B-B14F-4D97-AF65-F5344CB8AC3E}">
        <p14:creationId xmlns:p14="http://schemas.microsoft.com/office/powerpoint/2010/main" val="15422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grpSp>
        <p:nvGrpSpPr>
          <p:cNvPr id="2" name="Google Shape;3828;p54">
            <a:extLst>
              <a:ext uri="{FF2B5EF4-FFF2-40B4-BE49-F238E27FC236}">
                <a16:creationId xmlns:a16="http://schemas.microsoft.com/office/drawing/2014/main" id="{6968EDB1-A77D-2790-F797-86258A5E821D}"/>
              </a:ext>
            </a:extLst>
          </p:cNvPr>
          <p:cNvGrpSpPr/>
          <p:nvPr/>
        </p:nvGrpSpPr>
        <p:grpSpPr>
          <a:xfrm flipH="1">
            <a:off x="11391066" y="2376317"/>
            <a:ext cx="340079" cy="151289"/>
            <a:chOff x="3659575" y="587325"/>
            <a:chExt cx="181250" cy="79400"/>
          </a:xfrm>
        </p:grpSpPr>
        <p:sp>
          <p:nvSpPr>
            <p:cNvPr id="3" name="Google Shape;3829;p54">
              <a:extLst>
                <a:ext uri="{FF2B5EF4-FFF2-40B4-BE49-F238E27FC236}">
                  <a16:creationId xmlns:a16="http://schemas.microsoft.com/office/drawing/2014/main" id="{B1D3AC0B-0BF3-CDE3-D2EC-95925EE97646}"/>
                </a:ext>
              </a:extLst>
            </p:cNvPr>
            <p:cNvSpPr/>
            <p:nvPr/>
          </p:nvSpPr>
          <p:spPr>
            <a:xfrm>
              <a:off x="3669725" y="594375"/>
              <a:ext cx="165175" cy="66625"/>
            </a:xfrm>
            <a:custGeom>
              <a:avLst/>
              <a:gdLst/>
              <a:ahLst/>
              <a:cxnLst/>
              <a:rect l="l" t="t" r="r" b="b"/>
              <a:pathLst>
                <a:path w="6607" h="2665" extrusionOk="0">
                  <a:moveTo>
                    <a:pt x="4916" y="1720"/>
                  </a:moveTo>
                  <a:lnTo>
                    <a:pt x="4916" y="1720"/>
                  </a:lnTo>
                  <a:cubicBezTo>
                    <a:pt x="4905" y="1727"/>
                    <a:pt x="4895" y="1735"/>
                    <a:pt x="4884" y="1743"/>
                  </a:cubicBezTo>
                  <a:cubicBezTo>
                    <a:pt x="4882" y="1744"/>
                    <a:pt x="4881" y="1745"/>
                    <a:pt x="4880" y="1746"/>
                  </a:cubicBezTo>
                  <a:cubicBezTo>
                    <a:pt x="4819" y="1754"/>
                    <a:pt x="4760" y="1762"/>
                    <a:pt x="4700" y="1770"/>
                  </a:cubicBezTo>
                  <a:cubicBezTo>
                    <a:pt x="4723" y="1765"/>
                    <a:pt x="4746" y="1759"/>
                    <a:pt x="4770" y="1753"/>
                  </a:cubicBezTo>
                  <a:lnTo>
                    <a:pt x="4916" y="1720"/>
                  </a:lnTo>
                  <a:close/>
                  <a:moveTo>
                    <a:pt x="4148" y="1"/>
                  </a:moveTo>
                  <a:cubicBezTo>
                    <a:pt x="4093" y="1"/>
                    <a:pt x="4036" y="11"/>
                    <a:pt x="3985" y="22"/>
                  </a:cubicBezTo>
                  <a:cubicBezTo>
                    <a:pt x="3923" y="37"/>
                    <a:pt x="3861" y="49"/>
                    <a:pt x="3803" y="71"/>
                  </a:cubicBezTo>
                  <a:cubicBezTo>
                    <a:pt x="3675" y="117"/>
                    <a:pt x="3550" y="172"/>
                    <a:pt x="3430" y="235"/>
                  </a:cubicBezTo>
                  <a:cubicBezTo>
                    <a:pt x="3304" y="301"/>
                    <a:pt x="3175" y="368"/>
                    <a:pt x="3055" y="446"/>
                  </a:cubicBezTo>
                  <a:cubicBezTo>
                    <a:pt x="3007" y="477"/>
                    <a:pt x="2958" y="507"/>
                    <a:pt x="2912" y="542"/>
                  </a:cubicBezTo>
                  <a:cubicBezTo>
                    <a:pt x="2871" y="575"/>
                    <a:pt x="2825" y="617"/>
                    <a:pt x="2798" y="662"/>
                  </a:cubicBezTo>
                  <a:cubicBezTo>
                    <a:pt x="2766" y="714"/>
                    <a:pt x="2743" y="764"/>
                    <a:pt x="2742" y="825"/>
                  </a:cubicBezTo>
                  <a:cubicBezTo>
                    <a:pt x="2740" y="859"/>
                    <a:pt x="2745" y="894"/>
                    <a:pt x="2755" y="926"/>
                  </a:cubicBezTo>
                  <a:cubicBezTo>
                    <a:pt x="2748" y="949"/>
                    <a:pt x="2744" y="972"/>
                    <a:pt x="2742" y="995"/>
                  </a:cubicBezTo>
                  <a:cubicBezTo>
                    <a:pt x="2721" y="1005"/>
                    <a:pt x="2702" y="1017"/>
                    <a:pt x="2682" y="1028"/>
                  </a:cubicBezTo>
                  <a:cubicBezTo>
                    <a:pt x="2690" y="1024"/>
                    <a:pt x="2697" y="1020"/>
                    <a:pt x="2704" y="1017"/>
                  </a:cubicBezTo>
                  <a:lnTo>
                    <a:pt x="2704" y="1017"/>
                  </a:lnTo>
                  <a:cubicBezTo>
                    <a:pt x="2634" y="1054"/>
                    <a:pt x="2567" y="1091"/>
                    <a:pt x="2521" y="1157"/>
                  </a:cubicBezTo>
                  <a:cubicBezTo>
                    <a:pt x="2496" y="1195"/>
                    <a:pt x="2485" y="1236"/>
                    <a:pt x="2480" y="1280"/>
                  </a:cubicBezTo>
                  <a:cubicBezTo>
                    <a:pt x="2365" y="1317"/>
                    <a:pt x="2251" y="1355"/>
                    <a:pt x="2137" y="1395"/>
                  </a:cubicBezTo>
                  <a:cubicBezTo>
                    <a:pt x="2109" y="1404"/>
                    <a:pt x="2082" y="1414"/>
                    <a:pt x="2054" y="1424"/>
                  </a:cubicBezTo>
                  <a:cubicBezTo>
                    <a:pt x="2045" y="1422"/>
                    <a:pt x="2036" y="1419"/>
                    <a:pt x="2027" y="1417"/>
                  </a:cubicBezTo>
                  <a:cubicBezTo>
                    <a:pt x="1970" y="1333"/>
                    <a:pt x="1897" y="1259"/>
                    <a:pt x="1804" y="1213"/>
                  </a:cubicBezTo>
                  <a:cubicBezTo>
                    <a:pt x="1716" y="1170"/>
                    <a:pt x="1626" y="1144"/>
                    <a:pt x="1526" y="1137"/>
                  </a:cubicBezTo>
                  <a:cubicBezTo>
                    <a:pt x="1511" y="1136"/>
                    <a:pt x="1495" y="1135"/>
                    <a:pt x="1480" y="1135"/>
                  </a:cubicBezTo>
                  <a:cubicBezTo>
                    <a:pt x="1390" y="1135"/>
                    <a:pt x="1295" y="1152"/>
                    <a:pt x="1210" y="1177"/>
                  </a:cubicBezTo>
                  <a:cubicBezTo>
                    <a:pt x="1093" y="1210"/>
                    <a:pt x="978" y="1259"/>
                    <a:pt x="871" y="1317"/>
                  </a:cubicBezTo>
                  <a:cubicBezTo>
                    <a:pt x="773" y="1370"/>
                    <a:pt x="679" y="1426"/>
                    <a:pt x="588" y="1491"/>
                  </a:cubicBezTo>
                  <a:cubicBezTo>
                    <a:pt x="537" y="1528"/>
                    <a:pt x="496" y="1571"/>
                    <a:pt x="460" y="1621"/>
                  </a:cubicBezTo>
                  <a:cubicBezTo>
                    <a:pt x="367" y="1705"/>
                    <a:pt x="276" y="1810"/>
                    <a:pt x="242" y="1928"/>
                  </a:cubicBezTo>
                  <a:cubicBezTo>
                    <a:pt x="196" y="1954"/>
                    <a:pt x="152" y="1983"/>
                    <a:pt x="108" y="2014"/>
                  </a:cubicBezTo>
                  <a:cubicBezTo>
                    <a:pt x="48" y="2056"/>
                    <a:pt x="16" y="2128"/>
                    <a:pt x="25" y="2197"/>
                  </a:cubicBezTo>
                  <a:cubicBezTo>
                    <a:pt x="9" y="2244"/>
                    <a:pt x="11" y="2297"/>
                    <a:pt x="30" y="2342"/>
                  </a:cubicBezTo>
                  <a:cubicBezTo>
                    <a:pt x="17" y="2366"/>
                    <a:pt x="6" y="2392"/>
                    <a:pt x="4" y="2422"/>
                  </a:cubicBezTo>
                  <a:cubicBezTo>
                    <a:pt x="1" y="2470"/>
                    <a:pt x="16" y="2518"/>
                    <a:pt x="46" y="2556"/>
                  </a:cubicBezTo>
                  <a:cubicBezTo>
                    <a:pt x="84" y="2602"/>
                    <a:pt x="126" y="2638"/>
                    <a:pt x="185" y="2653"/>
                  </a:cubicBezTo>
                  <a:cubicBezTo>
                    <a:pt x="209" y="2660"/>
                    <a:pt x="233" y="2663"/>
                    <a:pt x="257" y="2664"/>
                  </a:cubicBezTo>
                  <a:cubicBezTo>
                    <a:pt x="264" y="2665"/>
                    <a:pt x="271" y="2665"/>
                    <a:pt x="278" y="2665"/>
                  </a:cubicBezTo>
                  <a:cubicBezTo>
                    <a:pt x="298" y="2665"/>
                    <a:pt x="320" y="2664"/>
                    <a:pt x="340" y="2661"/>
                  </a:cubicBezTo>
                  <a:cubicBezTo>
                    <a:pt x="470" y="2645"/>
                    <a:pt x="596" y="2622"/>
                    <a:pt x="721" y="2583"/>
                  </a:cubicBezTo>
                  <a:cubicBezTo>
                    <a:pt x="786" y="2564"/>
                    <a:pt x="869" y="2540"/>
                    <a:pt x="945" y="2506"/>
                  </a:cubicBezTo>
                  <a:cubicBezTo>
                    <a:pt x="974" y="2535"/>
                    <a:pt x="1007" y="2559"/>
                    <a:pt x="1052" y="2575"/>
                  </a:cubicBezTo>
                  <a:cubicBezTo>
                    <a:pt x="1117" y="2598"/>
                    <a:pt x="1185" y="2599"/>
                    <a:pt x="1253" y="2599"/>
                  </a:cubicBezTo>
                  <a:cubicBezTo>
                    <a:pt x="1265" y="2599"/>
                    <a:pt x="1276" y="2599"/>
                    <a:pt x="1288" y="2599"/>
                  </a:cubicBezTo>
                  <a:cubicBezTo>
                    <a:pt x="1427" y="2605"/>
                    <a:pt x="1566" y="2607"/>
                    <a:pt x="1704" y="2607"/>
                  </a:cubicBezTo>
                  <a:cubicBezTo>
                    <a:pt x="1978" y="2607"/>
                    <a:pt x="2251" y="2599"/>
                    <a:pt x="2524" y="2590"/>
                  </a:cubicBezTo>
                  <a:cubicBezTo>
                    <a:pt x="2612" y="2588"/>
                    <a:pt x="2702" y="2583"/>
                    <a:pt x="2790" y="2579"/>
                  </a:cubicBezTo>
                  <a:cubicBezTo>
                    <a:pt x="2840" y="2576"/>
                    <a:pt x="2889" y="2574"/>
                    <a:pt x="2941" y="2571"/>
                  </a:cubicBezTo>
                  <a:cubicBezTo>
                    <a:pt x="3009" y="2567"/>
                    <a:pt x="3079" y="2560"/>
                    <a:pt x="3149" y="2557"/>
                  </a:cubicBezTo>
                  <a:cubicBezTo>
                    <a:pt x="3170" y="2555"/>
                    <a:pt x="3193" y="2555"/>
                    <a:pt x="3215" y="2554"/>
                  </a:cubicBezTo>
                  <a:cubicBezTo>
                    <a:pt x="3223" y="2556"/>
                    <a:pt x="3232" y="2559"/>
                    <a:pt x="3241" y="2562"/>
                  </a:cubicBezTo>
                  <a:cubicBezTo>
                    <a:pt x="3304" y="2575"/>
                    <a:pt x="3368" y="2590"/>
                    <a:pt x="3433" y="2596"/>
                  </a:cubicBezTo>
                  <a:cubicBezTo>
                    <a:pt x="3487" y="2599"/>
                    <a:pt x="3541" y="2602"/>
                    <a:pt x="3596" y="2602"/>
                  </a:cubicBezTo>
                  <a:cubicBezTo>
                    <a:pt x="3646" y="2602"/>
                    <a:pt x="3696" y="2602"/>
                    <a:pt x="3748" y="2599"/>
                  </a:cubicBezTo>
                  <a:cubicBezTo>
                    <a:pt x="3852" y="2596"/>
                    <a:pt x="3956" y="2592"/>
                    <a:pt x="4060" y="2588"/>
                  </a:cubicBezTo>
                  <a:cubicBezTo>
                    <a:pt x="4135" y="2586"/>
                    <a:pt x="4211" y="2576"/>
                    <a:pt x="4285" y="2570"/>
                  </a:cubicBezTo>
                  <a:cubicBezTo>
                    <a:pt x="4366" y="2564"/>
                    <a:pt x="4448" y="2558"/>
                    <a:pt x="4529" y="2549"/>
                  </a:cubicBezTo>
                  <a:cubicBezTo>
                    <a:pt x="4605" y="2539"/>
                    <a:pt x="4682" y="2531"/>
                    <a:pt x="4759" y="2522"/>
                  </a:cubicBezTo>
                  <a:cubicBezTo>
                    <a:pt x="4884" y="2516"/>
                    <a:pt x="5010" y="2510"/>
                    <a:pt x="5135" y="2501"/>
                  </a:cubicBezTo>
                  <a:cubicBezTo>
                    <a:pt x="5176" y="2509"/>
                    <a:pt x="5217" y="2510"/>
                    <a:pt x="5260" y="2510"/>
                  </a:cubicBezTo>
                  <a:cubicBezTo>
                    <a:pt x="5314" y="2512"/>
                    <a:pt x="5369" y="2513"/>
                    <a:pt x="5423" y="2513"/>
                  </a:cubicBezTo>
                  <a:cubicBezTo>
                    <a:pt x="5581" y="2513"/>
                    <a:pt x="5738" y="2505"/>
                    <a:pt x="5893" y="2479"/>
                  </a:cubicBezTo>
                  <a:cubicBezTo>
                    <a:pt x="5939" y="2477"/>
                    <a:pt x="5984" y="2474"/>
                    <a:pt x="6030" y="2470"/>
                  </a:cubicBezTo>
                  <a:cubicBezTo>
                    <a:pt x="6074" y="2468"/>
                    <a:pt x="6115" y="2464"/>
                    <a:pt x="6157" y="2461"/>
                  </a:cubicBezTo>
                  <a:cubicBezTo>
                    <a:pt x="6187" y="2458"/>
                    <a:pt x="6218" y="2459"/>
                    <a:pt x="6246" y="2454"/>
                  </a:cubicBezTo>
                  <a:cubicBezTo>
                    <a:pt x="6284" y="2448"/>
                    <a:pt x="6317" y="2438"/>
                    <a:pt x="6352" y="2422"/>
                  </a:cubicBezTo>
                  <a:cubicBezTo>
                    <a:pt x="6381" y="2408"/>
                    <a:pt x="6405" y="2388"/>
                    <a:pt x="6424" y="2361"/>
                  </a:cubicBezTo>
                  <a:cubicBezTo>
                    <a:pt x="6432" y="2360"/>
                    <a:pt x="6441" y="2358"/>
                    <a:pt x="6449" y="2357"/>
                  </a:cubicBezTo>
                  <a:cubicBezTo>
                    <a:pt x="6522" y="2343"/>
                    <a:pt x="6583" y="2287"/>
                    <a:pt x="6597" y="2213"/>
                  </a:cubicBezTo>
                  <a:cubicBezTo>
                    <a:pt x="6607" y="2169"/>
                    <a:pt x="6604" y="2133"/>
                    <a:pt x="6592" y="2090"/>
                  </a:cubicBezTo>
                  <a:cubicBezTo>
                    <a:pt x="6572" y="2022"/>
                    <a:pt x="6510" y="1972"/>
                    <a:pt x="6441" y="1962"/>
                  </a:cubicBezTo>
                  <a:cubicBezTo>
                    <a:pt x="6412" y="1916"/>
                    <a:pt x="6370" y="1875"/>
                    <a:pt x="6323" y="1843"/>
                  </a:cubicBezTo>
                  <a:cubicBezTo>
                    <a:pt x="6362" y="1814"/>
                    <a:pt x="6393" y="1774"/>
                    <a:pt x="6414" y="1731"/>
                  </a:cubicBezTo>
                  <a:cubicBezTo>
                    <a:pt x="6443" y="1674"/>
                    <a:pt x="6445" y="1607"/>
                    <a:pt x="6427" y="1546"/>
                  </a:cubicBezTo>
                  <a:cubicBezTo>
                    <a:pt x="6404" y="1474"/>
                    <a:pt x="6345" y="1406"/>
                    <a:pt x="6283" y="1362"/>
                  </a:cubicBezTo>
                  <a:cubicBezTo>
                    <a:pt x="6273" y="1355"/>
                    <a:pt x="6261" y="1347"/>
                    <a:pt x="6250" y="1340"/>
                  </a:cubicBezTo>
                  <a:cubicBezTo>
                    <a:pt x="6246" y="1292"/>
                    <a:pt x="6231" y="1244"/>
                    <a:pt x="6209" y="1200"/>
                  </a:cubicBezTo>
                  <a:cubicBezTo>
                    <a:pt x="6166" y="1113"/>
                    <a:pt x="6083" y="1046"/>
                    <a:pt x="5992" y="1006"/>
                  </a:cubicBezTo>
                  <a:cubicBezTo>
                    <a:pt x="5986" y="985"/>
                    <a:pt x="5976" y="965"/>
                    <a:pt x="5965" y="945"/>
                  </a:cubicBezTo>
                  <a:cubicBezTo>
                    <a:pt x="5966" y="924"/>
                    <a:pt x="5963" y="904"/>
                    <a:pt x="5957" y="883"/>
                  </a:cubicBezTo>
                  <a:cubicBezTo>
                    <a:pt x="5926" y="783"/>
                    <a:pt x="5830" y="722"/>
                    <a:pt x="5734" y="695"/>
                  </a:cubicBezTo>
                  <a:cubicBezTo>
                    <a:pt x="5728" y="694"/>
                    <a:pt x="5724" y="693"/>
                    <a:pt x="5719" y="692"/>
                  </a:cubicBezTo>
                  <a:cubicBezTo>
                    <a:pt x="5725" y="668"/>
                    <a:pt x="5726" y="642"/>
                    <a:pt x="5721" y="615"/>
                  </a:cubicBezTo>
                  <a:cubicBezTo>
                    <a:pt x="5707" y="533"/>
                    <a:pt x="5633" y="466"/>
                    <a:pt x="5550" y="462"/>
                  </a:cubicBezTo>
                  <a:cubicBezTo>
                    <a:pt x="5537" y="410"/>
                    <a:pt x="5504" y="362"/>
                    <a:pt x="5464" y="324"/>
                  </a:cubicBezTo>
                  <a:cubicBezTo>
                    <a:pt x="5404" y="268"/>
                    <a:pt x="5311" y="255"/>
                    <a:pt x="5232" y="254"/>
                  </a:cubicBezTo>
                  <a:cubicBezTo>
                    <a:pt x="5205" y="254"/>
                    <a:pt x="5178" y="254"/>
                    <a:pt x="5152" y="255"/>
                  </a:cubicBezTo>
                  <a:cubicBezTo>
                    <a:pt x="5146" y="252"/>
                    <a:pt x="5142" y="249"/>
                    <a:pt x="5136" y="246"/>
                  </a:cubicBezTo>
                  <a:cubicBezTo>
                    <a:pt x="5098" y="225"/>
                    <a:pt x="5061" y="199"/>
                    <a:pt x="5019" y="184"/>
                  </a:cubicBezTo>
                  <a:cubicBezTo>
                    <a:pt x="4975" y="171"/>
                    <a:pt x="4929" y="159"/>
                    <a:pt x="4883" y="155"/>
                  </a:cubicBezTo>
                  <a:cubicBezTo>
                    <a:pt x="4839" y="151"/>
                    <a:pt x="4795" y="149"/>
                    <a:pt x="4750" y="149"/>
                  </a:cubicBezTo>
                  <a:cubicBezTo>
                    <a:pt x="4686" y="149"/>
                    <a:pt x="4622" y="153"/>
                    <a:pt x="4559" y="158"/>
                  </a:cubicBezTo>
                  <a:cubicBezTo>
                    <a:pt x="4540" y="160"/>
                    <a:pt x="4521" y="163"/>
                    <a:pt x="4503" y="165"/>
                  </a:cubicBezTo>
                  <a:cubicBezTo>
                    <a:pt x="4489" y="141"/>
                    <a:pt x="4472" y="119"/>
                    <a:pt x="4451" y="100"/>
                  </a:cubicBezTo>
                  <a:cubicBezTo>
                    <a:pt x="4379" y="35"/>
                    <a:pt x="4277" y="12"/>
                    <a:pt x="4184" y="2"/>
                  </a:cubicBezTo>
                  <a:cubicBezTo>
                    <a:pt x="4172" y="1"/>
                    <a:pt x="4160" y="1"/>
                    <a:pt x="41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sp>
          <p:nvSpPr>
            <p:cNvPr id="4" name="Google Shape;3830;p54">
              <a:extLst>
                <a:ext uri="{FF2B5EF4-FFF2-40B4-BE49-F238E27FC236}">
                  <a16:creationId xmlns:a16="http://schemas.microsoft.com/office/drawing/2014/main" id="{C3C98CA3-E4ED-5629-6AC8-5E0C5E95ABB1}"/>
                </a:ext>
              </a:extLst>
            </p:cNvPr>
            <p:cNvSpPr/>
            <p:nvPr/>
          </p:nvSpPr>
          <p:spPr>
            <a:xfrm>
              <a:off x="3665625" y="643200"/>
              <a:ext cx="172725" cy="17150"/>
            </a:xfrm>
            <a:custGeom>
              <a:avLst/>
              <a:gdLst/>
              <a:ahLst/>
              <a:cxnLst/>
              <a:rect l="l" t="t" r="r" b="b"/>
              <a:pathLst>
                <a:path w="6909" h="686" extrusionOk="0">
                  <a:moveTo>
                    <a:pt x="5396" y="45"/>
                  </a:moveTo>
                  <a:cubicBezTo>
                    <a:pt x="5399" y="45"/>
                    <a:pt x="5402" y="45"/>
                    <a:pt x="5406" y="45"/>
                  </a:cubicBezTo>
                  <a:lnTo>
                    <a:pt x="5406" y="45"/>
                  </a:lnTo>
                  <a:cubicBezTo>
                    <a:pt x="5402" y="45"/>
                    <a:pt x="5399" y="45"/>
                    <a:pt x="5396" y="45"/>
                  </a:cubicBezTo>
                  <a:close/>
                  <a:moveTo>
                    <a:pt x="5389" y="626"/>
                  </a:moveTo>
                  <a:lnTo>
                    <a:pt x="5389" y="626"/>
                  </a:lnTo>
                  <a:cubicBezTo>
                    <a:pt x="5393" y="627"/>
                    <a:pt x="5397" y="627"/>
                    <a:pt x="5401" y="627"/>
                  </a:cubicBezTo>
                  <a:lnTo>
                    <a:pt x="5401" y="627"/>
                  </a:lnTo>
                  <a:cubicBezTo>
                    <a:pt x="5397" y="627"/>
                    <a:pt x="5393" y="627"/>
                    <a:pt x="5389" y="626"/>
                  </a:cubicBezTo>
                  <a:close/>
                  <a:moveTo>
                    <a:pt x="6541" y="0"/>
                  </a:moveTo>
                  <a:cubicBezTo>
                    <a:pt x="6404" y="0"/>
                    <a:pt x="6264" y="16"/>
                    <a:pt x="6127" y="29"/>
                  </a:cubicBezTo>
                  <a:cubicBezTo>
                    <a:pt x="6006" y="38"/>
                    <a:pt x="5884" y="41"/>
                    <a:pt x="5762" y="43"/>
                  </a:cubicBezTo>
                  <a:cubicBezTo>
                    <a:pt x="5675" y="43"/>
                    <a:pt x="5588" y="47"/>
                    <a:pt x="5501" y="47"/>
                  </a:cubicBezTo>
                  <a:cubicBezTo>
                    <a:pt x="5469" y="47"/>
                    <a:pt x="5437" y="47"/>
                    <a:pt x="5406" y="45"/>
                  </a:cubicBezTo>
                  <a:lnTo>
                    <a:pt x="5406" y="45"/>
                  </a:lnTo>
                  <a:cubicBezTo>
                    <a:pt x="5406" y="45"/>
                    <a:pt x="5407" y="45"/>
                    <a:pt x="5408" y="45"/>
                  </a:cubicBezTo>
                  <a:lnTo>
                    <a:pt x="5408" y="45"/>
                  </a:lnTo>
                  <a:cubicBezTo>
                    <a:pt x="5185" y="34"/>
                    <a:pt x="4962" y="32"/>
                    <a:pt x="4739" y="27"/>
                  </a:cubicBezTo>
                  <a:cubicBezTo>
                    <a:pt x="4716" y="26"/>
                    <a:pt x="4694" y="26"/>
                    <a:pt x="4672" y="26"/>
                  </a:cubicBezTo>
                  <a:cubicBezTo>
                    <a:pt x="4575" y="26"/>
                    <a:pt x="4479" y="31"/>
                    <a:pt x="4382" y="36"/>
                  </a:cubicBezTo>
                  <a:cubicBezTo>
                    <a:pt x="4277" y="39"/>
                    <a:pt x="4173" y="37"/>
                    <a:pt x="4067" y="39"/>
                  </a:cubicBezTo>
                  <a:cubicBezTo>
                    <a:pt x="3966" y="40"/>
                    <a:pt x="3863" y="45"/>
                    <a:pt x="3760" y="49"/>
                  </a:cubicBezTo>
                  <a:cubicBezTo>
                    <a:pt x="3717" y="51"/>
                    <a:pt x="3674" y="52"/>
                    <a:pt x="3630" y="52"/>
                  </a:cubicBezTo>
                  <a:cubicBezTo>
                    <a:pt x="3578" y="52"/>
                    <a:pt x="3525" y="51"/>
                    <a:pt x="3473" y="51"/>
                  </a:cubicBezTo>
                  <a:cubicBezTo>
                    <a:pt x="3450" y="50"/>
                    <a:pt x="3427" y="50"/>
                    <a:pt x="3404" y="50"/>
                  </a:cubicBezTo>
                  <a:cubicBezTo>
                    <a:pt x="3350" y="50"/>
                    <a:pt x="3295" y="51"/>
                    <a:pt x="3241" y="52"/>
                  </a:cubicBezTo>
                  <a:cubicBezTo>
                    <a:pt x="3164" y="49"/>
                    <a:pt x="3087" y="47"/>
                    <a:pt x="3011" y="47"/>
                  </a:cubicBezTo>
                  <a:cubicBezTo>
                    <a:pt x="2994" y="47"/>
                    <a:pt x="2978" y="47"/>
                    <a:pt x="2962" y="47"/>
                  </a:cubicBezTo>
                  <a:cubicBezTo>
                    <a:pt x="2919" y="48"/>
                    <a:pt x="2877" y="48"/>
                    <a:pt x="2834" y="48"/>
                  </a:cubicBezTo>
                  <a:cubicBezTo>
                    <a:pt x="2687" y="48"/>
                    <a:pt x="2540" y="45"/>
                    <a:pt x="2393" y="43"/>
                  </a:cubicBezTo>
                  <a:cubicBezTo>
                    <a:pt x="2202" y="40"/>
                    <a:pt x="2011" y="32"/>
                    <a:pt x="1820" y="30"/>
                  </a:cubicBezTo>
                  <a:cubicBezTo>
                    <a:pt x="1796" y="30"/>
                    <a:pt x="1771" y="30"/>
                    <a:pt x="1746" y="30"/>
                  </a:cubicBezTo>
                  <a:cubicBezTo>
                    <a:pt x="1460" y="30"/>
                    <a:pt x="1174" y="47"/>
                    <a:pt x="888" y="47"/>
                  </a:cubicBezTo>
                  <a:cubicBezTo>
                    <a:pt x="809" y="47"/>
                    <a:pt x="730" y="46"/>
                    <a:pt x="651" y="43"/>
                  </a:cubicBezTo>
                  <a:cubicBezTo>
                    <a:pt x="585" y="38"/>
                    <a:pt x="518" y="30"/>
                    <a:pt x="453" y="30"/>
                  </a:cubicBezTo>
                  <a:cubicBezTo>
                    <a:pt x="427" y="30"/>
                    <a:pt x="402" y="31"/>
                    <a:pt x="377" y="35"/>
                  </a:cubicBezTo>
                  <a:cubicBezTo>
                    <a:pt x="296" y="44"/>
                    <a:pt x="236" y="110"/>
                    <a:pt x="222" y="188"/>
                  </a:cubicBezTo>
                  <a:cubicBezTo>
                    <a:pt x="220" y="189"/>
                    <a:pt x="216" y="189"/>
                    <a:pt x="214" y="190"/>
                  </a:cubicBezTo>
                  <a:cubicBezTo>
                    <a:pt x="116" y="224"/>
                    <a:pt x="21" y="290"/>
                    <a:pt x="8" y="402"/>
                  </a:cubicBezTo>
                  <a:cubicBezTo>
                    <a:pt x="0" y="479"/>
                    <a:pt x="43" y="562"/>
                    <a:pt x="116" y="597"/>
                  </a:cubicBezTo>
                  <a:cubicBezTo>
                    <a:pt x="184" y="631"/>
                    <a:pt x="261" y="651"/>
                    <a:pt x="336" y="668"/>
                  </a:cubicBezTo>
                  <a:cubicBezTo>
                    <a:pt x="374" y="677"/>
                    <a:pt x="412" y="682"/>
                    <a:pt x="449" y="683"/>
                  </a:cubicBezTo>
                  <a:cubicBezTo>
                    <a:pt x="476" y="685"/>
                    <a:pt x="503" y="685"/>
                    <a:pt x="530" y="685"/>
                  </a:cubicBezTo>
                  <a:cubicBezTo>
                    <a:pt x="557" y="685"/>
                    <a:pt x="584" y="685"/>
                    <a:pt x="612" y="684"/>
                  </a:cubicBezTo>
                  <a:cubicBezTo>
                    <a:pt x="707" y="682"/>
                    <a:pt x="800" y="683"/>
                    <a:pt x="895" y="676"/>
                  </a:cubicBezTo>
                  <a:cubicBezTo>
                    <a:pt x="1083" y="662"/>
                    <a:pt x="1268" y="634"/>
                    <a:pt x="1455" y="615"/>
                  </a:cubicBezTo>
                  <a:cubicBezTo>
                    <a:pt x="1672" y="609"/>
                    <a:pt x="1889" y="611"/>
                    <a:pt x="2106" y="609"/>
                  </a:cubicBezTo>
                  <a:cubicBezTo>
                    <a:pt x="2121" y="608"/>
                    <a:pt x="2135" y="608"/>
                    <a:pt x="2150" y="608"/>
                  </a:cubicBezTo>
                  <a:cubicBezTo>
                    <a:pt x="2242" y="608"/>
                    <a:pt x="2333" y="611"/>
                    <a:pt x="2424" y="613"/>
                  </a:cubicBezTo>
                  <a:cubicBezTo>
                    <a:pt x="2439" y="613"/>
                    <a:pt x="2454" y="614"/>
                    <a:pt x="2469" y="614"/>
                  </a:cubicBezTo>
                  <a:cubicBezTo>
                    <a:pt x="2562" y="614"/>
                    <a:pt x="2655" y="608"/>
                    <a:pt x="2749" y="604"/>
                  </a:cubicBezTo>
                  <a:cubicBezTo>
                    <a:pt x="2940" y="596"/>
                    <a:pt x="3132" y="589"/>
                    <a:pt x="3324" y="588"/>
                  </a:cubicBezTo>
                  <a:cubicBezTo>
                    <a:pt x="3526" y="588"/>
                    <a:pt x="3730" y="594"/>
                    <a:pt x="3932" y="597"/>
                  </a:cubicBezTo>
                  <a:cubicBezTo>
                    <a:pt x="4334" y="604"/>
                    <a:pt x="4734" y="601"/>
                    <a:pt x="5134" y="613"/>
                  </a:cubicBezTo>
                  <a:lnTo>
                    <a:pt x="5134" y="613"/>
                  </a:lnTo>
                  <a:cubicBezTo>
                    <a:pt x="5215" y="617"/>
                    <a:pt x="5296" y="622"/>
                    <a:pt x="5377" y="626"/>
                  </a:cubicBezTo>
                  <a:lnTo>
                    <a:pt x="5377" y="626"/>
                  </a:lnTo>
                  <a:cubicBezTo>
                    <a:pt x="5377" y="626"/>
                    <a:pt x="5377" y="626"/>
                    <a:pt x="5377" y="626"/>
                  </a:cubicBezTo>
                  <a:cubicBezTo>
                    <a:pt x="5381" y="626"/>
                    <a:pt x="5385" y="626"/>
                    <a:pt x="5389" y="626"/>
                  </a:cubicBezTo>
                  <a:lnTo>
                    <a:pt x="5389" y="626"/>
                  </a:lnTo>
                  <a:cubicBezTo>
                    <a:pt x="5389" y="626"/>
                    <a:pt x="5389" y="626"/>
                    <a:pt x="5389" y="626"/>
                  </a:cubicBezTo>
                  <a:lnTo>
                    <a:pt x="5389" y="626"/>
                  </a:lnTo>
                  <a:cubicBezTo>
                    <a:pt x="5393" y="627"/>
                    <a:pt x="5397" y="627"/>
                    <a:pt x="5401" y="627"/>
                  </a:cubicBezTo>
                  <a:cubicBezTo>
                    <a:pt x="5401" y="627"/>
                    <a:pt x="5401" y="627"/>
                    <a:pt x="5401" y="627"/>
                  </a:cubicBezTo>
                  <a:lnTo>
                    <a:pt x="5401" y="627"/>
                  </a:lnTo>
                  <a:cubicBezTo>
                    <a:pt x="5606" y="637"/>
                    <a:pt x="5811" y="644"/>
                    <a:pt x="6016" y="644"/>
                  </a:cubicBezTo>
                  <a:cubicBezTo>
                    <a:pt x="6041" y="644"/>
                    <a:pt x="6065" y="644"/>
                    <a:pt x="6090" y="644"/>
                  </a:cubicBezTo>
                  <a:cubicBezTo>
                    <a:pt x="6199" y="642"/>
                    <a:pt x="6309" y="633"/>
                    <a:pt x="6416" y="621"/>
                  </a:cubicBezTo>
                  <a:cubicBezTo>
                    <a:pt x="6473" y="615"/>
                    <a:pt x="6529" y="607"/>
                    <a:pt x="6586" y="598"/>
                  </a:cubicBezTo>
                  <a:cubicBezTo>
                    <a:pt x="6670" y="586"/>
                    <a:pt x="6766" y="569"/>
                    <a:pt x="6830" y="511"/>
                  </a:cubicBezTo>
                  <a:cubicBezTo>
                    <a:pt x="6879" y="466"/>
                    <a:pt x="6909" y="407"/>
                    <a:pt x="6899" y="339"/>
                  </a:cubicBezTo>
                  <a:cubicBezTo>
                    <a:pt x="6889" y="279"/>
                    <a:pt x="6854" y="234"/>
                    <a:pt x="6804" y="203"/>
                  </a:cubicBezTo>
                  <a:cubicBezTo>
                    <a:pt x="6789" y="194"/>
                    <a:pt x="6773" y="188"/>
                    <a:pt x="6757" y="183"/>
                  </a:cubicBezTo>
                  <a:lnTo>
                    <a:pt x="6757" y="182"/>
                  </a:lnTo>
                  <a:cubicBezTo>
                    <a:pt x="6755" y="79"/>
                    <a:pt x="6669" y="4"/>
                    <a:pt x="6568" y="0"/>
                  </a:cubicBezTo>
                  <a:cubicBezTo>
                    <a:pt x="6559" y="0"/>
                    <a:pt x="6550" y="0"/>
                    <a:pt x="6541"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sp>
          <p:nvSpPr>
            <p:cNvPr id="5" name="Google Shape;3831;p54">
              <a:extLst>
                <a:ext uri="{FF2B5EF4-FFF2-40B4-BE49-F238E27FC236}">
                  <a16:creationId xmlns:a16="http://schemas.microsoft.com/office/drawing/2014/main" id="{B84470C0-B8E2-3E49-8EAA-A8965C0B5E0C}"/>
                </a:ext>
              </a:extLst>
            </p:cNvPr>
            <p:cNvSpPr/>
            <p:nvPr/>
          </p:nvSpPr>
          <p:spPr>
            <a:xfrm>
              <a:off x="3770175" y="624450"/>
              <a:ext cx="9775" cy="9250"/>
            </a:xfrm>
            <a:custGeom>
              <a:avLst/>
              <a:gdLst/>
              <a:ahLst/>
              <a:cxnLst/>
              <a:rect l="l" t="t" r="r" b="b"/>
              <a:pathLst>
                <a:path w="391" h="370" extrusionOk="0">
                  <a:moveTo>
                    <a:pt x="205" y="1"/>
                  </a:moveTo>
                  <a:cubicBezTo>
                    <a:pt x="109" y="1"/>
                    <a:pt x="23" y="65"/>
                    <a:pt x="12" y="165"/>
                  </a:cubicBezTo>
                  <a:cubicBezTo>
                    <a:pt x="1" y="262"/>
                    <a:pt x="74" y="364"/>
                    <a:pt x="176" y="369"/>
                  </a:cubicBezTo>
                  <a:cubicBezTo>
                    <a:pt x="180" y="370"/>
                    <a:pt x="184" y="370"/>
                    <a:pt x="188" y="370"/>
                  </a:cubicBezTo>
                  <a:cubicBezTo>
                    <a:pt x="284" y="370"/>
                    <a:pt x="370" y="306"/>
                    <a:pt x="380" y="206"/>
                  </a:cubicBezTo>
                  <a:cubicBezTo>
                    <a:pt x="391" y="110"/>
                    <a:pt x="318" y="7"/>
                    <a:pt x="217" y="1"/>
                  </a:cubicBezTo>
                  <a:cubicBezTo>
                    <a:pt x="213" y="1"/>
                    <a:pt x="209" y="1"/>
                    <a:pt x="205"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sp>
          <p:nvSpPr>
            <p:cNvPr id="6" name="Google Shape;3832;p54">
              <a:extLst>
                <a:ext uri="{FF2B5EF4-FFF2-40B4-BE49-F238E27FC236}">
                  <a16:creationId xmlns:a16="http://schemas.microsoft.com/office/drawing/2014/main" id="{52FCA850-9449-B69D-B8E2-ED23BEA5E4A0}"/>
                </a:ext>
              </a:extLst>
            </p:cNvPr>
            <p:cNvSpPr/>
            <p:nvPr/>
          </p:nvSpPr>
          <p:spPr>
            <a:xfrm>
              <a:off x="3784175" y="624800"/>
              <a:ext cx="9725" cy="9250"/>
            </a:xfrm>
            <a:custGeom>
              <a:avLst/>
              <a:gdLst/>
              <a:ahLst/>
              <a:cxnLst/>
              <a:rect l="l" t="t" r="r" b="b"/>
              <a:pathLst>
                <a:path w="389" h="370" extrusionOk="0">
                  <a:moveTo>
                    <a:pt x="203" y="1"/>
                  </a:moveTo>
                  <a:cubicBezTo>
                    <a:pt x="107" y="1"/>
                    <a:pt x="21" y="65"/>
                    <a:pt x="10" y="165"/>
                  </a:cubicBezTo>
                  <a:cubicBezTo>
                    <a:pt x="0" y="261"/>
                    <a:pt x="73" y="363"/>
                    <a:pt x="174" y="369"/>
                  </a:cubicBezTo>
                  <a:cubicBezTo>
                    <a:pt x="178" y="369"/>
                    <a:pt x="182" y="370"/>
                    <a:pt x="186" y="370"/>
                  </a:cubicBezTo>
                  <a:cubicBezTo>
                    <a:pt x="282" y="370"/>
                    <a:pt x="368" y="306"/>
                    <a:pt x="378" y="206"/>
                  </a:cubicBezTo>
                  <a:cubicBezTo>
                    <a:pt x="389" y="108"/>
                    <a:pt x="316" y="7"/>
                    <a:pt x="215" y="1"/>
                  </a:cubicBezTo>
                  <a:cubicBezTo>
                    <a:pt x="211" y="1"/>
                    <a:pt x="207" y="1"/>
                    <a:pt x="20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sp>
          <p:nvSpPr>
            <p:cNvPr id="7" name="Google Shape;3833;p54">
              <a:extLst>
                <a:ext uri="{FF2B5EF4-FFF2-40B4-BE49-F238E27FC236}">
                  <a16:creationId xmlns:a16="http://schemas.microsoft.com/office/drawing/2014/main" id="{C7F03DFB-8CCB-FFE2-8701-DEA3E044C1E0}"/>
                </a:ext>
              </a:extLst>
            </p:cNvPr>
            <p:cNvSpPr/>
            <p:nvPr/>
          </p:nvSpPr>
          <p:spPr>
            <a:xfrm>
              <a:off x="3659575" y="587325"/>
              <a:ext cx="181250" cy="79400"/>
            </a:xfrm>
            <a:custGeom>
              <a:avLst/>
              <a:gdLst/>
              <a:ahLst/>
              <a:cxnLst/>
              <a:rect l="l" t="t" r="r" b="b"/>
              <a:pathLst>
                <a:path w="7250" h="3176" extrusionOk="0">
                  <a:moveTo>
                    <a:pt x="6001" y="922"/>
                  </a:moveTo>
                  <a:cubicBezTo>
                    <a:pt x="6003" y="923"/>
                    <a:pt x="6005" y="925"/>
                    <a:pt x="6007" y="927"/>
                  </a:cubicBezTo>
                  <a:cubicBezTo>
                    <a:pt x="6005" y="925"/>
                    <a:pt x="6003" y="924"/>
                    <a:pt x="6001" y="922"/>
                  </a:cubicBezTo>
                  <a:close/>
                  <a:moveTo>
                    <a:pt x="4662" y="370"/>
                  </a:moveTo>
                  <a:cubicBezTo>
                    <a:pt x="4729" y="374"/>
                    <a:pt x="4793" y="378"/>
                    <a:pt x="4861" y="385"/>
                  </a:cubicBezTo>
                  <a:cubicBezTo>
                    <a:pt x="5000" y="406"/>
                    <a:pt x="5136" y="431"/>
                    <a:pt x="5273" y="464"/>
                  </a:cubicBezTo>
                  <a:cubicBezTo>
                    <a:pt x="5330" y="480"/>
                    <a:pt x="5387" y="499"/>
                    <a:pt x="5441" y="520"/>
                  </a:cubicBezTo>
                  <a:cubicBezTo>
                    <a:pt x="5465" y="531"/>
                    <a:pt x="5491" y="543"/>
                    <a:pt x="5513" y="554"/>
                  </a:cubicBezTo>
                  <a:cubicBezTo>
                    <a:pt x="5617" y="616"/>
                    <a:pt x="5716" y="686"/>
                    <a:pt x="5813" y="756"/>
                  </a:cubicBezTo>
                  <a:cubicBezTo>
                    <a:pt x="5814" y="758"/>
                    <a:pt x="5815" y="758"/>
                    <a:pt x="5818" y="759"/>
                  </a:cubicBezTo>
                  <a:cubicBezTo>
                    <a:pt x="5818" y="759"/>
                    <a:pt x="5818" y="759"/>
                    <a:pt x="5818" y="760"/>
                  </a:cubicBezTo>
                  <a:lnTo>
                    <a:pt x="5818" y="760"/>
                  </a:lnTo>
                  <a:cubicBezTo>
                    <a:pt x="5818" y="760"/>
                    <a:pt x="5818" y="759"/>
                    <a:pt x="5818" y="759"/>
                  </a:cubicBezTo>
                  <a:lnTo>
                    <a:pt x="5818" y="759"/>
                  </a:lnTo>
                  <a:cubicBezTo>
                    <a:pt x="5819" y="760"/>
                    <a:pt x="5819" y="761"/>
                    <a:pt x="5820" y="761"/>
                  </a:cubicBezTo>
                  <a:lnTo>
                    <a:pt x="5820" y="761"/>
                  </a:lnTo>
                  <a:cubicBezTo>
                    <a:pt x="5820" y="761"/>
                    <a:pt x="5819" y="760"/>
                    <a:pt x="5818" y="760"/>
                  </a:cubicBezTo>
                  <a:lnTo>
                    <a:pt x="5818" y="760"/>
                  </a:lnTo>
                  <a:cubicBezTo>
                    <a:pt x="5819" y="760"/>
                    <a:pt x="5820" y="760"/>
                    <a:pt x="5821" y="761"/>
                  </a:cubicBezTo>
                  <a:cubicBezTo>
                    <a:pt x="5821" y="761"/>
                    <a:pt x="5821" y="761"/>
                    <a:pt x="5820" y="761"/>
                  </a:cubicBezTo>
                  <a:lnTo>
                    <a:pt x="5820" y="761"/>
                  </a:lnTo>
                  <a:cubicBezTo>
                    <a:pt x="5862" y="794"/>
                    <a:pt x="5901" y="826"/>
                    <a:pt x="5940" y="860"/>
                  </a:cubicBezTo>
                  <a:cubicBezTo>
                    <a:pt x="5941" y="862"/>
                    <a:pt x="5942" y="862"/>
                    <a:pt x="5943" y="864"/>
                  </a:cubicBezTo>
                  <a:cubicBezTo>
                    <a:pt x="5945" y="864"/>
                    <a:pt x="5946" y="865"/>
                    <a:pt x="5946" y="867"/>
                  </a:cubicBezTo>
                  <a:cubicBezTo>
                    <a:pt x="5953" y="873"/>
                    <a:pt x="5959" y="881"/>
                    <a:pt x="5966" y="886"/>
                  </a:cubicBezTo>
                  <a:cubicBezTo>
                    <a:pt x="5969" y="889"/>
                    <a:pt x="5973" y="893"/>
                    <a:pt x="5975" y="895"/>
                  </a:cubicBezTo>
                  <a:cubicBezTo>
                    <a:pt x="5978" y="897"/>
                    <a:pt x="5980" y="900"/>
                    <a:pt x="5981" y="902"/>
                  </a:cubicBezTo>
                  <a:cubicBezTo>
                    <a:pt x="5986" y="906"/>
                    <a:pt x="5991" y="911"/>
                    <a:pt x="5996" y="916"/>
                  </a:cubicBezTo>
                  <a:lnTo>
                    <a:pt x="5996" y="916"/>
                  </a:lnTo>
                  <a:cubicBezTo>
                    <a:pt x="5994" y="914"/>
                    <a:pt x="5991" y="913"/>
                    <a:pt x="5989" y="911"/>
                  </a:cubicBezTo>
                  <a:lnTo>
                    <a:pt x="5989" y="911"/>
                  </a:lnTo>
                  <a:cubicBezTo>
                    <a:pt x="6069" y="992"/>
                    <a:pt x="6150" y="1073"/>
                    <a:pt x="6233" y="1154"/>
                  </a:cubicBezTo>
                  <a:cubicBezTo>
                    <a:pt x="6261" y="1183"/>
                    <a:pt x="6289" y="1213"/>
                    <a:pt x="6315" y="1246"/>
                  </a:cubicBezTo>
                  <a:cubicBezTo>
                    <a:pt x="6333" y="1271"/>
                    <a:pt x="6350" y="1298"/>
                    <a:pt x="6368" y="1325"/>
                  </a:cubicBezTo>
                  <a:cubicBezTo>
                    <a:pt x="6402" y="1387"/>
                    <a:pt x="6435" y="1449"/>
                    <a:pt x="6472" y="1509"/>
                  </a:cubicBezTo>
                  <a:cubicBezTo>
                    <a:pt x="6511" y="1574"/>
                    <a:pt x="6551" y="1637"/>
                    <a:pt x="6591" y="1700"/>
                  </a:cubicBezTo>
                  <a:cubicBezTo>
                    <a:pt x="6640" y="1793"/>
                    <a:pt x="6683" y="1889"/>
                    <a:pt x="6724" y="1987"/>
                  </a:cubicBezTo>
                  <a:cubicBezTo>
                    <a:pt x="6734" y="2011"/>
                    <a:pt x="6742" y="2035"/>
                    <a:pt x="6750" y="2060"/>
                  </a:cubicBezTo>
                  <a:cubicBezTo>
                    <a:pt x="6759" y="2099"/>
                    <a:pt x="6766" y="2139"/>
                    <a:pt x="6772" y="2180"/>
                  </a:cubicBezTo>
                  <a:lnTo>
                    <a:pt x="6771" y="2179"/>
                  </a:lnTo>
                  <a:lnTo>
                    <a:pt x="6771" y="2179"/>
                  </a:lnTo>
                  <a:cubicBezTo>
                    <a:pt x="6790" y="2323"/>
                    <a:pt x="6795" y="2470"/>
                    <a:pt x="6810" y="2614"/>
                  </a:cubicBezTo>
                  <a:cubicBezTo>
                    <a:pt x="6814" y="2637"/>
                    <a:pt x="6818" y="2658"/>
                    <a:pt x="6822" y="2680"/>
                  </a:cubicBezTo>
                  <a:cubicBezTo>
                    <a:pt x="6736" y="2687"/>
                    <a:pt x="6651" y="2694"/>
                    <a:pt x="6567" y="2701"/>
                  </a:cubicBezTo>
                  <a:cubicBezTo>
                    <a:pt x="6489" y="2706"/>
                    <a:pt x="6409" y="2708"/>
                    <a:pt x="6332" y="2717"/>
                  </a:cubicBezTo>
                  <a:cubicBezTo>
                    <a:pt x="6301" y="2720"/>
                    <a:pt x="6274" y="2732"/>
                    <a:pt x="6249" y="2748"/>
                  </a:cubicBezTo>
                  <a:cubicBezTo>
                    <a:pt x="6211" y="2751"/>
                    <a:pt x="6173" y="2754"/>
                    <a:pt x="6135" y="2758"/>
                  </a:cubicBezTo>
                  <a:cubicBezTo>
                    <a:pt x="5981" y="2769"/>
                    <a:pt x="5827" y="2782"/>
                    <a:pt x="5671" y="2786"/>
                  </a:cubicBezTo>
                  <a:cubicBezTo>
                    <a:pt x="5603" y="2786"/>
                    <a:pt x="5533" y="2786"/>
                    <a:pt x="5464" y="2785"/>
                  </a:cubicBezTo>
                  <a:cubicBezTo>
                    <a:pt x="5278" y="2782"/>
                    <a:pt x="5091" y="2772"/>
                    <a:pt x="4906" y="2769"/>
                  </a:cubicBezTo>
                  <a:cubicBezTo>
                    <a:pt x="4897" y="2769"/>
                    <a:pt x="4887" y="2769"/>
                    <a:pt x="4878" y="2769"/>
                  </a:cubicBezTo>
                  <a:cubicBezTo>
                    <a:pt x="4685" y="2769"/>
                    <a:pt x="4492" y="2780"/>
                    <a:pt x="4299" y="2785"/>
                  </a:cubicBezTo>
                  <a:cubicBezTo>
                    <a:pt x="4089" y="2792"/>
                    <a:pt x="3879" y="2792"/>
                    <a:pt x="3669" y="2796"/>
                  </a:cubicBezTo>
                  <a:cubicBezTo>
                    <a:pt x="3477" y="2799"/>
                    <a:pt x="3285" y="2805"/>
                    <a:pt x="3093" y="2806"/>
                  </a:cubicBezTo>
                  <a:cubicBezTo>
                    <a:pt x="2907" y="2805"/>
                    <a:pt x="2725" y="2804"/>
                    <a:pt x="2540" y="2798"/>
                  </a:cubicBezTo>
                  <a:cubicBezTo>
                    <a:pt x="2126" y="2785"/>
                    <a:pt x="1713" y="2758"/>
                    <a:pt x="1299" y="2748"/>
                  </a:cubicBezTo>
                  <a:cubicBezTo>
                    <a:pt x="1113" y="2742"/>
                    <a:pt x="928" y="2742"/>
                    <a:pt x="744" y="2732"/>
                  </a:cubicBezTo>
                  <a:cubicBezTo>
                    <a:pt x="651" y="2726"/>
                    <a:pt x="560" y="2721"/>
                    <a:pt x="467" y="2717"/>
                  </a:cubicBezTo>
                  <a:cubicBezTo>
                    <a:pt x="483" y="2666"/>
                    <a:pt x="499" y="2616"/>
                    <a:pt x="516" y="2566"/>
                  </a:cubicBezTo>
                  <a:cubicBezTo>
                    <a:pt x="587" y="2400"/>
                    <a:pt x="662" y="2236"/>
                    <a:pt x="749" y="2079"/>
                  </a:cubicBezTo>
                  <a:cubicBezTo>
                    <a:pt x="774" y="2039"/>
                    <a:pt x="800" y="1999"/>
                    <a:pt x="827" y="1960"/>
                  </a:cubicBezTo>
                  <a:cubicBezTo>
                    <a:pt x="858" y="1920"/>
                    <a:pt x="890" y="1882"/>
                    <a:pt x="926" y="1845"/>
                  </a:cubicBezTo>
                  <a:cubicBezTo>
                    <a:pt x="965" y="1806"/>
                    <a:pt x="1007" y="1769"/>
                    <a:pt x="1050" y="1733"/>
                  </a:cubicBezTo>
                  <a:cubicBezTo>
                    <a:pt x="1106" y="1694"/>
                    <a:pt x="1163" y="1657"/>
                    <a:pt x="1220" y="1621"/>
                  </a:cubicBezTo>
                  <a:cubicBezTo>
                    <a:pt x="1271" y="1595"/>
                    <a:pt x="1323" y="1570"/>
                    <a:pt x="1375" y="1546"/>
                  </a:cubicBezTo>
                  <a:cubicBezTo>
                    <a:pt x="1418" y="1531"/>
                    <a:pt x="1459" y="1516"/>
                    <a:pt x="1502" y="1505"/>
                  </a:cubicBezTo>
                  <a:cubicBezTo>
                    <a:pt x="1533" y="1497"/>
                    <a:pt x="1565" y="1491"/>
                    <a:pt x="1597" y="1485"/>
                  </a:cubicBezTo>
                  <a:cubicBezTo>
                    <a:pt x="1630" y="1482"/>
                    <a:pt x="1662" y="1479"/>
                    <a:pt x="1695" y="1477"/>
                  </a:cubicBezTo>
                  <a:cubicBezTo>
                    <a:pt x="1755" y="1479"/>
                    <a:pt x="1811" y="1484"/>
                    <a:pt x="1869" y="1490"/>
                  </a:cubicBezTo>
                  <a:cubicBezTo>
                    <a:pt x="1962" y="1501"/>
                    <a:pt x="2052" y="1516"/>
                    <a:pt x="2142" y="1537"/>
                  </a:cubicBezTo>
                  <a:cubicBezTo>
                    <a:pt x="2178" y="1547"/>
                    <a:pt x="2213" y="1559"/>
                    <a:pt x="2248" y="1573"/>
                  </a:cubicBezTo>
                  <a:cubicBezTo>
                    <a:pt x="2252" y="1575"/>
                    <a:pt x="2258" y="1577"/>
                    <a:pt x="2264" y="1580"/>
                  </a:cubicBezTo>
                  <a:cubicBezTo>
                    <a:pt x="2271" y="1581"/>
                    <a:pt x="2279" y="1582"/>
                    <a:pt x="2285" y="1585"/>
                  </a:cubicBezTo>
                  <a:cubicBezTo>
                    <a:pt x="2319" y="1598"/>
                    <a:pt x="2352" y="1615"/>
                    <a:pt x="2384" y="1633"/>
                  </a:cubicBezTo>
                  <a:cubicBezTo>
                    <a:pt x="2396" y="1638"/>
                    <a:pt x="2409" y="1645"/>
                    <a:pt x="2421" y="1651"/>
                  </a:cubicBezTo>
                  <a:cubicBezTo>
                    <a:pt x="2421" y="1652"/>
                    <a:pt x="2421" y="1652"/>
                    <a:pt x="2420" y="1652"/>
                  </a:cubicBezTo>
                  <a:cubicBezTo>
                    <a:pt x="2428" y="1657"/>
                    <a:pt x="2434" y="1660"/>
                    <a:pt x="2441" y="1664"/>
                  </a:cubicBezTo>
                  <a:cubicBezTo>
                    <a:pt x="2467" y="1677"/>
                    <a:pt x="2494" y="1691"/>
                    <a:pt x="2520" y="1706"/>
                  </a:cubicBezTo>
                  <a:cubicBezTo>
                    <a:pt x="2540" y="1715"/>
                    <a:pt x="2562" y="1726"/>
                    <a:pt x="2583" y="1737"/>
                  </a:cubicBezTo>
                  <a:cubicBezTo>
                    <a:pt x="2595" y="1742"/>
                    <a:pt x="2608" y="1748"/>
                    <a:pt x="2620" y="1755"/>
                  </a:cubicBezTo>
                  <a:cubicBezTo>
                    <a:pt x="2657" y="1774"/>
                    <a:pt x="2692" y="1795"/>
                    <a:pt x="2729" y="1814"/>
                  </a:cubicBezTo>
                  <a:cubicBezTo>
                    <a:pt x="2736" y="1797"/>
                    <a:pt x="2745" y="1780"/>
                    <a:pt x="2753" y="1763"/>
                  </a:cubicBezTo>
                  <a:cubicBezTo>
                    <a:pt x="2783" y="1697"/>
                    <a:pt x="2818" y="1633"/>
                    <a:pt x="2857" y="1572"/>
                  </a:cubicBezTo>
                  <a:cubicBezTo>
                    <a:pt x="2861" y="1566"/>
                    <a:pt x="2864" y="1561"/>
                    <a:pt x="2867" y="1556"/>
                  </a:cubicBezTo>
                  <a:cubicBezTo>
                    <a:pt x="2886" y="1527"/>
                    <a:pt x="2905" y="1499"/>
                    <a:pt x="2926" y="1471"/>
                  </a:cubicBezTo>
                  <a:cubicBezTo>
                    <a:pt x="2990" y="1366"/>
                    <a:pt x="3057" y="1264"/>
                    <a:pt x="3130" y="1165"/>
                  </a:cubicBezTo>
                  <a:cubicBezTo>
                    <a:pt x="3208" y="1067"/>
                    <a:pt x="3284" y="966"/>
                    <a:pt x="3369" y="875"/>
                  </a:cubicBezTo>
                  <a:cubicBezTo>
                    <a:pt x="3399" y="845"/>
                    <a:pt x="3431" y="817"/>
                    <a:pt x="3464" y="792"/>
                  </a:cubicBezTo>
                  <a:cubicBezTo>
                    <a:pt x="3541" y="734"/>
                    <a:pt x="3626" y="685"/>
                    <a:pt x="3709" y="637"/>
                  </a:cubicBezTo>
                  <a:cubicBezTo>
                    <a:pt x="3799" y="588"/>
                    <a:pt x="3891" y="543"/>
                    <a:pt x="3983" y="503"/>
                  </a:cubicBezTo>
                  <a:cubicBezTo>
                    <a:pt x="4039" y="482"/>
                    <a:pt x="4096" y="463"/>
                    <a:pt x="4153" y="445"/>
                  </a:cubicBezTo>
                  <a:cubicBezTo>
                    <a:pt x="4205" y="431"/>
                    <a:pt x="4258" y="418"/>
                    <a:pt x="4312" y="407"/>
                  </a:cubicBezTo>
                  <a:cubicBezTo>
                    <a:pt x="4364" y="395"/>
                    <a:pt x="4419" y="389"/>
                    <a:pt x="4474" y="381"/>
                  </a:cubicBezTo>
                  <a:lnTo>
                    <a:pt x="4474" y="381"/>
                  </a:lnTo>
                  <a:cubicBezTo>
                    <a:pt x="4473" y="382"/>
                    <a:pt x="4472" y="383"/>
                    <a:pt x="4472" y="383"/>
                  </a:cubicBezTo>
                  <a:cubicBezTo>
                    <a:pt x="4536" y="376"/>
                    <a:pt x="4599" y="373"/>
                    <a:pt x="4662" y="370"/>
                  </a:cubicBezTo>
                  <a:close/>
                  <a:moveTo>
                    <a:pt x="4650" y="1"/>
                  </a:moveTo>
                  <a:cubicBezTo>
                    <a:pt x="4572" y="1"/>
                    <a:pt x="4493" y="5"/>
                    <a:pt x="4415" y="17"/>
                  </a:cubicBezTo>
                  <a:cubicBezTo>
                    <a:pt x="4214" y="44"/>
                    <a:pt x="4017" y="86"/>
                    <a:pt x="3830" y="166"/>
                  </a:cubicBezTo>
                  <a:cubicBezTo>
                    <a:pt x="3647" y="244"/>
                    <a:pt x="3476" y="341"/>
                    <a:pt x="3309" y="447"/>
                  </a:cubicBezTo>
                  <a:cubicBezTo>
                    <a:pt x="3166" y="538"/>
                    <a:pt x="3056" y="664"/>
                    <a:pt x="2951" y="796"/>
                  </a:cubicBezTo>
                  <a:cubicBezTo>
                    <a:pt x="2883" y="880"/>
                    <a:pt x="2818" y="966"/>
                    <a:pt x="2754" y="1053"/>
                  </a:cubicBezTo>
                  <a:cubicBezTo>
                    <a:pt x="2698" y="1128"/>
                    <a:pt x="2649" y="1211"/>
                    <a:pt x="2601" y="1292"/>
                  </a:cubicBezTo>
                  <a:cubicBezTo>
                    <a:pt x="2596" y="1301"/>
                    <a:pt x="2591" y="1310"/>
                    <a:pt x="2585" y="1320"/>
                  </a:cubicBezTo>
                  <a:cubicBezTo>
                    <a:pt x="2556" y="1306"/>
                    <a:pt x="2528" y="1291"/>
                    <a:pt x="2498" y="1278"/>
                  </a:cubicBezTo>
                  <a:cubicBezTo>
                    <a:pt x="2420" y="1243"/>
                    <a:pt x="2341" y="1211"/>
                    <a:pt x="2260" y="1186"/>
                  </a:cubicBezTo>
                  <a:cubicBezTo>
                    <a:pt x="2181" y="1160"/>
                    <a:pt x="2098" y="1149"/>
                    <a:pt x="2017" y="1135"/>
                  </a:cubicBezTo>
                  <a:cubicBezTo>
                    <a:pt x="1944" y="1124"/>
                    <a:pt x="1867" y="1114"/>
                    <a:pt x="1794" y="1111"/>
                  </a:cubicBezTo>
                  <a:cubicBezTo>
                    <a:pt x="1766" y="1110"/>
                    <a:pt x="1739" y="1109"/>
                    <a:pt x="1711" y="1109"/>
                  </a:cubicBezTo>
                  <a:cubicBezTo>
                    <a:pt x="1584" y="1109"/>
                    <a:pt x="1457" y="1124"/>
                    <a:pt x="1336" y="1166"/>
                  </a:cubicBezTo>
                  <a:cubicBezTo>
                    <a:pt x="1261" y="1194"/>
                    <a:pt x="1188" y="1221"/>
                    <a:pt x="1118" y="1258"/>
                  </a:cubicBezTo>
                  <a:cubicBezTo>
                    <a:pt x="1023" y="1307"/>
                    <a:pt x="936" y="1362"/>
                    <a:pt x="849" y="1423"/>
                  </a:cubicBezTo>
                  <a:cubicBezTo>
                    <a:pt x="686" y="1539"/>
                    <a:pt x="554" y="1693"/>
                    <a:pt x="449" y="1860"/>
                  </a:cubicBezTo>
                  <a:cubicBezTo>
                    <a:pt x="343" y="2028"/>
                    <a:pt x="264" y="2215"/>
                    <a:pt x="188" y="2396"/>
                  </a:cubicBezTo>
                  <a:cubicBezTo>
                    <a:pt x="153" y="2480"/>
                    <a:pt x="124" y="2565"/>
                    <a:pt x="101" y="2650"/>
                  </a:cubicBezTo>
                  <a:cubicBezTo>
                    <a:pt x="90" y="2702"/>
                    <a:pt x="80" y="2753"/>
                    <a:pt x="68" y="2805"/>
                  </a:cubicBezTo>
                  <a:cubicBezTo>
                    <a:pt x="65" y="2820"/>
                    <a:pt x="60" y="2836"/>
                    <a:pt x="57" y="2850"/>
                  </a:cubicBezTo>
                  <a:cubicBezTo>
                    <a:pt x="50" y="2882"/>
                    <a:pt x="43" y="2913"/>
                    <a:pt x="35" y="2945"/>
                  </a:cubicBezTo>
                  <a:cubicBezTo>
                    <a:pt x="27" y="2972"/>
                    <a:pt x="21" y="2999"/>
                    <a:pt x="13" y="3027"/>
                  </a:cubicBezTo>
                  <a:cubicBezTo>
                    <a:pt x="10" y="3041"/>
                    <a:pt x="5" y="3056"/>
                    <a:pt x="1" y="3071"/>
                  </a:cubicBezTo>
                  <a:lnTo>
                    <a:pt x="36" y="3071"/>
                  </a:lnTo>
                  <a:lnTo>
                    <a:pt x="145" y="3073"/>
                  </a:lnTo>
                  <a:lnTo>
                    <a:pt x="272" y="3073"/>
                  </a:lnTo>
                  <a:cubicBezTo>
                    <a:pt x="312" y="3073"/>
                    <a:pt x="352" y="3073"/>
                    <a:pt x="392" y="3072"/>
                  </a:cubicBezTo>
                  <a:cubicBezTo>
                    <a:pt x="416" y="3072"/>
                    <a:pt x="439" y="3072"/>
                    <a:pt x="463" y="3071"/>
                  </a:cubicBezTo>
                  <a:lnTo>
                    <a:pt x="463" y="3071"/>
                  </a:lnTo>
                  <a:cubicBezTo>
                    <a:pt x="462" y="3071"/>
                    <a:pt x="461" y="3072"/>
                    <a:pt x="459" y="3072"/>
                  </a:cubicBezTo>
                  <a:cubicBezTo>
                    <a:pt x="462" y="3072"/>
                    <a:pt x="464" y="3071"/>
                    <a:pt x="466" y="3071"/>
                  </a:cubicBezTo>
                  <a:cubicBezTo>
                    <a:pt x="486" y="3071"/>
                    <a:pt x="504" y="3078"/>
                    <a:pt x="519" y="3089"/>
                  </a:cubicBezTo>
                  <a:cubicBezTo>
                    <a:pt x="588" y="3093"/>
                    <a:pt x="659" y="3097"/>
                    <a:pt x="731" y="3101"/>
                  </a:cubicBezTo>
                  <a:cubicBezTo>
                    <a:pt x="911" y="3107"/>
                    <a:pt x="1090" y="3110"/>
                    <a:pt x="1271" y="3116"/>
                  </a:cubicBezTo>
                  <a:cubicBezTo>
                    <a:pt x="1643" y="3126"/>
                    <a:pt x="2013" y="3151"/>
                    <a:pt x="2385" y="3163"/>
                  </a:cubicBezTo>
                  <a:cubicBezTo>
                    <a:pt x="2595" y="3169"/>
                    <a:pt x="2806" y="3174"/>
                    <a:pt x="3016" y="3175"/>
                  </a:cubicBezTo>
                  <a:cubicBezTo>
                    <a:pt x="3034" y="3175"/>
                    <a:pt x="3052" y="3175"/>
                    <a:pt x="3069" y="3175"/>
                  </a:cubicBezTo>
                  <a:cubicBezTo>
                    <a:pt x="3254" y="3175"/>
                    <a:pt x="3439" y="3170"/>
                    <a:pt x="3622" y="3166"/>
                  </a:cubicBezTo>
                  <a:cubicBezTo>
                    <a:pt x="3822" y="3161"/>
                    <a:pt x="4021" y="3163"/>
                    <a:pt x="4220" y="3157"/>
                  </a:cubicBezTo>
                  <a:cubicBezTo>
                    <a:pt x="4418" y="3151"/>
                    <a:pt x="4616" y="3142"/>
                    <a:pt x="4815" y="3137"/>
                  </a:cubicBezTo>
                  <a:cubicBezTo>
                    <a:pt x="5071" y="3140"/>
                    <a:pt x="5327" y="3156"/>
                    <a:pt x="5583" y="3156"/>
                  </a:cubicBezTo>
                  <a:cubicBezTo>
                    <a:pt x="5630" y="3156"/>
                    <a:pt x="5676" y="3156"/>
                    <a:pt x="5723" y="3155"/>
                  </a:cubicBezTo>
                  <a:cubicBezTo>
                    <a:pt x="5954" y="3148"/>
                    <a:pt x="6185" y="3123"/>
                    <a:pt x="6414" y="3101"/>
                  </a:cubicBezTo>
                  <a:cubicBezTo>
                    <a:pt x="6420" y="3105"/>
                    <a:pt x="6424" y="3111"/>
                    <a:pt x="6429" y="3115"/>
                  </a:cubicBezTo>
                  <a:cubicBezTo>
                    <a:pt x="6464" y="3112"/>
                    <a:pt x="6498" y="3110"/>
                    <a:pt x="6533" y="3108"/>
                  </a:cubicBezTo>
                  <a:cubicBezTo>
                    <a:pt x="6633" y="3101"/>
                    <a:pt x="6732" y="3096"/>
                    <a:pt x="6833" y="3092"/>
                  </a:cubicBezTo>
                  <a:cubicBezTo>
                    <a:pt x="6971" y="3085"/>
                    <a:pt x="7111" y="3077"/>
                    <a:pt x="7249" y="3075"/>
                  </a:cubicBezTo>
                  <a:cubicBezTo>
                    <a:pt x="7246" y="3044"/>
                    <a:pt x="7244" y="3013"/>
                    <a:pt x="7240" y="2982"/>
                  </a:cubicBezTo>
                  <a:cubicBezTo>
                    <a:pt x="7239" y="2981"/>
                    <a:pt x="7240" y="2979"/>
                    <a:pt x="7240" y="2977"/>
                  </a:cubicBezTo>
                  <a:cubicBezTo>
                    <a:pt x="7232" y="2941"/>
                    <a:pt x="7226" y="2904"/>
                    <a:pt x="7219" y="2868"/>
                  </a:cubicBezTo>
                  <a:cubicBezTo>
                    <a:pt x="7215" y="2840"/>
                    <a:pt x="7211" y="2812"/>
                    <a:pt x="7207" y="2784"/>
                  </a:cubicBezTo>
                  <a:cubicBezTo>
                    <a:pt x="7197" y="2724"/>
                    <a:pt x="7186" y="2663"/>
                    <a:pt x="7178" y="2602"/>
                  </a:cubicBezTo>
                  <a:cubicBezTo>
                    <a:pt x="7166" y="2507"/>
                    <a:pt x="7154" y="2411"/>
                    <a:pt x="7152" y="2316"/>
                  </a:cubicBezTo>
                  <a:cubicBezTo>
                    <a:pt x="7152" y="2306"/>
                    <a:pt x="7153" y="2297"/>
                    <a:pt x="7155" y="2288"/>
                  </a:cubicBezTo>
                  <a:cubicBezTo>
                    <a:pt x="7144" y="2141"/>
                    <a:pt x="7125" y="1996"/>
                    <a:pt x="7072" y="1858"/>
                  </a:cubicBezTo>
                  <a:cubicBezTo>
                    <a:pt x="7032" y="1754"/>
                    <a:pt x="6985" y="1650"/>
                    <a:pt x="6931" y="1554"/>
                  </a:cubicBezTo>
                  <a:cubicBezTo>
                    <a:pt x="6882" y="1465"/>
                    <a:pt x="6826" y="1380"/>
                    <a:pt x="6774" y="1293"/>
                  </a:cubicBezTo>
                  <a:cubicBezTo>
                    <a:pt x="6714" y="1187"/>
                    <a:pt x="6659" y="1077"/>
                    <a:pt x="6580" y="984"/>
                  </a:cubicBezTo>
                  <a:cubicBezTo>
                    <a:pt x="6507" y="897"/>
                    <a:pt x="6422" y="821"/>
                    <a:pt x="6340" y="741"/>
                  </a:cubicBezTo>
                  <a:cubicBezTo>
                    <a:pt x="6310" y="709"/>
                    <a:pt x="6280" y="671"/>
                    <a:pt x="6243" y="641"/>
                  </a:cubicBezTo>
                  <a:cubicBezTo>
                    <a:pt x="6242" y="640"/>
                    <a:pt x="6240" y="638"/>
                    <a:pt x="6237" y="636"/>
                  </a:cubicBezTo>
                  <a:cubicBezTo>
                    <a:pt x="6236" y="633"/>
                    <a:pt x="6234" y="632"/>
                    <a:pt x="6232" y="630"/>
                  </a:cubicBezTo>
                  <a:cubicBezTo>
                    <a:pt x="6230" y="628"/>
                    <a:pt x="6228" y="625"/>
                    <a:pt x="6226" y="624"/>
                  </a:cubicBezTo>
                  <a:cubicBezTo>
                    <a:pt x="6214" y="609"/>
                    <a:pt x="6202" y="598"/>
                    <a:pt x="6188" y="585"/>
                  </a:cubicBezTo>
                  <a:cubicBezTo>
                    <a:pt x="6108" y="517"/>
                    <a:pt x="6027" y="454"/>
                    <a:pt x="5941" y="392"/>
                  </a:cubicBezTo>
                  <a:cubicBezTo>
                    <a:pt x="5840" y="319"/>
                    <a:pt x="5732" y="242"/>
                    <a:pt x="5616" y="193"/>
                  </a:cubicBezTo>
                  <a:cubicBezTo>
                    <a:pt x="5430" y="112"/>
                    <a:pt x="5228" y="63"/>
                    <a:pt x="5026" y="35"/>
                  </a:cubicBezTo>
                  <a:cubicBezTo>
                    <a:pt x="4926" y="20"/>
                    <a:pt x="4824" y="5"/>
                    <a:pt x="4721" y="2"/>
                  </a:cubicBezTo>
                  <a:cubicBezTo>
                    <a:pt x="4697" y="1"/>
                    <a:pt x="4674" y="1"/>
                    <a:pt x="46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grpSp>
      <p:grpSp>
        <p:nvGrpSpPr>
          <p:cNvPr id="8" name="Google Shape;3834;p54">
            <a:extLst>
              <a:ext uri="{FF2B5EF4-FFF2-40B4-BE49-F238E27FC236}">
                <a16:creationId xmlns:a16="http://schemas.microsoft.com/office/drawing/2014/main" id="{6C91A3FD-764C-146C-BA16-0326270F4D1A}"/>
              </a:ext>
            </a:extLst>
          </p:cNvPr>
          <p:cNvGrpSpPr/>
          <p:nvPr/>
        </p:nvGrpSpPr>
        <p:grpSpPr>
          <a:xfrm flipH="1">
            <a:off x="9208168" y="916921"/>
            <a:ext cx="662944" cy="228597"/>
            <a:chOff x="1579263" y="684775"/>
            <a:chExt cx="290650" cy="101925"/>
          </a:xfrm>
        </p:grpSpPr>
        <p:sp>
          <p:nvSpPr>
            <p:cNvPr id="9" name="Google Shape;3835;p54">
              <a:extLst>
                <a:ext uri="{FF2B5EF4-FFF2-40B4-BE49-F238E27FC236}">
                  <a16:creationId xmlns:a16="http://schemas.microsoft.com/office/drawing/2014/main" id="{C7B03796-7A64-A484-A127-C434E03EF8DA}"/>
                </a:ext>
              </a:extLst>
            </p:cNvPr>
            <p:cNvSpPr/>
            <p:nvPr/>
          </p:nvSpPr>
          <p:spPr>
            <a:xfrm>
              <a:off x="1587275" y="691775"/>
              <a:ext cx="270675" cy="88550"/>
            </a:xfrm>
            <a:custGeom>
              <a:avLst/>
              <a:gdLst/>
              <a:ahLst/>
              <a:cxnLst/>
              <a:rect l="l" t="t" r="r" b="b"/>
              <a:pathLst>
                <a:path w="10827" h="3542" extrusionOk="0">
                  <a:moveTo>
                    <a:pt x="3593" y="1613"/>
                  </a:moveTo>
                  <a:lnTo>
                    <a:pt x="3593" y="1613"/>
                  </a:lnTo>
                  <a:cubicBezTo>
                    <a:pt x="3563" y="1641"/>
                    <a:pt x="3532" y="1668"/>
                    <a:pt x="3503" y="1695"/>
                  </a:cubicBezTo>
                  <a:cubicBezTo>
                    <a:pt x="3508" y="1687"/>
                    <a:pt x="3515" y="1677"/>
                    <a:pt x="3521" y="1669"/>
                  </a:cubicBezTo>
                  <a:cubicBezTo>
                    <a:pt x="3521" y="1668"/>
                    <a:pt x="3522" y="1668"/>
                    <a:pt x="3522" y="1667"/>
                  </a:cubicBezTo>
                  <a:cubicBezTo>
                    <a:pt x="3545" y="1649"/>
                    <a:pt x="3569" y="1632"/>
                    <a:pt x="3593" y="1613"/>
                  </a:cubicBezTo>
                  <a:close/>
                  <a:moveTo>
                    <a:pt x="5070" y="0"/>
                  </a:moveTo>
                  <a:cubicBezTo>
                    <a:pt x="5038" y="0"/>
                    <a:pt x="5005" y="4"/>
                    <a:pt x="4972" y="11"/>
                  </a:cubicBezTo>
                  <a:cubicBezTo>
                    <a:pt x="4902" y="26"/>
                    <a:pt x="4835" y="43"/>
                    <a:pt x="4767" y="64"/>
                  </a:cubicBezTo>
                  <a:cubicBezTo>
                    <a:pt x="4614" y="97"/>
                    <a:pt x="4464" y="149"/>
                    <a:pt x="4320" y="209"/>
                  </a:cubicBezTo>
                  <a:lnTo>
                    <a:pt x="4320" y="209"/>
                  </a:lnTo>
                  <a:cubicBezTo>
                    <a:pt x="4320" y="209"/>
                    <a:pt x="4320" y="209"/>
                    <a:pt x="4320" y="209"/>
                  </a:cubicBezTo>
                  <a:lnTo>
                    <a:pt x="4320" y="209"/>
                  </a:lnTo>
                  <a:cubicBezTo>
                    <a:pt x="4320" y="209"/>
                    <a:pt x="4320" y="209"/>
                    <a:pt x="4320" y="209"/>
                  </a:cubicBezTo>
                  <a:lnTo>
                    <a:pt x="4320" y="209"/>
                  </a:lnTo>
                  <a:cubicBezTo>
                    <a:pt x="4313" y="212"/>
                    <a:pt x="4306" y="215"/>
                    <a:pt x="4298" y="218"/>
                  </a:cubicBezTo>
                  <a:cubicBezTo>
                    <a:pt x="4300" y="218"/>
                    <a:pt x="4302" y="217"/>
                    <a:pt x="4303" y="217"/>
                  </a:cubicBezTo>
                  <a:lnTo>
                    <a:pt x="4303" y="217"/>
                  </a:lnTo>
                  <a:cubicBezTo>
                    <a:pt x="4296" y="220"/>
                    <a:pt x="4289" y="223"/>
                    <a:pt x="4282" y="225"/>
                  </a:cubicBezTo>
                  <a:cubicBezTo>
                    <a:pt x="4260" y="216"/>
                    <a:pt x="4237" y="211"/>
                    <a:pt x="4212" y="211"/>
                  </a:cubicBezTo>
                  <a:cubicBezTo>
                    <a:pt x="4206" y="211"/>
                    <a:pt x="4200" y="211"/>
                    <a:pt x="4194" y="212"/>
                  </a:cubicBezTo>
                  <a:cubicBezTo>
                    <a:pt x="4048" y="225"/>
                    <a:pt x="3913" y="300"/>
                    <a:pt x="3788" y="372"/>
                  </a:cubicBezTo>
                  <a:cubicBezTo>
                    <a:pt x="3777" y="379"/>
                    <a:pt x="3767" y="384"/>
                    <a:pt x="3756" y="391"/>
                  </a:cubicBezTo>
                  <a:cubicBezTo>
                    <a:pt x="3730" y="395"/>
                    <a:pt x="3704" y="405"/>
                    <a:pt x="3682" y="420"/>
                  </a:cubicBezTo>
                  <a:cubicBezTo>
                    <a:pt x="3650" y="443"/>
                    <a:pt x="3620" y="467"/>
                    <a:pt x="3591" y="493"/>
                  </a:cubicBezTo>
                  <a:cubicBezTo>
                    <a:pt x="3530" y="532"/>
                    <a:pt x="3469" y="573"/>
                    <a:pt x="3409" y="616"/>
                  </a:cubicBezTo>
                  <a:cubicBezTo>
                    <a:pt x="3353" y="658"/>
                    <a:pt x="3298" y="701"/>
                    <a:pt x="3243" y="744"/>
                  </a:cubicBezTo>
                  <a:cubicBezTo>
                    <a:pt x="3211" y="768"/>
                    <a:pt x="3179" y="792"/>
                    <a:pt x="3148" y="819"/>
                  </a:cubicBezTo>
                  <a:cubicBezTo>
                    <a:pt x="3120" y="844"/>
                    <a:pt x="3092" y="871"/>
                    <a:pt x="3069" y="902"/>
                  </a:cubicBezTo>
                  <a:cubicBezTo>
                    <a:pt x="3052" y="926"/>
                    <a:pt x="3037" y="950"/>
                    <a:pt x="3021" y="975"/>
                  </a:cubicBezTo>
                  <a:cubicBezTo>
                    <a:pt x="2994" y="1021"/>
                    <a:pt x="2987" y="1074"/>
                    <a:pt x="3001" y="1122"/>
                  </a:cubicBezTo>
                  <a:cubicBezTo>
                    <a:pt x="2939" y="1195"/>
                    <a:pt x="2882" y="1273"/>
                    <a:pt x="2828" y="1352"/>
                  </a:cubicBezTo>
                  <a:cubicBezTo>
                    <a:pt x="2795" y="1400"/>
                    <a:pt x="2764" y="1448"/>
                    <a:pt x="2733" y="1497"/>
                  </a:cubicBezTo>
                  <a:cubicBezTo>
                    <a:pt x="2712" y="1529"/>
                    <a:pt x="2693" y="1559"/>
                    <a:pt x="2680" y="1592"/>
                  </a:cubicBezTo>
                  <a:cubicBezTo>
                    <a:pt x="2645" y="1628"/>
                    <a:pt x="2611" y="1666"/>
                    <a:pt x="2575" y="1703"/>
                  </a:cubicBezTo>
                  <a:cubicBezTo>
                    <a:pt x="2516" y="1764"/>
                    <a:pt x="2454" y="1827"/>
                    <a:pt x="2399" y="1894"/>
                  </a:cubicBezTo>
                  <a:cubicBezTo>
                    <a:pt x="2343" y="1870"/>
                    <a:pt x="2285" y="1850"/>
                    <a:pt x="2225" y="1833"/>
                  </a:cubicBezTo>
                  <a:cubicBezTo>
                    <a:pt x="2129" y="1806"/>
                    <a:pt x="2026" y="1795"/>
                    <a:pt x="1925" y="1794"/>
                  </a:cubicBezTo>
                  <a:cubicBezTo>
                    <a:pt x="1850" y="1776"/>
                    <a:pt x="1775" y="1760"/>
                    <a:pt x="1699" y="1751"/>
                  </a:cubicBezTo>
                  <a:cubicBezTo>
                    <a:pt x="1659" y="1746"/>
                    <a:pt x="1615" y="1741"/>
                    <a:pt x="1574" y="1741"/>
                  </a:cubicBezTo>
                  <a:cubicBezTo>
                    <a:pt x="1561" y="1741"/>
                    <a:pt x="1549" y="1742"/>
                    <a:pt x="1537" y="1743"/>
                  </a:cubicBezTo>
                  <a:cubicBezTo>
                    <a:pt x="1514" y="1745"/>
                    <a:pt x="1491" y="1748"/>
                    <a:pt x="1469" y="1752"/>
                  </a:cubicBezTo>
                  <a:cubicBezTo>
                    <a:pt x="1460" y="1746"/>
                    <a:pt x="1451" y="1740"/>
                    <a:pt x="1442" y="1736"/>
                  </a:cubicBezTo>
                  <a:cubicBezTo>
                    <a:pt x="1381" y="1708"/>
                    <a:pt x="1310" y="1698"/>
                    <a:pt x="1240" y="1698"/>
                  </a:cubicBezTo>
                  <a:cubicBezTo>
                    <a:pt x="1191" y="1698"/>
                    <a:pt x="1144" y="1703"/>
                    <a:pt x="1099" y="1710"/>
                  </a:cubicBezTo>
                  <a:cubicBezTo>
                    <a:pt x="838" y="1752"/>
                    <a:pt x="600" y="1899"/>
                    <a:pt x="408" y="2077"/>
                  </a:cubicBezTo>
                  <a:cubicBezTo>
                    <a:pt x="304" y="2173"/>
                    <a:pt x="212" y="2277"/>
                    <a:pt x="142" y="2399"/>
                  </a:cubicBezTo>
                  <a:cubicBezTo>
                    <a:pt x="111" y="2453"/>
                    <a:pt x="86" y="2509"/>
                    <a:pt x="62" y="2565"/>
                  </a:cubicBezTo>
                  <a:cubicBezTo>
                    <a:pt x="42" y="2611"/>
                    <a:pt x="24" y="2660"/>
                    <a:pt x="15" y="2709"/>
                  </a:cubicBezTo>
                  <a:cubicBezTo>
                    <a:pt x="4" y="2775"/>
                    <a:pt x="23" y="2837"/>
                    <a:pt x="62" y="2885"/>
                  </a:cubicBezTo>
                  <a:cubicBezTo>
                    <a:pt x="57" y="2950"/>
                    <a:pt x="80" y="3018"/>
                    <a:pt x="127" y="3069"/>
                  </a:cubicBezTo>
                  <a:cubicBezTo>
                    <a:pt x="133" y="3075"/>
                    <a:pt x="138" y="3081"/>
                    <a:pt x="144" y="3085"/>
                  </a:cubicBezTo>
                  <a:cubicBezTo>
                    <a:pt x="126" y="3094"/>
                    <a:pt x="109" y="3105"/>
                    <a:pt x="92" y="3117"/>
                  </a:cubicBezTo>
                  <a:cubicBezTo>
                    <a:pt x="32" y="3162"/>
                    <a:pt x="0" y="3234"/>
                    <a:pt x="16" y="3309"/>
                  </a:cubicBezTo>
                  <a:cubicBezTo>
                    <a:pt x="20" y="3328"/>
                    <a:pt x="26" y="3345"/>
                    <a:pt x="37" y="3362"/>
                  </a:cubicBezTo>
                  <a:cubicBezTo>
                    <a:pt x="37" y="3363"/>
                    <a:pt x="37" y="3364"/>
                    <a:pt x="38" y="3366"/>
                  </a:cubicBezTo>
                  <a:cubicBezTo>
                    <a:pt x="61" y="3430"/>
                    <a:pt x="116" y="3470"/>
                    <a:pt x="181" y="3486"/>
                  </a:cubicBezTo>
                  <a:cubicBezTo>
                    <a:pt x="255" y="3504"/>
                    <a:pt x="331" y="3512"/>
                    <a:pt x="407" y="3514"/>
                  </a:cubicBezTo>
                  <a:cubicBezTo>
                    <a:pt x="416" y="3514"/>
                    <a:pt x="425" y="3514"/>
                    <a:pt x="434" y="3514"/>
                  </a:cubicBezTo>
                  <a:cubicBezTo>
                    <a:pt x="473" y="3514"/>
                    <a:pt x="512" y="3512"/>
                    <a:pt x="551" y="3510"/>
                  </a:cubicBezTo>
                  <a:cubicBezTo>
                    <a:pt x="566" y="3509"/>
                    <a:pt x="581" y="3509"/>
                    <a:pt x="597" y="3508"/>
                  </a:cubicBezTo>
                  <a:cubicBezTo>
                    <a:pt x="647" y="3514"/>
                    <a:pt x="699" y="3516"/>
                    <a:pt x="749" y="3516"/>
                  </a:cubicBezTo>
                  <a:cubicBezTo>
                    <a:pt x="758" y="3516"/>
                    <a:pt x="766" y="3516"/>
                    <a:pt x="775" y="3516"/>
                  </a:cubicBezTo>
                  <a:cubicBezTo>
                    <a:pt x="955" y="3516"/>
                    <a:pt x="1135" y="3505"/>
                    <a:pt x="1314" y="3483"/>
                  </a:cubicBezTo>
                  <a:lnTo>
                    <a:pt x="1317" y="3483"/>
                  </a:lnTo>
                  <a:cubicBezTo>
                    <a:pt x="1730" y="3473"/>
                    <a:pt x="2143" y="3467"/>
                    <a:pt x="2555" y="3446"/>
                  </a:cubicBezTo>
                  <a:cubicBezTo>
                    <a:pt x="2778" y="3435"/>
                    <a:pt x="3001" y="3422"/>
                    <a:pt x="3224" y="3405"/>
                  </a:cubicBezTo>
                  <a:cubicBezTo>
                    <a:pt x="3259" y="3403"/>
                    <a:pt x="3293" y="3401"/>
                    <a:pt x="3329" y="3397"/>
                  </a:cubicBezTo>
                  <a:cubicBezTo>
                    <a:pt x="3345" y="3403"/>
                    <a:pt x="3362" y="3406"/>
                    <a:pt x="3379" y="3406"/>
                  </a:cubicBezTo>
                  <a:cubicBezTo>
                    <a:pt x="3464" y="3410"/>
                    <a:pt x="3550" y="3415"/>
                    <a:pt x="3636" y="3415"/>
                  </a:cubicBezTo>
                  <a:cubicBezTo>
                    <a:pt x="3652" y="3415"/>
                    <a:pt x="3667" y="3415"/>
                    <a:pt x="3683" y="3414"/>
                  </a:cubicBezTo>
                  <a:cubicBezTo>
                    <a:pt x="3768" y="3412"/>
                    <a:pt x="3852" y="3410"/>
                    <a:pt x="3937" y="3409"/>
                  </a:cubicBezTo>
                  <a:cubicBezTo>
                    <a:pt x="4041" y="3406"/>
                    <a:pt x="4146" y="3403"/>
                    <a:pt x="4250" y="3398"/>
                  </a:cubicBezTo>
                  <a:cubicBezTo>
                    <a:pt x="4258" y="3401"/>
                    <a:pt x="4266" y="3403"/>
                    <a:pt x="4274" y="3404"/>
                  </a:cubicBezTo>
                  <a:cubicBezTo>
                    <a:pt x="4308" y="3410"/>
                    <a:pt x="4342" y="3418"/>
                    <a:pt x="4376" y="3421"/>
                  </a:cubicBezTo>
                  <a:cubicBezTo>
                    <a:pt x="4461" y="3431"/>
                    <a:pt x="4547" y="3433"/>
                    <a:pt x="4632" y="3433"/>
                  </a:cubicBezTo>
                  <a:cubicBezTo>
                    <a:pt x="4723" y="3433"/>
                    <a:pt x="4814" y="3430"/>
                    <a:pt x="4904" y="3430"/>
                  </a:cubicBezTo>
                  <a:cubicBezTo>
                    <a:pt x="5026" y="3429"/>
                    <a:pt x="5148" y="3429"/>
                    <a:pt x="5269" y="3429"/>
                  </a:cubicBezTo>
                  <a:cubicBezTo>
                    <a:pt x="5288" y="3429"/>
                    <a:pt x="5306" y="3429"/>
                    <a:pt x="5324" y="3429"/>
                  </a:cubicBezTo>
                  <a:cubicBezTo>
                    <a:pt x="5432" y="3429"/>
                    <a:pt x="5539" y="3431"/>
                    <a:pt x="5646" y="3431"/>
                  </a:cubicBezTo>
                  <a:cubicBezTo>
                    <a:pt x="5712" y="3431"/>
                    <a:pt x="5778" y="3430"/>
                    <a:pt x="5844" y="3428"/>
                  </a:cubicBezTo>
                  <a:cubicBezTo>
                    <a:pt x="5993" y="3424"/>
                    <a:pt x="6143" y="3420"/>
                    <a:pt x="6293" y="3414"/>
                  </a:cubicBezTo>
                  <a:cubicBezTo>
                    <a:pt x="6313" y="3465"/>
                    <a:pt x="6356" y="3506"/>
                    <a:pt x="6409" y="3524"/>
                  </a:cubicBezTo>
                  <a:cubicBezTo>
                    <a:pt x="6451" y="3538"/>
                    <a:pt x="6496" y="3541"/>
                    <a:pt x="6541" y="3541"/>
                  </a:cubicBezTo>
                  <a:cubicBezTo>
                    <a:pt x="6564" y="3541"/>
                    <a:pt x="6587" y="3541"/>
                    <a:pt x="6609" y="3540"/>
                  </a:cubicBezTo>
                  <a:cubicBezTo>
                    <a:pt x="6655" y="3540"/>
                    <a:pt x="6702" y="3540"/>
                    <a:pt x="6749" y="3539"/>
                  </a:cubicBezTo>
                  <a:cubicBezTo>
                    <a:pt x="6851" y="3537"/>
                    <a:pt x="6951" y="3537"/>
                    <a:pt x="7053" y="3535"/>
                  </a:cubicBezTo>
                  <a:cubicBezTo>
                    <a:pt x="7250" y="3531"/>
                    <a:pt x="7449" y="3525"/>
                    <a:pt x="7645" y="3513"/>
                  </a:cubicBezTo>
                  <a:cubicBezTo>
                    <a:pt x="7847" y="3499"/>
                    <a:pt x="8046" y="3481"/>
                    <a:pt x="8247" y="3461"/>
                  </a:cubicBezTo>
                  <a:cubicBezTo>
                    <a:pt x="8447" y="3443"/>
                    <a:pt x="8646" y="3420"/>
                    <a:pt x="8844" y="3388"/>
                  </a:cubicBezTo>
                  <a:cubicBezTo>
                    <a:pt x="8878" y="3382"/>
                    <a:pt x="8911" y="3377"/>
                    <a:pt x="8946" y="3371"/>
                  </a:cubicBezTo>
                  <a:cubicBezTo>
                    <a:pt x="8978" y="3376"/>
                    <a:pt x="9010" y="3378"/>
                    <a:pt x="9042" y="3379"/>
                  </a:cubicBezTo>
                  <a:cubicBezTo>
                    <a:pt x="9100" y="3381"/>
                    <a:pt x="9157" y="3381"/>
                    <a:pt x="9215" y="3381"/>
                  </a:cubicBezTo>
                  <a:lnTo>
                    <a:pt x="9431" y="3381"/>
                  </a:lnTo>
                  <a:cubicBezTo>
                    <a:pt x="9553" y="3380"/>
                    <a:pt x="9673" y="3377"/>
                    <a:pt x="9794" y="3372"/>
                  </a:cubicBezTo>
                  <a:cubicBezTo>
                    <a:pt x="9905" y="3369"/>
                    <a:pt x="10015" y="3363"/>
                    <a:pt x="10124" y="3357"/>
                  </a:cubicBezTo>
                  <a:cubicBezTo>
                    <a:pt x="10154" y="3355"/>
                    <a:pt x="10185" y="3354"/>
                    <a:pt x="10215" y="3352"/>
                  </a:cubicBezTo>
                  <a:cubicBezTo>
                    <a:pt x="10264" y="3357"/>
                    <a:pt x="10313" y="3361"/>
                    <a:pt x="10362" y="3363"/>
                  </a:cubicBezTo>
                  <a:cubicBezTo>
                    <a:pt x="10398" y="3364"/>
                    <a:pt x="10434" y="3367"/>
                    <a:pt x="10470" y="3367"/>
                  </a:cubicBezTo>
                  <a:cubicBezTo>
                    <a:pt x="10490" y="3367"/>
                    <a:pt x="10510" y="3366"/>
                    <a:pt x="10529" y="3364"/>
                  </a:cubicBezTo>
                  <a:cubicBezTo>
                    <a:pt x="10629" y="3355"/>
                    <a:pt x="10726" y="3325"/>
                    <a:pt x="10778" y="3234"/>
                  </a:cubicBezTo>
                  <a:cubicBezTo>
                    <a:pt x="10827" y="3150"/>
                    <a:pt x="10827" y="3044"/>
                    <a:pt x="10790" y="2956"/>
                  </a:cubicBezTo>
                  <a:cubicBezTo>
                    <a:pt x="10785" y="2947"/>
                    <a:pt x="10782" y="2938"/>
                    <a:pt x="10777" y="2928"/>
                  </a:cubicBezTo>
                  <a:cubicBezTo>
                    <a:pt x="10796" y="2885"/>
                    <a:pt x="10806" y="2839"/>
                    <a:pt x="10806" y="2796"/>
                  </a:cubicBezTo>
                  <a:cubicBezTo>
                    <a:pt x="10806" y="2739"/>
                    <a:pt x="10801" y="2683"/>
                    <a:pt x="10776" y="2631"/>
                  </a:cubicBezTo>
                  <a:cubicBezTo>
                    <a:pt x="10752" y="2580"/>
                    <a:pt x="10718" y="2536"/>
                    <a:pt x="10679" y="2496"/>
                  </a:cubicBezTo>
                  <a:cubicBezTo>
                    <a:pt x="10629" y="2444"/>
                    <a:pt x="10576" y="2391"/>
                    <a:pt x="10517" y="2346"/>
                  </a:cubicBezTo>
                  <a:cubicBezTo>
                    <a:pt x="10482" y="2321"/>
                    <a:pt x="10446" y="2297"/>
                    <a:pt x="10409" y="2276"/>
                  </a:cubicBezTo>
                  <a:cubicBezTo>
                    <a:pt x="10393" y="2265"/>
                    <a:pt x="10377" y="2255"/>
                    <a:pt x="10361" y="2246"/>
                  </a:cubicBezTo>
                  <a:cubicBezTo>
                    <a:pt x="10321" y="2222"/>
                    <a:pt x="10279" y="2198"/>
                    <a:pt x="10235" y="2179"/>
                  </a:cubicBezTo>
                  <a:cubicBezTo>
                    <a:pt x="10234" y="2179"/>
                    <a:pt x="10233" y="2178"/>
                    <a:pt x="10232" y="2178"/>
                  </a:cubicBezTo>
                  <a:cubicBezTo>
                    <a:pt x="10164" y="2109"/>
                    <a:pt x="10092" y="2047"/>
                    <a:pt x="10003" y="2006"/>
                  </a:cubicBezTo>
                  <a:cubicBezTo>
                    <a:pt x="9910" y="1964"/>
                    <a:pt x="9803" y="1954"/>
                    <a:pt x="9699" y="1954"/>
                  </a:cubicBezTo>
                  <a:cubicBezTo>
                    <a:pt x="9680" y="1954"/>
                    <a:pt x="9661" y="1955"/>
                    <a:pt x="9642" y="1955"/>
                  </a:cubicBezTo>
                  <a:cubicBezTo>
                    <a:pt x="9609" y="1910"/>
                    <a:pt x="9561" y="1873"/>
                    <a:pt x="9509" y="1851"/>
                  </a:cubicBezTo>
                  <a:cubicBezTo>
                    <a:pt x="9461" y="1831"/>
                    <a:pt x="9412" y="1816"/>
                    <a:pt x="9358" y="1807"/>
                  </a:cubicBezTo>
                  <a:cubicBezTo>
                    <a:pt x="9328" y="1801"/>
                    <a:pt x="9297" y="1800"/>
                    <a:pt x="9265" y="1800"/>
                  </a:cubicBezTo>
                  <a:cubicBezTo>
                    <a:pt x="9237" y="1800"/>
                    <a:pt x="9208" y="1801"/>
                    <a:pt x="9180" y="1802"/>
                  </a:cubicBezTo>
                  <a:cubicBezTo>
                    <a:pt x="9056" y="1808"/>
                    <a:pt x="8935" y="1818"/>
                    <a:pt x="8814" y="1838"/>
                  </a:cubicBezTo>
                  <a:cubicBezTo>
                    <a:pt x="8632" y="1867"/>
                    <a:pt x="8453" y="1908"/>
                    <a:pt x="8275" y="1959"/>
                  </a:cubicBezTo>
                  <a:cubicBezTo>
                    <a:pt x="8191" y="1983"/>
                    <a:pt x="8107" y="2006"/>
                    <a:pt x="8024" y="2032"/>
                  </a:cubicBezTo>
                  <a:cubicBezTo>
                    <a:pt x="8001" y="1990"/>
                    <a:pt x="7974" y="1951"/>
                    <a:pt x="7938" y="1914"/>
                  </a:cubicBezTo>
                  <a:cubicBezTo>
                    <a:pt x="7889" y="1860"/>
                    <a:pt x="7836" y="1808"/>
                    <a:pt x="7775" y="1768"/>
                  </a:cubicBezTo>
                  <a:cubicBezTo>
                    <a:pt x="7764" y="1761"/>
                    <a:pt x="7755" y="1754"/>
                    <a:pt x="7745" y="1748"/>
                  </a:cubicBezTo>
                  <a:cubicBezTo>
                    <a:pt x="7748" y="1675"/>
                    <a:pt x="7716" y="1601"/>
                    <a:pt x="7676" y="1540"/>
                  </a:cubicBezTo>
                  <a:cubicBezTo>
                    <a:pt x="7650" y="1498"/>
                    <a:pt x="7609" y="1464"/>
                    <a:pt x="7569" y="1436"/>
                  </a:cubicBezTo>
                  <a:cubicBezTo>
                    <a:pt x="7523" y="1404"/>
                    <a:pt x="7473" y="1374"/>
                    <a:pt x="7421" y="1350"/>
                  </a:cubicBezTo>
                  <a:cubicBezTo>
                    <a:pt x="7340" y="1312"/>
                    <a:pt x="7257" y="1281"/>
                    <a:pt x="7170" y="1259"/>
                  </a:cubicBezTo>
                  <a:cubicBezTo>
                    <a:pt x="7169" y="1259"/>
                    <a:pt x="7169" y="1258"/>
                    <a:pt x="7167" y="1257"/>
                  </a:cubicBezTo>
                  <a:cubicBezTo>
                    <a:pt x="7169" y="1242"/>
                    <a:pt x="7167" y="1228"/>
                    <a:pt x="7166" y="1213"/>
                  </a:cubicBezTo>
                  <a:cubicBezTo>
                    <a:pt x="7157" y="1116"/>
                    <a:pt x="7113" y="1015"/>
                    <a:pt x="7052" y="938"/>
                  </a:cubicBezTo>
                  <a:cubicBezTo>
                    <a:pt x="6981" y="846"/>
                    <a:pt x="6899" y="771"/>
                    <a:pt x="6796" y="715"/>
                  </a:cubicBezTo>
                  <a:cubicBezTo>
                    <a:pt x="6782" y="707"/>
                    <a:pt x="6768" y="700"/>
                    <a:pt x="6755" y="693"/>
                  </a:cubicBezTo>
                  <a:cubicBezTo>
                    <a:pt x="6729" y="676"/>
                    <a:pt x="6704" y="660"/>
                    <a:pt x="6678" y="645"/>
                  </a:cubicBezTo>
                  <a:cubicBezTo>
                    <a:pt x="6596" y="483"/>
                    <a:pt x="6425" y="363"/>
                    <a:pt x="6261" y="301"/>
                  </a:cubicBezTo>
                  <a:cubicBezTo>
                    <a:pt x="6116" y="248"/>
                    <a:pt x="5966" y="227"/>
                    <a:pt x="5814" y="227"/>
                  </a:cubicBezTo>
                  <a:cubicBezTo>
                    <a:pt x="5744" y="227"/>
                    <a:pt x="5673" y="231"/>
                    <a:pt x="5603" y="239"/>
                  </a:cubicBezTo>
                  <a:cubicBezTo>
                    <a:pt x="5573" y="164"/>
                    <a:pt x="5501" y="112"/>
                    <a:pt x="5428" y="79"/>
                  </a:cubicBezTo>
                  <a:cubicBezTo>
                    <a:pt x="5358" y="49"/>
                    <a:pt x="5282" y="33"/>
                    <a:pt x="5206" y="27"/>
                  </a:cubicBezTo>
                  <a:cubicBezTo>
                    <a:pt x="5162" y="9"/>
                    <a:pt x="5116" y="0"/>
                    <a:pt x="50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sp>
          <p:nvSpPr>
            <p:cNvPr id="10" name="Google Shape;3836;p54">
              <a:extLst>
                <a:ext uri="{FF2B5EF4-FFF2-40B4-BE49-F238E27FC236}">
                  <a16:creationId xmlns:a16="http://schemas.microsoft.com/office/drawing/2014/main" id="{09C03BCA-200A-1D34-A84F-75E99F5C60A6}"/>
                </a:ext>
              </a:extLst>
            </p:cNvPr>
            <p:cNvSpPr/>
            <p:nvPr/>
          </p:nvSpPr>
          <p:spPr>
            <a:xfrm>
              <a:off x="1581875" y="760450"/>
              <a:ext cx="278500" cy="18175"/>
            </a:xfrm>
            <a:custGeom>
              <a:avLst/>
              <a:gdLst/>
              <a:ahLst/>
              <a:cxnLst/>
              <a:rect l="l" t="t" r="r" b="b"/>
              <a:pathLst>
                <a:path w="11140" h="727" extrusionOk="0">
                  <a:moveTo>
                    <a:pt x="6278" y="114"/>
                  </a:moveTo>
                  <a:cubicBezTo>
                    <a:pt x="6280" y="114"/>
                    <a:pt x="6283" y="114"/>
                    <a:pt x="6286" y="114"/>
                  </a:cubicBezTo>
                  <a:lnTo>
                    <a:pt x="6286" y="114"/>
                  </a:lnTo>
                  <a:cubicBezTo>
                    <a:pt x="6283" y="114"/>
                    <a:pt x="6280" y="114"/>
                    <a:pt x="6278" y="114"/>
                  </a:cubicBezTo>
                  <a:close/>
                  <a:moveTo>
                    <a:pt x="8335" y="563"/>
                  </a:moveTo>
                  <a:lnTo>
                    <a:pt x="8335" y="563"/>
                  </a:lnTo>
                  <a:cubicBezTo>
                    <a:pt x="8334" y="563"/>
                    <a:pt x="8332" y="563"/>
                    <a:pt x="8331" y="563"/>
                  </a:cubicBezTo>
                  <a:lnTo>
                    <a:pt x="8331" y="563"/>
                  </a:lnTo>
                  <a:cubicBezTo>
                    <a:pt x="8332" y="564"/>
                    <a:pt x="8334" y="564"/>
                    <a:pt x="8336" y="564"/>
                  </a:cubicBezTo>
                  <a:cubicBezTo>
                    <a:pt x="8338" y="564"/>
                    <a:pt x="8341" y="564"/>
                    <a:pt x="8343" y="564"/>
                  </a:cubicBezTo>
                  <a:lnTo>
                    <a:pt x="8343" y="564"/>
                  </a:lnTo>
                  <a:cubicBezTo>
                    <a:pt x="8340" y="564"/>
                    <a:pt x="8338" y="563"/>
                    <a:pt x="8335" y="563"/>
                  </a:cubicBezTo>
                  <a:close/>
                  <a:moveTo>
                    <a:pt x="10614" y="0"/>
                  </a:moveTo>
                  <a:cubicBezTo>
                    <a:pt x="10551" y="0"/>
                    <a:pt x="10488" y="2"/>
                    <a:pt x="10425" y="3"/>
                  </a:cubicBezTo>
                  <a:cubicBezTo>
                    <a:pt x="10242" y="9"/>
                    <a:pt x="10058" y="18"/>
                    <a:pt x="9874" y="20"/>
                  </a:cubicBezTo>
                  <a:cubicBezTo>
                    <a:pt x="9774" y="18"/>
                    <a:pt x="9675" y="12"/>
                    <a:pt x="9575" y="8"/>
                  </a:cubicBezTo>
                  <a:cubicBezTo>
                    <a:pt x="9501" y="5"/>
                    <a:pt x="9427" y="4"/>
                    <a:pt x="9353" y="4"/>
                  </a:cubicBezTo>
                  <a:cubicBezTo>
                    <a:pt x="9315" y="4"/>
                    <a:pt x="9279" y="4"/>
                    <a:pt x="9242" y="4"/>
                  </a:cubicBezTo>
                  <a:cubicBezTo>
                    <a:pt x="9031" y="8"/>
                    <a:pt x="8821" y="13"/>
                    <a:pt x="8611" y="33"/>
                  </a:cubicBezTo>
                  <a:cubicBezTo>
                    <a:pt x="8416" y="50"/>
                    <a:pt x="8220" y="51"/>
                    <a:pt x="8024" y="57"/>
                  </a:cubicBezTo>
                  <a:cubicBezTo>
                    <a:pt x="7836" y="63"/>
                    <a:pt x="7648" y="57"/>
                    <a:pt x="7460" y="73"/>
                  </a:cubicBezTo>
                  <a:cubicBezTo>
                    <a:pt x="7267" y="88"/>
                    <a:pt x="7075" y="106"/>
                    <a:pt x="6879" y="108"/>
                  </a:cubicBezTo>
                  <a:cubicBezTo>
                    <a:pt x="6706" y="111"/>
                    <a:pt x="6533" y="114"/>
                    <a:pt x="6358" y="114"/>
                  </a:cubicBezTo>
                  <a:cubicBezTo>
                    <a:pt x="6334" y="114"/>
                    <a:pt x="6310" y="114"/>
                    <a:pt x="6286" y="114"/>
                  </a:cubicBezTo>
                  <a:lnTo>
                    <a:pt x="6286" y="114"/>
                  </a:lnTo>
                  <a:cubicBezTo>
                    <a:pt x="6291" y="114"/>
                    <a:pt x="6296" y="114"/>
                    <a:pt x="6302" y="115"/>
                  </a:cubicBezTo>
                  <a:cubicBezTo>
                    <a:pt x="6208" y="113"/>
                    <a:pt x="6112" y="113"/>
                    <a:pt x="6017" y="112"/>
                  </a:cubicBezTo>
                  <a:lnTo>
                    <a:pt x="6007" y="112"/>
                  </a:lnTo>
                  <a:cubicBezTo>
                    <a:pt x="5809" y="107"/>
                    <a:pt x="5612" y="93"/>
                    <a:pt x="5414" y="80"/>
                  </a:cubicBezTo>
                  <a:cubicBezTo>
                    <a:pt x="5211" y="66"/>
                    <a:pt x="5006" y="64"/>
                    <a:pt x="4803" y="63"/>
                  </a:cubicBezTo>
                  <a:cubicBezTo>
                    <a:pt x="4678" y="61"/>
                    <a:pt x="4553" y="58"/>
                    <a:pt x="4429" y="58"/>
                  </a:cubicBezTo>
                  <a:cubicBezTo>
                    <a:pt x="4361" y="58"/>
                    <a:pt x="4294" y="59"/>
                    <a:pt x="4226" y="61"/>
                  </a:cubicBezTo>
                  <a:cubicBezTo>
                    <a:pt x="4033" y="68"/>
                    <a:pt x="3839" y="79"/>
                    <a:pt x="3644" y="80"/>
                  </a:cubicBezTo>
                  <a:cubicBezTo>
                    <a:pt x="3465" y="73"/>
                    <a:pt x="3285" y="53"/>
                    <a:pt x="3106" y="53"/>
                  </a:cubicBezTo>
                  <a:cubicBezTo>
                    <a:pt x="2935" y="53"/>
                    <a:pt x="2765" y="61"/>
                    <a:pt x="2595" y="63"/>
                  </a:cubicBezTo>
                  <a:cubicBezTo>
                    <a:pt x="2509" y="62"/>
                    <a:pt x="2423" y="60"/>
                    <a:pt x="2337" y="60"/>
                  </a:cubicBezTo>
                  <a:cubicBezTo>
                    <a:pt x="2285" y="60"/>
                    <a:pt x="2233" y="61"/>
                    <a:pt x="2181" y="63"/>
                  </a:cubicBezTo>
                  <a:cubicBezTo>
                    <a:pt x="2047" y="68"/>
                    <a:pt x="1913" y="72"/>
                    <a:pt x="1780" y="72"/>
                  </a:cubicBezTo>
                  <a:cubicBezTo>
                    <a:pt x="1556" y="66"/>
                    <a:pt x="1333" y="59"/>
                    <a:pt x="1109" y="55"/>
                  </a:cubicBezTo>
                  <a:cubicBezTo>
                    <a:pt x="1089" y="54"/>
                    <a:pt x="1068" y="54"/>
                    <a:pt x="1048" y="54"/>
                  </a:cubicBezTo>
                  <a:cubicBezTo>
                    <a:pt x="951" y="54"/>
                    <a:pt x="854" y="60"/>
                    <a:pt x="758" y="69"/>
                  </a:cubicBezTo>
                  <a:cubicBezTo>
                    <a:pt x="632" y="80"/>
                    <a:pt x="505" y="96"/>
                    <a:pt x="378" y="97"/>
                  </a:cubicBezTo>
                  <a:cubicBezTo>
                    <a:pt x="354" y="96"/>
                    <a:pt x="330" y="93"/>
                    <a:pt x="305" y="91"/>
                  </a:cubicBezTo>
                  <a:cubicBezTo>
                    <a:pt x="294" y="89"/>
                    <a:pt x="282" y="87"/>
                    <a:pt x="271" y="84"/>
                  </a:cubicBezTo>
                  <a:lnTo>
                    <a:pt x="268" y="83"/>
                  </a:lnTo>
                  <a:cubicBezTo>
                    <a:pt x="248" y="76"/>
                    <a:pt x="228" y="72"/>
                    <a:pt x="208" y="72"/>
                  </a:cubicBezTo>
                  <a:cubicBezTo>
                    <a:pt x="132" y="72"/>
                    <a:pt x="59" y="123"/>
                    <a:pt x="33" y="197"/>
                  </a:cubicBezTo>
                  <a:cubicBezTo>
                    <a:pt x="0" y="290"/>
                    <a:pt x="47" y="387"/>
                    <a:pt x="134" y="427"/>
                  </a:cubicBezTo>
                  <a:cubicBezTo>
                    <a:pt x="102" y="467"/>
                    <a:pt x="87" y="521"/>
                    <a:pt x="96" y="575"/>
                  </a:cubicBezTo>
                  <a:cubicBezTo>
                    <a:pt x="112" y="661"/>
                    <a:pt x="190" y="725"/>
                    <a:pt x="274" y="727"/>
                  </a:cubicBezTo>
                  <a:cubicBezTo>
                    <a:pt x="287" y="727"/>
                    <a:pt x="300" y="726"/>
                    <a:pt x="311" y="723"/>
                  </a:cubicBezTo>
                  <a:cubicBezTo>
                    <a:pt x="337" y="718"/>
                    <a:pt x="364" y="715"/>
                    <a:pt x="390" y="712"/>
                  </a:cubicBezTo>
                  <a:cubicBezTo>
                    <a:pt x="539" y="697"/>
                    <a:pt x="688" y="705"/>
                    <a:pt x="838" y="698"/>
                  </a:cubicBezTo>
                  <a:cubicBezTo>
                    <a:pt x="1004" y="693"/>
                    <a:pt x="1169" y="666"/>
                    <a:pt x="1333" y="649"/>
                  </a:cubicBezTo>
                  <a:cubicBezTo>
                    <a:pt x="1657" y="617"/>
                    <a:pt x="1982" y="598"/>
                    <a:pt x="2307" y="598"/>
                  </a:cubicBezTo>
                  <a:cubicBezTo>
                    <a:pt x="2316" y="598"/>
                    <a:pt x="2326" y="598"/>
                    <a:pt x="2335" y="598"/>
                  </a:cubicBezTo>
                  <a:cubicBezTo>
                    <a:pt x="2532" y="602"/>
                    <a:pt x="2727" y="613"/>
                    <a:pt x="2923" y="614"/>
                  </a:cubicBezTo>
                  <a:cubicBezTo>
                    <a:pt x="3123" y="614"/>
                    <a:pt x="3324" y="609"/>
                    <a:pt x="3525" y="607"/>
                  </a:cubicBezTo>
                  <a:cubicBezTo>
                    <a:pt x="3739" y="612"/>
                    <a:pt x="3953" y="620"/>
                    <a:pt x="4167" y="620"/>
                  </a:cubicBezTo>
                  <a:cubicBezTo>
                    <a:pt x="4201" y="620"/>
                    <a:pt x="4236" y="620"/>
                    <a:pt x="4270" y="619"/>
                  </a:cubicBezTo>
                  <a:cubicBezTo>
                    <a:pt x="4455" y="618"/>
                    <a:pt x="4639" y="616"/>
                    <a:pt x="4823" y="616"/>
                  </a:cubicBezTo>
                  <a:cubicBezTo>
                    <a:pt x="4893" y="616"/>
                    <a:pt x="4963" y="616"/>
                    <a:pt x="5034" y="617"/>
                  </a:cubicBezTo>
                  <a:lnTo>
                    <a:pt x="5034" y="617"/>
                  </a:lnTo>
                  <a:cubicBezTo>
                    <a:pt x="5032" y="617"/>
                    <a:pt x="5030" y="617"/>
                    <a:pt x="5028" y="617"/>
                  </a:cubicBezTo>
                  <a:cubicBezTo>
                    <a:pt x="5331" y="621"/>
                    <a:pt x="5633" y="623"/>
                    <a:pt x="5935" y="630"/>
                  </a:cubicBezTo>
                  <a:cubicBezTo>
                    <a:pt x="6055" y="632"/>
                    <a:pt x="6174" y="635"/>
                    <a:pt x="6294" y="635"/>
                  </a:cubicBezTo>
                  <a:cubicBezTo>
                    <a:pt x="6386" y="635"/>
                    <a:pt x="6478" y="633"/>
                    <a:pt x="6570" y="630"/>
                  </a:cubicBezTo>
                  <a:cubicBezTo>
                    <a:pt x="6768" y="622"/>
                    <a:pt x="6965" y="605"/>
                    <a:pt x="7163" y="599"/>
                  </a:cubicBezTo>
                  <a:cubicBezTo>
                    <a:pt x="7365" y="594"/>
                    <a:pt x="7566" y="586"/>
                    <a:pt x="7769" y="576"/>
                  </a:cubicBezTo>
                  <a:cubicBezTo>
                    <a:pt x="7955" y="566"/>
                    <a:pt x="8143" y="565"/>
                    <a:pt x="8331" y="563"/>
                  </a:cubicBezTo>
                  <a:lnTo>
                    <a:pt x="8331" y="563"/>
                  </a:lnTo>
                  <a:cubicBezTo>
                    <a:pt x="8331" y="563"/>
                    <a:pt x="8330" y="563"/>
                    <a:pt x="8330" y="563"/>
                  </a:cubicBezTo>
                  <a:lnTo>
                    <a:pt x="8330" y="563"/>
                  </a:lnTo>
                  <a:cubicBezTo>
                    <a:pt x="8332" y="563"/>
                    <a:pt x="8334" y="563"/>
                    <a:pt x="8335" y="563"/>
                  </a:cubicBezTo>
                  <a:lnTo>
                    <a:pt x="8335" y="563"/>
                  </a:lnTo>
                  <a:cubicBezTo>
                    <a:pt x="8339" y="563"/>
                    <a:pt x="8343" y="563"/>
                    <a:pt x="8347" y="563"/>
                  </a:cubicBezTo>
                  <a:lnTo>
                    <a:pt x="8347" y="563"/>
                  </a:lnTo>
                  <a:cubicBezTo>
                    <a:pt x="8345" y="563"/>
                    <a:pt x="8344" y="563"/>
                    <a:pt x="8343" y="564"/>
                  </a:cubicBezTo>
                  <a:lnTo>
                    <a:pt x="8343" y="564"/>
                  </a:lnTo>
                  <a:cubicBezTo>
                    <a:pt x="8591" y="567"/>
                    <a:pt x="8838" y="576"/>
                    <a:pt x="9085" y="599"/>
                  </a:cubicBezTo>
                  <a:cubicBezTo>
                    <a:pt x="9284" y="615"/>
                    <a:pt x="9484" y="631"/>
                    <a:pt x="9683" y="631"/>
                  </a:cubicBezTo>
                  <a:cubicBezTo>
                    <a:pt x="9749" y="631"/>
                    <a:pt x="9816" y="629"/>
                    <a:pt x="9882" y="625"/>
                  </a:cubicBezTo>
                  <a:cubicBezTo>
                    <a:pt x="9977" y="619"/>
                    <a:pt x="10073" y="611"/>
                    <a:pt x="10169" y="607"/>
                  </a:cubicBezTo>
                  <a:cubicBezTo>
                    <a:pt x="10264" y="602"/>
                    <a:pt x="10359" y="601"/>
                    <a:pt x="10455" y="598"/>
                  </a:cubicBezTo>
                  <a:cubicBezTo>
                    <a:pt x="10571" y="594"/>
                    <a:pt x="10687" y="590"/>
                    <a:pt x="10802" y="578"/>
                  </a:cubicBezTo>
                  <a:cubicBezTo>
                    <a:pt x="10861" y="573"/>
                    <a:pt x="10926" y="565"/>
                    <a:pt x="10980" y="541"/>
                  </a:cubicBezTo>
                  <a:cubicBezTo>
                    <a:pt x="11022" y="521"/>
                    <a:pt x="11069" y="494"/>
                    <a:pt x="11094" y="452"/>
                  </a:cubicBezTo>
                  <a:cubicBezTo>
                    <a:pt x="11120" y="411"/>
                    <a:pt x="11140" y="371"/>
                    <a:pt x="11136" y="322"/>
                  </a:cubicBezTo>
                  <a:cubicBezTo>
                    <a:pt x="11135" y="278"/>
                    <a:pt x="11119" y="237"/>
                    <a:pt x="11095" y="202"/>
                  </a:cubicBezTo>
                  <a:cubicBezTo>
                    <a:pt x="11073" y="169"/>
                    <a:pt x="11043" y="145"/>
                    <a:pt x="11012" y="121"/>
                  </a:cubicBezTo>
                  <a:cubicBezTo>
                    <a:pt x="10977" y="93"/>
                    <a:pt x="10942" y="63"/>
                    <a:pt x="10902" y="44"/>
                  </a:cubicBezTo>
                  <a:cubicBezTo>
                    <a:pt x="10845" y="17"/>
                    <a:pt x="10786" y="3"/>
                    <a:pt x="10722" y="2"/>
                  </a:cubicBezTo>
                  <a:cubicBezTo>
                    <a:pt x="10686" y="1"/>
                    <a:pt x="10650" y="0"/>
                    <a:pt x="1061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sp>
          <p:nvSpPr>
            <p:cNvPr id="11" name="Google Shape;3837;p54">
              <a:extLst>
                <a:ext uri="{FF2B5EF4-FFF2-40B4-BE49-F238E27FC236}">
                  <a16:creationId xmlns:a16="http://schemas.microsoft.com/office/drawing/2014/main" id="{7DEAAF50-DA1E-8B9C-C39B-CD3A259B1D6D}"/>
                </a:ext>
              </a:extLst>
            </p:cNvPr>
            <p:cNvSpPr/>
            <p:nvPr/>
          </p:nvSpPr>
          <p:spPr>
            <a:xfrm>
              <a:off x="1661925" y="740875"/>
              <a:ext cx="9475" cy="9300"/>
            </a:xfrm>
            <a:custGeom>
              <a:avLst/>
              <a:gdLst/>
              <a:ahLst/>
              <a:cxnLst/>
              <a:rect l="l" t="t" r="r" b="b"/>
              <a:pathLst>
                <a:path w="379" h="372" extrusionOk="0">
                  <a:moveTo>
                    <a:pt x="180" y="0"/>
                  </a:moveTo>
                  <a:cubicBezTo>
                    <a:pt x="80" y="0"/>
                    <a:pt x="1" y="97"/>
                    <a:pt x="4" y="193"/>
                  </a:cubicBezTo>
                  <a:cubicBezTo>
                    <a:pt x="8" y="297"/>
                    <a:pt x="96" y="369"/>
                    <a:pt x="195" y="371"/>
                  </a:cubicBezTo>
                  <a:cubicBezTo>
                    <a:pt x="196" y="371"/>
                    <a:pt x="198" y="371"/>
                    <a:pt x="199" y="371"/>
                  </a:cubicBezTo>
                  <a:cubicBezTo>
                    <a:pt x="299" y="371"/>
                    <a:pt x="378" y="275"/>
                    <a:pt x="375" y="180"/>
                  </a:cubicBezTo>
                  <a:cubicBezTo>
                    <a:pt x="371" y="75"/>
                    <a:pt x="283" y="3"/>
                    <a:pt x="184" y="1"/>
                  </a:cubicBezTo>
                  <a:cubicBezTo>
                    <a:pt x="183" y="0"/>
                    <a:pt x="181" y="0"/>
                    <a:pt x="180"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sp>
          <p:nvSpPr>
            <p:cNvPr id="12" name="Google Shape;3838;p54">
              <a:extLst>
                <a:ext uri="{FF2B5EF4-FFF2-40B4-BE49-F238E27FC236}">
                  <a16:creationId xmlns:a16="http://schemas.microsoft.com/office/drawing/2014/main" id="{EF7A2519-2B47-20FC-805B-D6538C81D937}"/>
                </a:ext>
              </a:extLst>
            </p:cNvPr>
            <p:cNvSpPr/>
            <p:nvPr/>
          </p:nvSpPr>
          <p:spPr>
            <a:xfrm>
              <a:off x="1676050" y="741650"/>
              <a:ext cx="9425" cy="9275"/>
            </a:xfrm>
            <a:custGeom>
              <a:avLst/>
              <a:gdLst/>
              <a:ahLst/>
              <a:cxnLst/>
              <a:rect l="l" t="t" r="r" b="b"/>
              <a:pathLst>
                <a:path w="377" h="371" extrusionOk="0">
                  <a:moveTo>
                    <a:pt x="179" y="0"/>
                  </a:moveTo>
                  <a:cubicBezTo>
                    <a:pt x="80" y="0"/>
                    <a:pt x="1" y="96"/>
                    <a:pt x="4" y="192"/>
                  </a:cubicBezTo>
                  <a:cubicBezTo>
                    <a:pt x="8" y="297"/>
                    <a:pt x="95" y="369"/>
                    <a:pt x="195" y="371"/>
                  </a:cubicBezTo>
                  <a:cubicBezTo>
                    <a:pt x="196" y="371"/>
                    <a:pt x="197" y="371"/>
                    <a:pt x="199" y="371"/>
                  </a:cubicBezTo>
                  <a:cubicBezTo>
                    <a:pt x="298" y="371"/>
                    <a:pt x="377" y="275"/>
                    <a:pt x="374" y="180"/>
                  </a:cubicBezTo>
                  <a:cubicBezTo>
                    <a:pt x="370" y="75"/>
                    <a:pt x="283" y="3"/>
                    <a:pt x="183"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sp>
          <p:nvSpPr>
            <p:cNvPr id="13" name="Google Shape;3839;p54">
              <a:extLst>
                <a:ext uri="{FF2B5EF4-FFF2-40B4-BE49-F238E27FC236}">
                  <a16:creationId xmlns:a16="http://schemas.microsoft.com/office/drawing/2014/main" id="{D3044C50-E0A4-8DE5-E931-4F32D76A7368}"/>
                </a:ext>
              </a:extLst>
            </p:cNvPr>
            <p:cNvSpPr/>
            <p:nvPr/>
          </p:nvSpPr>
          <p:spPr>
            <a:xfrm>
              <a:off x="1669450" y="730050"/>
              <a:ext cx="9425" cy="9250"/>
            </a:xfrm>
            <a:custGeom>
              <a:avLst/>
              <a:gdLst/>
              <a:ahLst/>
              <a:cxnLst/>
              <a:rect l="l" t="t" r="r" b="b"/>
              <a:pathLst>
                <a:path w="377" h="370" extrusionOk="0">
                  <a:moveTo>
                    <a:pt x="179" y="0"/>
                  </a:moveTo>
                  <a:cubicBezTo>
                    <a:pt x="79" y="0"/>
                    <a:pt x="1" y="96"/>
                    <a:pt x="3" y="191"/>
                  </a:cubicBezTo>
                  <a:cubicBezTo>
                    <a:pt x="7" y="296"/>
                    <a:pt x="94" y="367"/>
                    <a:pt x="195" y="369"/>
                  </a:cubicBezTo>
                  <a:cubicBezTo>
                    <a:pt x="196" y="370"/>
                    <a:pt x="197" y="370"/>
                    <a:pt x="198" y="370"/>
                  </a:cubicBezTo>
                  <a:cubicBezTo>
                    <a:pt x="297" y="370"/>
                    <a:pt x="377" y="273"/>
                    <a:pt x="373" y="179"/>
                  </a:cubicBezTo>
                  <a:cubicBezTo>
                    <a:pt x="370" y="73"/>
                    <a:pt x="283" y="1"/>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sp>
          <p:nvSpPr>
            <p:cNvPr id="14" name="Google Shape;3840;p54">
              <a:extLst>
                <a:ext uri="{FF2B5EF4-FFF2-40B4-BE49-F238E27FC236}">
                  <a16:creationId xmlns:a16="http://schemas.microsoft.com/office/drawing/2014/main" id="{F5829E34-CDF5-41AA-227B-AA2C861A018B}"/>
                </a:ext>
              </a:extLst>
            </p:cNvPr>
            <p:cNvSpPr/>
            <p:nvPr/>
          </p:nvSpPr>
          <p:spPr>
            <a:xfrm>
              <a:off x="1756525" y="739475"/>
              <a:ext cx="9425" cy="9300"/>
            </a:xfrm>
            <a:custGeom>
              <a:avLst/>
              <a:gdLst/>
              <a:ahLst/>
              <a:cxnLst/>
              <a:rect l="l" t="t" r="r" b="b"/>
              <a:pathLst>
                <a:path w="377" h="372" extrusionOk="0">
                  <a:moveTo>
                    <a:pt x="179" y="0"/>
                  </a:moveTo>
                  <a:cubicBezTo>
                    <a:pt x="80" y="0"/>
                    <a:pt x="1" y="97"/>
                    <a:pt x="4" y="191"/>
                  </a:cubicBezTo>
                  <a:cubicBezTo>
                    <a:pt x="7" y="297"/>
                    <a:pt x="94" y="369"/>
                    <a:pt x="195" y="371"/>
                  </a:cubicBezTo>
                  <a:cubicBezTo>
                    <a:pt x="196" y="371"/>
                    <a:pt x="197" y="371"/>
                    <a:pt x="198" y="371"/>
                  </a:cubicBezTo>
                  <a:cubicBezTo>
                    <a:pt x="298" y="371"/>
                    <a:pt x="377" y="275"/>
                    <a:pt x="373" y="180"/>
                  </a:cubicBezTo>
                  <a:cubicBezTo>
                    <a:pt x="370" y="75"/>
                    <a:pt x="283" y="3"/>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sp>
          <p:nvSpPr>
            <p:cNvPr id="15" name="Google Shape;3841;p54">
              <a:extLst>
                <a:ext uri="{FF2B5EF4-FFF2-40B4-BE49-F238E27FC236}">
                  <a16:creationId xmlns:a16="http://schemas.microsoft.com/office/drawing/2014/main" id="{567E41B3-D729-172F-ADD1-9865E0DFF820}"/>
                </a:ext>
              </a:extLst>
            </p:cNvPr>
            <p:cNvSpPr/>
            <p:nvPr/>
          </p:nvSpPr>
          <p:spPr>
            <a:xfrm>
              <a:off x="1638200" y="760125"/>
              <a:ext cx="2425" cy="1125"/>
            </a:xfrm>
            <a:custGeom>
              <a:avLst/>
              <a:gdLst/>
              <a:ahLst/>
              <a:cxnLst/>
              <a:rect l="l" t="t" r="r" b="b"/>
              <a:pathLst>
                <a:path w="97" h="45" extrusionOk="0">
                  <a:moveTo>
                    <a:pt x="1" y="0"/>
                  </a:moveTo>
                  <a:lnTo>
                    <a:pt x="1" y="0"/>
                  </a:lnTo>
                  <a:cubicBezTo>
                    <a:pt x="9" y="7"/>
                    <a:pt x="19" y="14"/>
                    <a:pt x="29" y="21"/>
                  </a:cubicBezTo>
                  <a:cubicBezTo>
                    <a:pt x="50" y="33"/>
                    <a:pt x="73" y="41"/>
                    <a:pt x="97" y="45"/>
                  </a:cubicBezTo>
                  <a:cubicBezTo>
                    <a:pt x="65" y="30"/>
                    <a:pt x="33" y="15"/>
                    <a:pt x="1" y="0"/>
                  </a:cubicBezTo>
                  <a:close/>
                </a:path>
              </a:pathLst>
            </a:custGeom>
            <a:solidFill>
              <a:srgbClr val="4729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sp>
          <p:nvSpPr>
            <p:cNvPr id="16" name="Google Shape;3842;p54">
              <a:extLst>
                <a:ext uri="{FF2B5EF4-FFF2-40B4-BE49-F238E27FC236}">
                  <a16:creationId xmlns:a16="http://schemas.microsoft.com/office/drawing/2014/main" id="{AF1E241F-0B84-AC52-F178-E3AD0953367C}"/>
                </a:ext>
              </a:extLst>
            </p:cNvPr>
            <p:cNvSpPr/>
            <p:nvPr/>
          </p:nvSpPr>
          <p:spPr>
            <a:xfrm>
              <a:off x="1579263" y="684775"/>
              <a:ext cx="290650" cy="101925"/>
            </a:xfrm>
            <a:custGeom>
              <a:avLst/>
              <a:gdLst/>
              <a:ahLst/>
              <a:cxnLst/>
              <a:rect l="l" t="t" r="r" b="b"/>
              <a:pathLst>
                <a:path w="11626" h="4077" extrusionOk="0">
                  <a:moveTo>
                    <a:pt x="3879" y="936"/>
                  </a:moveTo>
                  <a:cubicBezTo>
                    <a:pt x="3878" y="937"/>
                    <a:pt x="3877" y="938"/>
                    <a:pt x="3876" y="939"/>
                  </a:cubicBezTo>
                  <a:cubicBezTo>
                    <a:pt x="3878" y="938"/>
                    <a:pt x="3879" y="937"/>
                    <a:pt x="3879" y="936"/>
                  </a:cubicBezTo>
                  <a:close/>
                  <a:moveTo>
                    <a:pt x="7691" y="1091"/>
                  </a:moveTo>
                  <a:lnTo>
                    <a:pt x="7691" y="1091"/>
                  </a:lnTo>
                  <a:cubicBezTo>
                    <a:pt x="7692" y="1092"/>
                    <a:pt x="7694" y="1094"/>
                    <a:pt x="7696" y="1096"/>
                  </a:cubicBezTo>
                  <a:lnTo>
                    <a:pt x="7696" y="1096"/>
                  </a:lnTo>
                  <a:cubicBezTo>
                    <a:pt x="7694" y="1094"/>
                    <a:pt x="7692" y="1092"/>
                    <a:pt x="7691" y="1091"/>
                  </a:cubicBezTo>
                  <a:close/>
                  <a:moveTo>
                    <a:pt x="3198" y="1775"/>
                  </a:moveTo>
                  <a:cubicBezTo>
                    <a:pt x="3197" y="1777"/>
                    <a:pt x="3196" y="1779"/>
                    <a:pt x="3195" y="1781"/>
                  </a:cubicBezTo>
                  <a:lnTo>
                    <a:pt x="3195" y="1781"/>
                  </a:lnTo>
                  <a:cubicBezTo>
                    <a:pt x="3196" y="1779"/>
                    <a:pt x="3197" y="1776"/>
                    <a:pt x="3198" y="1775"/>
                  </a:cubicBezTo>
                  <a:close/>
                  <a:moveTo>
                    <a:pt x="5447" y="370"/>
                  </a:moveTo>
                  <a:cubicBezTo>
                    <a:pt x="5483" y="370"/>
                    <a:pt x="5520" y="372"/>
                    <a:pt x="5556" y="374"/>
                  </a:cubicBezTo>
                  <a:cubicBezTo>
                    <a:pt x="5595" y="378"/>
                    <a:pt x="5632" y="384"/>
                    <a:pt x="5670" y="391"/>
                  </a:cubicBezTo>
                  <a:cubicBezTo>
                    <a:pt x="5701" y="399"/>
                    <a:pt x="5733" y="409"/>
                    <a:pt x="5765" y="414"/>
                  </a:cubicBezTo>
                  <a:cubicBezTo>
                    <a:pt x="5798" y="423"/>
                    <a:pt x="5834" y="428"/>
                    <a:pt x="5867" y="434"/>
                  </a:cubicBezTo>
                  <a:cubicBezTo>
                    <a:pt x="5939" y="449"/>
                    <a:pt x="6012" y="464"/>
                    <a:pt x="6085" y="480"/>
                  </a:cubicBezTo>
                  <a:cubicBezTo>
                    <a:pt x="6122" y="489"/>
                    <a:pt x="6158" y="500"/>
                    <a:pt x="6195" y="512"/>
                  </a:cubicBezTo>
                  <a:cubicBezTo>
                    <a:pt x="6284" y="549"/>
                    <a:pt x="6372" y="590"/>
                    <a:pt x="6461" y="628"/>
                  </a:cubicBezTo>
                  <a:cubicBezTo>
                    <a:pt x="6538" y="659"/>
                    <a:pt x="6616" y="689"/>
                    <a:pt x="6690" y="727"/>
                  </a:cubicBezTo>
                  <a:cubicBezTo>
                    <a:pt x="6744" y="756"/>
                    <a:pt x="6796" y="788"/>
                    <a:pt x="6849" y="819"/>
                  </a:cubicBezTo>
                  <a:cubicBezTo>
                    <a:pt x="6890" y="844"/>
                    <a:pt x="6931" y="868"/>
                    <a:pt x="6971" y="895"/>
                  </a:cubicBezTo>
                  <a:cubicBezTo>
                    <a:pt x="7029" y="935"/>
                    <a:pt x="7079" y="983"/>
                    <a:pt x="7129" y="1030"/>
                  </a:cubicBezTo>
                  <a:cubicBezTo>
                    <a:pt x="7123" y="1026"/>
                    <a:pt x="7118" y="1019"/>
                    <a:pt x="7111" y="1014"/>
                  </a:cubicBezTo>
                  <a:lnTo>
                    <a:pt x="7111" y="1014"/>
                  </a:lnTo>
                  <a:cubicBezTo>
                    <a:pt x="7191" y="1090"/>
                    <a:pt x="7258" y="1177"/>
                    <a:pt x="7334" y="1255"/>
                  </a:cubicBezTo>
                  <a:cubicBezTo>
                    <a:pt x="7416" y="1342"/>
                    <a:pt x="7507" y="1420"/>
                    <a:pt x="7595" y="1500"/>
                  </a:cubicBezTo>
                  <a:cubicBezTo>
                    <a:pt x="7625" y="1532"/>
                    <a:pt x="7656" y="1563"/>
                    <a:pt x="7684" y="1596"/>
                  </a:cubicBezTo>
                  <a:cubicBezTo>
                    <a:pt x="7709" y="1626"/>
                    <a:pt x="7729" y="1658"/>
                    <a:pt x="7751" y="1691"/>
                  </a:cubicBezTo>
                  <a:cubicBezTo>
                    <a:pt x="7805" y="1780"/>
                    <a:pt x="7851" y="1875"/>
                    <a:pt x="7904" y="1967"/>
                  </a:cubicBezTo>
                  <a:cubicBezTo>
                    <a:pt x="7934" y="2018"/>
                    <a:pt x="7966" y="2067"/>
                    <a:pt x="8001" y="2114"/>
                  </a:cubicBezTo>
                  <a:cubicBezTo>
                    <a:pt x="8035" y="2161"/>
                    <a:pt x="8074" y="2202"/>
                    <a:pt x="8111" y="2246"/>
                  </a:cubicBezTo>
                  <a:cubicBezTo>
                    <a:pt x="8117" y="2254"/>
                    <a:pt x="8123" y="2261"/>
                    <a:pt x="8129" y="2266"/>
                  </a:cubicBezTo>
                  <a:cubicBezTo>
                    <a:pt x="8131" y="2269"/>
                    <a:pt x="8134" y="2271"/>
                    <a:pt x="8137" y="2273"/>
                  </a:cubicBezTo>
                  <a:cubicBezTo>
                    <a:pt x="8138" y="2274"/>
                    <a:pt x="8139" y="2275"/>
                    <a:pt x="8140" y="2275"/>
                  </a:cubicBezTo>
                  <a:cubicBezTo>
                    <a:pt x="8150" y="2285"/>
                    <a:pt x="8159" y="2293"/>
                    <a:pt x="8171" y="2301"/>
                  </a:cubicBezTo>
                  <a:cubicBezTo>
                    <a:pt x="8185" y="2312"/>
                    <a:pt x="8198" y="2322"/>
                    <a:pt x="8213" y="2334"/>
                  </a:cubicBezTo>
                  <a:cubicBezTo>
                    <a:pt x="8223" y="2342"/>
                    <a:pt x="8235" y="2351"/>
                    <a:pt x="8245" y="2359"/>
                  </a:cubicBezTo>
                  <a:cubicBezTo>
                    <a:pt x="8264" y="2373"/>
                    <a:pt x="8281" y="2389"/>
                    <a:pt x="8299" y="2402"/>
                  </a:cubicBezTo>
                  <a:cubicBezTo>
                    <a:pt x="8338" y="2433"/>
                    <a:pt x="8378" y="2464"/>
                    <a:pt x="8414" y="2496"/>
                  </a:cubicBezTo>
                  <a:cubicBezTo>
                    <a:pt x="8427" y="2488"/>
                    <a:pt x="8440" y="2481"/>
                    <a:pt x="8451" y="2473"/>
                  </a:cubicBezTo>
                  <a:cubicBezTo>
                    <a:pt x="8454" y="2472"/>
                    <a:pt x="8457" y="2470"/>
                    <a:pt x="8459" y="2469"/>
                  </a:cubicBezTo>
                  <a:cubicBezTo>
                    <a:pt x="8464" y="2465"/>
                    <a:pt x="8468" y="2463"/>
                    <a:pt x="8473" y="2461"/>
                  </a:cubicBezTo>
                  <a:cubicBezTo>
                    <a:pt x="8489" y="2450"/>
                    <a:pt x="8505" y="2440"/>
                    <a:pt x="8522" y="2431"/>
                  </a:cubicBezTo>
                  <a:cubicBezTo>
                    <a:pt x="8522" y="2431"/>
                    <a:pt x="8523" y="2430"/>
                    <a:pt x="8523" y="2430"/>
                  </a:cubicBezTo>
                  <a:cubicBezTo>
                    <a:pt x="8557" y="2409"/>
                    <a:pt x="8593" y="2392"/>
                    <a:pt x="8628" y="2375"/>
                  </a:cubicBezTo>
                  <a:cubicBezTo>
                    <a:pt x="8627" y="2373"/>
                    <a:pt x="8625" y="2370"/>
                    <a:pt x="8624" y="2367"/>
                  </a:cubicBezTo>
                  <a:cubicBezTo>
                    <a:pt x="8650" y="2353"/>
                    <a:pt x="8677" y="2338"/>
                    <a:pt x="8705" y="2326"/>
                  </a:cubicBezTo>
                  <a:cubicBezTo>
                    <a:pt x="8765" y="2301"/>
                    <a:pt x="8828" y="2279"/>
                    <a:pt x="8891" y="2258"/>
                  </a:cubicBezTo>
                  <a:cubicBezTo>
                    <a:pt x="9035" y="2216"/>
                    <a:pt x="9178" y="2182"/>
                    <a:pt x="9326" y="2153"/>
                  </a:cubicBezTo>
                  <a:cubicBezTo>
                    <a:pt x="9396" y="2142"/>
                    <a:pt x="9464" y="2131"/>
                    <a:pt x="9534" y="2126"/>
                  </a:cubicBezTo>
                  <a:cubicBezTo>
                    <a:pt x="9577" y="2126"/>
                    <a:pt x="9619" y="2127"/>
                    <a:pt x="9662" y="2129"/>
                  </a:cubicBezTo>
                  <a:cubicBezTo>
                    <a:pt x="9705" y="2134"/>
                    <a:pt x="9748" y="2138"/>
                    <a:pt x="9791" y="2146"/>
                  </a:cubicBezTo>
                  <a:cubicBezTo>
                    <a:pt x="9822" y="2154"/>
                    <a:pt x="9851" y="2162"/>
                    <a:pt x="9880" y="2172"/>
                  </a:cubicBezTo>
                  <a:cubicBezTo>
                    <a:pt x="9940" y="2195"/>
                    <a:pt x="9997" y="2223"/>
                    <a:pt x="10054" y="2251"/>
                  </a:cubicBezTo>
                  <a:cubicBezTo>
                    <a:pt x="10223" y="2343"/>
                    <a:pt x="10389" y="2439"/>
                    <a:pt x="10550" y="2544"/>
                  </a:cubicBezTo>
                  <a:cubicBezTo>
                    <a:pt x="10597" y="2578"/>
                    <a:pt x="10642" y="2615"/>
                    <a:pt x="10685" y="2654"/>
                  </a:cubicBezTo>
                  <a:cubicBezTo>
                    <a:pt x="10736" y="2702"/>
                    <a:pt x="10784" y="2751"/>
                    <a:pt x="10829" y="2803"/>
                  </a:cubicBezTo>
                  <a:cubicBezTo>
                    <a:pt x="10855" y="2835"/>
                    <a:pt x="10879" y="2868"/>
                    <a:pt x="10901" y="2902"/>
                  </a:cubicBezTo>
                  <a:cubicBezTo>
                    <a:pt x="10911" y="2918"/>
                    <a:pt x="10919" y="2934"/>
                    <a:pt x="10927" y="2950"/>
                  </a:cubicBezTo>
                  <a:cubicBezTo>
                    <a:pt x="10938" y="2979"/>
                    <a:pt x="10947" y="3008"/>
                    <a:pt x="10958" y="3038"/>
                  </a:cubicBezTo>
                  <a:cubicBezTo>
                    <a:pt x="10984" y="3128"/>
                    <a:pt x="11009" y="3222"/>
                    <a:pt x="11042" y="3310"/>
                  </a:cubicBezTo>
                  <a:cubicBezTo>
                    <a:pt x="11067" y="3378"/>
                    <a:pt x="11098" y="3444"/>
                    <a:pt x="11128" y="3509"/>
                  </a:cubicBezTo>
                  <a:cubicBezTo>
                    <a:pt x="11008" y="3509"/>
                    <a:pt x="10888" y="3507"/>
                    <a:pt x="10767" y="3507"/>
                  </a:cubicBezTo>
                  <a:cubicBezTo>
                    <a:pt x="10690" y="3507"/>
                    <a:pt x="10612" y="3508"/>
                    <a:pt x="10534" y="3509"/>
                  </a:cubicBezTo>
                  <a:cubicBezTo>
                    <a:pt x="10332" y="3514"/>
                    <a:pt x="10129" y="3522"/>
                    <a:pt x="9927" y="3530"/>
                  </a:cubicBezTo>
                  <a:cubicBezTo>
                    <a:pt x="9721" y="3538"/>
                    <a:pt x="9516" y="3560"/>
                    <a:pt x="9312" y="3584"/>
                  </a:cubicBezTo>
                  <a:cubicBezTo>
                    <a:pt x="9129" y="3606"/>
                    <a:pt x="8946" y="3624"/>
                    <a:pt x="8762" y="3633"/>
                  </a:cubicBezTo>
                  <a:cubicBezTo>
                    <a:pt x="8702" y="3634"/>
                    <a:pt x="8642" y="3634"/>
                    <a:pt x="8581" y="3634"/>
                  </a:cubicBezTo>
                  <a:cubicBezTo>
                    <a:pt x="8238" y="3634"/>
                    <a:pt x="7893" y="3622"/>
                    <a:pt x="7549" y="3619"/>
                  </a:cubicBezTo>
                  <a:cubicBezTo>
                    <a:pt x="7533" y="3619"/>
                    <a:pt x="7516" y="3619"/>
                    <a:pt x="7500" y="3619"/>
                  </a:cubicBezTo>
                  <a:cubicBezTo>
                    <a:pt x="7335" y="3619"/>
                    <a:pt x="7170" y="3624"/>
                    <a:pt x="7005" y="3626"/>
                  </a:cubicBezTo>
                  <a:cubicBezTo>
                    <a:pt x="6955" y="3626"/>
                    <a:pt x="6906" y="3626"/>
                    <a:pt x="6857" y="3626"/>
                  </a:cubicBezTo>
                  <a:cubicBezTo>
                    <a:pt x="6698" y="3626"/>
                    <a:pt x="6539" y="3625"/>
                    <a:pt x="6381" y="3621"/>
                  </a:cubicBezTo>
                  <a:cubicBezTo>
                    <a:pt x="6223" y="3618"/>
                    <a:pt x="6064" y="3614"/>
                    <a:pt x="5905" y="3614"/>
                  </a:cubicBezTo>
                  <a:cubicBezTo>
                    <a:pt x="5875" y="3614"/>
                    <a:pt x="5845" y="3614"/>
                    <a:pt x="5815" y="3614"/>
                  </a:cubicBezTo>
                  <a:cubicBezTo>
                    <a:pt x="5616" y="3617"/>
                    <a:pt x="5416" y="3621"/>
                    <a:pt x="5217" y="3628"/>
                  </a:cubicBezTo>
                  <a:cubicBezTo>
                    <a:pt x="5024" y="3634"/>
                    <a:pt x="4830" y="3641"/>
                    <a:pt x="4636" y="3641"/>
                  </a:cubicBezTo>
                  <a:cubicBezTo>
                    <a:pt x="4621" y="3641"/>
                    <a:pt x="4605" y="3641"/>
                    <a:pt x="4590" y="3641"/>
                  </a:cubicBezTo>
                  <a:cubicBezTo>
                    <a:pt x="4386" y="3638"/>
                    <a:pt x="4182" y="3637"/>
                    <a:pt x="3979" y="3636"/>
                  </a:cubicBezTo>
                  <a:cubicBezTo>
                    <a:pt x="3788" y="3635"/>
                    <a:pt x="3599" y="3629"/>
                    <a:pt x="3409" y="3620"/>
                  </a:cubicBezTo>
                  <a:cubicBezTo>
                    <a:pt x="3219" y="3611"/>
                    <a:pt x="3028" y="3599"/>
                    <a:pt x="2837" y="3599"/>
                  </a:cubicBezTo>
                  <a:cubicBezTo>
                    <a:pt x="2828" y="3599"/>
                    <a:pt x="2820" y="3599"/>
                    <a:pt x="2811" y="3600"/>
                  </a:cubicBezTo>
                  <a:cubicBezTo>
                    <a:pt x="2608" y="3601"/>
                    <a:pt x="2405" y="3608"/>
                    <a:pt x="2202" y="3621"/>
                  </a:cubicBezTo>
                  <a:cubicBezTo>
                    <a:pt x="2005" y="3634"/>
                    <a:pt x="1807" y="3646"/>
                    <a:pt x="1612" y="3657"/>
                  </a:cubicBezTo>
                  <a:cubicBezTo>
                    <a:pt x="1495" y="3661"/>
                    <a:pt x="1379" y="3666"/>
                    <a:pt x="1262" y="3666"/>
                  </a:cubicBezTo>
                  <a:cubicBezTo>
                    <a:pt x="1208" y="3666"/>
                    <a:pt x="1153" y="3665"/>
                    <a:pt x="1099" y="3662"/>
                  </a:cubicBezTo>
                  <a:cubicBezTo>
                    <a:pt x="998" y="3659"/>
                    <a:pt x="896" y="3652"/>
                    <a:pt x="794" y="3651"/>
                  </a:cubicBezTo>
                  <a:cubicBezTo>
                    <a:pt x="671" y="3651"/>
                    <a:pt x="546" y="3656"/>
                    <a:pt x="426" y="3684"/>
                  </a:cubicBezTo>
                  <a:cubicBezTo>
                    <a:pt x="411" y="3688"/>
                    <a:pt x="396" y="3693"/>
                    <a:pt x="382" y="3697"/>
                  </a:cubicBezTo>
                  <a:cubicBezTo>
                    <a:pt x="384" y="3644"/>
                    <a:pt x="385" y="3593"/>
                    <a:pt x="388" y="3540"/>
                  </a:cubicBezTo>
                  <a:cubicBezTo>
                    <a:pt x="399" y="3436"/>
                    <a:pt x="414" y="3334"/>
                    <a:pt x="433" y="3231"/>
                  </a:cubicBezTo>
                  <a:cubicBezTo>
                    <a:pt x="448" y="3170"/>
                    <a:pt x="467" y="3108"/>
                    <a:pt x="487" y="3046"/>
                  </a:cubicBezTo>
                  <a:cubicBezTo>
                    <a:pt x="520" y="2964"/>
                    <a:pt x="556" y="2885"/>
                    <a:pt x="595" y="2805"/>
                  </a:cubicBezTo>
                  <a:cubicBezTo>
                    <a:pt x="635" y="2733"/>
                    <a:pt x="678" y="2662"/>
                    <a:pt x="725" y="2593"/>
                  </a:cubicBezTo>
                  <a:cubicBezTo>
                    <a:pt x="763" y="2542"/>
                    <a:pt x="803" y="2492"/>
                    <a:pt x="847" y="2442"/>
                  </a:cubicBezTo>
                  <a:cubicBezTo>
                    <a:pt x="892" y="2397"/>
                    <a:pt x="938" y="2351"/>
                    <a:pt x="988" y="2309"/>
                  </a:cubicBezTo>
                  <a:cubicBezTo>
                    <a:pt x="1029" y="2277"/>
                    <a:pt x="1072" y="2248"/>
                    <a:pt x="1116" y="2219"/>
                  </a:cubicBezTo>
                  <a:cubicBezTo>
                    <a:pt x="1158" y="2195"/>
                    <a:pt x="1201" y="2172"/>
                    <a:pt x="1246" y="2151"/>
                  </a:cubicBezTo>
                  <a:cubicBezTo>
                    <a:pt x="1270" y="2142"/>
                    <a:pt x="1294" y="2132"/>
                    <a:pt x="1318" y="2124"/>
                  </a:cubicBezTo>
                  <a:cubicBezTo>
                    <a:pt x="1343" y="2118"/>
                    <a:pt x="1368" y="2112"/>
                    <a:pt x="1392" y="2106"/>
                  </a:cubicBezTo>
                  <a:cubicBezTo>
                    <a:pt x="1468" y="2094"/>
                    <a:pt x="1542" y="2086"/>
                    <a:pt x="1618" y="2080"/>
                  </a:cubicBezTo>
                  <a:cubicBezTo>
                    <a:pt x="1661" y="2080"/>
                    <a:pt x="1705" y="2080"/>
                    <a:pt x="1748" y="2082"/>
                  </a:cubicBezTo>
                  <a:cubicBezTo>
                    <a:pt x="1803" y="2087"/>
                    <a:pt x="1858" y="2095"/>
                    <a:pt x="1913" y="2106"/>
                  </a:cubicBezTo>
                  <a:cubicBezTo>
                    <a:pt x="1977" y="2122"/>
                    <a:pt x="2038" y="2142"/>
                    <a:pt x="2100" y="2163"/>
                  </a:cubicBezTo>
                  <a:cubicBezTo>
                    <a:pt x="2162" y="2186"/>
                    <a:pt x="2220" y="2214"/>
                    <a:pt x="2279" y="2242"/>
                  </a:cubicBezTo>
                  <a:cubicBezTo>
                    <a:pt x="2321" y="2265"/>
                    <a:pt x="2361" y="2288"/>
                    <a:pt x="2401" y="2313"/>
                  </a:cubicBezTo>
                  <a:cubicBezTo>
                    <a:pt x="2416" y="2326"/>
                    <a:pt x="2430" y="2336"/>
                    <a:pt x="2444" y="2349"/>
                  </a:cubicBezTo>
                  <a:cubicBezTo>
                    <a:pt x="2460" y="2366"/>
                    <a:pt x="2475" y="2384"/>
                    <a:pt x="2491" y="2401"/>
                  </a:cubicBezTo>
                  <a:cubicBezTo>
                    <a:pt x="2489" y="2405"/>
                    <a:pt x="2488" y="2408"/>
                    <a:pt x="2487" y="2411"/>
                  </a:cubicBezTo>
                  <a:cubicBezTo>
                    <a:pt x="2492" y="2417"/>
                    <a:pt x="2498" y="2423"/>
                    <a:pt x="2505" y="2429"/>
                  </a:cubicBezTo>
                  <a:cubicBezTo>
                    <a:pt x="2560" y="2478"/>
                    <a:pt x="2614" y="2526"/>
                    <a:pt x="2667" y="2574"/>
                  </a:cubicBezTo>
                  <a:cubicBezTo>
                    <a:pt x="2672" y="2578"/>
                    <a:pt x="2676" y="2582"/>
                    <a:pt x="2681" y="2585"/>
                  </a:cubicBezTo>
                  <a:lnTo>
                    <a:pt x="2680" y="2585"/>
                  </a:lnTo>
                  <a:cubicBezTo>
                    <a:pt x="2681" y="2586"/>
                    <a:pt x="2682" y="2586"/>
                    <a:pt x="2683" y="2588"/>
                  </a:cubicBezTo>
                  <a:cubicBezTo>
                    <a:pt x="2686" y="2590"/>
                    <a:pt x="2688" y="2592"/>
                    <a:pt x="2691" y="2594"/>
                  </a:cubicBezTo>
                  <a:cubicBezTo>
                    <a:pt x="2695" y="2589"/>
                    <a:pt x="2698" y="2583"/>
                    <a:pt x="2701" y="2577"/>
                  </a:cubicBezTo>
                  <a:cubicBezTo>
                    <a:pt x="2742" y="2508"/>
                    <a:pt x="2783" y="2438"/>
                    <a:pt x="2829" y="2373"/>
                  </a:cubicBezTo>
                  <a:cubicBezTo>
                    <a:pt x="2829" y="2373"/>
                    <a:pt x="2830" y="2371"/>
                    <a:pt x="2830" y="2371"/>
                  </a:cubicBezTo>
                  <a:cubicBezTo>
                    <a:pt x="2880" y="2298"/>
                    <a:pt x="2931" y="2227"/>
                    <a:pt x="2983" y="2155"/>
                  </a:cubicBezTo>
                  <a:cubicBezTo>
                    <a:pt x="3004" y="2127"/>
                    <a:pt x="3023" y="2099"/>
                    <a:pt x="3042" y="2072"/>
                  </a:cubicBezTo>
                  <a:cubicBezTo>
                    <a:pt x="3049" y="2063"/>
                    <a:pt x="3055" y="2054"/>
                    <a:pt x="3062" y="2044"/>
                  </a:cubicBezTo>
                  <a:cubicBezTo>
                    <a:pt x="3105" y="1956"/>
                    <a:pt x="3150" y="1868"/>
                    <a:pt x="3195" y="1781"/>
                  </a:cubicBezTo>
                  <a:lnTo>
                    <a:pt x="3195" y="1781"/>
                  </a:lnTo>
                  <a:cubicBezTo>
                    <a:pt x="3194" y="1782"/>
                    <a:pt x="3194" y="1782"/>
                    <a:pt x="3193" y="1783"/>
                  </a:cubicBezTo>
                  <a:cubicBezTo>
                    <a:pt x="3197" y="1776"/>
                    <a:pt x="3200" y="1770"/>
                    <a:pt x="3204" y="1764"/>
                  </a:cubicBezTo>
                  <a:cubicBezTo>
                    <a:pt x="3204" y="1763"/>
                    <a:pt x="3204" y="1763"/>
                    <a:pt x="3205" y="1762"/>
                  </a:cubicBezTo>
                  <a:lnTo>
                    <a:pt x="3205" y="1762"/>
                  </a:lnTo>
                  <a:cubicBezTo>
                    <a:pt x="3205" y="1762"/>
                    <a:pt x="3205" y="1763"/>
                    <a:pt x="3205" y="1763"/>
                  </a:cubicBezTo>
                  <a:cubicBezTo>
                    <a:pt x="3259" y="1665"/>
                    <a:pt x="3315" y="1569"/>
                    <a:pt x="3375" y="1475"/>
                  </a:cubicBezTo>
                  <a:cubicBezTo>
                    <a:pt x="3447" y="1373"/>
                    <a:pt x="3523" y="1277"/>
                    <a:pt x="3604" y="1183"/>
                  </a:cubicBezTo>
                  <a:cubicBezTo>
                    <a:pt x="3693" y="1095"/>
                    <a:pt x="3786" y="1014"/>
                    <a:pt x="3881" y="934"/>
                  </a:cubicBezTo>
                  <a:lnTo>
                    <a:pt x="3881" y="934"/>
                  </a:lnTo>
                  <a:cubicBezTo>
                    <a:pt x="3880" y="935"/>
                    <a:pt x="3880" y="935"/>
                    <a:pt x="3879" y="936"/>
                  </a:cubicBezTo>
                  <a:lnTo>
                    <a:pt x="3879" y="936"/>
                  </a:lnTo>
                  <a:cubicBezTo>
                    <a:pt x="4001" y="841"/>
                    <a:pt x="4127" y="750"/>
                    <a:pt x="4257" y="667"/>
                  </a:cubicBezTo>
                  <a:cubicBezTo>
                    <a:pt x="4307" y="638"/>
                    <a:pt x="4359" y="612"/>
                    <a:pt x="4411" y="586"/>
                  </a:cubicBezTo>
                  <a:cubicBezTo>
                    <a:pt x="4496" y="550"/>
                    <a:pt x="4582" y="519"/>
                    <a:pt x="4670" y="492"/>
                  </a:cubicBezTo>
                  <a:cubicBezTo>
                    <a:pt x="4763" y="463"/>
                    <a:pt x="4859" y="439"/>
                    <a:pt x="4957" y="421"/>
                  </a:cubicBezTo>
                  <a:cubicBezTo>
                    <a:pt x="5093" y="398"/>
                    <a:pt x="5231" y="381"/>
                    <a:pt x="5369" y="373"/>
                  </a:cubicBezTo>
                  <a:lnTo>
                    <a:pt x="5368" y="373"/>
                  </a:lnTo>
                  <a:cubicBezTo>
                    <a:pt x="5371" y="371"/>
                    <a:pt x="5374" y="371"/>
                    <a:pt x="5377" y="371"/>
                  </a:cubicBezTo>
                  <a:lnTo>
                    <a:pt x="5387" y="371"/>
                  </a:lnTo>
                  <a:cubicBezTo>
                    <a:pt x="5407" y="371"/>
                    <a:pt x="5427" y="370"/>
                    <a:pt x="5447" y="370"/>
                  </a:cubicBezTo>
                  <a:close/>
                  <a:moveTo>
                    <a:pt x="5448" y="1"/>
                  </a:moveTo>
                  <a:cubicBezTo>
                    <a:pt x="5424" y="1"/>
                    <a:pt x="5399" y="1"/>
                    <a:pt x="5375" y="2"/>
                  </a:cubicBezTo>
                  <a:cubicBezTo>
                    <a:pt x="5198" y="10"/>
                    <a:pt x="5017" y="32"/>
                    <a:pt x="4842" y="66"/>
                  </a:cubicBezTo>
                  <a:cubicBezTo>
                    <a:pt x="4674" y="99"/>
                    <a:pt x="4505" y="146"/>
                    <a:pt x="4348" y="213"/>
                  </a:cubicBezTo>
                  <a:cubicBezTo>
                    <a:pt x="4265" y="247"/>
                    <a:pt x="4180" y="282"/>
                    <a:pt x="4102" y="329"/>
                  </a:cubicBezTo>
                  <a:cubicBezTo>
                    <a:pt x="4021" y="377"/>
                    <a:pt x="3943" y="430"/>
                    <a:pt x="3866" y="485"/>
                  </a:cubicBezTo>
                  <a:cubicBezTo>
                    <a:pt x="3786" y="542"/>
                    <a:pt x="3707" y="600"/>
                    <a:pt x="3630" y="663"/>
                  </a:cubicBezTo>
                  <a:cubicBezTo>
                    <a:pt x="3556" y="724"/>
                    <a:pt x="3480" y="784"/>
                    <a:pt x="3413" y="852"/>
                  </a:cubicBezTo>
                  <a:cubicBezTo>
                    <a:pt x="3337" y="927"/>
                    <a:pt x="3268" y="1004"/>
                    <a:pt x="3201" y="1088"/>
                  </a:cubicBezTo>
                  <a:cubicBezTo>
                    <a:pt x="3143" y="1163"/>
                    <a:pt x="3087" y="1242"/>
                    <a:pt x="3034" y="1322"/>
                  </a:cubicBezTo>
                  <a:cubicBezTo>
                    <a:pt x="2930" y="1482"/>
                    <a:pt x="2846" y="1653"/>
                    <a:pt x="2761" y="1823"/>
                  </a:cubicBezTo>
                  <a:cubicBezTo>
                    <a:pt x="2725" y="1896"/>
                    <a:pt x="2687" y="1968"/>
                    <a:pt x="2650" y="2041"/>
                  </a:cubicBezTo>
                  <a:cubicBezTo>
                    <a:pt x="2617" y="2014"/>
                    <a:pt x="2582" y="1990"/>
                    <a:pt x="2544" y="1967"/>
                  </a:cubicBezTo>
                  <a:cubicBezTo>
                    <a:pt x="2378" y="1866"/>
                    <a:pt x="2196" y="1797"/>
                    <a:pt x="2010" y="1749"/>
                  </a:cubicBezTo>
                  <a:cubicBezTo>
                    <a:pt x="1904" y="1721"/>
                    <a:pt x="1793" y="1710"/>
                    <a:pt x="1682" y="1710"/>
                  </a:cubicBezTo>
                  <a:cubicBezTo>
                    <a:pt x="1602" y="1710"/>
                    <a:pt x="1523" y="1716"/>
                    <a:pt x="1446" y="1725"/>
                  </a:cubicBezTo>
                  <a:cubicBezTo>
                    <a:pt x="1344" y="1737"/>
                    <a:pt x="1241" y="1755"/>
                    <a:pt x="1145" y="1793"/>
                  </a:cubicBezTo>
                  <a:cubicBezTo>
                    <a:pt x="1048" y="1832"/>
                    <a:pt x="959" y="1880"/>
                    <a:pt x="872" y="1936"/>
                  </a:cubicBezTo>
                  <a:cubicBezTo>
                    <a:pt x="711" y="2038"/>
                    <a:pt x="569" y="2183"/>
                    <a:pt x="456" y="2334"/>
                  </a:cubicBezTo>
                  <a:cubicBezTo>
                    <a:pt x="334" y="2497"/>
                    <a:pt x="234" y="2680"/>
                    <a:pt x="159" y="2870"/>
                  </a:cubicBezTo>
                  <a:cubicBezTo>
                    <a:pt x="82" y="3063"/>
                    <a:pt x="43" y="3266"/>
                    <a:pt x="24" y="3471"/>
                  </a:cubicBezTo>
                  <a:cubicBezTo>
                    <a:pt x="14" y="3565"/>
                    <a:pt x="10" y="3661"/>
                    <a:pt x="8" y="3755"/>
                  </a:cubicBezTo>
                  <a:cubicBezTo>
                    <a:pt x="5" y="3856"/>
                    <a:pt x="1" y="3957"/>
                    <a:pt x="10" y="4059"/>
                  </a:cubicBezTo>
                  <a:cubicBezTo>
                    <a:pt x="11" y="4064"/>
                    <a:pt x="11" y="4068"/>
                    <a:pt x="11" y="4074"/>
                  </a:cubicBezTo>
                  <a:cubicBezTo>
                    <a:pt x="41" y="4075"/>
                    <a:pt x="69" y="4076"/>
                    <a:pt x="98" y="4076"/>
                  </a:cubicBezTo>
                  <a:cubicBezTo>
                    <a:pt x="117" y="4076"/>
                    <a:pt x="136" y="4075"/>
                    <a:pt x="154" y="4075"/>
                  </a:cubicBezTo>
                  <a:lnTo>
                    <a:pt x="155" y="4075"/>
                  </a:lnTo>
                  <a:cubicBezTo>
                    <a:pt x="180" y="4074"/>
                    <a:pt x="207" y="4074"/>
                    <a:pt x="234" y="4073"/>
                  </a:cubicBezTo>
                  <a:cubicBezTo>
                    <a:pt x="287" y="4073"/>
                    <a:pt x="340" y="4073"/>
                    <a:pt x="394" y="4074"/>
                  </a:cubicBezTo>
                  <a:cubicBezTo>
                    <a:pt x="400" y="4074"/>
                    <a:pt x="407" y="4073"/>
                    <a:pt x="412" y="4073"/>
                  </a:cubicBezTo>
                  <a:cubicBezTo>
                    <a:pt x="416" y="4072"/>
                    <a:pt x="419" y="4069"/>
                    <a:pt x="423" y="4068"/>
                  </a:cubicBezTo>
                  <a:cubicBezTo>
                    <a:pt x="467" y="4056"/>
                    <a:pt x="511" y="4043"/>
                    <a:pt x="556" y="4035"/>
                  </a:cubicBezTo>
                  <a:cubicBezTo>
                    <a:pt x="598" y="4028"/>
                    <a:pt x="641" y="4025"/>
                    <a:pt x="683" y="4021"/>
                  </a:cubicBezTo>
                  <a:cubicBezTo>
                    <a:pt x="700" y="4021"/>
                    <a:pt x="716" y="4021"/>
                    <a:pt x="733" y="4021"/>
                  </a:cubicBezTo>
                  <a:cubicBezTo>
                    <a:pt x="805" y="4021"/>
                    <a:pt x="878" y="4025"/>
                    <a:pt x="951" y="4028"/>
                  </a:cubicBezTo>
                  <a:cubicBezTo>
                    <a:pt x="1026" y="4031"/>
                    <a:pt x="1102" y="4035"/>
                    <a:pt x="1179" y="4035"/>
                  </a:cubicBezTo>
                  <a:cubicBezTo>
                    <a:pt x="1327" y="4034"/>
                    <a:pt x="1475" y="4032"/>
                    <a:pt x="1622" y="4025"/>
                  </a:cubicBezTo>
                  <a:cubicBezTo>
                    <a:pt x="1905" y="4016"/>
                    <a:pt x="2187" y="3991"/>
                    <a:pt x="2470" y="3975"/>
                  </a:cubicBezTo>
                  <a:cubicBezTo>
                    <a:pt x="2555" y="3972"/>
                    <a:pt x="2643" y="3969"/>
                    <a:pt x="2730" y="3969"/>
                  </a:cubicBezTo>
                  <a:cubicBezTo>
                    <a:pt x="2742" y="3969"/>
                    <a:pt x="2753" y="3969"/>
                    <a:pt x="2765" y="3969"/>
                  </a:cubicBezTo>
                  <a:cubicBezTo>
                    <a:pt x="2957" y="3969"/>
                    <a:pt x="3149" y="3977"/>
                    <a:pt x="3341" y="3987"/>
                  </a:cubicBezTo>
                  <a:cubicBezTo>
                    <a:pt x="3528" y="3995"/>
                    <a:pt x="3715" y="4004"/>
                    <a:pt x="3902" y="4005"/>
                  </a:cubicBezTo>
                  <a:cubicBezTo>
                    <a:pt x="4106" y="4007"/>
                    <a:pt x="4310" y="4009"/>
                    <a:pt x="4514" y="4009"/>
                  </a:cubicBezTo>
                  <a:cubicBezTo>
                    <a:pt x="4718" y="4009"/>
                    <a:pt x="4922" y="4007"/>
                    <a:pt x="5126" y="4000"/>
                  </a:cubicBezTo>
                  <a:cubicBezTo>
                    <a:pt x="5324" y="3994"/>
                    <a:pt x="5521" y="3987"/>
                    <a:pt x="5719" y="3985"/>
                  </a:cubicBezTo>
                  <a:cubicBezTo>
                    <a:pt x="5764" y="3984"/>
                    <a:pt x="5809" y="3984"/>
                    <a:pt x="5854" y="3984"/>
                  </a:cubicBezTo>
                  <a:cubicBezTo>
                    <a:pt x="6007" y="3984"/>
                    <a:pt x="6161" y="3987"/>
                    <a:pt x="6315" y="3989"/>
                  </a:cubicBezTo>
                  <a:cubicBezTo>
                    <a:pt x="6491" y="3992"/>
                    <a:pt x="6668" y="3995"/>
                    <a:pt x="6845" y="3995"/>
                  </a:cubicBezTo>
                  <a:cubicBezTo>
                    <a:pt x="6872" y="3995"/>
                    <a:pt x="6900" y="3995"/>
                    <a:pt x="6927" y="3995"/>
                  </a:cubicBezTo>
                  <a:cubicBezTo>
                    <a:pt x="7099" y="3994"/>
                    <a:pt x="7270" y="3989"/>
                    <a:pt x="7441" y="3989"/>
                  </a:cubicBezTo>
                  <a:cubicBezTo>
                    <a:pt x="7469" y="3989"/>
                    <a:pt x="7497" y="3989"/>
                    <a:pt x="7525" y="3989"/>
                  </a:cubicBezTo>
                  <a:cubicBezTo>
                    <a:pt x="7873" y="3991"/>
                    <a:pt x="8220" y="4003"/>
                    <a:pt x="8568" y="4003"/>
                  </a:cubicBezTo>
                  <a:cubicBezTo>
                    <a:pt x="8629" y="4003"/>
                    <a:pt x="8690" y="4003"/>
                    <a:pt x="8752" y="4002"/>
                  </a:cubicBezTo>
                  <a:cubicBezTo>
                    <a:pt x="8943" y="3999"/>
                    <a:pt x="9135" y="3977"/>
                    <a:pt x="9326" y="3954"/>
                  </a:cubicBezTo>
                  <a:cubicBezTo>
                    <a:pt x="9528" y="3930"/>
                    <a:pt x="9731" y="3912"/>
                    <a:pt x="9934" y="3898"/>
                  </a:cubicBezTo>
                  <a:lnTo>
                    <a:pt x="9933" y="3898"/>
                  </a:lnTo>
                  <a:cubicBezTo>
                    <a:pt x="10209" y="3887"/>
                    <a:pt x="10484" y="3876"/>
                    <a:pt x="10761" y="3876"/>
                  </a:cubicBezTo>
                  <a:cubicBezTo>
                    <a:pt x="10897" y="3876"/>
                    <a:pt x="11033" y="3879"/>
                    <a:pt x="11168" y="3879"/>
                  </a:cubicBezTo>
                  <a:cubicBezTo>
                    <a:pt x="11206" y="3879"/>
                    <a:pt x="11242" y="3880"/>
                    <a:pt x="11280" y="3880"/>
                  </a:cubicBezTo>
                  <a:cubicBezTo>
                    <a:pt x="11318" y="3879"/>
                    <a:pt x="11354" y="3879"/>
                    <a:pt x="11391" y="3879"/>
                  </a:cubicBezTo>
                  <a:cubicBezTo>
                    <a:pt x="11414" y="3879"/>
                    <a:pt x="11437" y="3877"/>
                    <a:pt x="11460" y="3877"/>
                  </a:cubicBezTo>
                  <a:lnTo>
                    <a:pt x="11506" y="3877"/>
                  </a:lnTo>
                  <a:cubicBezTo>
                    <a:pt x="11529" y="3876"/>
                    <a:pt x="11551" y="3875"/>
                    <a:pt x="11573" y="3874"/>
                  </a:cubicBezTo>
                  <a:cubicBezTo>
                    <a:pt x="11590" y="3873"/>
                    <a:pt x="11607" y="3872"/>
                    <a:pt x="11625" y="3871"/>
                  </a:cubicBezTo>
                  <a:cubicBezTo>
                    <a:pt x="11622" y="3865"/>
                    <a:pt x="11621" y="3859"/>
                    <a:pt x="11618" y="3852"/>
                  </a:cubicBezTo>
                  <a:cubicBezTo>
                    <a:pt x="11596" y="3784"/>
                    <a:pt x="11572" y="3715"/>
                    <a:pt x="11550" y="3646"/>
                  </a:cubicBezTo>
                  <a:cubicBezTo>
                    <a:pt x="11538" y="3613"/>
                    <a:pt x="11528" y="3579"/>
                    <a:pt x="11517" y="3545"/>
                  </a:cubicBezTo>
                  <a:cubicBezTo>
                    <a:pt x="11512" y="3530"/>
                    <a:pt x="11508" y="3516"/>
                    <a:pt x="11504" y="3502"/>
                  </a:cubicBezTo>
                  <a:cubicBezTo>
                    <a:pt x="11490" y="3458"/>
                    <a:pt x="11477" y="3414"/>
                    <a:pt x="11469" y="3369"/>
                  </a:cubicBezTo>
                  <a:cubicBezTo>
                    <a:pt x="11469" y="3367"/>
                    <a:pt x="11469" y="3366"/>
                    <a:pt x="11469" y="3364"/>
                  </a:cubicBezTo>
                  <a:cubicBezTo>
                    <a:pt x="11455" y="3335"/>
                    <a:pt x="11441" y="3306"/>
                    <a:pt x="11427" y="3276"/>
                  </a:cubicBezTo>
                  <a:cubicBezTo>
                    <a:pt x="11406" y="3222"/>
                    <a:pt x="11384" y="3170"/>
                    <a:pt x="11366" y="3115"/>
                  </a:cubicBezTo>
                  <a:cubicBezTo>
                    <a:pt x="11365" y="3115"/>
                    <a:pt x="11365" y="3114"/>
                    <a:pt x="11365" y="3114"/>
                  </a:cubicBezTo>
                  <a:cubicBezTo>
                    <a:pt x="11345" y="3050"/>
                    <a:pt x="11328" y="2985"/>
                    <a:pt x="11309" y="2923"/>
                  </a:cubicBezTo>
                  <a:cubicBezTo>
                    <a:pt x="11281" y="2836"/>
                    <a:pt x="11247" y="2753"/>
                    <a:pt x="11195" y="2677"/>
                  </a:cubicBezTo>
                  <a:cubicBezTo>
                    <a:pt x="11115" y="2556"/>
                    <a:pt x="11012" y="2451"/>
                    <a:pt x="10905" y="2354"/>
                  </a:cubicBezTo>
                  <a:cubicBezTo>
                    <a:pt x="10800" y="2258"/>
                    <a:pt x="10679" y="2185"/>
                    <a:pt x="10556" y="2112"/>
                  </a:cubicBezTo>
                  <a:cubicBezTo>
                    <a:pt x="10437" y="2041"/>
                    <a:pt x="10319" y="1972"/>
                    <a:pt x="10196" y="1909"/>
                  </a:cubicBezTo>
                  <a:cubicBezTo>
                    <a:pt x="10062" y="1842"/>
                    <a:pt x="9923" y="1786"/>
                    <a:pt x="9773" y="1769"/>
                  </a:cubicBezTo>
                  <a:cubicBezTo>
                    <a:pt x="9707" y="1761"/>
                    <a:pt x="9641" y="1757"/>
                    <a:pt x="9575" y="1757"/>
                  </a:cubicBezTo>
                  <a:cubicBezTo>
                    <a:pt x="9533" y="1757"/>
                    <a:pt x="9492" y="1758"/>
                    <a:pt x="9450" y="1762"/>
                  </a:cubicBezTo>
                  <a:cubicBezTo>
                    <a:pt x="9354" y="1769"/>
                    <a:pt x="9257" y="1788"/>
                    <a:pt x="9161" y="1808"/>
                  </a:cubicBezTo>
                  <a:cubicBezTo>
                    <a:pt x="9065" y="1828"/>
                    <a:pt x="8970" y="1850"/>
                    <a:pt x="8876" y="1877"/>
                  </a:cubicBezTo>
                  <a:cubicBezTo>
                    <a:pt x="8737" y="1917"/>
                    <a:pt x="8593" y="1961"/>
                    <a:pt x="8466" y="2032"/>
                  </a:cubicBezTo>
                  <a:cubicBezTo>
                    <a:pt x="8453" y="2039"/>
                    <a:pt x="8442" y="2048"/>
                    <a:pt x="8429" y="2055"/>
                  </a:cubicBezTo>
                  <a:cubicBezTo>
                    <a:pt x="8388" y="2001"/>
                    <a:pt x="8345" y="1949"/>
                    <a:pt x="8301" y="1898"/>
                  </a:cubicBezTo>
                  <a:cubicBezTo>
                    <a:pt x="8281" y="1872"/>
                    <a:pt x="8264" y="1847"/>
                    <a:pt x="8246" y="1820"/>
                  </a:cubicBezTo>
                  <a:cubicBezTo>
                    <a:pt x="8169" y="1691"/>
                    <a:pt x="8108" y="1552"/>
                    <a:pt x="8021" y="1428"/>
                  </a:cubicBezTo>
                  <a:cubicBezTo>
                    <a:pt x="7934" y="1304"/>
                    <a:pt x="7820" y="1206"/>
                    <a:pt x="7707" y="1106"/>
                  </a:cubicBezTo>
                  <a:lnTo>
                    <a:pt x="7707" y="1106"/>
                  </a:lnTo>
                  <a:cubicBezTo>
                    <a:pt x="7708" y="1106"/>
                    <a:pt x="7708" y="1106"/>
                    <a:pt x="7709" y="1107"/>
                  </a:cubicBezTo>
                  <a:cubicBezTo>
                    <a:pt x="7662" y="1063"/>
                    <a:pt x="7616" y="1019"/>
                    <a:pt x="7574" y="971"/>
                  </a:cubicBezTo>
                  <a:cubicBezTo>
                    <a:pt x="7520" y="911"/>
                    <a:pt x="7469" y="848"/>
                    <a:pt x="7413" y="792"/>
                  </a:cubicBezTo>
                  <a:cubicBezTo>
                    <a:pt x="7358" y="736"/>
                    <a:pt x="7298" y="683"/>
                    <a:pt x="7238" y="633"/>
                  </a:cubicBezTo>
                  <a:cubicBezTo>
                    <a:pt x="7177" y="583"/>
                    <a:pt x="7109" y="544"/>
                    <a:pt x="7042" y="504"/>
                  </a:cubicBezTo>
                  <a:cubicBezTo>
                    <a:pt x="6971" y="462"/>
                    <a:pt x="6902" y="420"/>
                    <a:pt x="6828" y="384"/>
                  </a:cubicBezTo>
                  <a:cubicBezTo>
                    <a:pt x="6758" y="349"/>
                    <a:pt x="6683" y="319"/>
                    <a:pt x="6610" y="289"/>
                  </a:cubicBezTo>
                  <a:cubicBezTo>
                    <a:pt x="6533" y="257"/>
                    <a:pt x="6459" y="221"/>
                    <a:pt x="6382" y="190"/>
                  </a:cubicBezTo>
                  <a:cubicBezTo>
                    <a:pt x="6333" y="170"/>
                    <a:pt x="6285" y="152"/>
                    <a:pt x="6234" y="137"/>
                  </a:cubicBezTo>
                  <a:cubicBezTo>
                    <a:pt x="6190" y="125"/>
                    <a:pt x="6145" y="115"/>
                    <a:pt x="6100" y="105"/>
                  </a:cubicBezTo>
                  <a:cubicBezTo>
                    <a:pt x="6017" y="88"/>
                    <a:pt x="5932" y="71"/>
                    <a:pt x="5850" y="54"/>
                  </a:cubicBezTo>
                  <a:cubicBezTo>
                    <a:pt x="5850" y="54"/>
                    <a:pt x="5850" y="54"/>
                    <a:pt x="5850" y="52"/>
                  </a:cubicBezTo>
                  <a:cubicBezTo>
                    <a:pt x="5847" y="52"/>
                    <a:pt x="5845" y="51"/>
                    <a:pt x="5843" y="51"/>
                  </a:cubicBezTo>
                  <a:cubicBezTo>
                    <a:pt x="5840" y="51"/>
                    <a:pt x="5838" y="50"/>
                    <a:pt x="5836" y="50"/>
                  </a:cubicBezTo>
                  <a:cubicBezTo>
                    <a:pt x="5835" y="50"/>
                    <a:pt x="5834" y="49"/>
                    <a:pt x="5831" y="49"/>
                  </a:cubicBezTo>
                  <a:cubicBezTo>
                    <a:pt x="5802" y="40"/>
                    <a:pt x="5770" y="35"/>
                    <a:pt x="5741" y="30"/>
                  </a:cubicBezTo>
                  <a:cubicBezTo>
                    <a:pt x="5700" y="20"/>
                    <a:pt x="5659" y="14"/>
                    <a:pt x="5618" y="9"/>
                  </a:cubicBezTo>
                  <a:cubicBezTo>
                    <a:pt x="5561" y="3"/>
                    <a:pt x="5504" y="1"/>
                    <a:pt x="5448"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grpSp>
      <p:grpSp>
        <p:nvGrpSpPr>
          <p:cNvPr id="17" name="Google Shape;3843;p54">
            <a:extLst>
              <a:ext uri="{FF2B5EF4-FFF2-40B4-BE49-F238E27FC236}">
                <a16:creationId xmlns:a16="http://schemas.microsoft.com/office/drawing/2014/main" id="{5E0A0D00-C8E9-54AE-0DD5-23BE6A813F99}"/>
              </a:ext>
            </a:extLst>
          </p:cNvPr>
          <p:cNvGrpSpPr/>
          <p:nvPr/>
        </p:nvGrpSpPr>
        <p:grpSpPr>
          <a:xfrm flipH="1">
            <a:off x="279254" y="5767852"/>
            <a:ext cx="1285861" cy="477411"/>
            <a:chOff x="1579263" y="684775"/>
            <a:chExt cx="290650" cy="101925"/>
          </a:xfrm>
        </p:grpSpPr>
        <p:sp>
          <p:nvSpPr>
            <p:cNvPr id="18" name="Google Shape;3844;p54">
              <a:extLst>
                <a:ext uri="{FF2B5EF4-FFF2-40B4-BE49-F238E27FC236}">
                  <a16:creationId xmlns:a16="http://schemas.microsoft.com/office/drawing/2014/main" id="{B2C37696-6646-4C39-0937-BD68AE88E4E7}"/>
                </a:ext>
              </a:extLst>
            </p:cNvPr>
            <p:cNvSpPr/>
            <p:nvPr/>
          </p:nvSpPr>
          <p:spPr>
            <a:xfrm>
              <a:off x="1587275" y="691775"/>
              <a:ext cx="270675" cy="88550"/>
            </a:xfrm>
            <a:custGeom>
              <a:avLst/>
              <a:gdLst/>
              <a:ahLst/>
              <a:cxnLst/>
              <a:rect l="l" t="t" r="r" b="b"/>
              <a:pathLst>
                <a:path w="10827" h="3542" extrusionOk="0">
                  <a:moveTo>
                    <a:pt x="3593" y="1613"/>
                  </a:moveTo>
                  <a:lnTo>
                    <a:pt x="3593" y="1613"/>
                  </a:lnTo>
                  <a:cubicBezTo>
                    <a:pt x="3563" y="1641"/>
                    <a:pt x="3532" y="1668"/>
                    <a:pt x="3503" y="1695"/>
                  </a:cubicBezTo>
                  <a:cubicBezTo>
                    <a:pt x="3508" y="1687"/>
                    <a:pt x="3515" y="1677"/>
                    <a:pt x="3521" y="1669"/>
                  </a:cubicBezTo>
                  <a:cubicBezTo>
                    <a:pt x="3521" y="1668"/>
                    <a:pt x="3522" y="1668"/>
                    <a:pt x="3522" y="1667"/>
                  </a:cubicBezTo>
                  <a:cubicBezTo>
                    <a:pt x="3545" y="1649"/>
                    <a:pt x="3569" y="1632"/>
                    <a:pt x="3593" y="1613"/>
                  </a:cubicBezTo>
                  <a:close/>
                  <a:moveTo>
                    <a:pt x="5070" y="0"/>
                  </a:moveTo>
                  <a:cubicBezTo>
                    <a:pt x="5038" y="0"/>
                    <a:pt x="5005" y="4"/>
                    <a:pt x="4972" y="11"/>
                  </a:cubicBezTo>
                  <a:cubicBezTo>
                    <a:pt x="4902" y="26"/>
                    <a:pt x="4835" y="43"/>
                    <a:pt x="4767" y="64"/>
                  </a:cubicBezTo>
                  <a:cubicBezTo>
                    <a:pt x="4614" y="97"/>
                    <a:pt x="4464" y="149"/>
                    <a:pt x="4320" y="209"/>
                  </a:cubicBezTo>
                  <a:lnTo>
                    <a:pt x="4320" y="209"/>
                  </a:lnTo>
                  <a:cubicBezTo>
                    <a:pt x="4320" y="209"/>
                    <a:pt x="4320" y="209"/>
                    <a:pt x="4320" y="209"/>
                  </a:cubicBezTo>
                  <a:lnTo>
                    <a:pt x="4320" y="209"/>
                  </a:lnTo>
                  <a:cubicBezTo>
                    <a:pt x="4320" y="209"/>
                    <a:pt x="4320" y="209"/>
                    <a:pt x="4320" y="209"/>
                  </a:cubicBezTo>
                  <a:lnTo>
                    <a:pt x="4320" y="209"/>
                  </a:lnTo>
                  <a:cubicBezTo>
                    <a:pt x="4313" y="212"/>
                    <a:pt x="4306" y="215"/>
                    <a:pt x="4298" y="218"/>
                  </a:cubicBezTo>
                  <a:cubicBezTo>
                    <a:pt x="4300" y="218"/>
                    <a:pt x="4302" y="217"/>
                    <a:pt x="4303" y="217"/>
                  </a:cubicBezTo>
                  <a:lnTo>
                    <a:pt x="4303" y="217"/>
                  </a:lnTo>
                  <a:cubicBezTo>
                    <a:pt x="4296" y="220"/>
                    <a:pt x="4289" y="223"/>
                    <a:pt x="4282" y="225"/>
                  </a:cubicBezTo>
                  <a:cubicBezTo>
                    <a:pt x="4260" y="216"/>
                    <a:pt x="4237" y="211"/>
                    <a:pt x="4212" y="211"/>
                  </a:cubicBezTo>
                  <a:cubicBezTo>
                    <a:pt x="4206" y="211"/>
                    <a:pt x="4200" y="211"/>
                    <a:pt x="4194" y="212"/>
                  </a:cubicBezTo>
                  <a:cubicBezTo>
                    <a:pt x="4048" y="225"/>
                    <a:pt x="3913" y="300"/>
                    <a:pt x="3788" y="372"/>
                  </a:cubicBezTo>
                  <a:cubicBezTo>
                    <a:pt x="3777" y="379"/>
                    <a:pt x="3767" y="384"/>
                    <a:pt x="3756" y="391"/>
                  </a:cubicBezTo>
                  <a:cubicBezTo>
                    <a:pt x="3730" y="395"/>
                    <a:pt x="3704" y="405"/>
                    <a:pt x="3682" y="420"/>
                  </a:cubicBezTo>
                  <a:cubicBezTo>
                    <a:pt x="3650" y="443"/>
                    <a:pt x="3620" y="467"/>
                    <a:pt x="3591" y="493"/>
                  </a:cubicBezTo>
                  <a:cubicBezTo>
                    <a:pt x="3530" y="532"/>
                    <a:pt x="3469" y="573"/>
                    <a:pt x="3409" y="616"/>
                  </a:cubicBezTo>
                  <a:cubicBezTo>
                    <a:pt x="3353" y="658"/>
                    <a:pt x="3298" y="701"/>
                    <a:pt x="3243" y="744"/>
                  </a:cubicBezTo>
                  <a:cubicBezTo>
                    <a:pt x="3211" y="768"/>
                    <a:pt x="3179" y="792"/>
                    <a:pt x="3148" y="819"/>
                  </a:cubicBezTo>
                  <a:cubicBezTo>
                    <a:pt x="3120" y="844"/>
                    <a:pt x="3092" y="871"/>
                    <a:pt x="3069" y="902"/>
                  </a:cubicBezTo>
                  <a:cubicBezTo>
                    <a:pt x="3052" y="926"/>
                    <a:pt x="3037" y="950"/>
                    <a:pt x="3021" y="975"/>
                  </a:cubicBezTo>
                  <a:cubicBezTo>
                    <a:pt x="2994" y="1021"/>
                    <a:pt x="2987" y="1074"/>
                    <a:pt x="3001" y="1122"/>
                  </a:cubicBezTo>
                  <a:cubicBezTo>
                    <a:pt x="2939" y="1195"/>
                    <a:pt x="2882" y="1273"/>
                    <a:pt x="2828" y="1352"/>
                  </a:cubicBezTo>
                  <a:cubicBezTo>
                    <a:pt x="2795" y="1400"/>
                    <a:pt x="2764" y="1448"/>
                    <a:pt x="2733" y="1497"/>
                  </a:cubicBezTo>
                  <a:cubicBezTo>
                    <a:pt x="2712" y="1529"/>
                    <a:pt x="2693" y="1559"/>
                    <a:pt x="2680" y="1592"/>
                  </a:cubicBezTo>
                  <a:cubicBezTo>
                    <a:pt x="2645" y="1628"/>
                    <a:pt x="2611" y="1666"/>
                    <a:pt x="2575" y="1703"/>
                  </a:cubicBezTo>
                  <a:cubicBezTo>
                    <a:pt x="2516" y="1764"/>
                    <a:pt x="2454" y="1827"/>
                    <a:pt x="2399" y="1894"/>
                  </a:cubicBezTo>
                  <a:cubicBezTo>
                    <a:pt x="2343" y="1870"/>
                    <a:pt x="2285" y="1850"/>
                    <a:pt x="2225" y="1833"/>
                  </a:cubicBezTo>
                  <a:cubicBezTo>
                    <a:pt x="2129" y="1806"/>
                    <a:pt x="2026" y="1795"/>
                    <a:pt x="1925" y="1794"/>
                  </a:cubicBezTo>
                  <a:cubicBezTo>
                    <a:pt x="1850" y="1776"/>
                    <a:pt x="1775" y="1760"/>
                    <a:pt x="1699" y="1751"/>
                  </a:cubicBezTo>
                  <a:cubicBezTo>
                    <a:pt x="1659" y="1746"/>
                    <a:pt x="1615" y="1741"/>
                    <a:pt x="1574" y="1741"/>
                  </a:cubicBezTo>
                  <a:cubicBezTo>
                    <a:pt x="1561" y="1741"/>
                    <a:pt x="1549" y="1742"/>
                    <a:pt x="1537" y="1743"/>
                  </a:cubicBezTo>
                  <a:cubicBezTo>
                    <a:pt x="1514" y="1745"/>
                    <a:pt x="1491" y="1748"/>
                    <a:pt x="1469" y="1752"/>
                  </a:cubicBezTo>
                  <a:cubicBezTo>
                    <a:pt x="1460" y="1746"/>
                    <a:pt x="1451" y="1740"/>
                    <a:pt x="1442" y="1736"/>
                  </a:cubicBezTo>
                  <a:cubicBezTo>
                    <a:pt x="1381" y="1708"/>
                    <a:pt x="1310" y="1698"/>
                    <a:pt x="1240" y="1698"/>
                  </a:cubicBezTo>
                  <a:cubicBezTo>
                    <a:pt x="1191" y="1698"/>
                    <a:pt x="1144" y="1703"/>
                    <a:pt x="1099" y="1710"/>
                  </a:cubicBezTo>
                  <a:cubicBezTo>
                    <a:pt x="838" y="1752"/>
                    <a:pt x="600" y="1899"/>
                    <a:pt x="408" y="2077"/>
                  </a:cubicBezTo>
                  <a:cubicBezTo>
                    <a:pt x="304" y="2173"/>
                    <a:pt x="212" y="2277"/>
                    <a:pt x="142" y="2399"/>
                  </a:cubicBezTo>
                  <a:cubicBezTo>
                    <a:pt x="111" y="2453"/>
                    <a:pt x="86" y="2509"/>
                    <a:pt x="62" y="2565"/>
                  </a:cubicBezTo>
                  <a:cubicBezTo>
                    <a:pt x="42" y="2611"/>
                    <a:pt x="24" y="2660"/>
                    <a:pt x="15" y="2709"/>
                  </a:cubicBezTo>
                  <a:cubicBezTo>
                    <a:pt x="4" y="2775"/>
                    <a:pt x="23" y="2837"/>
                    <a:pt x="62" y="2885"/>
                  </a:cubicBezTo>
                  <a:cubicBezTo>
                    <a:pt x="57" y="2950"/>
                    <a:pt x="80" y="3018"/>
                    <a:pt x="127" y="3069"/>
                  </a:cubicBezTo>
                  <a:cubicBezTo>
                    <a:pt x="133" y="3075"/>
                    <a:pt x="138" y="3081"/>
                    <a:pt x="144" y="3085"/>
                  </a:cubicBezTo>
                  <a:cubicBezTo>
                    <a:pt x="126" y="3094"/>
                    <a:pt x="109" y="3105"/>
                    <a:pt x="92" y="3117"/>
                  </a:cubicBezTo>
                  <a:cubicBezTo>
                    <a:pt x="32" y="3162"/>
                    <a:pt x="0" y="3234"/>
                    <a:pt x="16" y="3309"/>
                  </a:cubicBezTo>
                  <a:cubicBezTo>
                    <a:pt x="20" y="3328"/>
                    <a:pt x="26" y="3345"/>
                    <a:pt x="37" y="3362"/>
                  </a:cubicBezTo>
                  <a:cubicBezTo>
                    <a:pt x="37" y="3363"/>
                    <a:pt x="37" y="3364"/>
                    <a:pt x="38" y="3366"/>
                  </a:cubicBezTo>
                  <a:cubicBezTo>
                    <a:pt x="61" y="3430"/>
                    <a:pt x="116" y="3470"/>
                    <a:pt x="181" y="3486"/>
                  </a:cubicBezTo>
                  <a:cubicBezTo>
                    <a:pt x="255" y="3504"/>
                    <a:pt x="331" y="3512"/>
                    <a:pt x="407" y="3514"/>
                  </a:cubicBezTo>
                  <a:cubicBezTo>
                    <a:pt x="416" y="3514"/>
                    <a:pt x="425" y="3514"/>
                    <a:pt x="434" y="3514"/>
                  </a:cubicBezTo>
                  <a:cubicBezTo>
                    <a:pt x="473" y="3514"/>
                    <a:pt x="512" y="3512"/>
                    <a:pt x="551" y="3510"/>
                  </a:cubicBezTo>
                  <a:cubicBezTo>
                    <a:pt x="566" y="3509"/>
                    <a:pt x="581" y="3509"/>
                    <a:pt x="597" y="3508"/>
                  </a:cubicBezTo>
                  <a:cubicBezTo>
                    <a:pt x="647" y="3514"/>
                    <a:pt x="699" y="3516"/>
                    <a:pt x="749" y="3516"/>
                  </a:cubicBezTo>
                  <a:cubicBezTo>
                    <a:pt x="758" y="3516"/>
                    <a:pt x="766" y="3516"/>
                    <a:pt x="775" y="3516"/>
                  </a:cubicBezTo>
                  <a:cubicBezTo>
                    <a:pt x="955" y="3516"/>
                    <a:pt x="1135" y="3505"/>
                    <a:pt x="1314" y="3483"/>
                  </a:cubicBezTo>
                  <a:lnTo>
                    <a:pt x="1317" y="3483"/>
                  </a:lnTo>
                  <a:cubicBezTo>
                    <a:pt x="1730" y="3473"/>
                    <a:pt x="2143" y="3467"/>
                    <a:pt x="2555" y="3446"/>
                  </a:cubicBezTo>
                  <a:cubicBezTo>
                    <a:pt x="2778" y="3435"/>
                    <a:pt x="3001" y="3422"/>
                    <a:pt x="3224" y="3405"/>
                  </a:cubicBezTo>
                  <a:cubicBezTo>
                    <a:pt x="3259" y="3403"/>
                    <a:pt x="3293" y="3401"/>
                    <a:pt x="3329" y="3397"/>
                  </a:cubicBezTo>
                  <a:cubicBezTo>
                    <a:pt x="3345" y="3403"/>
                    <a:pt x="3362" y="3406"/>
                    <a:pt x="3379" y="3406"/>
                  </a:cubicBezTo>
                  <a:cubicBezTo>
                    <a:pt x="3464" y="3410"/>
                    <a:pt x="3550" y="3415"/>
                    <a:pt x="3636" y="3415"/>
                  </a:cubicBezTo>
                  <a:cubicBezTo>
                    <a:pt x="3652" y="3415"/>
                    <a:pt x="3667" y="3415"/>
                    <a:pt x="3683" y="3414"/>
                  </a:cubicBezTo>
                  <a:cubicBezTo>
                    <a:pt x="3768" y="3412"/>
                    <a:pt x="3852" y="3410"/>
                    <a:pt x="3937" y="3409"/>
                  </a:cubicBezTo>
                  <a:cubicBezTo>
                    <a:pt x="4041" y="3406"/>
                    <a:pt x="4146" y="3403"/>
                    <a:pt x="4250" y="3398"/>
                  </a:cubicBezTo>
                  <a:cubicBezTo>
                    <a:pt x="4258" y="3401"/>
                    <a:pt x="4266" y="3403"/>
                    <a:pt x="4274" y="3404"/>
                  </a:cubicBezTo>
                  <a:cubicBezTo>
                    <a:pt x="4308" y="3410"/>
                    <a:pt x="4342" y="3418"/>
                    <a:pt x="4376" y="3421"/>
                  </a:cubicBezTo>
                  <a:cubicBezTo>
                    <a:pt x="4461" y="3431"/>
                    <a:pt x="4547" y="3433"/>
                    <a:pt x="4632" y="3433"/>
                  </a:cubicBezTo>
                  <a:cubicBezTo>
                    <a:pt x="4723" y="3433"/>
                    <a:pt x="4814" y="3430"/>
                    <a:pt x="4904" y="3430"/>
                  </a:cubicBezTo>
                  <a:cubicBezTo>
                    <a:pt x="5026" y="3429"/>
                    <a:pt x="5148" y="3429"/>
                    <a:pt x="5269" y="3429"/>
                  </a:cubicBezTo>
                  <a:cubicBezTo>
                    <a:pt x="5288" y="3429"/>
                    <a:pt x="5306" y="3429"/>
                    <a:pt x="5324" y="3429"/>
                  </a:cubicBezTo>
                  <a:cubicBezTo>
                    <a:pt x="5432" y="3429"/>
                    <a:pt x="5539" y="3431"/>
                    <a:pt x="5646" y="3431"/>
                  </a:cubicBezTo>
                  <a:cubicBezTo>
                    <a:pt x="5712" y="3431"/>
                    <a:pt x="5778" y="3430"/>
                    <a:pt x="5844" y="3428"/>
                  </a:cubicBezTo>
                  <a:cubicBezTo>
                    <a:pt x="5993" y="3424"/>
                    <a:pt x="6143" y="3420"/>
                    <a:pt x="6293" y="3414"/>
                  </a:cubicBezTo>
                  <a:cubicBezTo>
                    <a:pt x="6313" y="3465"/>
                    <a:pt x="6356" y="3506"/>
                    <a:pt x="6409" y="3524"/>
                  </a:cubicBezTo>
                  <a:cubicBezTo>
                    <a:pt x="6451" y="3538"/>
                    <a:pt x="6496" y="3541"/>
                    <a:pt x="6541" y="3541"/>
                  </a:cubicBezTo>
                  <a:cubicBezTo>
                    <a:pt x="6564" y="3541"/>
                    <a:pt x="6587" y="3541"/>
                    <a:pt x="6609" y="3540"/>
                  </a:cubicBezTo>
                  <a:cubicBezTo>
                    <a:pt x="6655" y="3540"/>
                    <a:pt x="6702" y="3540"/>
                    <a:pt x="6749" y="3539"/>
                  </a:cubicBezTo>
                  <a:cubicBezTo>
                    <a:pt x="6851" y="3537"/>
                    <a:pt x="6951" y="3537"/>
                    <a:pt x="7053" y="3535"/>
                  </a:cubicBezTo>
                  <a:cubicBezTo>
                    <a:pt x="7250" y="3531"/>
                    <a:pt x="7449" y="3525"/>
                    <a:pt x="7645" y="3513"/>
                  </a:cubicBezTo>
                  <a:cubicBezTo>
                    <a:pt x="7847" y="3499"/>
                    <a:pt x="8046" y="3481"/>
                    <a:pt x="8247" y="3461"/>
                  </a:cubicBezTo>
                  <a:cubicBezTo>
                    <a:pt x="8447" y="3443"/>
                    <a:pt x="8646" y="3420"/>
                    <a:pt x="8844" y="3388"/>
                  </a:cubicBezTo>
                  <a:cubicBezTo>
                    <a:pt x="8878" y="3382"/>
                    <a:pt x="8911" y="3377"/>
                    <a:pt x="8946" y="3371"/>
                  </a:cubicBezTo>
                  <a:cubicBezTo>
                    <a:pt x="8978" y="3376"/>
                    <a:pt x="9010" y="3378"/>
                    <a:pt x="9042" y="3379"/>
                  </a:cubicBezTo>
                  <a:cubicBezTo>
                    <a:pt x="9100" y="3381"/>
                    <a:pt x="9157" y="3381"/>
                    <a:pt x="9215" y="3381"/>
                  </a:cubicBezTo>
                  <a:lnTo>
                    <a:pt x="9431" y="3381"/>
                  </a:lnTo>
                  <a:cubicBezTo>
                    <a:pt x="9553" y="3380"/>
                    <a:pt x="9673" y="3377"/>
                    <a:pt x="9794" y="3372"/>
                  </a:cubicBezTo>
                  <a:cubicBezTo>
                    <a:pt x="9905" y="3369"/>
                    <a:pt x="10015" y="3363"/>
                    <a:pt x="10124" y="3357"/>
                  </a:cubicBezTo>
                  <a:cubicBezTo>
                    <a:pt x="10154" y="3355"/>
                    <a:pt x="10185" y="3354"/>
                    <a:pt x="10215" y="3352"/>
                  </a:cubicBezTo>
                  <a:cubicBezTo>
                    <a:pt x="10264" y="3357"/>
                    <a:pt x="10313" y="3361"/>
                    <a:pt x="10362" y="3363"/>
                  </a:cubicBezTo>
                  <a:cubicBezTo>
                    <a:pt x="10398" y="3364"/>
                    <a:pt x="10434" y="3367"/>
                    <a:pt x="10470" y="3367"/>
                  </a:cubicBezTo>
                  <a:cubicBezTo>
                    <a:pt x="10490" y="3367"/>
                    <a:pt x="10510" y="3366"/>
                    <a:pt x="10529" y="3364"/>
                  </a:cubicBezTo>
                  <a:cubicBezTo>
                    <a:pt x="10629" y="3355"/>
                    <a:pt x="10726" y="3325"/>
                    <a:pt x="10778" y="3234"/>
                  </a:cubicBezTo>
                  <a:cubicBezTo>
                    <a:pt x="10827" y="3150"/>
                    <a:pt x="10827" y="3044"/>
                    <a:pt x="10790" y="2956"/>
                  </a:cubicBezTo>
                  <a:cubicBezTo>
                    <a:pt x="10785" y="2947"/>
                    <a:pt x="10782" y="2938"/>
                    <a:pt x="10777" y="2928"/>
                  </a:cubicBezTo>
                  <a:cubicBezTo>
                    <a:pt x="10796" y="2885"/>
                    <a:pt x="10806" y="2839"/>
                    <a:pt x="10806" y="2796"/>
                  </a:cubicBezTo>
                  <a:cubicBezTo>
                    <a:pt x="10806" y="2739"/>
                    <a:pt x="10801" y="2683"/>
                    <a:pt x="10776" y="2631"/>
                  </a:cubicBezTo>
                  <a:cubicBezTo>
                    <a:pt x="10752" y="2580"/>
                    <a:pt x="10718" y="2536"/>
                    <a:pt x="10679" y="2496"/>
                  </a:cubicBezTo>
                  <a:cubicBezTo>
                    <a:pt x="10629" y="2444"/>
                    <a:pt x="10576" y="2391"/>
                    <a:pt x="10517" y="2346"/>
                  </a:cubicBezTo>
                  <a:cubicBezTo>
                    <a:pt x="10482" y="2321"/>
                    <a:pt x="10446" y="2297"/>
                    <a:pt x="10409" y="2276"/>
                  </a:cubicBezTo>
                  <a:cubicBezTo>
                    <a:pt x="10393" y="2265"/>
                    <a:pt x="10377" y="2255"/>
                    <a:pt x="10361" y="2246"/>
                  </a:cubicBezTo>
                  <a:cubicBezTo>
                    <a:pt x="10321" y="2222"/>
                    <a:pt x="10279" y="2198"/>
                    <a:pt x="10235" y="2179"/>
                  </a:cubicBezTo>
                  <a:cubicBezTo>
                    <a:pt x="10234" y="2179"/>
                    <a:pt x="10233" y="2178"/>
                    <a:pt x="10232" y="2178"/>
                  </a:cubicBezTo>
                  <a:cubicBezTo>
                    <a:pt x="10164" y="2109"/>
                    <a:pt x="10092" y="2047"/>
                    <a:pt x="10003" y="2006"/>
                  </a:cubicBezTo>
                  <a:cubicBezTo>
                    <a:pt x="9910" y="1964"/>
                    <a:pt x="9803" y="1954"/>
                    <a:pt x="9699" y="1954"/>
                  </a:cubicBezTo>
                  <a:cubicBezTo>
                    <a:pt x="9680" y="1954"/>
                    <a:pt x="9661" y="1955"/>
                    <a:pt x="9642" y="1955"/>
                  </a:cubicBezTo>
                  <a:cubicBezTo>
                    <a:pt x="9609" y="1910"/>
                    <a:pt x="9561" y="1873"/>
                    <a:pt x="9509" y="1851"/>
                  </a:cubicBezTo>
                  <a:cubicBezTo>
                    <a:pt x="9461" y="1831"/>
                    <a:pt x="9412" y="1816"/>
                    <a:pt x="9358" y="1807"/>
                  </a:cubicBezTo>
                  <a:cubicBezTo>
                    <a:pt x="9328" y="1801"/>
                    <a:pt x="9297" y="1800"/>
                    <a:pt x="9265" y="1800"/>
                  </a:cubicBezTo>
                  <a:cubicBezTo>
                    <a:pt x="9237" y="1800"/>
                    <a:pt x="9208" y="1801"/>
                    <a:pt x="9180" y="1802"/>
                  </a:cubicBezTo>
                  <a:cubicBezTo>
                    <a:pt x="9056" y="1808"/>
                    <a:pt x="8935" y="1818"/>
                    <a:pt x="8814" y="1838"/>
                  </a:cubicBezTo>
                  <a:cubicBezTo>
                    <a:pt x="8632" y="1867"/>
                    <a:pt x="8453" y="1908"/>
                    <a:pt x="8275" y="1959"/>
                  </a:cubicBezTo>
                  <a:cubicBezTo>
                    <a:pt x="8191" y="1983"/>
                    <a:pt x="8107" y="2006"/>
                    <a:pt x="8024" y="2032"/>
                  </a:cubicBezTo>
                  <a:cubicBezTo>
                    <a:pt x="8001" y="1990"/>
                    <a:pt x="7974" y="1951"/>
                    <a:pt x="7938" y="1914"/>
                  </a:cubicBezTo>
                  <a:cubicBezTo>
                    <a:pt x="7889" y="1860"/>
                    <a:pt x="7836" y="1808"/>
                    <a:pt x="7775" y="1768"/>
                  </a:cubicBezTo>
                  <a:cubicBezTo>
                    <a:pt x="7764" y="1761"/>
                    <a:pt x="7755" y="1754"/>
                    <a:pt x="7745" y="1748"/>
                  </a:cubicBezTo>
                  <a:cubicBezTo>
                    <a:pt x="7748" y="1675"/>
                    <a:pt x="7716" y="1601"/>
                    <a:pt x="7676" y="1540"/>
                  </a:cubicBezTo>
                  <a:cubicBezTo>
                    <a:pt x="7650" y="1498"/>
                    <a:pt x="7609" y="1464"/>
                    <a:pt x="7569" y="1436"/>
                  </a:cubicBezTo>
                  <a:cubicBezTo>
                    <a:pt x="7523" y="1404"/>
                    <a:pt x="7473" y="1374"/>
                    <a:pt x="7421" y="1350"/>
                  </a:cubicBezTo>
                  <a:cubicBezTo>
                    <a:pt x="7340" y="1312"/>
                    <a:pt x="7257" y="1281"/>
                    <a:pt x="7170" y="1259"/>
                  </a:cubicBezTo>
                  <a:cubicBezTo>
                    <a:pt x="7169" y="1259"/>
                    <a:pt x="7169" y="1258"/>
                    <a:pt x="7167" y="1257"/>
                  </a:cubicBezTo>
                  <a:cubicBezTo>
                    <a:pt x="7169" y="1242"/>
                    <a:pt x="7167" y="1228"/>
                    <a:pt x="7166" y="1213"/>
                  </a:cubicBezTo>
                  <a:cubicBezTo>
                    <a:pt x="7157" y="1116"/>
                    <a:pt x="7113" y="1015"/>
                    <a:pt x="7052" y="938"/>
                  </a:cubicBezTo>
                  <a:cubicBezTo>
                    <a:pt x="6981" y="846"/>
                    <a:pt x="6899" y="771"/>
                    <a:pt x="6796" y="715"/>
                  </a:cubicBezTo>
                  <a:cubicBezTo>
                    <a:pt x="6782" y="707"/>
                    <a:pt x="6768" y="700"/>
                    <a:pt x="6755" y="693"/>
                  </a:cubicBezTo>
                  <a:cubicBezTo>
                    <a:pt x="6729" y="676"/>
                    <a:pt x="6704" y="660"/>
                    <a:pt x="6678" y="645"/>
                  </a:cubicBezTo>
                  <a:cubicBezTo>
                    <a:pt x="6596" y="483"/>
                    <a:pt x="6425" y="363"/>
                    <a:pt x="6261" y="301"/>
                  </a:cubicBezTo>
                  <a:cubicBezTo>
                    <a:pt x="6116" y="248"/>
                    <a:pt x="5966" y="227"/>
                    <a:pt x="5814" y="227"/>
                  </a:cubicBezTo>
                  <a:cubicBezTo>
                    <a:pt x="5744" y="227"/>
                    <a:pt x="5673" y="231"/>
                    <a:pt x="5603" y="239"/>
                  </a:cubicBezTo>
                  <a:cubicBezTo>
                    <a:pt x="5573" y="164"/>
                    <a:pt x="5501" y="112"/>
                    <a:pt x="5428" y="79"/>
                  </a:cubicBezTo>
                  <a:cubicBezTo>
                    <a:pt x="5358" y="49"/>
                    <a:pt x="5282" y="33"/>
                    <a:pt x="5206" y="27"/>
                  </a:cubicBezTo>
                  <a:cubicBezTo>
                    <a:pt x="5162" y="9"/>
                    <a:pt x="5116" y="0"/>
                    <a:pt x="50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sp>
          <p:nvSpPr>
            <p:cNvPr id="19" name="Google Shape;3845;p54">
              <a:extLst>
                <a:ext uri="{FF2B5EF4-FFF2-40B4-BE49-F238E27FC236}">
                  <a16:creationId xmlns:a16="http://schemas.microsoft.com/office/drawing/2014/main" id="{1D8E8D45-063C-0B3F-2DD2-FE908E8FAAB1}"/>
                </a:ext>
              </a:extLst>
            </p:cNvPr>
            <p:cNvSpPr/>
            <p:nvPr/>
          </p:nvSpPr>
          <p:spPr>
            <a:xfrm>
              <a:off x="1581875" y="760450"/>
              <a:ext cx="278500" cy="18175"/>
            </a:xfrm>
            <a:custGeom>
              <a:avLst/>
              <a:gdLst/>
              <a:ahLst/>
              <a:cxnLst/>
              <a:rect l="l" t="t" r="r" b="b"/>
              <a:pathLst>
                <a:path w="11140" h="727" extrusionOk="0">
                  <a:moveTo>
                    <a:pt x="6278" y="114"/>
                  </a:moveTo>
                  <a:cubicBezTo>
                    <a:pt x="6280" y="114"/>
                    <a:pt x="6283" y="114"/>
                    <a:pt x="6286" y="114"/>
                  </a:cubicBezTo>
                  <a:lnTo>
                    <a:pt x="6286" y="114"/>
                  </a:lnTo>
                  <a:cubicBezTo>
                    <a:pt x="6283" y="114"/>
                    <a:pt x="6280" y="114"/>
                    <a:pt x="6278" y="114"/>
                  </a:cubicBezTo>
                  <a:close/>
                  <a:moveTo>
                    <a:pt x="8335" y="563"/>
                  </a:moveTo>
                  <a:lnTo>
                    <a:pt x="8335" y="563"/>
                  </a:lnTo>
                  <a:cubicBezTo>
                    <a:pt x="8334" y="563"/>
                    <a:pt x="8332" y="563"/>
                    <a:pt x="8331" y="563"/>
                  </a:cubicBezTo>
                  <a:lnTo>
                    <a:pt x="8331" y="563"/>
                  </a:lnTo>
                  <a:cubicBezTo>
                    <a:pt x="8332" y="564"/>
                    <a:pt x="8334" y="564"/>
                    <a:pt x="8336" y="564"/>
                  </a:cubicBezTo>
                  <a:cubicBezTo>
                    <a:pt x="8338" y="564"/>
                    <a:pt x="8341" y="564"/>
                    <a:pt x="8343" y="564"/>
                  </a:cubicBezTo>
                  <a:lnTo>
                    <a:pt x="8343" y="564"/>
                  </a:lnTo>
                  <a:cubicBezTo>
                    <a:pt x="8340" y="564"/>
                    <a:pt x="8338" y="563"/>
                    <a:pt x="8335" y="563"/>
                  </a:cubicBezTo>
                  <a:close/>
                  <a:moveTo>
                    <a:pt x="10614" y="0"/>
                  </a:moveTo>
                  <a:cubicBezTo>
                    <a:pt x="10551" y="0"/>
                    <a:pt x="10488" y="2"/>
                    <a:pt x="10425" y="3"/>
                  </a:cubicBezTo>
                  <a:cubicBezTo>
                    <a:pt x="10242" y="9"/>
                    <a:pt x="10058" y="18"/>
                    <a:pt x="9874" y="20"/>
                  </a:cubicBezTo>
                  <a:cubicBezTo>
                    <a:pt x="9774" y="18"/>
                    <a:pt x="9675" y="12"/>
                    <a:pt x="9575" y="8"/>
                  </a:cubicBezTo>
                  <a:cubicBezTo>
                    <a:pt x="9501" y="5"/>
                    <a:pt x="9427" y="4"/>
                    <a:pt x="9353" y="4"/>
                  </a:cubicBezTo>
                  <a:cubicBezTo>
                    <a:pt x="9315" y="4"/>
                    <a:pt x="9279" y="4"/>
                    <a:pt x="9242" y="4"/>
                  </a:cubicBezTo>
                  <a:cubicBezTo>
                    <a:pt x="9031" y="8"/>
                    <a:pt x="8821" y="13"/>
                    <a:pt x="8611" y="33"/>
                  </a:cubicBezTo>
                  <a:cubicBezTo>
                    <a:pt x="8416" y="50"/>
                    <a:pt x="8220" y="51"/>
                    <a:pt x="8024" y="57"/>
                  </a:cubicBezTo>
                  <a:cubicBezTo>
                    <a:pt x="7836" y="63"/>
                    <a:pt x="7648" y="57"/>
                    <a:pt x="7460" y="73"/>
                  </a:cubicBezTo>
                  <a:cubicBezTo>
                    <a:pt x="7267" y="88"/>
                    <a:pt x="7075" y="106"/>
                    <a:pt x="6879" y="108"/>
                  </a:cubicBezTo>
                  <a:cubicBezTo>
                    <a:pt x="6706" y="111"/>
                    <a:pt x="6533" y="114"/>
                    <a:pt x="6358" y="114"/>
                  </a:cubicBezTo>
                  <a:cubicBezTo>
                    <a:pt x="6334" y="114"/>
                    <a:pt x="6310" y="114"/>
                    <a:pt x="6286" y="114"/>
                  </a:cubicBezTo>
                  <a:lnTo>
                    <a:pt x="6286" y="114"/>
                  </a:lnTo>
                  <a:cubicBezTo>
                    <a:pt x="6291" y="114"/>
                    <a:pt x="6296" y="114"/>
                    <a:pt x="6302" y="115"/>
                  </a:cubicBezTo>
                  <a:cubicBezTo>
                    <a:pt x="6208" y="113"/>
                    <a:pt x="6112" y="113"/>
                    <a:pt x="6017" y="112"/>
                  </a:cubicBezTo>
                  <a:lnTo>
                    <a:pt x="6007" y="112"/>
                  </a:lnTo>
                  <a:cubicBezTo>
                    <a:pt x="5809" y="107"/>
                    <a:pt x="5612" y="93"/>
                    <a:pt x="5414" y="80"/>
                  </a:cubicBezTo>
                  <a:cubicBezTo>
                    <a:pt x="5211" y="66"/>
                    <a:pt x="5006" y="64"/>
                    <a:pt x="4803" y="63"/>
                  </a:cubicBezTo>
                  <a:cubicBezTo>
                    <a:pt x="4678" y="61"/>
                    <a:pt x="4553" y="58"/>
                    <a:pt x="4429" y="58"/>
                  </a:cubicBezTo>
                  <a:cubicBezTo>
                    <a:pt x="4361" y="58"/>
                    <a:pt x="4294" y="59"/>
                    <a:pt x="4226" y="61"/>
                  </a:cubicBezTo>
                  <a:cubicBezTo>
                    <a:pt x="4033" y="68"/>
                    <a:pt x="3839" y="79"/>
                    <a:pt x="3644" y="80"/>
                  </a:cubicBezTo>
                  <a:cubicBezTo>
                    <a:pt x="3465" y="73"/>
                    <a:pt x="3285" y="53"/>
                    <a:pt x="3106" y="53"/>
                  </a:cubicBezTo>
                  <a:cubicBezTo>
                    <a:pt x="2935" y="53"/>
                    <a:pt x="2765" y="61"/>
                    <a:pt x="2595" y="63"/>
                  </a:cubicBezTo>
                  <a:cubicBezTo>
                    <a:pt x="2509" y="62"/>
                    <a:pt x="2423" y="60"/>
                    <a:pt x="2337" y="60"/>
                  </a:cubicBezTo>
                  <a:cubicBezTo>
                    <a:pt x="2285" y="60"/>
                    <a:pt x="2233" y="61"/>
                    <a:pt x="2181" y="63"/>
                  </a:cubicBezTo>
                  <a:cubicBezTo>
                    <a:pt x="2047" y="68"/>
                    <a:pt x="1913" y="72"/>
                    <a:pt x="1780" y="72"/>
                  </a:cubicBezTo>
                  <a:cubicBezTo>
                    <a:pt x="1556" y="66"/>
                    <a:pt x="1333" y="59"/>
                    <a:pt x="1109" y="55"/>
                  </a:cubicBezTo>
                  <a:cubicBezTo>
                    <a:pt x="1089" y="54"/>
                    <a:pt x="1068" y="54"/>
                    <a:pt x="1048" y="54"/>
                  </a:cubicBezTo>
                  <a:cubicBezTo>
                    <a:pt x="951" y="54"/>
                    <a:pt x="854" y="60"/>
                    <a:pt x="758" y="69"/>
                  </a:cubicBezTo>
                  <a:cubicBezTo>
                    <a:pt x="632" y="80"/>
                    <a:pt x="505" y="96"/>
                    <a:pt x="378" y="97"/>
                  </a:cubicBezTo>
                  <a:cubicBezTo>
                    <a:pt x="354" y="96"/>
                    <a:pt x="330" y="93"/>
                    <a:pt x="305" y="91"/>
                  </a:cubicBezTo>
                  <a:cubicBezTo>
                    <a:pt x="294" y="89"/>
                    <a:pt x="282" y="87"/>
                    <a:pt x="271" y="84"/>
                  </a:cubicBezTo>
                  <a:lnTo>
                    <a:pt x="268" y="83"/>
                  </a:lnTo>
                  <a:cubicBezTo>
                    <a:pt x="248" y="76"/>
                    <a:pt x="228" y="72"/>
                    <a:pt x="208" y="72"/>
                  </a:cubicBezTo>
                  <a:cubicBezTo>
                    <a:pt x="132" y="72"/>
                    <a:pt x="59" y="123"/>
                    <a:pt x="33" y="197"/>
                  </a:cubicBezTo>
                  <a:cubicBezTo>
                    <a:pt x="0" y="290"/>
                    <a:pt x="47" y="387"/>
                    <a:pt x="134" y="427"/>
                  </a:cubicBezTo>
                  <a:cubicBezTo>
                    <a:pt x="102" y="467"/>
                    <a:pt x="87" y="521"/>
                    <a:pt x="96" y="575"/>
                  </a:cubicBezTo>
                  <a:cubicBezTo>
                    <a:pt x="112" y="661"/>
                    <a:pt x="190" y="725"/>
                    <a:pt x="274" y="727"/>
                  </a:cubicBezTo>
                  <a:cubicBezTo>
                    <a:pt x="287" y="727"/>
                    <a:pt x="300" y="726"/>
                    <a:pt x="311" y="723"/>
                  </a:cubicBezTo>
                  <a:cubicBezTo>
                    <a:pt x="337" y="718"/>
                    <a:pt x="364" y="715"/>
                    <a:pt x="390" y="712"/>
                  </a:cubicBezTo>
                  <a:cubicBezTo>
                    <a:pt x="539" y="697"/>
                    <a:pt x="688" y="705"/>
                    <a:pt x="838" y="698"/>
                  </a:cubicBezTo>
                  <a:cubicBezTo>
                    <a:pt x="1004" y="693"/>
                    <a:pt x="1169" y="666"/>
                    <a:pt x="1333" y="649"/>
                  </a:cubicBezTo>
                  <a:cubicBezTo>
                    <a:pt x="1657" y="617"/>
                    <a:pt x="1982" y="598"/>
                    <a:pt x="2307" y="598"/>
                  </a:cubicBezTo>
                  <a:cubicBezTo>
                    <a:pt x="2316" y="598"/>
                    <a:pt x="2326" y="598"/>
                    <a:pt x="2335" y="598"/>
                  </a:cubicBezTo>
                  <a:cubicBezTo>
                    <a:pt x="2532" y="602"/>
                    <a:pt x="2727" y="613"/>
                    <a:pt x="2923" y="614"/>
                  </a:cubicBezTo>
                  <a:cubicBezTo>
                    <a:pt x="3123" y="614"/>
                    <a:pt x="3324" y="609"/>
                    <a:pt x="3525" y="607"/>
                  </a:cubicBezTo>
                  <a:cubicBezTo>
                    <a:pt x="3739" y="612"/>
                    <a:pt x="3953" y="620"/>
                    <a:pt x="4167" y="620"/>
                  </a:cubicBezTo>
                  <a:cubicBezTo>
                    <a:pt x="4201" y="620"/>
                    <a:pt x="4236" y="620"/>
                    <a:pt x="4270" y="619"/>
                  </a:cubicBezTo>
                  <a:cubicBezTo>
                    <a:pt x="4455" y="618"/>
                    <a:pt x="4639" y="616"/>
                    <a:pt x="4823" y="616"/>
                  </a:cubicBezTo>
                  <a:cubicBezTo>
                    <a:pt x="4893" y="616"/>
                    <a:pt x="4963" y="616"/>
                    <a:pt x="5034" y="617"/>
                  </a:cubicBezTo>
                  <a:lnTo>
                    <a:pt x="5034" y="617"/>
                  </a:lnTo>
                  <a:cubicBezTo>
                    <a:pt x="5032" y="617"/>
                    <a:pt x="5030" y="617"/>
                    <a:pt x="5028" y="617"/>
                  </a:cubicBezTo>
                  <a:cubicBezTo>
                    <a:pt x="5331" y="621"/>
                    <a:pt x="5633" y="623"/>
                    <a:pt x="5935" y="630"/>
                  </a:cubicBezTo>
                  <a:cubicBezTo>
                    <a:pt x="6055" y="632"/>
                    <a:pt x="6174" y="635"/>
                    <a:pt x="6294" y="635"/>
                  </a:cubicBezTo>
                  <a:cubicBezTo>
                    <a:pt x="6386" y="635"/>
                    <a:pt x="6478" y="633"/>
                    <a:pt x="6570" y="630"/>
                  </a:cubicBezTo>
                  <a:cubicBezTo>
                    <a:pt x="6768" y="622"/>
                    <a:pt x="6965" y="605"/>
                    <a:pt x="7163" y="599"/>
                  </a:cubicBezTo>
                  <a:cubicBezTo>
                    <a:pt x="7365" y="594"/>
                    <a:pt x="7566" y="586"/>
                    <a:pt x="7769" y="576"/>
                  </a:cubicBezTo>
                  <a:cubicBezTo>
                    <a:pt x="7955" y="566"/>
                    <a:pt x="8143" y="565"/>
                    <a:pt x="8331" y="563"/>
                  </a:cubicBezTo>
                  <a:lnTo>
                    <a:pt x="8331" y="563"/>
                  </a:lnTo>
                  <a:cubicBezTo>
                    <a:pt x="8331" y="563"/>
                    <a:pt x="8330" y="563"/>
                    <a:pt x="8330" y="563"/>
                  </a:cubicBezTo>
                  <a:lnTo>
                    <a:pt x="8330" y="563"/>
                  </a:lnTo>
                  <a:cubicBezTo>
                    <a:pt x="8332" y="563"/>
                    <a:pt x="8334" y="563"/>
                    <a:pt x="8335" y="563"/>
                  </a:cubicBezTo>
                  <a:lnTo>
                    <a:pt x="8335" y="563"/>
                  </a:lnTo>
                  <a:cubicBezTo>
                    <a:pt x="8339" y="563"/>
                    <a:pt x="8343" y="563"/>
                    <a:pt x="8347" y="563"/>
                  </a:cubicBezTo>
                  <a:lnTo>
                    <a:pt x="8347" y="563"/>
                  </a:lnTo>
                  <a:cubicBezTo>
                    <a:pt x="8345" y="563"/>
                    <a:pt x="8344" y="563"/>
                    <a:pt x="8343" y="564"/>
                  </a:cubicBezTo>
                  <a:lnTo>
                    <a:pt x="8343" y="564"/>
                  </a:lnTo>
                  <a:cubicBezTo>
                    <a:pt x="8591" y="567"/>
                    <a:pt x="8838" y="576"/>
                    <a:pt x="9085" y="599"/>
                  </a:cubicBezTo>
                  <a:cubicBezTo>
                    <a:pt x="9284" y="615"/>
                    <a:pt x="9484" y="631"/>
                    <a:pt x="9683" y="631"/>
                  </a:cubicBezTo>
                  <a:cubicBezTo>
                    <a:pt x="9749" y="631"/>
                    <a:pt x="9816" y="629"/>
                    <a:pt x="9882" y="625"/>
                  </a:cubicBezTo>
                  <a:cubicBezTo>
                    <a:pt x="9977" y="619"/>
                    <a:pt x="10073" y="611"/>
                    <a:pt x="10169" y="607"/>
                  </a:cubicBezTo>
                  <a:cubicBezTo>
                    <a:pt x="10264" y="602"/>
                    <a:pt x="10359" y="601"/>
                    <a:pt x="10455" y="598"/>
                  </a:cubicBezTo>
                  <a:cubicBezTo>
                    <a:pt x="10571" y="594"/>
                    <a:pt x="10687" y="590"/>
                    <a:pt x="10802" y="578"/>
                  </a:cubicBezTo>
                  <a:cubicBezTo>
                    <a:pt x="10861" y="573"/>
                    <a:pt x="10926" y="565"/>
                    <a:pt x="10980" y="541"/>
                  </a:cubicBezTo>
                  <a:cubicBezTo>
                    <a:pt x="11022" y="521"/>
                    <a:pt x="11069" y="494"/>
                    <a:pt x="11094" y="452"/>
                  </a:cubicBezTo>
                  <a:cubicBezTo>
                    <a:pt x="11120" y="411"/>
                    <a:pt x="11140" y="371"/>
                    <a:pt x="11136" y="322"/>
                  </a:cubicBezTo>
                  <a:cubicBezTo>
                    <a:pt x="11135" y="278"/>
                    <a:pt x="11119" y="237"/>
                    <a:pt x="11095" y="202"/>
                  </a:cubicBezTo>
                  <a:cubicBezTo>
                    <a:pt x="11073" y="169"/>
                    <a:pt x="11043" y="145"/>
                    <a:pt x="11012" y="121"/>
                  </a:cubicBezTo>
                  <a:cubicBezTo>
                    <a:pt x="10977" y="93"/>
                    <a:pt x="10942" y="63"/>
                    <a:pt x="10902" y="44"/>
                  </a:cubicBezTo>
                  <a:cubicBezTo>
                    <a:pt x="10845" y="17"/>
                    <a:pt x="10786" y="3"/>
                    <a:pt x="10722" y="2"/>
                  </a:cubicBezTo>
                  <a:cubicBezTo>
                    <a:pt x="10686" y="1"/>
                    <a:pt x="10650" y="0"/>
                    <a:pt x="1061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sp>
          <p:nvSpPr>
            <p:cNvPr id="20" name="Google Shape;3846;p54">
              <a:extLst>
                <a:ext uri="{FF2B5EF4-FFF2-40B4-BE49-F238E27FC236}">
                  <a16:creationId xmlns:a16="http://schemas.microsoft.com/office/drawing/2014/main" id="{5C642B4E-9CD8-18F3-06CC-BC017EB66E1D}"/>
                </a:ext>
              </a:extLst>
            </p:cNvPr>
            <p:cNvSpPr/>
            <p:nvPr/>
          </p:nvSpPr>
          <p:spPr>
            <a:xfrm>
              <a:off x="1661925" y="740875"/>
              <a:ext cx="9475" cy="9300"/>
            </a:xfrm>
            <a:custGeom>
              <a:avLst/>
              <a:gdLst/>
              <a:ahLst/>
              <a:cxnLst/>
              <a:rect l="l" t="t" r="r" b="b"/>
              <a:pathLst>
                <a:path w="379" h="372" extrusionOk="0">
                  <a:moveTo>
                    <a:pt x="180" y="0"/>
                  </a:moveTo>
                  <a:cubicBezTo>
                    <a:pt x="80" y="0"/>
                    <a:pt x="1" y="97"/>
                    <a:pt x="4" y="193"/>
                  </a:cubicBezTo>
                  <a:cubicBezTo>
                    <a:pt x="8" y="297"/>
                    <a:pt x="96" y="369"/>
                    <a:pt x="195" y="371"/>
                  </a:cubicBezTo>
                  <a:cubicBezTo>
                    <a:pt x="196" y="371"/>
                    <a:pt x="198" y="371"/>
                    <a:pt x="199" y="371"/>
                  </a:cubicBezTo>
                  <a:cubicBezTo>
                    <a:pt x="299" y="371"/>
                    <a:pt x="378" y="275"/>
                    <a:pt x="375" y="180"/>
                  </a:cubicBezTo>
                  <a:cubicBezTo>
                    <a:pt x="371" y="75"/>
                    <a:pt x="283" y="3"/>
                    <a:pt x="184" y="1"/>
                  </a:cubicBezTo>
                  <a:cubicBezTo>
                    <a:pt x="183" y="0"/>
                    <a:pt x="181" y="0"/>
                    <a:pt x="180"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sp>
          <p:nvSpPr>
            <p:cNvPr id="21" name="Google Shape;3847;p54">
              <a:extLst>
                <a:ext uri="{FF2B5EF4-FFF2-40B4-BE49-F238E27FC236}">
                  <a16:creationId xmlns:a16="http://schemas.microsoft.com/office/drawing/2014/main" id="{547AFB44-DA03-2206-42ED-C0A90CAAF92B}"/>
                </a:ext>
              </a:extLst>
            </p:cNvPr>
            <p:cNvSpPr/>
            <p:nvPr/>
          </p:nvSpPr>
          <p:spPr>
            <a:xfrm>
              <a:off x="1676050" y="741650"/>
              <a:ext cx="9425" cy="9275"/>
            </a:xfrm>
            <a:custGeom>
              <a:avLst/>
              <a:gdLst/>
              <a:ahLst/>
              <a:cxnLst/>
              <a:rect l="l" t="t" r="r" b="b"/>
              <a:pathLst>
                <a:path w="377" h="371" extrusionOk="0">
                  <a:moveTo>
                    <a:pt x="179" y="0"/>
                  </a:moveTo>
                  <a:cubicBezTo>
                    <a:pt x="80" y="0"/>
                    <a:pt x="1" y="96"/>
                    <a:pt x="4" y="192"/>
                  </a:cubicBezTo>
                  <a:cubicBezTo>
                    <a:pt x="8" y="297"/>
                    <a:pt x="95" y="369"/>
                    <a:pt x="195" y="371"/>
                  </a:cubicBezTo>
                  <a:cubicBezTo>
                    <a:pt x="196" y="371"/>
                    <a:pt x="197" y="371"/>
                    <a:pt x="199" y="371"/>
                  </a:cubicBezTo>
                  <a:cubicBezTo>
                    <a:pt x="298" y="371"/>
                    <a:pt x="377" y="275"/>
                    <a:pt x="374" y="180"/>
                  </a:cubicBezTo>
                  <a:cubicBezTo>
                    <a:pt x="370" y="75"/>
                    <a:pt x="283" y="3"/>
                    <a:pt x="183"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sp>
          <p:nvSpPr>
            <p:cNvPr id="22" name="Google Shape;3848;p54">
              <a:extLst>
                <a:ext uri="{FF2B5EF4-FFF2-40B4-BE49-F238E27FC236}">
                  <a16:creationId xmlns:a16="http://schemas.microsoft.com/office/drawing/2014/main" id="{D20A5D3F-4083-68F5-AB7A-702F50FFDFA2}"/>
                </a:ext>
              </a:extLst>
            </p:cNvPr>
            <p:cNvSpPr/>
            <p:nvPr/>
          </p:nvSpPr>
          <p:spPr>
            <a:xfrm>
              <a:off x="1669450" y="730050"/>
              <a:ext cx="9425" cy="9250"/>
            </a:xfrm>
            <a:custGeom>
              <a:avLst/>
              <a:gdLst/>
              <a:ahLst/>
              <a:cxnLst/>
              <a:rect l="l" t="t" r="r" b="b"/>
              <a:pathLst>
                <a:path w="377" h="370" extrusionOk="0">
                  <a:moveTo>
                    <a:pt x="179" y="0"/>
                  </a:moveTo>
                  <a:cubicBezTo>
                    <a:pt x="79" y="0"/>
                    <a:pt x="1" y="96"/>
                    <a:pt x="3" y="191"/>
                  </a:cubicBezTo>
                  <a:cubicBezTo>
                    <a:pt x="7" y="296"/>
                    <a:pt x="94" y="367"/>
                    <a:pt x="195" y="369"/>
                  </a:cubicBezTo>
                  <a:cubicBezTo>
                    <a:pt x="196" y="370"/>
                    <a:pt x="197" y="370"/>
                    <a:pt x="198" y="370"/>
                  </a:cubicBezTo>
                  <a:cubicBezTo>
                    <a:pt x="297" y="370"/>
                    <a:pt x="377" y="273"/>
                    <a:pt x="373" y="179"/>
                  </a:cubicBezTo>
                  <a:cubicBezTo>
                    <a:pt x="370" y="73"/>
                    <a:pt x="283" y="1"/>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sp>
          <p:nvSpPr>
            <p:cNvPr id="23" name="Google Shape;3849;p54">
              <a:extLst>
                <a:ext uri="{FF2B5EF4-FFF2-40B4-BE49-F238E27FC236}">
                  <a16:creationId xmlns:a16="http://schemas.microsoft.com/office/drawing/2014/main" id="{E5C99957-4AD4-BA6C-0B94-E67EEED69046}"/>
                </a:ext>
              </a:extLst>
            </p:cNvPr>
            <p:cNvSpPr/>
            <p:nvPr/>
          </p:nvSpPr>
          <p:spPr>
            <a:xfrm>
              <a:off x="1756525" y="739475"/>
              <a:ext cx="9425" cy="9300"/>
            </a:xfrm>
            <a:custGeom>
              <a:avLst/>
              <a:gdLst/>
              <a:ahLst/>
              <a:cxnLst/>
              <a:rect l="l" t="t" r="r" b="b"/>
              <a:pathLst>
                <a:path w="377" h="372" extrusionOk="0">
                  <a:moveTo>
                    <a:pt x="179" y="0"/>
                  </a:moveTo>
                  <a:cubicBezTo>
                    <a:pt x="80" y="0"/>
                    <a:pt x="1" y="97"/>
                    <a:pt x="4" y="191"/>
                  </a:cubicBezTo>
                  <a:cubicBezTo>
                    <a:pt x="7" y="297"/>
                    <a:pt x="94" y="369"/>
                    <a:pt x="195" y="371"/>
                  </a:cubicBezTo>
                  <a:cubicBezTo>
                    <a:pt x="196" y="371"/>
                    <a:pt x="197" y="371"/>
                    <a:pt x="198" y="371"/>
                  </a:cubicBezTo>
                  <a:cubicBezTo>
                    <a:pt x="298" y="371"/>
                    <a:pt x="377" y="275"/>
                    <a:pt x="373" y="180"/>
                  </a:cubicBezTo>
                  <a:cubicBezTo>
                    <a:pt x="370" y="75"/>
                    <a:pt x="283" y="3"/>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sp>
          <p:nvSpPr>
            <p:cNvPr id="24" name="Google Shape;3850;p54">
              <a:extLst>
                <a:ext uri="{FF2B5EF4-FFF2-40B4-BE49-F238E27FC236}">
                  <a16:creationId xmlns:a16="http://schemas.microsoft.com/office/drawing/2014/main" id="{C6B12FFF-88A9-836F-1591-C2F478472FF9}"/>
                </a:ext>
              </a:extLst>
            </p:cNvPr>
            <p:cNvSpPr/>
            <p:nvPr/>
          </p:nvSpPr>
          <p:spPr>
            <a:xfrm>
              <a:off x="1638200" y="760125"/>
              <a:ext cx="2425" cy="1125"/>
            </a:xfrm>
            <a:custGeom>
              <a:avLst/>
              <a:gdLst/>
              <a:ahLst/>
              <a:cxnLst/>
              <a:rect l="l" t="t" r="r" b="b"/>
              <a:pathLst>
                <a:path w="97" h="45" extrusionOk="0">
                  <a:moveTo>
                    <a:pt x="1" y="0"/>
                  </a:moveTo>
                  <a:lnTo>
                    <a:pt x="1" y="0"/>
                  </a:lnTo>
                  <a:cubicBezTo>
                    <a:pt x="9" y="7"/>
                    <a:pt x="19" y="14"/>
                    <a:pt x="29" y="21"/>
                  </a:cubicBezTo>
                  <a:cubicBezTo>
                    <a:pt x="50" y="33"/>
                    <a:pt x="73" y="41"/>
                    <a:pt x="97" y="45"/>
                  </a:cubicBezTo>
                  <a:cubicBezTo>
                    <a:pt x="65" y="30"/>
                    <a:pt x="33" y="15"/>
                    <a:pt x="1" y="0"/>
                  </a:cubicBezTo>
                  <a:close/>
                </a:path>
              </a:pathLst>
            </a:custGeom>
            <a:solidFill>
              <a:srgbClr val="4729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sp>
          <p:nvSpPr>
            <p:cNvPr id="25" name="Google Shape;3851;p54">
              <a:extLst>
                <a:ext uri="{FF2B5EF4-FFF2-40B4-BE49-F238E27FC236}">
                  <a16:creationId xmlns:a16="http://schemas.microsoft.com/office/drawing/2014/main" id="{4E363367-ED89-A624-6730-2431EA882A90}"/>
                </a:ext>
              </a:extLst>
            </p:cNvPr>
            <p:cNvSpPr/>
            <p:nvPr/>
          </p:nvSpPr>
          <p:spPr>
            <a:xfrm>
              <a:off x="1579263" y="684775"/>
              <a:ext cx="290650" cy="101925"/>
            </a:xfrm>
            <a:custGeom>
              <a:avLst/>
              <a:gdLst/>
              <a:ahLst/>
              <a:cxnLst/>
              <a:rect l="l" t="t" r="r" b="b"/>
              <a:pathLst>
                <a:path w="11626" h="4077" extrusionOk="0">
                  <a:moveTo>
                    <a:pt x="3879" y="936"/>
                  </a:moveTo>
                  <a:cubicBezTo>
                    <a:pt x="3878" y="937"/>
                    <a:pt x="3877" y="938"/>
                    <a:pt x="3876" y="939"/>
                  </a:cubicBezTo>
                  <a:cubicBezTo>
                    <a:pt x="3878" y="938"/>
                    <a:pt x="3879" y="937"/>
                    <a:pt x="3879" y="936"/>
                  </a:cubicBezTo>
                  <a:close/>
                  <a:moveTo>
                    <a:pt x="7691" y="1091"/>
                  </a:moveTo>
                  <a:lnTo>
                    <a:pt x="7691" y="1091"/>
                  </a:lnTo>
                  <a:cubicBezTo>
                    <a:pt x="7692" y="1092"/>
                    <a:pt x="7694" y="1094"/>
                    <a:pt x="7696" y="1096"/>
                  </a:cubicBezTo>
                  <a:lnTo>
                    <a:pt x="7696" y="1096"/>
                  </a:lnTo>
                  <a:cubicBezTo>
                    <a:pt x="7694" y="1094"/>
                    <a:pt x="7692" y="1092"/>
                    <a:pt x="7691" y="1091"/>
                  </a:cubicBezTo>
                  <a:close/>
                  <a:moveTo>
                    <a:pt x="3198" y="1775"/>
                  </a:moveTo>
                  <a:cubicBezTo>
                    <a:pt x="3197" y="1777"/>
                    <a:pt x="3196" y="1779"/>
                    <a:pt x="3195" y="1781"/>
                  </a:cubicBezTo>
                  <a:lnTo>
                    <a:pt x="3195" y="1781"/>
                  </a:lnTo>
                  <a:cubicBezTo>
                    <a:pt x="3196" y="1779"/>
                    <a:pt x="3197" y="1776"/>
                    <a:pt x="3198" y="1775"/>
                  </a:cubicBezTo>
                  <a:close/>
                  <a:moveTo>
                    <a:pt x="5447" y="370"/>
                  </a:moveTo>
                  <a:cubicBezTo>
                    <a:pt x="5483" y="370"/>
                    <a:pt x="5520" y="372"/>
                    <a:pt x="5556" y="374"/>
                  </a:cubicBezTo>
                  <a:cubicBezTo>
                    <a:pt x="5595" y="378"/>
                    <a:pt x="5632" y="384"/>
                    <a:pt x="5670" y="391"/>
                  </a:cubicBezTo>
                  <a:cubicBezTo>
                    <a:pt x="5701" y="399"/>
                    <a:pt x="5733" y="409"/>
                    <a:pt x="5765" y="414"/>
                  </a:cubicBezTo>
                  <a:cubicBezTo>
                    <a:pt x="5798" y="423"/>
                    <a:pt x="5834" y="428"/>
                    <a:pt x="5867" y="434"/>
                  </a:cubicBezTo>
                  <a:cubicBezTo>
                    <a:pt x="5939" y="449"/>
                    <a:pt x="6012" y="464"/>
                    <a:pt x="6085" y="480"/>
                  </a:cubicBezTo>
                  <a:cubicBezTo>
                    <a:pt x="6122" y="489"/>
                    <a:pt x="6158" y="500"/>
                    <a:pt x="6195" y="512"/>
                  </a:cubicBezTo>
                  <a:cubicBezTo>
                    <a:pt x="6284" y="549"/>
                    <a:pt x="6372" y="590"/>
                    <a:pt x="6461" y="628"/>
                  </a:cubicBezTo>
                  <a:cubicBezTo>
                    <a:pt x="6538" y="659"/>
                    <a:pt x="6616" y="689"/>
                    <a:pt x="6690" y="727"/>
                  </a:cubicBezTo>
                  <a:cubicBezTo>
                    <a:pt x="6744" y="756"/>
                    <a:pt x="6796" y="788"/>
                    <a:pt x="6849" y="819"/>
                  </a:cubicBezTo>
                  <a:cubicBezTo>
                    <a:pt x="6890" y="844"/>
                    <a:pt x="6931" y="868"/>
                    <a:pt x="6971" y="895"/>
                  </a:cubicBezTo>
                  <a:cubicBezTo>
                    <a:pt x="7029" y="935"/>
                    <a:pt x="7079" y="983"/>
                    <a:pt x="7129" y="1030"/>
                  </a:cubicBezTo>
                  <a:cubicBezTo>
                    <a:pt x="7123" y="1026"/>
                    <a:pt x="7118" y="1019"/>
                    <a:pt x="7111" y="1014"/>
                  </a:cubicBezTo>
                  <a:lnTo>
                    <a:pt x="7111" y="1014"/>
                  </a:lnTo>
                  <a:cubicBezTo>
                    <a:pt x="7191" y="1090"/>
                    <a:pt x="7258" y="1177"/>
                    <a:pt x="7334" y="1255"/>
                  </a:cubicBezTo>
                  <a:cubicBezTo>
                    <a:pt x="7416" y="1342"/>
                    <a:pt x="7507" y="1420"/>
                    <a:pt x="7595" y="1500"/>
                  </a:cubicBezTo>
                  <a:cubicBezTo>
                    <a:pt x="7625" y="1532"/>
                    <a:pt x="7656" y="1563"/>
                    <a:pt x="7684" y="1596"/>
                  </a:cubicBezTo>
                  <a:cubicBezTo>
                    <a:pt x="7709" y="1626"/>
                    <a:pt x="7729" y="1658"/>
                    <a:pt x="7751" y="1691"/>
                  </a:cubicBezTo>
                  <a:cubicBezTo>
                    <a:pt x="7805" y="1780"/>
                    <a:pt x="7851" y="1875"/>
                    <a:pt x="7904" y="1967"/>
                  </a:cubicBezTo>
                  <a:cubicBezTo>
                    <a:pt x="7934" y="2018"/>
                    <a:pt x="7966" y="2067"/>
                    <a:pt x="8001" y="2114"/>
                  </a:cubicBezTo>
                  <a:cubicBezTo>
                    <a:pt x="8035" y="2161"/>
                    <a:pt x="8074" y="2202"/>
                    <a:pt x="8111" y="2246"/>
                  </a:cubicBezTo>
                  <a:cubicBezTo>
                    <a:pt x="8117" y="2254"/>
                    <a:pt x="8123" y="2261"/>
                    <a:pt x="8129" y="2266"/>
                  </a:cubicBezTo>
                  <a:cubicBezTo>
                    <a:pt x="8131" y="2269"/>
                    <a:pt x="8134" y="2271"/>
                    <a:pt x="8137" y="2273"/>
                  </a:cubicBezTo>
                  <a:cubicBezTo>
                    <a:pt x="8138" y="2274"/>
                    <a:pt x="8139" y="2275"/>
                    <a:pt x="8140" y="2275"/>
                  </a:cubicBezTo>
                  <a:cubicBezTo>
                    <a:pt x="8150" y="2285"/>
                    <a:pt x="8159" y="2293"/>
                    <a:pt x="8171" y="2301"/>
                  </a:cubicBezTo>
                  <a:cubicBezTo>
                    <a:pt x="8185" y="2312"/>
                    <a:pt x="8198" y="2322"/>
                    <a:pt x="8213" y="2334"/>
                  </a:cubicBezTo>
                  <a:cubicBezTo>
                    <a:pt x="8223" y="2342"/>
                    <a:pt x="8235" y="2351"/>
                    <a:pt x="8245" y="2359"/>
                  </a:cubicBezTo>
                  <a:cubicBezTo>
                    <a:pt x="8264" y="2373"/>
                    <a:pt x="8281" y="2389"/>
                    <a:pt x="8299" y="2402"/>
                  </a:cubicBezTo>
                  <a:cubicBezTo>
                    <a:pt x="8338" y="2433"/>
                    <a:pt x="8378" y="2464"/>
                    <a:pt x="8414" y="2496"/>
                  </a:cubicBezTo>
                  <a:cubicBezTo>
                    <a:pt x="8427" y="2488"/>
                    <a:pt x="8440" y="2481"/>
                    <a:pt x="8451" y="2473"/>
                  </a:cubicBezTo>
                  <a:cubicBezTo>
                    <a:pt x="8454" y="2472"/>
                    <a:pt x="8457" y="2470"/>
                    <a:pt x="8459" y="2469"/>
                  </a:cubicBezTo>
                  <a:cubicBezTo>
                    <a:pt x="8464" y="2465"/>
                    <a:pt x="8468" y="2463"/>
                    <a:pt x="8473" y="2461"/>
                  </a:cubicBezTo>
                  <a:cubicBezTo>
                    <a:pt x="8489" y="2450"/>
                    <a:pt x="8505" y="2440"/>
                    <a:pt x="8522" y="2431"/>
                  </a:cubicBezTo>
                  <a:cubicBezTo>
                    <a:pt x="8522" y="2431"/>
                    <a:pt x="8523" y="2430"/>
                    <a:pt x="8523" y="2430"/>
                  </a:cubicBezTo>
                  <a:cubicBezTo>
                    <a:pt x="8557" y="2409"/>
                    <a:pt x="8593" y="2392"/>
                    <a:pt x="8628" y="2375"/>
                  </a:cubicBezTo>
                  <a:cubicBezTo>
                    <a:pt x="8627" y="2373"/>
                    <a:pt x="8625" y="2370"/>
                    <a:pt x="8624" y="2367"/>
                  </a:cubicBezTo>
                  <a:cubicBezTo>
                    <a:pt x="8650" y="2353"/>
                    <a:pt x="8677" y="2338"/>
                    <a:pt x="8705" y="2326"/>
                  </a:cubicBezTo>
                  <a:cubicBezTo>
                    <a:pt x="8765" y="2301"/>
                    <a:pt x="8828" y="2279"/>
                    <a:pt x="8891" y="2258"/>
                  </a:cubicBezTo>
                  <a:cubicBezTo>
                    <a:pt x="9035" y="2216"/>
                    <a:pt x="9178" y="2182"/>
                    <a:pt x="9326" y="2153"/>
                  </a:cubicBezTo>
                  <a:cubicBezTo>
                    <a:pt x="9396" y="2142"/>
                    <a:pt x="9464" y="2131"/>
                    <a:pt x="9534" y="2126"/>
                  </a:cubicBezTo>
                  <a:cubicBezTo>
                    <a:pt x="9577" y="2126"/>
                    <a:pt x="9619" y="2127"/>
                    <a:pt x="9662" y="2129"/>
                  </a:cubicBezTo>
                  <a:cubicBezTo>
                    <a:pt x="9705" y="2134"/>
                    <a:pt x="9748" y="2138"/>
                    <a:pt x="9791" y="2146"/>
                  </a:cubicBezTo>
                  <a:cubicBezTo>
                    <a:pt x="9822" y="2154"/>
                    <a:pt x="9851" y="2162"/>
                    <a:pt x="9880" y="2172"/>
                  </a:cubicBezTo>
                  <a:cubicBezTo>
                    <a:pt x="9940" y="2195"/>
                    <a:pt x="9997" y="2223"/>
                    <a:pt x="10054" y="2251"/>
                  </a:cubicBezTo>
                  <a:cubicBezTo>
                    <a:pt x="10223" y="2343"/>
                    <a:pt x="10389" y="2439"/>
                    <a:pt x="10550" y="2544"/>
                  </a:cubicBezTo>
                  <a:cubicBezTo>
                    <a:pt x="10597" y="2578"/>
                    <a:pt x="10642" y="2615"/>
                    <a:pt x="10685" y="2654"/>
                  </a:cubicBezTo>
                  <a:cubicBezTo>
                    <a:pt x="10736" y="2702"/>
                    <a:pt x="10784" y="2751"/>
                    <a:pt x="10829" y="2803"/>
                  </a:cubicBezTo>
                  <a:cubicBezTo>
                    <a:pt x="10855" y="2835"/>
                    <a:pt x="10879" y="2868"/>
                    <a:pt x="10901" y="2902"/>
                  </a:cubicBezTo>
                  <a:cubicBezTo>
                    <a:pt x="10911" y="2918"/>
                    <a:pt x="10919" y="2934"/>
                    <a:pt x="10927" y="2950"/>
                  </a:cubicBezTo>
                  <a:cubicBezTo>
                    <a:pt x="10938" y="2979"/>
                    <a:pt x="10947" y="3008"/>
                    <a:pt x="10958" y="3038"/>
                  </a:cubicBezTo>
                  <a:cubicBezTo>
                    <a:pt x="10984" y="3128"/>
                    <a:pt x="11009" y="3222"/>
                    <a:pt x="11042" y="3310"/>
                  </a:cubicBezTo>
                  <a:cubicBezTo>
                    <a:pt x="11067" y="3378"/>
                    <a:pt x="11098" y="3444"/>
                    <a:pt x="11128" y="3509"/>
                  </a:cubicBezTo>
                  <a:cubicBezTo>
                    <a:pt x="11008" y="3509"/>
                    <a:pt x="10888" y="3507"/>
                    <a:pt x="10767" y="3507"/>
                  </a:cubicBezTo>
                  <a:cubicBezTo>
                    <a:pt x="10690" y="3507"/>
                    <a:pt x="10612" y="3508"/>
                    <a:pt x="10534" y="3509"/>
                  </a:cubicBezTo>
                  <a:cubicBezTo>
                    <a:pt x="10332" y="3514"/>
                    <a:pt x="10129" y="3522"/>
                    <a:pt x="9927" y="3530"/>
                  </a:cubicBezTo>
                  <a:cubicBezTo>
                    <a:pt x="9721" y="3538"/>
                    <a:pt x="9516" y="3560"/>
                    <a:pt x="9312" y="3584"/>
                  </a:cubicBezTo>
                  <a:cubicBezTo>
                    <a:pt x="9129" y="3606"/>
                    <a:pt x="8946" y="3624"/>
                    <a:pt x="8762" y="3633"/>
                  </a:cubicBezTo>
                  <a:cubicBezTo>
                    <a:pt x="8702" y="3634"/>
                    <a:pt x="8642" y="3634"/>
                    <a:pt x="8581" y="3634"/>
                  </a:cubicBezTo>
                  <a:cubicBezTo>
                    <a:pt x="8238" y="3634"/>
                    <a:pt x="7893" y="3622"/>
                    <a:pt x="7549" y="3619"/>
                  </a:cubicBezTo>
                  <a:cubicBezTo>
                    <a:pt x="7533" y="3619"/>
                    <a:pt x="7516" y="3619"/>
                    <a:pt x="7500" y="3619"/>
                  </a:cubicBezTo>
                  <a:cubicBezTo>
                    <a:pt x="7335" y="3619"/>
                    <a:pt x="7170" y="3624"/>
                    <a:pt x="7005" y="3626"/>
                  </a:cubicBezTo>
                  <a:cubicBezTo>
                    <a:pt x="6955" y="3626"/>
                    <a:pt x="6906" y="3626"/>
                    <a:pt x="6857" y="3626"/>
                  </a:cubicBezTo>
                  <a:cubicBezTo>
                    <a:pt x="6698" y="3626"/>
                    <a:pt x="6539" y="3625"/>
                    <a:pt x="6381" y="3621"/>
                  </a:cubicBezTo>
                  <a:cubicBezTo>
                    <a:pt x="6223" y="3618"/>
                    <a:pt x="6064" y="3614"/>
                    <a:pt x="5905" y="3614"/>
                  </a:cubicBezTo>
                  <a:cubicBezTo>
                    <a:pt x="5875" y="3614"/>
                    <a:pt x="5845" y="3614"/>
                    <a:pt x="5815" y="3614"/>
                  </a:cubicBezTo>
                  <a:cubicBezTo>
                    <a:pt x="5616" y="3617"/>
                    <a:pt x="5416" y="3621"/>
                    <a:pt x="5217" y="3628"/>
                  </a:cubicBezTo>
                  <a:cubicBezTo>
                    <a:pt x="5024" y="3634"/>
                    <a:pt x="4830" y="3641"/>
                    <a:pt x="4636" y="3641"/>
                  </a:cubicBezTo>
                  <a:cubicBezTo>
                    <a:pt x="4621" y="3641"/>
                    <a:pt x="4605" y="3641"/>
                    <a:pt x="4590" y="3641"/>
                  </a:cubicBezTo>
                  <a:cubicBezTo>
                    <a:pt x="4386" y="3638"/>
                    <a:pt x="4182" y="3637"/>
                    <a:pt x="3979" y="3636"/>
                  </a:cubicBezTo>
                  <a:cubicBezTo>
                    <a:pt x="3788" y="3635"/>
                    <a:pt x="3599" y="3629"/>
                    <a:pt x="3409" y="3620"/>
                  </a:cubicBezTo>
                  <a:cubicBezTo>
                    <a:pt x="3219" y="3611"/>
                    <a:pt x="3028" y="3599"/>
                    <a:pt x="2837" y="3599"/>
                  </a:cubicBezTo>
                  <a:cubicBezTo>
                    <a:pt x="2828" y="3599"/>
                    <a:pt x="2820" y="3599"/>
                    <a:pt x="2811" y="3600"/>
                  </a:cubicBezTo>
                  <a:cubicBezTo>
                    <a:pt x="2608" y="3601"/>
                    <a:pt x="2405" y="3608"/>
                    <a:pt x="2202" y="3621"/>
                  </a:cubicBezTo>
                  <a:cubicBezTo>
                    <a:pt x="2005" y="3634"/>
                    <a:pt x="1807" y="3646"/>
                    <a:pt x="1612" y="3657"/>
                  </a:cubicBezTo>
                  <a:cubicBezTo>
                    <a:pt x="1495" y="3661"/>
                    <a:pt x="1379" y="3666"/>
                    <a:pt x="1262" y="3666"/>
                  </a:cubicBezTo>
                  <a:cubicBezTo>
                    <a:pt x="1208" y="3666"/>
                    <a:pt x="1153" y="3665"/>
                    <a:pt x="1099" y="3662"/>
                  </a:cubicBezTo>
                  <a:cubicBezTo>
                    <a:pt x="998" y="3659"/>
                    <a:pt x="896" y="3652"/>
                    <a:pt x="794" y="3651"/>
                  </a:cubicBezTo>
                  <a:cubicBezTo>
                    <a:pt x="671" y="3651"/>
                    <a:pt x="546" y="3656"/>
                    <a:pt x="426" y="3684"/>
                  </a:cubicBezTo>
                  <a:cubicBezTo>
                    <a:pt x="411" y="3688"/>
                    <a:pt x="396" y="3693"/>
                    <a:pt x="382" y="3697"/>
                  </a:cubicBezTo>
                  <a:cubicBezTo>
                    <a:pt x="384" y="3644"/>
                    <a:pt x="385" y="3593"/>
                    <a:pt x="388" y="3540"/>
                  </a:cubicBezTo>
                  <a:cubicBezTo>
                    <a:pt x="399" y="3436"/>
                    <a:pt x="414" y="3334"/>
                    <a:pt x="433" y="3231"/>
                  </a:cubicBezTo>
                  <a:cubicBezTo>
                    <a:pt x="448" y="3170"/>
                    <a:pt x="467" y="3108"/>
                    <a:pt x="487" y="3046"/>
                  </a:cubicBezTo>
                  <a:cubicBezTo>
                    <a:pt x="520" y="2964"/>
                    <a:pt x="556" y="2885"/>
                    <a:pt x="595" y="2805"/>
                  </a:cubicBezTo>
                  <a:cubicBezTo>
                    <a:pt x="635" y="2733"/>
                    <a:pt x="678" y="2662"/>
                    <a:pt x="725" y="2593"/>
                  </a:cubicBezTo>
                  <a:cubicBezTo>
                    <a:pt x="763" y="2542"/>
                    <a:pt x="803" y="2492"/>
                    <a:pt x="847" y="2442"/>
                  </a:cubicBezTo>
                  <a:cubicBezTo>
                    <a:pt x="892" y="2397"/>
                    <a:pt x="938" y="2351"/>
                    <a:pt x="988" y="2309"/>
                  </a:cubicBezTo>
                  <a:cubicBezTo>
                    <a:pt x="1029" y="2277"/>
                    <a:pt x="1072" y="2248"/>
                    <a:pt x="1116" y="2219"/>
                  </a:cubicBezTo>
                  <a:cubicBezTo>
                    <a:pt x="1158" y="2195"/>
                    <a:pt x="1201" y="2172"/>
                    <a:pt x="1246" y="2151"/>
                  </a:cubicBezTo>
                  <a:cubicBezTo>
                    <a:pt x="1270" y="2142"/>
                    <a:pt x="1294" y="2132"/>
                    <a:pt x="1318" y="2124"/>
                  </a:cubicBezTo>
                  <a:cubicBezTo>
                    <a:pt x="1343" y="2118"/>
                    <a:pt x="1368" y="2112"/>
                    <a:pt x="1392" y="2106"/>
                  </a:cubicBezTo>
                  <a:cubicBezTo>
                    <a:pt x="1468" y="2094"/>
                    <a:pt x="1542" y="2086"/>
                    <a:pt x="1618" y="2080"/>
                  </a:cubicBezTo>
                  <a:cubicBezTo>
                    <a:pt x="1661" y="2080"/>
                    <a:pt x="1705" y="2080"/>
                    <a:pt x="1748" y="2082"/>
                  </a:cubicBezTo>
                  <a:cubicBezTo>
                    <a:pt x="1803" y="2087"/>
                    <a:pt x="1858" y="2095"/>
                    <a:pt x="1913" y="2106"/>
                  </a:cubicBezTo>
                  <a:cubicBezTo>
                    <a:pt x="1977" y="2122"/>
                    <a:pt x="2038" y="2142"/>
                    <a:pt x="2100" y="2163"/>
                  </a:cubicBezTo>
                  <a:cubicBezTo>
                    <a:pt x="2162" y="2186"/>
                    <a:pt x="2220" y="2214"/>
                    <a:pt x="2279" y="2242"/>
                  </a:cubicBezTo>
                  <a:cubicBezTo>
                    <a:pt x="2321" y="2265"/>
                    <a:pt x="2361" y="2288"/>
                    <a:pt x="2401" y="2313"/>
                  </a:cubicBezTo>
                  <a:cubicBezTo>
                    <a:pt x="2416" y="2326"/>
                    <a:pt x="2430" y="2336"/>
                    <a:pt x="2444" y="2349"/>
                  </a:cubicBezTo>
                  <a:cubicBezTo>
                    <a:pt x="2460" y="2366"/>
                    <a:pt x="2475" y="2384"/>
                    <a:pt x="2491" y="2401"/>
                  </a:cubicBezTo>
                  <a:cubicBezTo>
                    <a:pt x="2489" y="2405"/>
                    <a:pt x="2488" y="2408"/>
                    <a:pt x="2487" y="2411"/>
                  </a:cubicBezTo>
                  <a:cubicBezTo>
                    <a:pt x="2492" y="2417"/>
                    <a:pt x="2498" y="2423"/>
                    <a:pt x="2505" y="2429"/>
                  </a:cubicBezTo>
                  <a:cubicBezTo>
                    <a:pt x="2560" y="2478"/>
                    <a:pt x="2614" y="2526"/>
                    <a:pt x="2667" y="2574"/>
                  </a:cubicBezTo>
                  <a:cubicBezTo>
                    <a:pt x="2672" y="2578"/>
                    <a:pt x="2676" y="2582"/>
                    <a:pt x="2681" y="2585"/>
                  </a:cubicBezTo>
                  <a:lnTo>
                    <a:pt x="2680" y="2585"/>
                  </a:lnTo>
                  <a:cubicBezTo>
                    <a:pt x="2681" y="2586"/>
                    <a:pt x="2682" y="2586"/>
                    <a:pt x="2683" y="2588"/>
                  </a:cubicBezTo>
                  <a:cubicBezTo>
                    <a:pt x="2686" y="2590"/>
                    <a:pt x="2688" y="2592"/>
                    <a:pt x="2691" y="2594"/>
                  </a:cubicBezTo>
                  <a:cubicBezTo>
                    <a:pt x="2695" y="2589"/>
                    <a:pt x="2698" y="2583"/>
                    <a:pt x="2701" y="2577"/>
                  </a:cubicBezTo>
                  <a:cubicBezTo>
                    <a:pt x="2742" y="2508"/>
                    <a:pt x="2783" y="2438"/>
                    <a:pt x="2829" y="2373"/>
                  </a:cubicBezTo>
                  <a:cubicBezTo>
                    <a:pt x="2829" y="2373"/>
                    <a:pt x="2830" y="2371"/>
                    <a:pt x="2830" y="2371"/>
                  </a:cubicBezTo>
                  <a:cubicBezTo>
                    <a:pt x="2880" y="2298"/>
                    <a:pt x="2931" y="2227"/>
                    <a:pt x="2983" y="2155"/>
                  </a:cubicBezTo>
                  <a:cubicBezTo>
                    <a:pt x="3004" y="2127"/>
                    <a:pt x="3023" y="2099"/>
                    <a:pt x="3042" y="2072"/>
                  </a:cubicBezTo>
                  <a:cubicBezTo>
                    <a:pt x="3049" y="2063"/>
                    <a:pt x="3055" y="2054"/>
                    <a:pt x="3062" y="2044"/>
                  </a:cubicBezTo>
                  <a:cubicBezTo>
                    <a:pt x="3105" y="1956"/>
                    <a:pt x="3150" y="1868"/>
                    <a:pt x="3195" y="1781"/>
                  </a:cubicBezTo>
                  <a:lnTo>
                    <a:pt x="3195" y="1781"/>
                  </a:lnTo>
                  <a:cubicBezTo>
                    <a:pt x="3194" y="1782"/>
                    <a:pt x="3194" y="1782"/>
                    <a:pt x="3193" y="1783"/>
                  </a:cubicBezTo>
                  <a:cubicBezTo>
                    <a:pt x="3197" y="1776"/>
                    <a:pt x="3200" y="1770"/>
                    <a:pt x="3204" y="1764"/>
                  </a:cubicBezTo>
                  <a:cubicBezTo>
                    <a:pt x="3204" y="1763"/>
                    <a:pt x="3204" y="1763"/>
                    <a:pt x="3205" y="1762"/>
                  </a:cubicBezTo>
                  <a:lnTo>
                    <a:pt x="3205" y="1762"/>
                  </a:lnTo>
                  <a:cubicBezTo>
                    <a:pt x="3205" y="1762"/>
                    <a:pt x="3205" y="1763"/>
                    <a:pt x="3205" y="1763"/>
                  </a:cubicBezTo>
                  <a:cubicBezTo>
                    <a:pt x="3259" y="1665"/>
                    <a:pt x="3315" y="1569"/>
                    <a:pt x="3375" y="1475"/>
                  </a:cubicBezTo>
                  <a:cubicBezTo>
                    <a:pt x="3447" y="1373"/>
                    <a:pt x="3523" y="1277"/>
                    <a:pt x="3604" y="1183"/>
                  </a:cubicBezTo>
                  <a:cubicBezTo>
                    <a:pt x="3693" y="1095"/>
                    <a:pt x="3786" y="1014"/>
                    <a:pt x="3881" y="934"/>
                  </a:cubicBezTo>
                  <a:lnTo>
                    <a:pt x="3881" y="934"/>
                  </a:lnTo>
                  <a:cubicBezTo>
                    <a:pt x="3880" y="935"/>
                    <a:pt x="3880" y="935"/>
                    <a:pt x="3879" y="936"/>
                  </a:cubicBezTo>
                  <a:lnTo>
                    <a:pt x="3879" y="936"/>
                  </a:lnTo>
                  <a:cubicBezTo>
                    <a:pt x="4001" y="841"/>
                    <a:pt x="4127" y="750"/>
                    <a:pt x="4257" y="667"/>
                  </a:cubicBezTo>
                  <a:cubicBezTo>
                    <a:pt x="4307" y="638"/>
                    <a:pt x="4359" y="612"/>
                    <a:pt x="4411" y="586"/>
                  </a:cubicBezTo>
                  <a:cubicBezTo>
                    <a:pt x="4496" y="550"/>
                    <a:pt x="4582" y="519"/>
                    <a:pt x="4670" y="492"/>
                  </a:cubicBezTo>
                  <a:cubicBezTo>
                    <a:pt x="4763" y="463"/>
                    <a:pt x="4859" y="439"/>
                    <a:pt x="4957" y="421"/>
                  </a:cubicBezTo>
                  <a:cubicBezTo>
                    <a:pt x="5093" y="398"/>
                    <a:pt x="5231" y="381"/>
                    <a:pt x="5369" y="373"/>
                  </a:cubicBezTo>
                  <a:lnTo>
                    <a:pt x="5368" y="373"/>
                  </a:lnTo>
                  <a:cubicBezTo>
                    <a:pt x="5371" y="371"/>
                    <a:pt x="5374" y="371"/>
                    <a:pt x="5377" y="371"/>
                  </a:cubicBezTo>
                  <a:lnTo>
                    <a:pt x="5387" y="371"/>
                  </a:lnTo>
                  <a:cubicBezTo>
                    <a:pt x="5407" y="371"/>
                    <a:pt x="5427" y="370"/>
                    <a:pt x="5447" y="370"/>
                  </a:cubicBezTo>
                  <a:close/>
                  <a:moveTo>
                    <a:pt x="5448" y="1"/>
                  </a:moveTo>
                  <a:cubicBezTo>
                    <a:pt x="5424" y="1"/>
                    <a:pt x="5399" y="1"/>
                    <a:pt x="5375" y="2"/>
                  </a:cubicBezTo>
                  <a:cubicBezTo>
                    <a:pt x="5198" y="10"/>
                    <a:pt x="5017" y="32"/>
                    <a:pt x="4842" y="66"/>
                  </a:cubicBezTo>
                  <a:cubicBezTo>
                    <a:pt x="4674" y="99"/>
                    <a:pt x="4505" y="146"/>
                    <a:pt x="4348" y="213"/>
                  </a:cubicBezTo>
                  <a:cubicBezTo>
                    <a:pt x="4265" y="247"/>
                    <a:pt x="4180" y="282"/>
                    <a:pt x="4102" y="329"/>
                  </a:cubicBezTo>
                  <a:cubicBezTo>
                    <a:pt x="4021" y="377"/>
                    <a:pt x="3943" y="430"/>
                    <a:pt x="3866" y="485"/>
                  </a:cubicBezTo>
                  <a:cubicBezTo>
                    <a:pt x="3786" y="542"/>
                    <a:pt x="3707" y="600"/>
                    <a:pt x="3630" y="663"/>
                  </a:cubicBezTo>
                  <a:cubicBezTo>
                    <a:pt x="3556" y="724"/>
                    <a:pt x="3480" y="784"/>
                    <a:pt x="3413" y="852"/>
                  </a:cubicBezTo>
                  <a:cubicBezTo>
                    <a:pt x="3337" y="927"/>
                    <a:pt x="3268" y="1004"/>
                    <a:pt x="3201" y="1088"/>
                  </a:cubicBezTo>
                  <a:cubicBezTo>
                    <a:pt x="3143" y="1163"/>
                    <a:pt x="3087" y="1242"/>
                    <a:pt x="3034" y="1322"/>
                  </a:cubicBezTo>
                  <a:cubicBezTo>
                    <a:pt x="2930" y="1482"/>
                    <a:pt x="2846" y="1653"/>
                    <a:pt x="2761" y="1823"/>
                  </a:cubicBezTo>
                  <a:cubicBezTo>
                    <a:pt x="2725" y="1896"/>
                    <a:pt x="2687" y="1968"/>
                    <a:pt x="2650" y="2041"/>
                  </a:cubicBezTo>
                  <a:cubicBezTo>
                    <a:pt x="2617" y="2014"/>
                    <a:pt x="2582" y="1990"/>
                    <a:pt x="2544" y="1967"/>
                  </a:cubicBezTo>
                  <a:cubicBezTo>
                    <a:pt x="2378" y="1866"/>
                    <a:pt x="2196" y="1797"/>
                    <a:pt x="2010" y="1749"/>
                  </a:cubicBezTo>
                  <a:cubicBezTo>
                    <a:pt x="1904" y="1721"/>
                    <a:pt x="1793" y="1710"/>
                    <a:pt x="1682" y="1710"/>
                  </a:cubicBezTo>
                  <a:cubicBezTo>
                    <a:pt x="1602" y="1710"/>
                    <a:pt x="1523" y="1716"/>
                    <a:pt x="1446" y="1725"/>
                  </a:cubicBezTo>
                  <a:cubicBezTo>
                    <a:pt x="1344" y="1737"/>
                    <a:pt x="1241" y="1755"/>
                    <a:pt x="1145" y="1793"/>
                  </a:cubicBezTo>
                  <a:cubicBezTo>
                    <a:pt x="1048" y="1832"/>
                    <a:pt x="959" y="1880"/>
                    <a:pt x="872" y="1936"/>
                  </a:cubicBezTo>
                  <a:cubicBezTo>
                    <a:pt x="711" y="2038"/>
                    <a:pt x="569" y="2183"/>
                    <a:pt x="456" y="2334"/>
                  </a:cubicBezTo>
                  <a:cubicBezTo>
                    <a:pt x="334" y="2497"/>
                    <a:pt x="234" y="2680"/>
                    <a:pt x="159" y="2870"/>
                  </a:cubicBezTo>
                  <a:cubicBezTo>
                    <a:pt x="82" y="3063"/>
                    <a:pt x="43" y="3266"/>
                    <a:pt x="24" y="3471"/>
                  </a:cubicBezTo>
                  <a:cubicBezTo>
                    <a:pt x="14" y="3565"/>
                    <a:pt x="10" y="3661"/>
                    <a:pt x="8" y="3755"/>
                  </a:cubicBezTo>
                  <a:cubicBezTo>
                    <a:pt x="5" y="3856"/>
                    <a:pt x="1" y="3957"/>
                    <a:pt x="10" y="4059"/>
                  </a:cubicBezTo>
                  <a:cubicBezTo>
                    <a:pt x="11" y="4064"/>
                    <a:pt x="11" y="4068"/>
                    <a:pt x="11" y="4074"/>
                  </a:cubicBezTo>
                  <a:cubicBezTo>
                    <a:pt x="41" y="4075"/>
                    <a:pt x="69" y="4076"/>
                    <a:pt x="98" y="4076"/>
                  </a:cubicBezTo>
                  <a:cubicBezTo>
                    <a:pt x="117" y="4076"/>
                    <a:pt x="136" y="4075"/>
                    <a:pt x="154" y="4075"/>
                  </a:cubicBezTo>
                  <a:lnTo>
                    <a:pt x="155" y="4075"/>
                  </a:lnTo>
                  <a:cubicBezTo>
                    <a:pt x="180" y="4074"/>
                    <a:pt x="207" y="4074"/>
                    <a:pt x="234" y="4073"/>
                  </a:cubicBezTo>
                  <a:cubicBezTo>
                    <a:pt x="287" y="4073"/>
                    <a:pt x="340" y="4073"/>
                    <a:pt x="394" y="4074"/>
                  </a:cubicBezTo>
                  <a:cubicBezTo>
                    <a:pt x="400" y="4074"/>
                    <a:pt x="407" y="4073"/>
                    <a:pt x="412" y="4073"/>
                  </a:cubicBezTo>
                  <a:cubicBezTo>
                    <a:pt x="416" y="4072"/>
                    <a:pt x="419" y="4069"/>
                    <a:pt x="423" y="4068"/>
                  </a:cubicBezTo>
                  <a:cubicBezTo>
                    <a:pt x="467" y="4056"/>
                    <a:pt x="511" y="4043"/>
                    <a:pt x="556" y="4035"/>
                  </a:cubicBezTo>
                  <a:cubicBezTo>
                    <a:pt x="598" y="4028"/>
                    <a:pt x="641" y="4025"/>
                    <a:pt x="683" y="4021"/>
                  </a:cubicBezTo>
                  <a:cubicBezTo>
                    <a:pt x="700" y="4021"/>
                    <a:pt x="716" y="4021"/>
                    <a:pt x="733" y="4021"/>
                  </a:cubicBezTo>
                  <a:cubicBezTo>
                    <a:pt x="805" y="4021"/>
                    <a:pt x="878" y="4025"/>
                    <a:pt x="951" y="4028"/>
                  </a:cubicBezTo>
                  <a:cubicBezTo>
                    <a:pt x="1026" y="4031"/>
                    <a:pt x="1102" y="4035"/>
                    <a:pt x="1179" y="4035"/>
                  </a:cubicBezTo>
                  <a:cubicBezTo>
                    <a:pt x="1327" y="4034"/>
                    <a:pt x="1475" y="4032"/>
                    <a:pt x="1622" y="4025"/>
                  </a:cubicBezTo>
                  <a:cubicBezTo>
                    <a:pt x="1905" y="4016"/>
                    <a:pt x="2187" y="3991"/>
                    <a:pt x="2470" y="3975"/>
                  </a:cubicBezTo>
                  <a:cubicBezTo>
                    <a:pt x="2555" y="3972"/>
                    <a:pt x="2643" y="3969"/>
                    <a:pt x="2730" y="3969"/>
                  </a:cubicBezTo>
                  <a:cubicBezTo>
                    <a:pt x="2742" y="3969"/>
                    <a:pt x="2753" y="3969"/>
                    <a:pt x="2765" y="3969"/>
                  </a:cubicBezTo>
                  <a:cubicBezTo>
                    <a:pt x="2957" y="3969"/>
                    <a:pt x="3149" y="3977"/>
                    <a:pt x="3341" y="3987"/>
                  </a:cubicBezTo>
                  <a:cubicBezTo>
                    <a:pt x="3528" y="3995"/>
                    <a:pt x="3715" y="4004"/>
                    <a:pt x="3902" y="4005"/>
                  </a:cubicBezTo>
                  <a:cubicBezTo>
                    <a:pt x="4106" y="4007"/>
                    <a:pt x="4310" y="4009"/>
                    <a:pt x="4514" y="4009"/>
                  </a:cubicBezTo>
                  <a:cubicBezTo>
                    <a:pt x="4718" y="4009"/>
                    <a:pt x="4922" y="4007"/>
                    <a:pt x="5126" y="4000"/>
                  </a:cubicBezTo>
                  <a:cubicBezTo>
                    <a:pt x="5324" y="3994"/>
                    <a:pt x="5521" y="3987"/>
                    <a:pt x="5719" y="3985"/>
                  </a:cubicBezTo>
                  <a:cubicBezTo>
                    <a:pt x="5764" y="3984"/>
                    <a:pt x="5809" y="3984"/>
                    <a:pt x="5854" y="3984"/>
                  </a:cubicBezTo>
                  <a:cubicBezTo>
                    <a:pt x="6007" y="3984"/>
                    <a:pt x="6161" y="3987"/>
                    <a:pt x="6315" y="3989"/>
                  </a:cubicBezTo>
                  <a:cubicBezTo>
                    <a:pt x="6491" y="3992"/>
                    <a:pt x="6668" y="3995"/>
                    <a:pt x="6845" y="3995"/>
                  </a:cubicBezTo>
                  <a:cubicBezTo>
                    <a:pt x="6872" y="3995"/>
                    <a:pt x="6900" y="3995"/>
                    <a:pt x="6927" y="3995"/>
                  </a:cubicBezTo>
                  <a:cubicBezTo>
                    <a:pt x="7099" y="3994"/>
                    <a:pt x="7270" y="3989"/>
                    <a:pt x="7441" y="3989"/>
                  </a:cubicBezTo>
                  <a:cubicBezTo>
                    <a:pt x="7469" y="3989"/>
                    <a:pt x="7497" y="3989"/>
                    <a:pt x="7525" y="3989"/>
                  </a:cubicBezTo>
                  <a:cubicBezTo>
                    <a:pt x="7873" y="3991"/>
                    <a:pt x="8220" y="4003"/>
                    <a:pt x="8568" y="4003"/>
                  </a:cubicBezTo>
                  <a:cubicBezTo>
                    <a:pt x="8629" y="4003"/>
                    <a:pt x="8690" y="4003"/>
                    <a:pt x="8752" y="4002"/>
                  </a:cubicBezTo>
                  <a:cubicBezTo>
                    <a:pt x="8943" y="3999"/>
                    <a:pt x="9135" y="3977"/>
                    <a:pt x="9326" y="3954"/>
                  </a:cubicBezTo>
                  <a:cubicBezTo>
                    <a:pt x="9528" y="3930"/>
                    <a:pt x="9731" y="3912"/>
                    <a:pt x="9934" y="3898"/>
                  </a:cubicBezTo>
                  <a:lnTo>
                    <a:pt x="9933" y="3898"/>
                  </a:lnTo>
                  <a:cubicBezTo>
                    <a:pt x="10209" y="3887"/>
                    <a:pt x="10484" y="3876"/>
                    <a:pt x="10761" y="3876"/>
                  </a:cubicBezTo>
                  <a:cubicBezTo>
                    <a:pt x="10897" y="3876"/>
                    <a:pt x="11033" y="3879"/>
                    <a:pt x="11168" y="3879"/>
                  </a:cubicBezTo>
                  <a:cubicBezTo>
                    <a:pt x="11206" y="3879"/>
                    <a:pt x="11242" y="3880"/>
                    <a:pt x="11280" y="3880"/>
                  </a:cubicBezTo>
                  <a:cubicBezTo>
                    <a:pt x="11318" y="3879"/>
                    <a:pt x="11354" y="3879"/>
                    <a:pt x="11391" y="3879"/>
                  </a:cubicBezTo>
                  <a:cubicBezTo>
                    <a:pt x="11414" y="3879"/>
                    <a:pt x="11437" y="3877"/>
                    <a:pt x="11460" y="3877"/>
                  </a:cubicBezTo>
                  <a:lnTo>
                    <a:pt x="11506" y="3877"/>
                  </a:lnTo>
                  <a:cubicBezTo>
                    <a:pt x="11529" y="3876"/>
                    <a:pt x="11551" y="3875"/>
                    <a:pt x="11573" y="3874"/>
                  </a:cubicBezTo>
                  <a:cubicBezTo>
                    <a:pt x="11590" y="3873"/>
                    <a:pt x="11607" y="3872"/>
                    <a:pt x="11625" y="3871"/>
                  </a:cubicBezTo>
                  <a:cubicBezTo>
                    <a:pt x="11622" y="3865"/>
                    <a:pt x="11621" y="3859"/>
                    <a:pt x="11618" y="3852"/>
                  </a:cubicBezTo>
                  <a:cubicBezTo>
                    <a:pt x="11596" y="3784"/>
                    <a:pt x="11572" y="3715"/>
                    <a:pt x="11550" y="3646"/>
                  </a:cubicBezTo>
                  <a:cubicBezTo>
                    <a:pt x="11538" y="3613"/>
                    <a:pt x="11528" y="3579"/>
                    <a:pt x="11517" y="3545"/>
                  </a:cubicBezTo>
                  <a:cubicBezTo>
                    <a:pt x="11512" y="3530"/>
                    <a:pt x="11508" y="3516"/>
                    <a:pt x="11504" y="3502"/>
                  </a:cubicBezTo>
                  <a:cubicBezTo>
                    <a:pt x="11490" y="3458"/>
                    <a:pt x="11477" y="3414"/>
                    <a:pt x="11469" y="3369"/>
                  </a:cubicBezTo>
                  <a:cubicBezTo>
                    <a:pt x="11469" y="3367"/>
                    <a:pt x="11469" y="3366"/>
                    <a:pt x="11469" y="3364"/>
                  </a:cubicBezTo>
                  <a:cubicBezTo>
                    <a:pt x="11455" y="3335"/>
                    <a:pt x="11441" y="3306"/>
                    <a:pt x="11427" y="3276"/>
                  </a:cubicBezTo>
                  <a:cubicBezTo>
                    <a:pt x="11406" y="3222"/>
                    <a:pt x="11384" y="3170"/>
                    <a:pt x="11366" y="3115"/>
                  </a:cubicBezTo>
                  <a:cubicBezTo>
                    <a:pt x="11365" y="3115"/>
                    <a:pt x="11365" y="3114"/>
                    <a:pt x="11365" y="3114"/>
                  </a:cubicBezTo>
                  <a:cubicBezTo>
                    <a:pt x="11345" y="3050"/>
                    <a:pt x="11328" y="2985"/>
                    <a:pt x="11309" y="2923"/>
                  </a:cubicBezTo>
                  <a:cubicBezTo>
                    <a:pt x="11281" y="2836"/>
                    <a:pt x="11247" y="2753"/>
                    <a:pt x="11195" y="2677"/>
                  </a:cubicBezTo>
                  <a:cubicBezTo>
                    <a:pt x="11115" y="2556"/>
                    <a:pt x="11012" y="2451"/>
                    <a:pt x="10905" y="2354"/>
                  </a:cubicBezTo>
                  <a:cubicBezTo>
                    <a:pt x="10800" y="2258"/>
                    <a:pt x="10679" y="2185"/>
                    <a:pt x="10556" y="2112"/>
                  </a:cubicBezTo>
                  <a:cubicBezTo>
                    <a:pt x="10437" y="2041"/>
                    <a:pt x="10319" y="1972"/>
                    <a:pt x="10196" y="1909"/>
                  </a:cubicBezTo>
                  <a:cubicBezTo>
                    <a:pt x="10062" y="1842"/>
                    <a:pt x="9923" y="1786"/>
                    <a:pt x="9773" y="1769"/>
                  </a:cubicBezTo>
                  <a:cubicBezTo>
                    <a:pt x="9707" y="1761"/>
                    <a:pt x="9641" y="1757"/>
                    <a:pt x="9575" y="1757"/>
                  </a:cubicBezTo>
                  <a:cubicBezTo>
                    <a:pt x="9533" y="1757"/>
                    <a:pt x="9492" y="1758"/>
                    <a:pt x="9450" y="1762"/>
                  </a:cubicBezTo>
                  <a:cubicBezTo>
                    <a:pt x="9354" y="1769"/>
                    <a:pt x="9257" y="1788"/>
                    <a:pt x="9161" y="1808"/>
                  </a:cubicBezTo>
                  <a:cubicBezTo>
                    <a:pt x="9065" y="1828"/>
                    <a:pt x="8970" y="1850"/>
                    <a:pt x="8876" y="1877"/>
                  </a:cubicBezTo>
                  <a:cubicBezTo>
                    <a:pt x="8737" y="1917"/>
                    <a:pt x="8593" y="1961"/>
                    <a:pt x="8466" y="2032"/>
                  </a:cubicBezTo>
                  <a:cubicBezTo>
                    <a:pt x="8453" y="2039"/>
                    <a:pt x="8442" y="2048"/>
                    <a:pt x="8429" y="2055"/>
                  </a:cubicBezTo>
                  <a:cubicBezTo>
                    <a:pt x="8388" y="2001"/>
                    <a:pt x="8345" y="1949"/>
                    <a:pt x="8301" y="1898"/>
                  </a:cubicBezTo>
                  <a:cubicBezTo>
                    <a:pt x="8281" y="1872"/>
                    <a:pt x="8264" y="1847"/>
                    <a:pt x="8246" y="1820"/>
                  </a:cubicBezTo>
                  <a:cubicBezTo>
                    <a:pt x="8169" y="1691"/>
                    <a:pt x="8108" y="1552"/>
                    <a:pt x="8021" y="1428"/>
                  </a:cubicBezTo>
                  <a:cubicBezTo>
                    <a:pt x="7934" y="1304"/>
                    <a:pt x="7820" y="1206"/>
                    <a:pt x="7707" y="1106"/>
                  </a:cubicBezTo>
                  <a:lnTo>
                    <a:pt x="7707" y="1106"/>
                  </a:lnTo>
                  <a:cubicBezTo>
                    <a:pt x="7708" y="1106"/>
                    <a:pt x="7708" y="1106"/>
                    <a:pt x="7709" y="1107"/>
                  </a:cubicBezTo>
                  <a:cubicBezTo>
                    <a:pt x="7662" y="1063"/>
                    <a:pt x="7616" y="1019"/>
                    <a:pt x="7574" y="971"/>
                  </a:cubicBezTo>
                  <a:cubicBezTo>
                    <a:pt x="7520" y="911"/>
                    <a:pt x="7469" y="848"/>
                    <a:pt x="7413" y="792"/>
                  </a:cubicBezTo>
                  <a:cubicBezTo>
                    <a:pt x="7358" y="736"/>
                    <a:pt x="7298" y="683"/>
                    <a:pt x="7238" y="633"/>
                  </a:cubicBezTo>
                  <a:cubicBezTo>
                    <a:pt x="7177" y="583"/>
                    <a:pt x="7109" y="544"/>
                    <a:pt x="7042" y="504"/>
                  </a:cubicBezTo>
                  <a:cubicBezTo>
                    <a:pt x="6971" y="462"/>
                    <a:pt x="6902" y="420"/>
                    <a:pt x="6828" y="384"/>
                  </a:cubicBezTo>
                  <a:cubicBezTo>
                    <a:pt x="6758" y="349"/>
                    <a:pt x="6683" y="319"/>
                    <a:pt x="6610" y="289"/>
                  </a:cubicBezTo>
                  <a:cubicBezTo>
                    <a:pt x="6533" y="257"/>
                    <a:pt x="6459" y="221"/>
                    <a:pt x="6382" y="190"/>
                  </a:cubicBezTo>
                  <a:cubicBezTo>
                    <a:pt x="6333" y="170"/>
                    <a:pt x="6285" y="152"/>
                    <a:pt x="6234" y="137"/>
                  </a:cubicBezTo>
                  <a:cubicBezTo>
                    <a:pt x="6190" y="125"/>
                    <a:pt x="6145" y="115"/>
                    <a:pt x="6100" y="105"/>
                  </a:cubicBezTo>
                  <a:cubicBezTo>
                    <a:pt x="6017" y="88"/>
                    <a:pt x="5932" y="71"/>
                    <a:pt x="5850" y="54"/>
                  </a:cubicBezTo>
                  <a:cubicBezTo>
                    <a:pt x="5850" y="54"/>
                    <a:pt x="5850" y="54"/>
                    <a:pt x="5850" y="52"/>
                  </a:cubicBezTo>
                  <a:cubicBezTo>
                    <a:pt x="5847" y="52"/>
                    <a:pt x="5845" y="51"/>
                    <a:pt x="5843" y="51"/>
                  </a:cubicBezTo>
                  <a:cubicBezTo>
                    <a:pt x="5840" y="51"/>
                    <a:pt x="5838" y="50"/>
                    <a:pt x="5836" y="50"/>
                  </a:cubicBezTo>
                  <a:cubicBezTo>
                    <a:pt x="5835" y="50"/>
                    <a:pt x="5834" y="49"/>
                    <a:pt x="5831" y="49"/>
                  </a:cubicBezTo>
                  <a:cubicBezTo>
                    <a:pt x="5802" y="40"/>
                    <a:pt x="5770" y="35"/>
                    <a:pt x="5741" y="30"/>
                  </a:cubicBezTo>
                  <a:cubicBezTo>
                    <a:pt x="5700" y="20"/>
                    <a:pt x="5659" y="14"/>
                    <a:pt x="5618" y="9"/>
                  </a:cubicBezTo>
                  <a:cubicBezTo>
                    <a:pt x="5561" y="3"/>
                    <a:pt x="5504" y="1"/>
                    <a:pt x="5448"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grpSp>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42CE79E2-C3DB-F134-1A0F-A0D098A5DC10}"/>
                  </a:ext>
                </a:extLst>
              </p:cNvPr>
              <p:cNvSpPr/>
              <p:nvPr/>
            </p:nvSpPr>
            <p:spPr>
              <a:xfrm>
                <a:off x="1767526" y="1976979"/>
                <a:ext cx="8778199" cy="4268284"/>
              </a:xfrm>
              <a:prstGeom prst="rect">
                <a:avLst/>
              </a:prstGeom>
            </p:spPr>
            <p:txBody>
              <a:bodyPr wrap="square">
                <a:spAutoFit/>
              </a:bodyPr>
              <a:lstStyle/>
              <a:p>
                <a:pPr marL="342900" marR="90170" indent="-342900">
                  <a:lnSpc>
                    <a:spcPct val="150000"/>
                  </a:lnSpc>
                  <a:spcBef>
                    <a:spcPts val="300"/>
                  </a:spcBef>
                  <a:spcAft>
                    <a:spcPts val="300"/>
                  </a:spcAft>
                  <a:buFont typeface="Wingdings" panose="05000000000000000000" pitchFamily="2" charset="2"/>
                  <a:buChar char="v"/>
                </a:pPr>
                <a:r>
                  <a:rPr lang="en-US" sz="2200" dirty="0" err="1">
                    <a:latin typeface="UTM Avo" panose="02040603050506020204" pitchFamily="18"/>
                    <a:ea typeface="Times New Roman" panose="02020603050405020304" pitchFamily="18" charset="0"/>
                  </a:rPr>
                  <a:t>Từ</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đồ</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thị</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tại</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vị</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trí</a:t>
                </a:r>
                <a:r>
                  <a:rPr lang="en-US" sz="2200" dirty="0">
                    <a:latin typeface="UTM Avo" panose="02040603050506020204" pitchFamily="18"/>
                    <a:ea typeface="Times New Roman" panose="02020603050405020304" pitchFamily="18" charset="0"/>
                  </a:rPr>
                  <a:t> O </a:t>
                </a:r>
                <a:r>
                  <a:rPr lang="en-US" sz="2200" dirty="0" err="1">
                    <a:latin typeface="UTM Avo" panose="02040603050506020204" pitchFamily="18"/>
                    <a:ea typeface="Times New Roman" panose="02020603050405020304" pitchFamily="18" charset="0"/>
                  </a:rPr>
                  <a:t>của</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đồ</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thị</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kẻ</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đường</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vuông</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góc</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với</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trục</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thời</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gian</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tại</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vị</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trí</a:t>
                </a:r>
                <a:r>
                  <a:rPr lang="en-US" sz="2200" dirty="0">
                    <a:latin typeface="UTM Avo" panose="02040603050506020204" pitchFamily="18"/>
                    <a:ea typeface="Times New Roman" panose="02020603050405020304" pitchFamily="18" charset="0"/>
                  </a:rPr>
                  <a:t> 4s. </a:t>
                </a:r>
              </a:p>
              <a:p>
                <a:pPr marL="342900" marR="90170" indent="-342900">
                  <a:lnSpc>
                    <a:spcPct val="150000"/>
                  </a:lnSpc>
                  <a:spcBef>
                    <a:spcPts val="300"/>
                  </a:spcBef>
                  <a:spcAft>
                    <a:spcPts val="300"/>
                  </a:spcAft>
                  <a:buFont typeface="Wingdings" panose="05000000000000000000" pitchFamily="2" charset="2"/>
                  <a:buChar char="v"/>
                </a:pPr>
                <a:r>
                  <a:rPr lang="en-US" sz="2200" dirty="0" err="1">
                    <a:latin typeface="UTM Avo" panose="02040603050506020204" pitchFamily="18"/>
                    <a:ea typeface="Times New Roman" panose="02020603050405020304" pitchFamily="18" charset="0"/>
                  </a:rPr>
                  <a:t>Cũng</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từ</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vị</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trí</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đó</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kẻ</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đường</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vuông</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góc</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với</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trục</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quãng</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đường</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tại</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vị</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trí</a:t>
                </a:r>
                <a:r>
                  <a:rPr lang="en-US" sz="2200" dirty="0">
                    <a:latin typeface="UTM Avo" panose="02040603050506020204" pitchFamily="18"/>
                    <a:ea typeface="Times New Roman" panose="02020603050405020304" pitchFamily="18" charset="0"/>
                  </a:rPr>
                  <a:t> 20m.</a:t>
                </a:r>
                <a:endParaRPr lang="en-US" sz="2200" dirty="0">
                  <a:effectLst/>
                  <a:latin typeface="UTM Avo" panose="02040603050506020204" pitchFamily="18"/>
                  <a:ea typeface="Calibri" panose="020F0502020204030204" pitchFamily="34" charset="0"/>
                </a:endParaRPr>
              </a:p>
              <a:p>
                <a:pPr marL="342900" marR="90170" indent="-342900">
                  <a:lnSpc>
                    <a:spcPct val="150000"/>
                  </a:lnSpc>
                  <a:spcBef>
                    <a:spcPts val="300"/>
                  </a:spcBef>
                  <a:spcAft>
                    <a:spcPts val="300"/>
                  </a:spcAft>
                  <a:buFont typeface="Symbol" panose="05050102010706020507" pitchFamily="18" charset="2"/>
                  <a:buChar char="Þ"/>
                </a:pPr>
                <a:r>
                  <a:rPr lang="en-US" sz="2200" dirty="0" err="1">
                    <a:latin typeface="UTM Avo" panose="02040603050506020204" pitchFamily="18"/>
                    <a:ea typeface="Times New Roman" panose="02020603050405020304" pitchFamily="18" charset="0"/>
                  </a:rPr>
                  <a:t>Vật</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đi</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được</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quãng</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đường</a:t>
                </a:r>
                <a:r>
                  <a:rPr lang="en-US" sz="2200" dirty="0">
                    <a:latin typeface="UTM Avo" panose="02040603050506020204" pitchFamily="18"/>
                    <a:ea typeface="Times New Roman" panose="02020603050405020304" pitchFamily="18" charset="0"/>
                  </a:rPr>
                  <a:t> 20m </a:t>
                </a:r>
                <a:r>
                  <a:rPr lang="en-US" sz="2200" dirty="0" err="1">
                    <a:latin typeface="UTM Avo" panose="02040603050506020204" pitchFamily="18"/>
                    <a:ea typeface="Times New Roman" panose="02020603050405020304" pitchFamily="18" charset="0"/>
                  </a:rPr>
                  <a:t>trong</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khoảng</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thời</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gian</a:t>
                </a:r>
                <a:r>
                  <a:rPr lang="en-US" sz="2200" dirty="0">
                    <a:latin typeface="UTM Avo" panose="02040603050506020204" pitchFamily="18"/>
                    <a:ea typeface="Times New Roman" panose="02020603050405020304" pitchFamily="18" charset="0"/>
                  </a:rPr>
                  <a:t> 4s.</a:t>
                </a:r>
                <a:endParaRPr lang="en-US" sz="2200" dirty="0">
                  <a:effectLst/>
                  <a:latin typeface="UTM Avo" panose="02040603050506020204" pitchFamily="18"/>
                  <a:ea typeface="Calibri" panose="020F0502020204030204" pitchFamily="34" charset="0"/>
                </a:endParaRPr>
              </a:p>
              <a:p>
                <a:pPr marL="342900" marR="90170" indent="-342900">
                  <a:lnSpc>
                    <a:spcPct val="150000"/>
                  </a:lnSpc>
                  <a:spcBef>
                    <a:spcPts val="300"/>
                  </a:spcBef>
                  <a:spcAft>
                    <a:spcPts val="300"/>
                  </a:spcAft>
                  <a:buFont typeface="Wingdings" panose="05000000000000000000" pitchFamily="2" charset="2"/>
                  <a:buChar char="v"/>
                </a:pPr>
                <a:r>
                  <a:rPr lang="en-US" sz="2200" dirty="0" err="1">
                    <a:latin typeface="UTM Avo" panose="02040603050506020204" pitchFamily="18"/>
                    <a:ea typeface="Times New Roman" panose="02020603050405020304" pitchFamily="18" charset="0"/>
                  </a:rPr>
                  <a:t>Áp</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dụng</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công</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thức</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tính</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tốc</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độ</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của</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chuyển</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động</a:t>
                </a:r>
                <a:r>
                  <a:rPr lang="en-US" sz="2200" dirty="0">
                    <a:latin typeface="UTM Avo" panose="02040603050506020204" pitchFamily="18"/>
                    <a:ea typeface="Times New Roman" panose="02020603050405020304" pitchFamily="18" charset="0"/>
                  </a:rPr>
                  <a:t>: </a:t>
                </a:r>
                <a:endParaRPr lang="en-US" sz="2200" dirty="0">
                  <a:effectLst/>
                  <a:latin typeface="UTM Avo" panose="02040603050506020204" pitchFamily="18"/>
                  <a:ea typeface="Calibri" panose="020F0502020204030204" pitchFamily="34" charset="0"/>
                </a:endParaRPr>
              </a:p>
              <a:p>
                <a:pPr>
                  <a:lnSpc>
                    <a:spcPct val="115000"/>
                  </a:lnSpc>
                  <a:spcAft>
                    <a:spcPts val="1000"/>
                  </a:spcAft>
                </a:pPr>
                <a14:m>
                  <m:oMathPara xmlns:m="http://schemas.openxmlformats.org/officeDocument/2006/math">
                    <m:oMathParaPr>
                      <m:jc m:val="centerGroup"/>
                    </m:oMathParaPr>
                    <m:oMath xmlns:m="http://schemas.openxmlformats.org/officeDocument/2006/math">
                      <m:r>
                        <a:rPr lang="en-US" sz="2200" i="1">
                          <a:latin typeface="Cambria Math" panose="02040503050406030204" pitchFamily="18" charset="0"/>
                          <a:ea typeface="Cambria Math" panose="02040503050406030204" pitchFamily="18" charset="0"/>
                          <a:cs typeface="Cambria Math" panose="02040503050406030204" pitchFamily="18" charset="0"/>
                        </a:rPr>
                        <m:t>𝑣</m:t>
                      </m:r>
                      <m:r>
                        <a:rPr lang="en-US" sz="2200" i="1">
                          <a:latin typeface="Cambria Math" panose="02040503050406030204" pitchFamily="18" charset="0"/>
                          <a:ea typeface="Cambria Math" panose="02040503050406030204" pitchFamily="18" charset="0"/>
                          <a:cs typeface="Cambria Math" panose="02040503050406030204" pitchFamily="18" charset="0"/>
                        </a:rPr>
                        <m:t>=</m:t>
                      </m:r>
                      <m:f>
                        <m:fPr>
                          <m:ctrlPr>
                            <a:rPr lang="en-US" sz="2200" i="1">
                              <a:latin typeface="Cambria Math" panose="02040503050406030204" pitchFamily="18" charset="0"/>
                              <a:ea typeface="Cambria Math" panose="02040503050406030204" pitchFamily="18" charset="0"/>
                              <a:cs typeface="Cambria Math" panose="02040503050406030204" pitchFamily="18" charset="0"/>
                            </a:rPr>
                          </m:ctrlPr>
                        </m:fPr>
                        <m:num>
                          <m:r>
                            <a:rPr lang="en-US" sz="2200" i="1">
                              <a:latin typeface="Cambria Math" panose="02040503050406030204" pitchFamily="18" charset="0"/>
                              <a:ea typeface="Cambria Math" panose="02040503050406030204" pitchFamily="18" charset="0"/>
                              <a:cs typeface="Cambria Math" panose="02040503050406030204" pitchFamily="18" charset="0"/>
                            </a:rPr>
                            <m:t>𝑠</m:t>
                          </m:r>
                        </m:num>
                        <m:den>
                          <m:r>
                            <a:rPr lang="en-US" sz="2200" i="1">
                              <a:latin typeface="Cambria Math" panose="02040503050406030204" pitchFamily="18" charset="0"/>
                              <a:ea typeface="Cambria Math" panose="02040503050406030204" pitchFamily="18" charset="0"/>
                              <a:cs typeface="Cambria Math" panose="02040503050406030204" pitchFamily="18" charset="0"/>
                            </a:rPr>
                            <m:t>𝑡</m:t>
                          </m:r>
                        </m:den>
                      </m:f>
                      <m:r>
                        <a:rPr lang="en-US" sz="2200" i="1">
                          <a:latin typeface="Cambria Math" panose="02040503050406030204" pitchFamily="18" charset="0"/>
                          <a:ea typeface="Cambria Math" panose="02040503050406030204" pitchFamily="18" charset="0"/>
                          <a:cs typeface="Cambria Math" panose="02040503050406030204" pitchFamily="18" charset="0"/>
                        </a:rPr>
                        <m:t>=</m:t>
                      </m:r>
                      <m:f>
                        <m:fPr>
                          <m:ctrlPr>
                            <a:rPr lang="en-US" sz="2200" i="1">
                              <a:latin typeface="Cambria Math" panose="02040503050406030204" pitchFamily="18" charset="0"/>
                              <a:ea typeface="Cambria Math" panose="02040503050406030204" pitchFamily="18" charset="0"/>
                              <a:cs typeface="Cambria Math" panose="02040503050406030204" pitchFamily="18" charset="0"/>
                            </a:rPr>
                          </m:ctrlPr>
                        </m:fPr>
                        <m:num>
                          <m:r>
                            <a:rPr lang="en-US" sz="2200" i="1">
                              <a:latin typeface="Cambria Math" panose="02040503050406030204" pitchFamily="18" charset="0"/>
                              <a:ea typeface="Cambria Math" panose="02040503050406030204" pitchFamily="18" charset="0"/>
                              <a:cs typeface="Cambria Math" panose="02040503050406030204" pitchFamily="18" charset="0"/>
                            </a:rPr>
                            <m:t>20</m:t>
                          </m:r>
                        </m:num>
                        <m:den>
                          <m:r>
                            <a:rPr lang="en-US" sz="2200" i="1">
                              <a:latin typeface="Cambria Math" panose="02040503050406030204" pitchFamily="18" charset="0"/>
                              <a:ea typeface="Cambria Math" panose="02040503050406030204" pitchFamily="18" charset="0"/>
                              <a:cs typeface="Cambria Math" panose="02040503050406030204" pitchFamily="18" charset="0"/>
                            </a:rPr>
                            <m:t>4</m:t>
                          </m:r>
                        </m:den>
                      </m:f>
                      <m:r>
                        <a:rPr lang="en-US" sz="2200" i="1">
                          <a:latin typeface="Cambria Math" panose="02040503050406030204" pitchFamily="18" charset="0"/>
                          <a:ea typeface="Cambria Math" panose="02040503050406030204" pitchFamily="18" charset="0"/>
                          <a:cs typeface="Cambria Math" panose="02040503050406030204" pitchFamily="18" charset="0"/>
                        </a:rPr>
                        <m:t>=</m:t>
                      </m:r>
                      <m:r>
                        <a:rPr lang="en-US" sz="2200" i="1">
                          <a:latin typeface="Cambria Math" panose="02040503050406030204" pitchFamily="18" charset="0"/>
                          <a:ea typeface="Cambria Math" panose="02040503050406030204" pitchFamily="18" charset="0"/>
                          <a:cs typeface="Cambria Math" panose="02040503050406030204" pitchFamily="18" charset="0"/>
                        </a:rPr>
                        <m:t>5</m:t>
                      </m:r>
                      <m:r>
                        <a:rPr lang="en-US" sz="2200" i="1">
                          <a:latin typeface="Cambria Math" panose="02040503050406030204" pitchFamily="18" charset="0"/>
                          <a:ea typeface="Cambria Math" panose="02040503050406030204" pitchFamily="18" charset="0"/>
                          <a:cs typeface="Cambria Math" panose="02040503050406030204" pitchFamily="18" charset="0"/>
                        </a:rPr>
                        <m:t> </m:t>
                      </m:r>
                      <m:r>
                        <a:rPr lang="en-US" sz="2200" i="1">
                          <a:latin typeface="Cambria Math" panose="02040503050406030204" pitchFamily="18" charset="0"/>
                          <a:ea typeface="Cambria Math" panose="02040503050406030204" pitchFamily="18" charset="0"/>
                          <a:cs typeface="Cambria Math" panose="02040503050406030204" pitchFamily="18" charset="0"/>
                        </a:rPr>
                        <m:t>𝑚</m:t>
                      </m:r>
                      <m:r>
                        <a:rPr lang="en-US" sz="2200" i="1">
                          <a:latin typeface="Cambria Math" panose="02040503050406030204" pitchFamily="18" charset="0"/>
                          <a:ea typeface="Cambria Math" panose="02040503050406030204" pitchFamily="18" charset="0"/>
                          <a:cs typeface="Cambria Math" panose="02040503050406030204" pitchFamily="18" charset="0"/>
                        </a:rPr>
                        <m:t>/</m:t>
                      </m:r>
                      <m:r>
                        <a:rPr lang="en-US" sz="2200" i="1">
                          <a:latin typeface="Cambria Math" panose="02040503050406030204" pitchFamily="18" charset="0"/>
                          <a:ea typeface="Cambria Math" panose="02040503050406030204" pitchFamily="18" charset="0"/>
                          <a:cs typeface="Cambria Math" panose="02040503050406030204" pitchFamily="18" charset="0"/>
                        </a:rPr>
                        <m:t>𝑠</m:t>
                      </m:r>
                    </m:oMath>
                  </m:oMathPara>
                </a14:m>
                <a:endParaRPr lang="en-US" sz="2200" dirty="0">
                  <a:effectLst/>
                  <a:latin typeface="UTM Avo" panose="02040603050506020204" pitchFamily="18"/>
                  <a:ea typeface="Calibri" panose="020F0502020204030204" pitchFamily="34" charset="0"/>
                </a:endParaRPr>
              </a:p>
            </p:txBody>
          </p:sp>
        </mc:Choice>
        <mc:Fallback xmlns="">
          <p:sp>
            <p:nvSpPr>
              <p:cNvPr id="26" name="Rectangle 25">
                <a:extLst>
                  <a:ext uri="{FF2B5EF4-FFF2-40B4-BE49-F238E27FC236}">
                    <a16:creationId xmlns:a16="http://schemas.microsoft.com/office/drawing/2014/main" id="{42CE79E2-C3DB-F134-1A0F-A0D098A5DC10}"/>
                  </a:ext>
                </a:extLst>
              </p:cNvPr>
              <p:cNvSpPr>
                <a:spLocks noRot="1" noChangeAspect="1" noMove="1" noResize="1" noEditPoints="1" noAdjustHandles="1" noChangeArrowheads="1" noChangeShapeType="1" noTextEdit="1"/>
              </p:cNvSpPr>
              <p:nvPr/>
            </p:nvSpPr>
            <p:spPr>
              <a:xfrm>
                <a:off x="1767526" y="1976979"/>
                <a:ext cx="8778199" cy="4268284"/>
              </a:xfrm>
              <a:prstGeom prst="rect">
                <a:avLst/>
              </a:prstGeom>
              <a:blipFill>
                <a:blip r:embed="rId4"/>
                <a:stretch>
                  <a:fillRect l="-1012" r="-434"/>
                </a:stretch>
              </a:blipFill>
            </p:spPr>
            <p:txBody>
              <a:bodyPr/>
              <a:lstStyle/>
              <a:p>
                <a:r>
                  <a:rPr lang="vi-VN">
                    <a:noFill/>
                  </a:rPr>
                  <a:t> </a:t>
                </a:r>
              </a:p>
            </p:txBody>
          </p:sp>
        </mc:Fallback>
      </mc:AlternateContent>
    </p:spTree>
    <p:extLst>
      <p:ext uri="{BB962C8B-B14F-4D97-AF65-F5344CB8AC3E}">
        <p14:creationId xmlns:p14="http://schemas.microsoft.com/office/powerpoint/2010/main" val="339036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anim calcmode="lin" valueType="num">
                                      <p:cBhvr>
                                        <p:cTn id="8"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xEl>
                                              <p:pRg st="1" end="1"/>
                                            </p:txEl>
                                          </p:spTgt>
                                        </p:tgtEl>
                                        <p:attrNameLst>
                                          <p:attrName>style.visibility</p:attrName>
                                        </p:attrNameLst>
                                      </p:cBhvr>
                                      <p:to>
                                        <p:strVal val="visible"/>
                                      </p:to>
                                    </p:set>
                                    <p:animEffect transition="in" filter="fade">
                                      <p:cBhvr>
                                        <p:cTn id="14" dur="500"/>
                                        <p:tgtEl>
                                          <p:spTgt spid="26">
                                            <p:txEl>
                                              <p:pRg st="1" end="1"/>
                                            </p:txEl>
                                          </p:spTgt>
                                        </p:tgtEl>
                                      </p:cBhvr>
                                    </p:animEffect>
                                    <p:anim calcmode="lin" valueType="num">
                                      <p:cBhvr>
                                        <p:cTn id="15" dur="500" fill="hold"/>
                                        <p:tgtEl>
                                          <p:spTgt spid="26">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2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6">
                                            <p:txEl>
                                              <p:pRg st="2" end="2"/>
                                            </p:txEl>
                                          </p:spTgt>
                                        </p:tgtEl>
                                        <p:attrNameLst>
                                          <p:attrName>style.visibility</p:attrName>
                                        </p:attrNameLst>
                                      </p:cBhvr>
                                      <p:to>
                                        <p:strVal val="visible"/>
                                      </p:to>
                                    </p:set>
                                    <p:animEffect transition="in" filter="wipe(left)">
                                      <p:cBhvr>
                                        <p:cTn id="21" dur="500"/>
                                        <p:tgtEl>
                                          <p:spTgt spid="26">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6">
                                            <p:txEl>
                                              <p:pRg st="3" end="3"/>
                                            </p:txEl>
                                          </p:spTgt>
                                        </p:tgtEl>
                                        <p:attrNameLst>
                                          <p:attrName>style.visibility</p:attrName>
                                        </p:attrNameLst>
                                      </p:cBhvr>
                                      <p:to>
                                        <p:strVal val="visible"/>
                                      </p:to>
                                    </p:set>
                                    <p:animEffect transition="in" filter="fade">
                                      <p:cBhvr>
                                        <p:cTn id="26" dur="500"/>
                                        <p:tgtEl>
                                          <p:spTgt spid="26">
                                            <p:txEl>
                                              <p:pRg st="3" end="3"/>
                                            </p:txEl>
                                          </p:spTgt>
                                        </p:tgtEl>
                                      </p:cBhvr>
                                    </p:animEffect>
                                    <p:anim calcmode="lin" valueType="num">
                                      <p:cBhvr>
                                        <p:cTn id="27" dur="500" fill="hold"/>
                                        <p:tgtEl>
                                          <p:spTgt spid="26">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2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6">
                                            <p:txEl>
                                              <p:pRg st="4" end="4"/>
                                            </p:txEl>
                                          </p:spTgt>
                                        </p:tgtEl>
                                        <p:attrNameLst>
                                          <p:attrName>style.visibility</p:attrName>
                                        </p:attrNameLst>
                                      </p:cBhvr>
                                      <p:to>
                                        <p:strVal val="visible"/>
                                      </p:to>
                                    </p:set>
                                    <p:animEffect transition="in" filter="fade">
                                      <p:cBhvr>
                                        <p:cTn id="33" dur="500"/>
                                        <p:tgtEl>
                                          <p:spTgt spid="2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4"/>
        <p:cNvGrpSpPr/>
        <p:nvPr/>
      </p:nvGrpSpPr>
      <p:grpSpPr>
        <a:xfrm>
          <a:off x="0" y="0"/>
          <a:ext cx="0" cy="0"/>
          <a:chOff x="0" y="0"/>
          <a:chExt cx="0" cy="0"/>
        </a:xfrm>
      </p:grpSpPr>
      <p:pic>
        <p:nvPicPr>
          <p:cNvPr id="2" name="Picture 1">
            <a:hlinkClick r:id="rId4"/>
            <a:extLst>
              <a:ext uri="{FF2B5EF4-FFF2-40B4-BE49-F238E27FC236}">
                <a16:creationId xmlns:a16="http://schemas.microsoft.com/office/drawing/2014/main" id="{21B7181D-DD02-1603-3563-A2F36FD1A4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1200" y="3172460"/>
            <a:ext cx="3149600" cy="17018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8"/>
        <p:cNvGrpSpPr/>
        <p:nvPr/>
      </p:nvGrpSpPr>
      <p:grpSpPr>
        <a:xfrm>
          <a:off x="0" y="0"/>
          <a:ext cx="0" cy="0"/>
          <a:chOff x="0" y="0"/>
          <a:chExt cx="0" cy="0"/>
        </a:xfrm>
      </p:grpSpPr>
      <p:grpSp>
        <p:nvGrpSpPr>
          <p:cNvPr id="2" name="Google Shape;1188;p37">
            <a:extLst>
              <a:ext uri="{FF2B5EF4-FFF2-40B4-BE49-F238E27FC236}">
                <a16:creationId xmlns:a16="http://schemas.microsoft.com/office/drawing/2014/main" id="{A32EB66A-F3DC-B2C7-8B4E-F68E23FEAF5A}"/>
              </a:ext>
            </a:extLst>
          </p:cNvPr>
          <p:cNvGrpSpPr/>
          <p:nvPr/>
        </p:nvGrpSpPr>
        <p:grpSpPr>
          <a:xfrm>
            <a:off x="9107906" y="962526"/>
            <a:ext cx="796732" cy="437983"/>
            <a:chOff x="3659575" y="587325"/>
            <a:chExt cx="181250" cy="79400"/>
          </a:xfrm>
        </p:grpSpPr>
        <p:sp>
          <p:nvSpPr>
            <p:cNvPr id="3" name="Google Shape;1189;p37">
              <a:extLst>
                <a:ext uri="{FF2B5EF4-FFF2-40B4-BE49-F238E27FC236}">
                  <a16:creationId xmlns:a16="http://schemas.microsoft.com/office/drawing/2014/main" id="{1AF84CD7-449B-9365-2EC0-00F569C7BA1B}"/>
                </a:ext>
              </a:extLst>
            </p:cNvPr>
            <p:cNvSpPr/>
            <p:nvPr/>
          </p:nvSpPr>
          <p:spPr>
            <a:xfrm>
              <a:off x="3669725" y="594375"/>
              <a:ext cx="165175" cy="66625"/>
            </a:xfrm>
            <a:custGeom>
              <a:avLst/>
              <a:gdLst/>
              <a:ahLst/>
              <a:cxnLst/>
              <a:rect l="l" t="t" r="r" b="b"/>
              <a:pathLst>
                <a:path w="6607" h="2665" extrusionOk="0">
                  <a:moveTo>
                    <a:pt x="4916" y="1720"/>
                  </a:moveTo>
                  <a:lnTo>
                    <a:pt x="4916" y="1720"/>
                  </a:lnTo>
                  <a:cubicBezTo>
                    <a:pt x="4905" y="1727"/>
                    <a:pt x="4895" y="1735"/>
                    <a:pt x="4884" y="1743"/>
                  </a:cubicBezTo>
                  <a:cubicBezTo>
                    <a:pt x="4882" y="1744"/>
                    <a:pt x="4881" y="1745"/>
                    <a:pt x="4880" y="1746"/>
                  </a:cubicBezTo>
                  <a:cubicBezTo>
                    <a:pt x="4819" y="1754"/>
                    <a:pt x="4760" y="1762"/>
                    <a:pt x="4700" y="1770"/>
                  </a:cubicBezTo>
                  <a:cubicBezTo>
                    <a:pt x="4723" y="1765"/>
                    <a:pt x="4746" y="1759"/>
                    <a:pt x="4770" y="1753"/>
                  </a:cubicBezTo>
                  <a:lnTo>
                    <a:pt x="4916" y="1720"/>
                  </a:lnTo>
                  <a:close/>
                  <a:moveTo>
                    <a:pt x="4148" y="1"/>
                  </a:moveTo>
                  <a:cubicBezTo>
                    <a:pt x="4093" y="1"/>
                    <a:pt x="4036" y="11"/>
                    <a:pt x="3985" y="22"/>
                  </a:cubicBezTo>
                  <a:cubicBezTo>
                    <a:pt x="3923" y="37"/>
                    <a:pt x="3861" y="49"/>
                    <a:pt x="3803" y="71"/>
                  </a:cubicBezTo>
                  <a:cubicBezTo>
                    <a:pt x="3675" y="117"/>
                    <a:pt x="3550" y="172"/>
                    <a:pt x="3430" y="235"/>
                  </a:cubicBezTo>
                  <a:cubicBezTo>
                    <a:pt x="3304" y="301"/>
                    <a:pt x="3175" y="368"/>
                    <a:pt x="3055" y="446"/>
                  </a:cubicBezTo>
                  <a:cubicBezTo>
                    <a:pt x="3007" y="477"/>
                    <a:pt x="2958" y="507"/>
                    <a:pt x="2912" y="542"/>
                  </a:cubicBezTo>
                  <a:cubicBezTo>
                    <a:pt x="2871" y="575"/>
                    <a:pt x="2825" y="617"/>
                    <a:pt x="2798" y="662"/>
                  </a:cubicBezTo>
                  <a:cubicBezTo>
                    <a:pt x="2766" y="714"/>
                    <a:pt x="2743" y="764"/>
                    <a:pt x="2742" y="825"/>
                  </a:cubicBezTo>
                  <a:cubicBezTo>
                    <a:pt x="2740" y="859"/>
                    <a:pt x="2745" y="894"/>
                    <a:pt x="2755" y="926"/>
                  </a:cubicBezTo>
                  <a:cubicBezTo>
                    <a:pt x="2748" y="949"/>
                    <a:pt x="2744" y="972"/>
                    <a:pt x="2742" y="995"/>
                  </a:cubicBezTo>
                  <a:cubicBezTo>
                    <a:pt x="2721" y="1005"/>
                    <a:pt x="2702" y="1017"/>
                    <a:pt x="2682" y="1028"/>
                  </a:cubicBezTo>
                  <a:cubicBezTo>
                    <a:pt x="2690" y="1024"/>
                    <a:pt x="2697" y="1020"/>
                    <a:pt x="2704" y="1017"/>
                  </a:cubicBezTo>
                  <a:lnTo>
                    <a:pt x="2704" y="1017"/>
                  </a:lnTo>
                  <a:cubicBezTo>
                    <a:pt x="2634" y="1054"/>
                    <a:pt x="2567" y="1091"/>
                    <a:pt x="2521" y="1157"/>
                  </a:cubicBezTo>
                  <a:cubicBezTo>
                    <a:pt x="2496" y="1195"/>
                    <a:pt x="2485" y="1236"/>
                    <a:pt x="2480" y="1280"/>
                  </a:cubicBezTo>
                  <a:cubicBezTo>
                    <a:pt x="2365" y="1317"/>
                    <a:pt x="2251" y="1355"/>
                    <a:pt x="2137" y="1395"/>
                  </a:cubicBezTo>
                  <a:cubicBezTo>
                    <a:pt x="2109" y="1404"/>
                    <a:pt x="2082" y="1414"/>
                    <a:pt x="2054" y="1424"/>
                  </a:cubicBezTo>
                  <a:cubicBezTo>
                    <a:pt x="2045" y="1422"/>
                    <a:pt x="2036" y="1419"/>
                    <a:pt x="2027" y="1417"/>
                  </a:cubicBezTo>
                  <a:cubicBezTo>
                    <a:pt x="1970" y="1333"/>
                    <a:pt x="1897" y="1259"/>
                    <a:pt x="1804" y="1213"/>
                  </a:cubicBezTo>
                  <a:cubicBezTo>
                    <a:pt x="1716" y="1170"/>
                    <a:pt x="1626" y="1144"/>
                    <a:pt x="1526" y="1137"/>
                  </a:cubicBezTo>
                  <a:cubicBezTo>
                    <a:pt x="1511" y="1136"/>
                    <a:pt x="1495" y="1135"/>
                    <a:pt x="1480" y="1135"/>
                  </a:cubicBezTo>
                  <a:cubicBezTo>
                    <a:pt x="1390" y="1135"/>
                    <a:pt x="1295" y="1152"/>
                    <a:pt x="1210" y="1177"/>
                  </a:cubicBezTo>
                  <a:cubicBezTo>
                    <a:pt x="1093" y="1210"/>
                    <a:pt x="978" y="1259"/>
                    <a:pt x="871" y="1317"/>
                  </a:cubicBezTo>
                  <a:cubicBezTo>
                    <a:pt x="773" y="1370"/>
                    <a:pt x="679" y="1426"/>
                    <a:pt x="588" y="1491"/>
                  </a:cubicBezTo>
                  <a:cubicBezTo>
                    <a:pt x="537" y="1528"/>
                    <a:pt x="496" y="1571"/>
                    <a:pt x="460" y="1621"/>
                  </a:cubicBezTo>
                  <a:cubicBezTo>
                    <a:pt x="367" y="1705"/>
                    <a:pt x="276" y="1810"/>
                    <a:pt x="242" y="1928"/>
                  </a:cubicBezTo>
                  <a:cubicBezTo>
                    <a:pt x="196" y="1954"/>
                    <a:pt x="152" y="1983"/>
                    <a:pt x="108" y="2014"/>
                  </a:cubicBezTo>
                  <a:cubicBezTo>
                    <a:pt x="48" y="2056"/>
                    <a:pt x="16" y="2128"/>
                    <a:pt x="25" y="2197"/>
                  </a:cubicBezTo>
                  <a:cubicBezTo>
                    <a:pt x="9" y="2244"/>
                    <a:pt x="11" y="2297"/>
                    <a:pt x="30" y="2342"/>
                  </a:cubicBezTo>
                  <a:cubicBezTo>
                    <a:pt x="17" y="2366"/>
                    <a:pt x="6" y="2392"/>
                    <a:pt x="4" y="2422"/>
                  </a:cubicBezTo>
                  <a:cubicBezTo>
                    <a:pt x="1" y="2470"/>
                    <a:pt x="16" y="2518"/>
                    <a:pt x="46" y="2556"/>
                  </a:cubicBezTo>
                  <a:cubicBezTo>
                    <a:pt x="84" y="2602"/>
                    <a:pt x="126" y="2638"/>
                    <a:pt x="185" y="2653"/>
                  </a:cubicBezTo>
                  <a:cubicBezTo>
                    <a:pt x="209" y="2660"/>
                    <a:pt x="233" y="2663"/>
                    <a:pt x="257" y="2664"/>
                  </a:cubicBezTo>
                  <a:cubicBezTo>
                    <a:pt x="264" y="2665"/>
                    <a:pt x="271" y="2665"/>
                    <a:pt x="278" y="2665"/>
                  </a:cubicBezTo>
                  <a:cubicBezTo>
                    <a:pt x="298" y="2665"/>
                    <a:pt x="320" y="2664"/>
                    <a:pt x="340" y="2661"/>
                  </a:cubicBezTo>
                  <a:cubicBezTo>
                    <a:pt x="470" y="2645"/>
                    <a:pt x="596" y="2622"/>
                    <a:pt x="721" y="2583"/>
                  </a:cubicBezTo>
                  <a:cubicBezTo>
                    <a:pt x="786" y="2564"/>
                    <a:pt x="869" y="2540"/>
                    <a:pt x="945" y="2506"/>
                  </a:cubicBezTo>
                  <a:cubicBezTo>
                    <a:pt x="974" y="2535"/>
                    <a:pt x="1007" y="2559"/>
                    <a:pt x="1052" y="2575"/>
                  </a:cubicBezTo>
                  <a:cubicBezTo>
                    <a:pt x="1117" y="2598"/>
                    <a:pt x="1185" y="2599"/>
                    <a:pt x="1253" y="2599"/>
                  </a:cubicBezTo>
                  <a:cubicBezTo>
                    <a:pt x="1265" y="2599"/>
                    <a:pt x="1276" y="2599"/>
                    <a:pt x="1288" y="2599"/>
                  </a:cubicBezTo>
                  <a:cubicBezTo>
                    <a:pt x="1427" y="2605"/>
                    <a:pt x="1566" y="2607"/>
                    <a:pt x="1704" y="2607"/>
                  </a:cubicBezTo>
                  <a:cubicBezTo>
                    <a:pt x="1978" y="2607"/>
                    <a:pt x="2251" y="2599"/>
                    <a:pt x="2524" y="2590"/>
                  </a:cubicBezTo>
                  <a:cubicBezTo>
                    <a:pt x="2612" y="2588"/>
                    <a:pt x="2702" y="2583"/>
                    <a:pt x="2790" y="2579"/>
                  </a:cubicBezTo>
                  <a:cubicBezTo>
                    <a:pt x="2840" y="2576"/>
                    <a:pt x="2889" y="2574"/>
                    <a:pt x="2941" y="2571"/>
                  </a:cubicBezTo>
                  <a:cubicBezTo>
                    <a:pt x="3009" y="2567"/>
                    <a:pt x="3079" y="2560"/>
                    <a:pt x="3149" y="2557"/>
                  </a:cubicBezTo>
                  <a:cubicBezTo>
                    <a:pt x="3170" y="2555"/>
                    <a:pt x="3193" y="2555"/>
                    <a:pt x="3215" y="2554"/>
                  </a:cubicBezTo>
                  <a:cubicBezTo>
                    <a:pt x="3223" y="2556"/>
                    <a:pt x="3232" y="2559"/>
                    <a:pt x="3241" y="2562"/>
                  </a:cubicBezTo>
                  <a:cubicBezTo>
                    <a:pt x="3304" y="2575"/>
                    <a:pt x="3368" y="2590"/>
                    <a:pt x="3433" y="2596"/>
                  </a:cubicBezTo>
                  <a:cubicBezTo>
                    <a:pt x="3487" y="2599"/>
                    <a:pt x="3541" y="2602"/>
                    <a:pt x="3596" y="2602"/>
                  </a:cubicBezTo>
                  <a:cubicBezTo>
                    <a:pt x="3646" y="2602"/>
                    <a:pt x="3696" y="2602"/>
                    <a:pt x="3748" y="2599"/>
                  </a:cubicBezTo>
                  <a:cubicBezTo>
                    <a:pt x="3852" y="2596"/>
                    <a:pt x="3956" y="2592"/>
                    <a:pt x="4060" y="2588"/>
                  </a:cubicBezTo>
                  <a:cubicBezTo>
                    <a:pt x="4135" y="2586"/>
                    <a:pt x="4211" y="2576"/>
                    <a:pt x="4285" y="2570"/>
                  </a:cubicBezTo>
                  <a:cubicBezTo>
                    <a:pt x="4366" y="2564"/>
                    <a:pt x="4448" y="2558"/>
                    <a:pt x="4529" y="2549"/>
                  </a:cubicBezTo>
                  <a:cubicBezTo>
                    <a:pt x="4605" y="2539"/>
                    <a:pt x="4682" y="2531"/>
                    <a:pt x="4759" y="2522"/>
                  </a:cubicBezTo>
                  <a:cubicBezTo>
                    <a:pt x="4884" y="2516"/>
                    <a:pt x="5010" y="2510"/>
                    <a:pt x="5135" y="2501"/>
                  </a:cubicBezTo>
                  <a:cubicBezTo>
                    <a:pt x="5176" y="2509"/>
                    <a:pt x="5217" y="2510"/>
                    <a:pt x="5260" y="2510"/>
                  </a:cubicBezTo>
                  <a:cubicBezTo>
                    <a:pt x="5314" y="2512"/>
                    <a:pt x="5369" y="2513"/>
                    <a:pt x="5423" y="2513"/>
                  </a:cubicBezTo>
                  <a:cubicBezTo>
                    <a:pt x="5581" y="2513"/>
                    <a:pt x="5738" y="2505"/>
                    <a:pt x="5893" y="2479"/>
                  </a:cubicBezTo>
                  <a:cubicBezTo>
                    <a:pt x="5939" y="2477"/>
                    <a:pt x="5984" y="2474"/>
                    <a:pt x="6030" y="2470"/>
                  </a:cubicBezTo>
                  <a:cubicBezTo>
                    <a:pt x="6074" y="2468"/>
                    <a:pt x="6115" y="2464"/>
                    <a:pt x="6157" y="2461"/>
                  </a:cubicBezTo>
                  <a:cubicBezTo>
                    <a:pt x="6187" y="2458"/>
                    <a:pt x="6218" y="2459"/>
                    <a:pt x="6246" y="2454"/>
                  </a:cubicBezTo>
                  <a:cubicBezTo>
                    <a:pt x="6284" y="2448"/>
                    <a:pt x="6317" y="2438"/>
                    <a:pt x="6352" y="2422"/>
                  </a:cubicBezTo>
                  <a:cubicBezTo>
                    <a:pt x="6381" y="2408"/>
                    <a:pt x="6405" y="2388"/>
                    <a:pt x="6424" y="2361"/>
                  </a:cubicBezTo>
                  <a:cubicBezTo>
                    <a:pt x="6432" y="2360"/>
                    <a:pt x="6441" y="2358"/>
                    <a:pt x="6449" y="2357"/>
                  </a:cubicBezTo>
                  <a:cubicBezTo>
                    <a:pt x="6522" y="2343"/>
                    <a:pt x="6583" y="2287"/>
                    <a:pt x="6597" y="2213"/>
                  </a:cubicBezTo>
                  <a:cubicBezTo>
                    <a:pt x="6607" y="2169"/>
                    <a:pt x="6604" y="2133"/>
                    <a:pt x="6592" y="2090"/>
                  </a:cubicBezTo>
                  <a:cubicBezTo>
                    <a:pt x="6572" y="2022"/>
                    <a:pt x="6510" y="1972"/>
                    <a:pt x="6441" y="1962"/>
                  </a:cubicBezTo>
                  <a:cubicBezTo>
                    <a:pt x="6412" y="1916"/>
                    <a:pt x="6370" y="1875"/>
                    <a:pt x="6323" y="1843"/>
                  </a:cubicBezTo>
                  <a:cubicBezTo>
                    <a:pt x="6362" y="1814"/>
                    <a:pt x="6393" y="1774"/>
                    <a:pt x="6414" y="1731"/>
                  </a:cubicBezTo>
                  <a:cubicBezTo>
                    <a:pt x="6443" y="1674"/>
                    <a:pt x="6445" y="1607"/>
                    <a:pt x="6427" y="1546"/>
                  </a:cubicBezTo>
                  <a:cubicBezTo>
                    <a:pt x="6404" y="1474"/>
                    <a:pt x="6345" y="1406"/>
                    <a:pt x="6283" y="1362"/>
                  </a:cubicBezTo>
                  <a:cubicBezTo>
                    <a:pt x="6273" y="1355"/>
                    <a:pt x="6261" y="1347"/>
                    <a:pt x="6250" y="1340"/>
                  </a:cubicBezTo>
                  <a:cubicBezTo>
                    <a:pt x="6246" y="1292"/>
                    <a:pt x="6231" y="1244"/>
                    <a:pt x="6209" y="1200"/>
                  </a:cubicBezTo>
                  <a:cubicBezTo>
                    <a:pt x="6166" y="1113"/>
                    <a:pt x="6083" y="1046"/>
                    <a:pt x="5992" y="1006"/>
                  </a:cubicBezTo>
                  <a:cubicBezTo>
                    <a:pt x="5986" y="985"/>
                    <a:pt x="5976" y="965"/>
                    <a:pt x="5965" y="945"/>
                  </a:cubicBezTo>
                  <a:cubicBezTo>
                    <a:pt x="5966" y="924"/>
                    <a:pt x="5963" y="904"/>
                    <a:pt x="5957" y="883"/>
                  </a:cubicBezTo>
                  <a:cubicBezTo>
                    <a:pt x="5926" y="783"/>
                    <a:pt x="5830" y="722"/>
                    <a:pt x="5734" y="695"/>
                  </a:cubicBezTo>
                  <a:cubicBezTo>
                    <a:pt x="5728" y="694"/>
                    <a:pt x="5724" y="693"/>
                    <a:pt x="5719" y="692"/>
                  </a:cubicBezTo>
                  <a:cubicBezTo>
                    <a:pt x="5725" y="668"/>
                    <a:pt x="5726" y="642"/>
                    <a:pt x="5721" y="615"/>
                  </a:cubicBezTo>
                  <a:cubicBezTo>
                    <a:pt x="5707" y="533"/>
                    <a:pt x="5633" y="466"/>
                    <a:pt x="5550" y="462"/>
                  </a:cubicBezTo>
                  <a:cubicBezTo>
                    <a:pt x="5537" y="410"/>
                    <a:pt x="5504" y="362"/>
                    <a:pt x="5464" y="324"/>
                  </a:cubicBezTo>
                  <a:cubicBezTo>
                    <a:pt x="5404" y="268"/>
                    <a:pt x="5311" y="255"/>
                    <a:pt x="5232" y="254"/>
                  </a:cubicBezTo>
                  <a:cubicBezTo>
                    <a:pt x="5205" y="254"/>
                    <a:pt x="5178" y="254"/>
                    <a:pt x="5152" y="255"/>
                  </a:cubicBezTo>
                  <a:cubicBezTo>
                    <a:pt x="5146" y="252"/>
                    <a:pt x="5142" y="249"/>
                    <a:pt x="5136" y="246"/>
                  </a:cubicBezTo>
                  <a:cubicBezTo>
                    <a:pt x="5098" y="225"/>
                    <a:pt x="5061" y="199"/>
                    <a:pt x="5019" y="184"/>
                  </a:cubicBezTo>
                  <a:cubicBezTo>
                    <a:pt x="4975" y="171"/>
                    <a:pt x="4929" y="159"/>
                    <a:pt x="4883" y="155"/>
                  </a:cubicBezTo>
                  <a:cubicBezTo>
                    <a:pt x="4839" y="151"/>
                    <a:pt x="4795" y="149"/>
                    <a:pt x="4750" y="149"/>
                  </a:cubicBezTo>
                  <a:cubicBezTo>
                    <a:pt x="4686" y="149"/>
                    <a:pt x="4622" y="153"/>
                    <a:pt x="4559" y="158"/>
                  </a:cubicBezTo>
                  <a:cubicBezTo>
                    <a:pt x="4540" y="160"/>
                    <a:pt x="4521" y="163"/>
                    <a:pt x="4503" y="165"/>
                  </a:cubicBezTo>
                  <a:cubicBezTo>
                    <a:pt x="4489" y="141"/>
                    <a:pt x="4472" y="119"/>
                    <a:pt x="4451" y="100"/>
                  </a:cubicBezTo>
                  <a:cubicBezTo>
                    <a:pt x="4379" y="35"/>
                    <a:pt x="4277" y="12"/>
                    <a:pt x="4184" y="2"/>
                  </a:cubicBezTo>
                  <a:cubicBezTo>
                    <a:pt x="4172" y="1"/>
                    <a:pt x="4160" y="1"/>
                    <a:pt x="41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00">
                <a:latin typeface="UTM Avo" panose="02040603050506020204" pitchFamily="18"/>
              </a:endParaRPr>
            </a:p>
          </p:txBody>
        </p:sp>
        <p:sp>
          <p:nvSpPr>
            <p:cNvPr id="4" name="Google Shape;1190;p37">
              <a:extLst>
                <a:ext uri="{FF2B5EF4-FFF2-40B4-BE49-F238E27FC236}">
                  <a16:creationId xmlns:a16="http://schemas.microsoft.com/office/drawing/2014/main" id="{526FDE20-1446-9590-1AD2-45A193D43AB0}"/>
                </a:ext>
              </a:extLst>
            </p:cNvPr>
            <p:cNvSpPr/>
            <p:nvPr/>
          </p:nvSpPr>
          <p:spPr>
            <a:xfrm>
              <a:off x="3665625" y="643200"/>
              <a:ext cx="172725" cy="17150"/>
            </a:xfrm>
            <a:custGeom>
              <a:avLst/>
              <a:gdLst/>
              <a:ahLst/>
              <a:cxnLst/>
              <a:rect l="l" t="t" r="r" b="b"/>
              <a:pathLst>
                <a:path w="6909" h="686" extrusionOk="0">
                  <a:moveTo>
                    <a:pt x="5396" y="45"/>
                  </a:moveTo>
                  <a:cubicBezTo>
                    <a:pt x="5399" y="45"/>
                    <a:pt x="5402" y="45"/>
                    <a:pt x="5406" y="45"/>
                  </a:cubicBezTo>
                  <a:lnTo>
                    <a:pt x="5406" y="45"/>
                  </a:lnTo>
                  <a:cubicBezTo>
                    <a:pt x="5402" y="45"/>
                    <a:pt x="5399" y="45"/>
                    <a:pt x="5396" y="45"/>
                  </a:cubicBezTo>
                  <a:close/>
                  <a:moveTo>
                    <a:pt x="5389" y="626"/>
                  </a:moveTo>
                  <a:lnTo>
                    <a:pt x="5389" y="626"/>
                  </a:lnTo>
                  <a:cubicBezTo>
                    <a:pt x="5393" y="627"/>
                    <a:pt x="5397" y="627"/>
                    <a:pt x="5401" y="627"/>
                  </a:cubicBezTo>
                  <a:lnTo>
                    <a:pt x="5401" y="627"/>
                  </a:lnTo>
                  <a:cubicBezTo>
                    <a:pt x="5397" y="627"/>
                    <a:pt x="5393" y="627"/>
                    <a:pt x="5389" y="626"/>
                  </a:cubicBezTo>
                  <a:close/>
                  <a:moveTo>
                    <a:pt x="6541" y="0"/>
                  </a:moveTo>
                  <a:cubicBezTo>
                    <a:pt x="6404" y="0"/>
                    <a:pt x="6264" y="16"/>
                    <a:pt x="6127" y="29"/>
                  </a:cubicBezTo>
                  <a:cubicBezTo>
                    <a:pt x="6006" y="38"/>
                    <a:pt x="5884" y="41"/>
                    <a:pt x="5762" y="43"/>
                  </a:cubicBezTo>
                  <a:cubicBezTo>
                    <a:pt x="5675" y="43"/>
                    <a:pt x="5588" y="47"/>
                    <a:pt x="5501" y="47"/>
                  </a:cubicBezTo>
                  <a:cubicBezTo>
                    <a:pt x="5469" y="47"/>
                    <a:pt x="5437" y="47"/>
                    <a:pt x="5406" y="45"/>
                  </a:cubicBezTo>
                  <a:lnTo>
                    <a:pt x="5406" y="45"/>
                  </a:lnTo>
                  <a:cubicBezTo>
                    <a:pt x="5406" y="45"/>
                    <a:pt x="5407" y="45"/>
                    <a:pt x="5408" y="45"/>
                  </a:cubicBezTo>
                  <a:lnTo>
                    <a:pt x="5408" y="45"/>
                  </a:lnTo>
                  <a:cubicBezTo>
                    <a:pt x="5185" y="34"/>
                    <a:pt x="4962" y="32"/>
                    <a:pt x="4739" y="27"/>
                  </a:cubicBezTo>
                  <a:cubicBezTo>
                    <a:pt x="4716" y="26"/>
                    <a:pt x="4694" y="26"/>
                    <a:pt x="4672" y="26"/>
                  </a:cubicBezTo>
                  <a:cubicBezTo>
                    <a:pt x="4575" y="26"/>
                    <a:pt x="4479" y="31"/>
                    <a:pt x="4382" y="36"/>
                  </a:cubicBezTo>
                  <a:cubicBezTo>
                    <a:pt x="4277" y="39"/>
                    <a:pt x="4173" y="37"/>
                    <a:pt x="4067" y="39"/>
                  </a:cubicBezTo>
                  <a:cubicBezTo>
                    <a:pt x="3966" y="40"/>
                    <a:pt x="3863" y="45"/>
                    <a:pt x="3760" y="49"/>
                  </a:cubicBezTo>
                  <a:cubicBezTo>
                    <a:pt x="3717" y="51"/>
                    <a:pt x="3674" y="52"/>
                    <a:pt x="3630" y="52"/>
                  </a:cubicBezTo>
                  <a:cubicBezTo>
                    <a:pt x="3578" y="52"/>
                    <a:pt x="3525" y="51"/>
                    <a:pt x="3473" y="51"/>
                  </a:cubicBezTo>
                  <a:cubicBezTo>
                    <a:pt x="3450" y="50"/>
                    <a:pt x="3427" y="50"/>
                    <a:pt x="3404" y="50"/>
                  </a:cubicBezTo>
                  <a:cubicBezTo>
                    <a:pt x="3350" y="50"/>
                    <a:pt x="3295" y="51"/>
                    <a:pt x="3241" y="52"/>
                  </a:cubicBezTo>
                  <a:cubicBezTo>
                    <a:pt x="3164" y="49"/>
                    <a:pt x="3087" y="47"/>
                    <a:pt x="3011" y="47"/>
                  </a:cubicBezTo>
                  <a:cubicBezTo>
                    <a:pt x="2994" y="47"/>
                    <a:pt x="2978" y="47"/>
                    <a:pt x="2962" y="47"/>
                  </a:cubicBezTo>
                  <a:cubicBezTo>
                    <a:pt x="2919" y="48"/>
                    <a:pt x="2877" y="48"/>
                    <a:pt x="2834" y="48"/>
                  </a:cubicBezTo>
                  <a:cubicBezTo>
                    <a:pt x="2687" y="48"/>
                    <a:pt x="2540" y="45"/>
                    <a:pt x="2393" y="43"/>
                  </a:cubicBezTo>
                  <a:cubicBezTo>
                    <a:pt x="2202" y="40"/>
                    <a:pt x="2011" y="32"/>
                    <a:pt x="1820" y="30"/>
                  </a:cubicBezTo>
                  <a:cubicBezTo>
                    <a:pt x="1796" y="30"/>
                    <a:pt x="1771" y="30"/>
                    <a:pt x="1746" y="30"/>
                  </a:cubicBezTo>
                  <a:cubicBezTo>
                    <a:pt x="1460" y="30"/>
                    <a:pt x="1174" y="47"/>
                    <a:pt x="888" y="47"/>
                  </a:cubicBezTo>
                  <a:cubicBezTo>
                    <a:pt x="809" y="47"/>
                    <a:pt x="730" y="46"/>
                    <a:pt x="651" y="43"/>
                  </a:cubicBezTo>
                  <a:cubicBezTo>
                    <a:pt x="585" y="38"/>
                    <a:pt x="518" y="30"/>
                    <a:pt x="453" y="30"/>
                  </a:cubicBezTo>
                  <a:cubicBezTo>
                    <a:pt x="427" y="30"/>
                    <a:pt x="402" y="31"/>
                    <a:pt x="377" y="35"/>
                  </a:cubicBezTo>
                  <a:cubicBezTo>
                    <a:pt x="296" y="44"/>
                    <a:pt x="236" y="110"/>
                    <a:pt x="222" y="188"/>
                  </a:cubicBezTo>
                  <a:cubicBezTo>
                    <a:pt x="220" y="189"/>
                    <a:pt x="216" y="189"/>
                    <a:pt x="214" y="190"/>
                  </a:cubicBezTo>
                  <a:cubicBezTo>
                    <a:pt x="116" y="224"/>
                    <a:pt x="21" y="290"/>
                    <a:pt x="8" y="402"/>
                  </a:cubicBezTo>
                  <a:cubicBezTo>
                    <a:pt x="0" y="479"/>
                    <a:pt x="43" y="562"/>
                    <a:pt x="116" y="597"/>
                  </a:cubicBezTo>
                  <a:cubicBezTo>
                    <a:pt x="184" y="631"/>
                    <a:pt x="261" y="651"/>
                    <a:pt x="336" y="668"/>
                  </a:cubicBezTo>
                  <a:cubicBezTo>
                    <a:pt x="374" y="677"/>
                    <a:pt x="412" y="682"/>
                    <a:pt x="449" y="683"/>
                  </a:cubicBezTo>
                  <a:cubicBezTo>
                    <a:pt x="476" y="685"/>
                    <a:pt x="503" y="685"/>
                    <a:pt x="530" y="685"/>
                  </a:cubicBezTo>
                  <a:cubicBezTo>
                    <a:pt x="557" y="685"/>
                    <a:pt x="584" y="685"/>
                    <a:pt x="612" y="684"/>
                  </a:cubicBezTo>
                  <a:cubicBezTo>
                    <a:pt x="707" y="682"/>
                    <a:pt x="800" y="683"/>
                    <a:pt x="895" y="676"/>
                  </a:cubicBezTo>
                  <a:cubicBezTo>
                    <a:pt x="1083" y="662"/>
                    <a:pt x="1268" y="634"/>
                    <a:pt x="1455" y="615"/>
                  </a:cubicBezTo>
                  <a:cubicBezTo>
                    <a:pt x="1672" y="609"/>
                    <a:pt x="1889" y="611"/>
                    <a:pt x="2106" y="609"/>
                  </a:cubicBezTo>
                  <a:cubicBezTo>
                    <a:pt x="2121" y="608"/>
                    <a:pt x="2135" y="608"/>
                    <a:pt x="2150" y="608"/>
                  </a:cubicBezTo>
                  <a:cubicBezTo>
                    <a:pt x="2242" y="608"/>
                    <a:pt x="2333" y="611"/>
                    <a:pt x="2424" y="613"/>
                  </a:cubicBezTo>
                  <a:cubicBezTo>
                    <a:pt x="2439" y="613"/>
                    <a:pt x="2454" y="614"/>
                    <a:pt x="2469" y="614"/>
                  </a:cubicBezTo>
                  <a:cubicBezTo>
                    <a:pt x="2562" y="614"/>
                    <a:pt x="2655" y="608"/>
                    <a:pt x="2749" y="604"/>
                  </a:cubicBezTo>
                  <a:cubicBezTo>
                    <a:pt x="2940" y="596"/>
                    <a:pt x="3132" y="589"/>
                    <a:pt x="3324" y="588"/>
                  </a:cubicBezTo>
                  <a:cubicBezTo>
                    <a:pt x="3526" y="588"/>
                    <a:pt x="3730" y="594"/>
                    <a:pt x="3932" y="597"/>
                  </a:cubicBezTo>
                  <a:cubicBezTo>
                    <a:pt x="4334" y="604"/>
                    <a:pt x="4734" y="601"/>
                    <a:pt x="5134" y="613"/>
                  </a:cubicBezTo>
                  <a:lnTo>
                    <a:pt x="5134" y="613"/>
                  </a:lnTo>
                  <a:cubicBezTo>
                    <a:pt x="5215" y="617"/>
                    <a:pt x="5296" y="622"/>
                    <a:pt x="5377" y="626"/>
                  </a:cubicBezTo>
                  <a:lnTo>
                    <a:pt x="5377" y="626"/>
                  </a:lnTo>
                  <a:cubicBezTo>
                    <a:pt x="5377" y="626"/>
                    <a:pt x="5377" y="626"/>
                    <a:pt x="5377" y="626"/>
                  </a:cubicBezTo>
                  <a:cubicBezTo>
                    <a:pt x="5381" y="626"/>
                    <a:pt x="5385" y="626"/>
                    <a:pt x="5389" y="626"/>
                  </a:cubicBezTo>
                  <a:lnTo>
                    <a:pt x="5389" y="626"/>
                  </a:lnTo>
                  <a:cubicBezTo>
                    <a:pt x="5389" y="626"/>
                    <a:pt x="5389" y="626"/>
                    <a:pt x="5389" y="626"/>
                  </a:cubicBezTo>
                  <a:lnTo>
                    <a:pt x="5389" y="626"/>
                  </a:lnTo>
                  <a:cubicBezTo>
                    <a:pt x="5393" y="627"/>
                    <a:pt x="5397" y="627"/>
                    <a:pt x="5401" y="627"/>
                  </a:cubicBezTo>
                  <a:cubicBezTo>
                    <a:pt x="5401" y="627"/>
                    <a:pt x="5401" y="627"/>
                    <a:pt x="5401" y="627"/>
                  </a:cubicBezTo>
                  <a:lnTo>
                    <a:pt x="5401" y="627"/>
                  </a:lnTo>
                  <a:cubicBezTo>
                    <a:pt x="5606" y="637"/>
                    <a:pt x="5811" y="644"/>
                    <a:pt x="6016" y="644"/>
                  </a:cubicBezTo>
                  <a:cubicBezTo>
                    <a:pt x="6041" y="644"/>
                    <a:pt x="6065" y="644"/>
                    <a:pt x="6090" y="644"/>
                  </a:cubicBezTo>
                  <a:cubicBezTo>
                    <a:pt x="6199" y="642"/>
                    <a:pt x="6309" y="633"/>
                    <a:pt x="6416" y="621"/>
                  </a:cubicBezTo>
                  <a:cubicBezTo>
                    <a:pt x="6473" y="615"/>
                    <a:pt x="6529" y="607"/>
                    <a:pt x="6586" y="598"/>
                  </a:cubicBezTo>
                  <a:cubicBezTo>
                    <a:pt x="6670" y="586"/>
                    <a:pt x="6766" y="569"/>
                    <a:pt x="6830" y="511"/>
                  </a:cubicBezTo>
                  <a:cubicBezTo>
                    <a:pt x="6879" y="466"/>
                    <a:pt x="6909" y="407"/>
                    <a:pt x="6899" y="339"/>
                  </a:cubicBezTo>
                  <a:cubicBezTo>
                    <a:pt x="6889" y="279"/>
                    <a:pt x="6854" y="234"/>
                    <a:pt x="6804" y="203"/>
                  </a:cubicBezTo>
                  <a:cubicBezTo>
                    <a:pt x="6789" y="194"/>
                    <a:pt x="6773" y="188"/>
                    <a:pt x="6757" y="183"/>
                  </a:cubicBezTo>
                  <a:lnTo>
                    <a:pt x="6757" y="182"/>
                  </a:lnTo>
                  <a:cubicBezTo>
                    <a:pt x="6755" y="79"/>
                    <a:pt x="6669" y="4"/>
                    <a:pt x="6568" y="0"/>
                  </a:cubicBezTo>
                  <a:cubicBezTo>
                    <a:pt x="6559" y="0"/>
                    <a:pt x="6550" y="0"/>
                    <a:pt x="6541"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00">
                <a:latin typeface="UTM Avo" panose="02040603050506020204" pitchFamily="18"/>
              </a:endParaRPr>
            </a:p>
          </p:txBody>
        </p:sp>
        <p:sp>
          <p:nvSpPr>
            <p:cNvPr id="5" name="Google Shape;1191;p37">
              <a:extLst>
                <a:ext uri="{FF2B5EF4-FFF2-40B4-BE49-F238E27FC236}">
                  <a16:creationId xmlns:a16="http://schemas.microsoft.com/office/drawing/2014/main" id="{E5D9387E-F63F-EC66-EF8D-0F165E7C18F5}"/>
                </a:ext>
              </a:extLst>
            </p:cNvPr>
            <p:cNvSpPr/>
            <p:nvPr/>
          </p:nvSpPr>
          <p:spPr>
            <a:xfrm>
              <a:off x="3770175" y="624450"/>
              <a:ext cx="9775" cy="9250"/>
            </a:xfrm>
            <a:custGeom>
              <a:avLst/>
              <a:gdLst/>
              <a:ahLst/>
              <a:cxnLst/>
              <a:rect l="l" t="t" r="r" b="b"/>
              <a:pathLst>
                <a:path w="391" h="370" extrusionOk="0">
                  <a:moveTo>
                    <a:pt x="205" y="1"/>
                  </a:moveTo>
                  <a:cubicBezTo>
                    <a:pt x="109" y="1"/>
                    <a:pt x="23" y="65"/>
                    <a:pt x="12" y="165"/>
                  </a:cubicBezTo>
                  <a:cubicBezTo>
                    <a:pt x="1" y="262"/>
                    <a:pt x="74" y="364"/>
                    <a:pt x="176" y="369"/>
                  </a:cubicBezTo>
                  <a:cubicBezTo>
                    <a:pt x="180" y="370"/>
                    <a:pt x="184" y="370"/>
                    <a:pt x="188" y="370"/>
                  </a:cubicBezTo>
                  <a:cubicBezTo>
                    <a:pt x="284" y="370"/>
                    <a:pt x="370" y="306"/>
                    <a:pt x="380" y="206"/>
                  </a:cubicBezTo>
                  <a:cubicBezTo>
                    <a:pt x="391" y="110"/>
                    <a:pt x="318" y="7"/>
                    <a:pt x="217" y="1"/>
                  </a:cubicBezTo>
                  <a:cubicBezTo>
                    <a:pt x="213" y="1"/>
                    <a:pt x="209" y="1"/>
                    <a:pt x="205"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00">
                <a:latin typeface="UTM Avo" panose="02040603050506020204" pitchFamily="18"/>
              </a:endParaRPr>
            </a:p>
          </p:txBody>
        </p:sp>
        <p:sp>
          <p:nvSpPr>
            <p:cNvPr id="6" name="Google Shape;1192;p37">
              <a:extLst>
                <a:ext uri="{FF2B5EF4-FFF2-40B4-BE49-F238E27FC236}">
                  <a16:creationId xmlns:a16="http://schemas.microsoft.com/office/drawing/2014/main" id="{91A4B5FE-74F1-5F9A-6DD8-7BB9EDCE0A23}"/>
                </a:ext>
              </a:extLst>
            </p:cNvPr>
            <p:cNvSpPr/>
            <p:nvPr/>
          </p:nvSpPr>
          <p:spPr>
            <a:xfrm>
              <a:off x="3784175" y="624800"/>
              <a:ext cx="9725" cy="9250"/>
            </a:xfrm>
            <a:custGeom>
              <a:avLst/>
              <a:gdLst/>
              <a:ahLst/>
              <a:cxnLst/>
              <a:rect l="l" t="t" r="r" b="b"/>
              <a:pathLst>
                <a:path w="389" h="370" extrusionOk="0">
                  <a:moveTo>
                    <a:pt x="203" y="1"/>
                  </a:moveTo>
                  <a:cubicBezTo>
                    <a:pt x="107" y="1"/>
                    <a:pt x="21" y="65"/>
                    <a:pt x="10" y="165"/>
                  </a:cubicBezTo>
                  <a:cubicBezTo>
                    <a:pt x="0" y="261"/>
                    <a:pt x="73" y="363"/>
                    <a:pt x="174" y="369"/>
                  </a:cubicBezTo>
                  <a:cubicBezTo>
                    <a:pt x="178" y="369"/>
                    <a:pt x="182" y="370"/>
                    <a:pt x="186" y="370"/>
                  </a:cubicBezTo>
                  <a:cubicBezTo>
                    <a:pt x="282" y="370"/>
                    <a:pt x="368" y="306"/>
                    <a:pt x="378" y="206"/>
                  </a:cubicBezTo>
                  <a:cubicBezTo>
                    <a:pt x="389" y="108"/>
                    <a:pt x="316" y="7"/>
                    <a:pt x="215" y="1"/>
                  </a:cubicBezTo>
                  <a:cubicBezTo>
                    <a:pt x="211" y="1"/>
                    <a:pt x="207" y="1"/>
                    <a:pt x="20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00">
                <a:latin typeface="UTM Avo" panose="02040603050506020204" pitchFamily="18"/>
              </a:endParaRPr>
            </a:p>
          </p:txBody>
        </p:sp>
        <p:sp>
          <p:nvSpPr>
            <p:cNvPr id="7" name="Google Shape;1193;p37">
              <a:extLst>
                <a:ext uri="{FF2B5EF4-FFF2-40B4-BE49-F238E27FC236}">
                  <a16:creationId xmlns:a16="http://schemas.microsoft.com/office/drawing/2014/main" id="{3069C97F-0401-BAC1-7C74-C8F3327AE9C8}"/>
                </a:ext>
              </a:extLst>
            </p:cNvPr>
            <p:cNvSpPr/>
            <p:nvPr/>
          </p:nvSpPr>
          <p:spPr>
            <a:xfrm>
              <a:off x="3659575" y="587325"/>
              <a:ext cx="181250" cy="79400"/>
            </a:xfrm>
            <a:custGeom>
              <a:avLst/>
              <a:gdLst/>
              <a:ahLst/>
              <a:cxnLst/>
              <a:rect l="l" t="t" r="r" b="b"/>
              <a:pathLst>
                <a:path w="7250" h="3176" extrusionOk="0">
                  <a:moveTo>
                    <a:pt x="6001" y="922"/>
                  </a:moveTo>
                  <a:cubicBezTo>
                    <a:pt x="6003" y="923"/>
                    <a:pt x="6005" y="925"/>
                    <a:pt x="6007" y="927"/>
                  </a:cubicBezTo>
                  <a:cubicBezTo>
                    <a:pt x="6005" y="925"/>
                    <a:pt x="6003" y="924"/>
                    <a:pt x="6001" y="922"/>
                  </a:cubicBezTo>
                  <a:close/>
                  <a:moveTo>
                    <a:pt x="4662" y="370"/>
                  </a:moveTo>
                  <a:cubicBezTo>
                    <a:pt x="4729" y="374"/>
                    <a:pt x="4793" y="378"/>
                    <a:pt x="4861" y="385"/>
                  </a:cubicBezTo>
                  <a:cubicBezTo>
                    <a:pt x="5000" y="406"/>
                    <a:pt x="5136" y="431"/>
                    <a:pt x="5273" y="464"/>
                  </a:cubicBezTo>
                  <a:cubicBezTo>
                    <a:pt x="5330" y="480"/>
                    <a:pt x="5387" y="499"/>
                    <a:pt x="5441" y="520"/>
                  </a:cubicBezTo>
                  <a:cubicBezTo>
                    <a:pt x="5465" y="531"/>
                    <a:pt x="5491" y="543"/>
                    <a:pt x="5513" y="554"/>
                  </a:cubicBezTo>
                  <a:cubicBezTo>
                    <a:pt x="5617" y="616"/>
                    <a:pt x="5716" y="686"/>
                    <a:pt x="5813" y="756"/>
                  </a:cubicBezTo>
                  <a:cubicBezTo>
                    <a:pt x="5814" y="758"/>
                    <a:pt x="5815" y="758"/>
                    <a:pt x="5818" y="759"/>
                  </a:cubicBezTo>
                  <a:cubicBezTo>
                    <a:pt x="5818" y="759"/>
                    <a:pt x="5818" y="759"/>
                    <a:pt x="5818" y="760"/>
                  </a:cubicBezTo>
                  <a:lnTo>
                    <a:pt x="5818" y="760"/>
                  </a:lnTo>
                  <a:cubicBezTo>
                    <a:pt x="5818" y="760"/>
                    <a:pt x="5818" y="759"/>
                    <a:pt x="5818" y="759"/>
                  </a:cubicBezTo>
                  <a:lnTo>
                    <a:pt x="5818" y="759"/>
                  </a:lnTo>
                  <a:cubicBezTo>
                    <a:pt x="5819" y="760"/>
                    <a:pt x="5819" y="761"/>
                    <a:pt x="5820" y="761"/>
                  </a:cubicBezTo>
                  <a:lnTo>
                    <a:pt x="5820" y="761"/>
                  </a:lnTo>
                  <a:cubicBezTo>
                    <a:pt x="5820" y="761"/>
                    <a:pt x="5819" y="760"/>
                    <a:pt x="5818" y="760"/>
                  </a:cubicBezTo>
                  <a:lnTo>
                    <a:pt x="5818" y="760"/>
                  </a:lnTo>
                  <a:cubicBezTo>
                    <a:pt x="5819" y="760"/>
                    <a:pt x="5820" y="760"/>
                    <a:pt x="5821" y="761"/>
                  </a:cubicBezTo>
                  <a:cubicBezTo>
                    <a:pt x="5821" y="761"/>
                    <a:pt x="5821" y="761"/>
                    <a:pt x="5820" y="761"/>
                  </a:cubicBezTo>
                  <a:lnTo>
                    <a:pt x="5820" y="761"/>
                  </a:lnTo>
                  <a:cubicBezTo>
                    <a:pt x="5862" y="794"/>
                    <a:pt x="5901" y="826"/>
                    <a:pt x="5940" y="860"/>
                  </a:cubicBezTo>
                  <a:cubicBezTo>
                    <a:pt x="5941" y="862"/>
                    <a:pt x="5942" y="862"/>
                    <a:pt x="5943" y="864"/>
                  </a:cubicBezTo>
                  <a:cubicBezTo>
                    <a:pt x="5945" y="864"/>
                    <a:pt x="5946" y="865"/>
                    <a:pt x="5946" y="867"/>
                  </a:cubicBezTo>
                  <a:cubicBezTo>
                    <a:pt x="5953" y="873"/>
                    <a:pt x="5959" y="881"/>
                    <a:pt x="5966" y="886"/>
                  </a:cubicBezTo>
                  <a:cubicBezTo>
                    <a:pt x="5969" y="889"/>
                    <a:pt x="5973" y="893"/>
                    <a:pt x="5975" y="895"/>
                  </a:cubicBezTo>
                  <a:cubicBezTo>
                    <a:pt x="5978" y="897"/>
                    <a:pt x="5980" y="900"/>
                    <a:pt x="5981" y="902"/>
                  </a:cubicBezTo>
                  <a:cubicBezTo>
                    <a:pt x="5986" y="906"/>
                    <a:pt x="5991" y="911"/>
                    <a:pt x="5996" y="916"/>
                  </a:cubicBezTo>
                  <a:lnTo>
                    <a:pt x="5996" y="916"/>
                  </a:lnTo>
                  <a:cubicBezTo>
                    <a:pt x="5994" y="914"/>
                    <a:pt x="5991" y="913"/>
                    <a:pt x="5989" y="911"/>
                  </a:cubicBezTo>
                  <a:lnTo>
                    <a:pt x="5989" y="911"/>
                  </a:lnTo>
                  <a:cubicBezTo>
                    <a:pt x="6069" y="992"/>
                    <a:pt x="6150" y="1073"/>
                    <a:pt x="6233" y="1154"/>
                  </a:cubicBezTo>
                  <a:cubicBezTo>
                    <a:pt x="6261" y="1183"/>
                    <a:pt x="6289" y="1213"/>
                    <a:pt x="6315" y="1246"/>
                  </a:cubicBezTo>
                  <a:cubicBezTo>
                    <a:pt x="6333" y="1271"/>
                    <a:pt x="6350" y="1298"/>
                    <a:pt x="6368" y="1325"/>
                  </a:cubicBezTo>
                  <a:cubicBezTo>
                    <a:pt x="6402" y="1387"/>
                    <a:pt x="6435" y="1449"/>
                    <a:pt x="6472" y="1509"/>
                  </a:cubicBezTo>
                  <a:cubicBezTo>
                    <a:pt x="6511" y="1574"/>
                    <a:pt x="6551" y="1637"/>
                    <a:pt x="6591" y="1700"/>
                  </a:cubicBezTo>
                  <a:cubicBezTo>
                    <a:pt x="6640" y="1793"/>
                    <a:pt x="6683" y="1889"/>
                    <a:pt x="6724" y="1987"/>
                  </a:cubicBezTo>
                  <a:cubicBezTo>
                    <a:pt x="6734" y="2011"/>
                    <a:pt x="6742" y="2035"/>
                    <a:pt x="6750" y="2060"/>
                  </a:cubicBezTo>
                  <a:cubicBezTo>
                    <a:pt x="6759" y="2099"/>
                    <a:pt x="6766" y="2139"/>
                    <a:pt x="6772" y="2180"/>
                  </a:cubicBezTo>
                  <a:lnTo>
                    <a:pt x="6771" y="2179"/>
                  </a:lnTo>
                  <a:lnTo>
                    <a:pt x="6771" y="2179"/>
                  </a:lnTo>
                  <a:cubicBezTo>
                    <a:pt x="6790" y="2323"/>
                    <a:pt x="6795" y="2470"/>
                    <a:pt x="6810" y="2614"/>
                  </a:cubicBezTo>
                  <a:cubicBezTo>
                    <a:pt x="6814" y="2637"/>
                    <a:pt x="6818" y="2658"/>
                    <a:pt x="6822" y="2680"/>
                  </a:cubicBezTo>
                  <a:cubicBezTo>
                    <a:pt x="6736" y="2687"/>
                    <a:pt x="6651" y="2694"/>
                    <a:pt x="6567" y="2701"/>
                  </a:cubicBezTo>
                  <a:cubicBezTo>
                    <a:pt x="6489" y="2706"/>
                    <a:pt x="6409" y="2708"/>
                    <a:pt x="6332" y="2717"/>
                  </a:cubicBezTo>
                  <a:cubicBezTo>
                    <a:pt x="6301" y="2720"/>
                    <a:pt x="6274" y="2732"/>
                    <a:pt x="6249" y="2748"/>
                  </a:cubicBezTo>
                  <a:cubicBezTo>
                    <a:pt x="6211" y="2751"/>
                    <a:pt x="6173" y="2754"/>
                    <a:pt x="6135" y="2758"/>
                  </a:cubicBezTo>
                  <a:cubicBezTo>
                    <a:pt x="5981" y="2769"/>
                    <a:pt x="5827" y="2782"/>
                    <a:pt x="5671" y="2786"/>
                  </a:cubicBezTo>
                  <a:cubicBezTo>
                    <a:pt x="5603" y="2786"/>
                    <a:pt x="5533" y="2786"/>
                    <a:pt x="5464" y="2785"/>
                  </a:cubicBezTo>
                  <a:cubicBezTo>
                    <a:pt x="5278" y="2782"/>
                    <a:pt x="5091" y="2772"/>
                    <a:pt x="4906" y="2769"/>
                  </a:cubicBezTo>
                  <a:cubicBezTo>
                    <a:pt x="4897" y="2769"/>
                    <a:pt x="4887" y="2769"/>
                    <a:pt x="4878" y="2769"/>
                  </a:cubicBezTo>
                  <a:cubicBezTo>
                    <a:pt x="4685" y="2769"/>
                    <a:pt x="4492" y="2780"/>
                    <a:pt x="4299" y="2785"/>
                  </a:cubicBezTo>
                  <a:cubicBezTo>
                    <a:pt x="4089" y="2792"/>
                    <a:pt x="3879" y="2792"/>
                    <a:pt x="3669" y="2796"/>
                  </a:cubicBezTo>
                  <a:cubicBezTo>
                    <a:pt x="3477" y="2799"/>
                    <a:pt x="3285" y="2805"/>
                    <a:pt x="3093" y="2806"/>
                  </a:cubicBezTo>
                  <a:cubicBezTo>
                    <a:pt x="2907" y="2805"/>
                    <a:pt x="2725" y="2804"/>
                    <a:pt x="2540" y="2798"/>
                  </a:cubicBezTo>
                  <a:cubicBezTo>
                    <a:pt x="2126" y="2785"/>
                    <a:pt x="1713" y="2758"/>
                    <a:pt x="1299" y="2748"/>
                  </a:cubicBezTo>
                  <a:cubicBezTo>
                    <a:pt x="1113" y="2742"/>
                    <a:pt x="928" y="2742"/>
                    <a:pt x="744" y="2732"/>
                  </a:cubicBezTo>
                  <a:cubicBezTo>
                    <a:pt x="651" y="2726"/>
                    <a:pt x="560" y="2721"/>
                    <a:pt x="467" y="2717"/>
                  </a:cubicBezTo>
                  <a:cubicBezTo>
                    <a:pt x="483" y="2666"/>
                    <a:pt x="499" y="2616"/>
                    <a:pt x="516" y="2566"/>
                  </a:cubicBezTo>
                  <a:cubicBezTo>
                    <a:pt x="587" y="2400"/>
                    <a:pt x="662" y="2236"/>
                    <a:pt x="749" y="2079"/>
                  </a:cubicBezTo>
                  <a:cubicBezTo>
                    <a:pt x="774" y="2039"/>
                    <a:pt x="800" y="1999"/>
                    <a:pt x="827" y="1960"/>
                  </a:cubicBezTo>
                  <a:cubicBezTo>
                    <a:pt x="858" y="1920"/>
                    <a:pt x="890" y="1882"/>
                    <a:pt x="926" y="1845"/>
                  </a:cubicBezTo>
                  <a:cubicBezTo>
                    <a:pt x="965" y="1806"/>
                    <a:pt x="1007" y="1769"/>
                    <a:pt x="1050" y="1733"/>
                  </a:cubicBezTo>
                  <a:cubicBezTo>
                    <a:pt x="1106" y="1694"/>
                    <a:pt x="1163" y="1657"/>
                    <a:pt x="1220" y="1621"/>
                  </a:cubicBezTo>
                  <a:cubicBezTo>
                    <a:pt x="1271" y="1595"/>
                    <a:pt x="1323" y="1570"/>
                    <a:pt x="1375" y="1546"/>
                  </a:cubicBezTo>
                  <a:cubicBezTo>
                    <a:pt x="1418" y="1531"/>
                    <a:pt x="1459" y="1516"/>
                    <a:pt x="1502" y="1505"/>
                  </a:cubicBezTo>
                  <a:cubicBezTo>
                    <a:pt x="1533" y="1497"/>
                    <a:pt x="1565" y="1491"/>
                    <a:pt x="1597" y="1485"/>
                  </a:cubicBezTo>
                  <a:cubicBezTo>
                    <a:pt x="1630" y="1482"/>
                    <a:pt x="1662" y="1479"/>
                    <a:pt x="1695" y="1477"/>
                  </a:cubicBezTo>
                  <a:cubicBezTo>
                    <a:pt x="1755" y="1479"/>
                    <a:pt x="1811" y="1484"/>
                    <a:pt x="1869" y="1490"/>
                  </a:cubicBezTo>
                  <a:cubicBezTo>
                    <a:pt x="1962" y="1501"/>
                    <a:pt x="2052" y="1516"/>
                    <a:pt x="2142" y="1537"/>
                  </a:cubicBezTo>
                  <a:cubicBezTo>
                    <a:pt x="2178" y="1547"/>
                    <a:pt x="2213" y="1559"/>
                    <a:pt x="2248" y="1573"/>
                  </a:cubicBezTo>
                  <a:cubicBezTo>
                    <a:pt x="2252" y="1575"/>
                    <a:pt x="2258" y="1577"/>
                    <a:pt x="2264" y="1580"/>
                  </a:cubicBezTo>
                  <a:cubicBezTo>
                    <a:pt x="2271" y="1581"/>
                    <a:pt x="2279" y="1582"/>
                    <a:pt x="2285" y="1585"/>
                  </a:cubicBezTo>
                  <a:cubicBezTo>
                    <a:pt x="2319" y="1598"/>
                    <a:pt x="2352" y="1615"/>
                    <a:pt x="2384" y="1633"/>
                  </a:cubicBezTo>
                  <a:cubicBezTo>
                    <a:pt x="2396" y="1638"/>
                    <a:pt x="2409" y="1645"/>
                    <a:pt x="2421" y="1651"/>
                  </a:cubicBezTo>
                  <a:cubicBezTo>
                    <a:pt x="2421" y="1652"/>
                    <a:pt x="2421" y="1652"/>
                    <a:pt x="2420" y="1652"/>
                  </a:cubicBezTo>
                  <a:cubicBezTo>
                    <a:pt x="2428" y="1657"/>
                    <a:pt x="2434" y="1660"/>
                    <a:pt x="2441" y="1664"/>
                  </a:cubicBezTo>
                  <a:cubicBezTo>
                    <a:pt x="2467" y="1677"/>
                    <a:pt x="2494" y="1691"/>
                    <a:pt x="2520" y="1706"/>
                  </a:cubicBezTo>
                  <a:cubicBezTo>
                    <a:pt x="2540" y="1715"/>
                    <a:pt x="2562" y="1726"/>
                    <a:pt x="2583" y="1737"/>
                  </a:cubicBezTo>
                  <a:cubicBezTo>
                    <a:pt x="2595" y="1742"/>
                    <a:pt x="2608" y="1748"/>
                    <a:pt x="2620" y="1755"/>
                  </a:cubicBezTo>
                  <a:cubicBezTo>
                    <a:pt x="2657" y="1774"/>
                    <a:pt x="2692" y="1795"/>
                    <a:pt x="2729" y="1814"/>
                  </a:cubicBezTo>
                  <a:cubicBezTo>
                    <a:pt x="2736" y="1797"/>
                    <a:pt x="2745" y="1780"/>
                    <a:pt x="2753" y="1763"/>
                  </a:cubicBezTo>
                  <a:cubicBezTo>
                    <a:pt x="2783" y="1697"/>
                    <a:pt x="2818" y="1633"/>
                    <a:pt x="2857" y="1572"/>
                  </a:cubicBezTo>
                  <a:cubicBezTo>
                    <a:pt x="2861" y="1566"/>
                    <a:pt x="2864" y="1561"/>
                    <a:pt x="2867" y="1556"/>
                  </a:cubicBezTo>
                  <a:cubicBezTo>
                    <a:pt x="2886" y="1527"/>
                    <a:pt x="2905" y="1499"/>
                    <a:pt x="2926" y="1471"/>
                  </a:cubicBezTo>
                  <a:cubicBezTo>
                    <a:pt x="2990" y="1366"/>
                    <a:pt x="3057" y="1264"/>
                    <a:pt x="3130" y="1165"/>
                  </a:cubicBezTo>
                  <a:cubicBezTo>
                    <a:pt x="3208" y="1067"/>
                    <a:pt x="3284" y="966"/>
                    <a:pt x="3369" y="875"/>
                  </a:cubicBezTo>
                  <a:cubicBezTo>
                    <a:pt x="3399" y="845"/>
                    <a:pt x="3431" y="817"/>
                    <a:pt x="3464" y="792"/>
                  </a:cubicBezTo>
                  <a:cubicBezTo>
                    <a:pt x="3541" y="734"/>
                    <a:pt x="3626" y="685"/>
                    <a:pt x="3709" y="637"/>
                  </a:cubicBezTo>
                  <a:cubicBezTo>
                    <a:pt x="3799" y="588"/>
                    <a:pt x="3891" y="543"/>
                    <a:pt x="3983" y="503"/>
                  </a:cubicBezTo>
                  <a:cubicBezTo>
                    <a:pt x="4039" y="482"/>
                    <a:pt x="4096" y="463"/>
                    <a:pt x="4153" y="445"/>
                  </a:cubicBezTo>
                  <a:cubicBezTo>
                    <a:pt x="4205" y="431"/>
                    <a:pt x="4258" y="418"/>
                    <a:pt x="4312" y="407"/>
                  </a:cubicBezTo>
                  <a:cubicBezTo>
                    <a:pt x="4364" y="395"/>
                    <a:pt x="4419" y="389"/>
                    <a:pt x="4474" y="381"/>
                  </a:cubicBezTo>
                  <a:lnTo>
                    <a:pt x="4474" y="381"/>
                  </a:lnTo>
                  <a:cubicBezTo>
                    <a:pt x="4473" y="382"/>
                    <a:pt x="4472" y="383"/>
                    <a:pt x="4472" y="383"/>
                  </a:cubicBezTo>
                  <a:cubicBezTo>
                    <a:pt x="4536" y="376"/>
                    <a:pt x="4599" y="373"/>
                    <a:pt x="4662" y="370"/>
                  </a:cubicBezTo>
                  <a:close/>
                  <a:moveTo>
                    <a:pt x="4650" y="1"/>
                  </a:moveTo>
                  <a:cubicBezTo>
                    <a:pt x="4572" y="1"/>
                    <a:pt x="4493" y="5"/>
                    <a:pt x="4415" y="17"/>
                  </a:cubicBezTo>
                  <a:cubicBezTo>
                    <a:pt x="4214" y="44"/>
                    <a:pt x="4017" y="86"/>
                    <a:pt x="3830" y="166"/>
                  </a:cubicBezTo>
                  <a:cubicBezTo>
                    <a:pt x="3647" y="244"/>
                    <a:pt x="3476" y="341"/>
                    <a:pt x="3309" y="447"/>
                  </a:cubicBezTo>
                  <a:cubicBezTo>
                    <a:pt x="3166" y="538"/>
                    <a:pt x="3056" y="664"/>
                    <a:pt x="2951" y="796"/>
                  </a:cubicBezTo>
                  <a:cubicBezTo>
                    <a:pt x="2883" y="880"/>
                    <a:pt x="2818" y="966"/>
                    <a:pt x="2754" y="1053"/>
                  </a:cubicBezTo>
                  <a:cubicBezTo>
                    <a:pt x="2698" y="1128"/>
                    <a:pt x="2649" y="1211"/>
                    <a:pt x="2601" y="1292"/>
                  </a:cubicBezTo>
                  <a:cubicBezTo>
                    <a:pt x="2596" y="1301"/>
                    <a:pt x="2591" y="1310"/>
                    <a:pt x="2585" y="1320"/>
                  </a:cubicBezTo>
                  <a:cubicBezTo>
                    <a:pt x="2556" y="1306"/>
                    <a:pt x="2528" y="1291"/>
                    <a:pt x="2498" y="1278"/>
                  </a:cubicBezTo>
                  <a:cubicBezTo>
                    <a:pt x="2420" y="1243"/>
                    <a:pt x="2341" y="1211"/>
                    <a:pt x="2260" y="1186"/>
                  </a:cubicBezTo>
                  <a:cubicBezTo>
                    <a:pt x="2181" y="1160"/>
                    <a:pt x="2098" y="1149"/>
                    <a:pt x="2017" y="1135"/>
                  </a:cubicBezTo>
                  <a:cubicBezTo>
                    <a:pt x="1944" y="1124"/>
                    <a:pt x="1867" y="1114"/>
                    <a:pt x="1794" y="1111"/>
                  </a:cubicBezTo>
                  <a:cubicBezTo>
                    <a:pt x="1766" y="1110"/>
                    <a:pt x="1739" y="1109"/>
                    <a:pt x="1711" y="1109"/>
                  </a:cubicBezTo>
                  <a:cubicBezTo>
                    <a:pt x="1584" y="1109"/>
                    <a:pt x="1457" y="1124"/>
                    <a:pt x="1336" y="1166"/>
                  </a:cubicBezTo>
                  <a:cubicBezTo>
                    <a:pt x="1261" y="1194"/>
                    <a:pt x="1188" y="1221"/>
                    <a:pt x="1118" y="1258"/>
                  </a:cubicBezTo>
                  <a:cubicBezTo>
                    <a:pt x="1023" y="1307"/>
                    <a:pt x="936" y="1362"/>
                    <a:pt x="849" y="1423"/>
                  </a:cubicBezTo>
                  <a:cubicBezTo>
                    <a:pt x="686" y="1539"/>
                    <a:pt x="554" y="1693"/>
                    <a:pt x="449" y="1860"/>
                  </a:cubicBezTo>
                  <a:cubicBezTo>
                    <a:pt x="343" y="2028"/>
                    <a:pt x="264" y="2215"/>
                    <a:pt x="188" y="2396"/>
                  </a:cubicBezTo>
                  <a:cubicBezTo>
                    <a:pt x="153" y="2480"/>
                    <a:pt x="124" y="2565"/>
                    <a:pt x="101" y="2650"/>
                  </a:cubicBezTo>
                  <a:cubicBezTo>
                    <a:pt x="90" y="2702"/>
                    <a:pt x="80" y="2753"/>
                    <a:pt x="68" y="2805"/>
                  </a:cubicBezTo>
                  <a:cubicBezTo>
                    <a:pt x="65" y="2820"/>
                    <a:pt x="60" y="2836"/>
                    <a:pt x="57" y="2850"/>
                  </a:cubicBezTo>
                  <a:cubicBezTo>
                    <a:pt x="50" y="2882"/>
                    <a:pt x="43" y="2913"/>
                    <a:pt x="35" y="2945"/>
                  </a:cubicBezTo>
                  <a:cubicBezTo>
                    <a:pt x="27" y="2972"/>
                    <a:pt x="21" y="2999"/>
                    <a:pt x="13" y="3027"/>
                  </a:cubicBezTo>
                  <a:cubicBezTo>
                    <a:pt x="10" y="3041"/>
                    <a:pt x="5" y="3056"/>
                    <a:pt x="1" y="3071"/>
                  </a:cubicBezTo>
                  <a:lnTo>
                    <a:pt x="36" y="3071"/>
                  </a:lnTo>
                  <a:lnTo>
                    <a:pt x="145" y="3073"/>
                  </a:lnTo>
                  <a:lnTo>
                    <a:pt x="272" y="3073"/>
                  </a:lnTo>
                  <a:cubicBezTo>
                    <a:pt x="312" y="3073"/>
                    <a:pt x="352" y="3073"/>
                    <a:pt x="392" y="3072"/>
                  </a:cubicBezTo>
                  <a:cubicBezTo>
                    <a:pt x="416" y="3072"/>
                    <a:pt x="439" y="3072"/>
                    <a:pt x="463" y="3071"/>
                  </a:cubicBezTo>
                  <a:lnTo>
                    <a:pt x="463" y="3071"/>
                  </a:lnTo>
                  <a:cubicBezTo>
                    <a:pt x="462" y="3071"/>
                    <a:pt x="461" y="3072"/>
                    <a:pt x="459" y="3072"/>
                  </a:cubicBezTo>
                  <a:cubicBezTo>
                    <a:pt x="462" y="3072"/>
                    <a:pt x="464" y="3071"/>
                    <a:pt x="466" y="3071"/>
                  </a:cubicBezTo>
                  <a:cubicBezTo>
                    <a:pt x="486" y="3071"/>
                    <a:pt x="504" y="3078"/>
                    <a:pt x="519" y="3089"/>
                  </a:cubicBezTo>
                  <a:cubicBezTo>
                    <a:pt x="588" y="3093"/>
                    <a:pt x="659" y="3097"/>
                    <a:pt x="731" y="3101"/>
                  </a:cubicBezTo>
                  <a:cubicBezTo>
                    <a:pt x="911" y="3107"/>
                    <a:pt x="1090" y="3110"/>
                    <a:pt x="1271" y="3116"/>
                  </a:cubicBezTo>
                  <a:cubicBezTo>
                    <a:pt x="1643" y="3126"/>
                    <a:pt x="2013" y="3151"/>
                    <a:pt x="2385" y="3163"/>
                  </a:cubicBezTo>
                  <a:cubicBezTo>
                    <a:pt x="2595" y="3169"/>
                    <a:pt x="2806" y="3174"/>
                    <a:pt x="3016" y="3175"/>
                  </a:cubicBezTo>
                  <a:cubicBezTo>
                    <a:pt x="3034" y="3175"/>
                    <a:pt x="3052" y="3175"/>
                    <a:pt x="3069" y="3175"/>
                  </a:cubicBezTo>
                  <a:cubicBezTo>
                    <a:pt x="3254" y="3175"/>
                    <a:pt x="3439" y="3170"/>
                    <a:pt x="3622" y="3166"/>
                  </a:cubicBezTo>
                  <a:cubicBezTo>
                    <a:pt x="3822" y="3161"/>
                    <a:pt x="4021" y="3163"/>
                    <a:pt x="4220" y="3157"/>
                  </a:cubicBezTo>
                  <a:cubicBezTo>
                    <a:pt x="4418" y="3151"/>
                    <a:pt x="4616" y="3142"/>
                    <a:pt x="4815" y="3137"/>
                  </a:cubicBezTo>
                  <a:cubicBezTo>
                    <a:pt x="5071" y="3140"/>
                    <a:pt x="5327" y="3156"/>
                    <a:pt x="5583" y="3156"/>
                  </a:cubicBezTo>
                  <a:cubicBezTo>
                    <a:pt x="5630" y="3156"/>
                    <a:pt x="5676" y="3156"/>
                    <a:pt x="5723" y="3155"/>
                  </a:cubicBezTo>
                  <a:cubicBezTo>
                    <a:pt x="5954" y="3148"/>
                    <a:pt x="6185" y="3123"/>
                    <a:pt x="6414" y="3101"/>
                  </a:cubicBezTo>
                  <a:cubicBezTo>
                    <a:pt x="6420" y="3105"/>
                    <a:pt x="6424" y="3111"/>
                    <a:pt x="6429" y="3115"/>
                  </a:cubicBezTo>
                  <a:cubicBezTo>
                    <a:pt x="6464" y="3112"/>
                    <a:pt x="6498" y="3110"/>
                    <a:pt x="6533" y="3108"/>
                  </a:cubicBezTo>
                  <a:cubicBezTo>
                    <a:pt x="6633" y="3101"/>
                    <a:pt x="6732" y="3096"/>
                    <a:pt x="6833" y="3092"/>
                  </a:cubicBezTo>
                  <a:cubicBezTo>
                    <a:pt x="6971" y="3085"/>
                    <a:pt x="7111" y="3077"/>
                    <a:pt x="7249" y="3075"/>
                  </a:cubicBezTo>
                  <a:cubicBezTo>
                    <a:pt x="7246" y="3044"/>
                    <a:pt x="7244" y="3013"/>
                    <a:pt x="7240" y="2982"/>
                  </a:cubicBezTo>
                  <a:cubicBezTo>
                    <a:pt x="7239" y="2981"/>
                    <a:pt x="7240" y="2979"/>
                    <a:pt x="7240" y="2977"/>
                  </a:cubicBezTo>
                  <a:cubicBezTo>
                    <a:pt x="7232" y="2941"/>
                    <a:pt x="7226" y="2904"/>
                    <a:pt x="7219" y="2868"/>
                  </a:cubicBezTo>
                  <a:cubicBezTo>
                    <a:pt x="7215" y="2840"/>
                    <a:pt x="7211" y="2812"/>
                    <a:pt x="7207" y="2784"/>
                  </a:cubicBezTo>
                  <a:cubicBezTo>
                    <a:pt x="7197" y="2724"/>
                    <a:pt x="7186" y="2663"/>
                    <a:pt x="7178" y="2602"/>
                  </a:cubicBezTo>
                  <a:cubicBezTo>
                    <a:pt x="7166" y="2507"/>
                    <a:pt x="7154" y="2411"/>
                    <a:pt x="7152" y="2316"/>
                  </a:cubicBezTo>
                  <a:cubicBezTo>
                    <a:pt x="7152" y="2306"/>
                    <a:pt x="7153" y="2297"/>
                    <a:pt x="7155" y="2288"/>
                  </a:cubicBezTo>
                  <a:cubicBezTo>
                    <a:pt x="7144" y="2141"/>
                    <a:pt x="7125" y="1996"/>
                    <a:pt x="7072" y="1858"/>
                  </a:cubicBezTo>
                  <a:cubicBezTo>
                    <a:pt x="7032" y="1754"/>
                    <a:pt x="6985" y="1650"/>
                    <a:pt x="6931" y="1554"/>
                  </a:cubicBezTo>
                  <a:cubicBezTo>
                    <a:pt x="6882" y="1465"/>
                    <a:pt x="6826" y="1380"/>
                    <a:pt x="6774" y="1293"/>
                  </a:cubicBezTo>
                  <a:cubicBezTo>
                    <a:pt x="6714" y="1187"/>
                    <a:pt x="6659" y="1077"/>
                    <a:pt x="6580" y="984"/>
                  </a:cubicBezTo>
                  <a:cubicBezTo>
                    <a:pt x="6507" y="897"/>
                    <a:pt x="6422" y="821"/>
                    <a:pt x="6340" y="741"/>
                  </a:cubicBezTo>
                  <a:cubicBezTo>
                    <a:pt x="6310" y="709"/>
                    <a:pt x="6280" y="671"/>
                    <a:pt x="6243" y="641"/>
                  </a:cubicBezTo>
                  <a:cubicBezTo>
                    <a:pt x="6242" y="640"/>
                    <a:pt x="6240" y="638"/>
                    <a:pt x="6237" y="636"/>
                  </a:cubicBezTo>
                  <a:cubicBezTo>
                    <a:pt x="6236" y="633"/>
                    <a:pt x="6234" y="632"/>
                    <a:pt x="6232" y="630"/>
                  </a:cubicBezTo>
                  <a:cubicBezTo>
                    <a:pt x="6230" y="628"/>
                    <a:pt x="6228" y="625"/>
                    <a:pt x="6226" y="624"/>
                  </a:cubicBezTo>
                  <a:cubicBezTo>
                    <a:pt x="6214" y="609"/>
                    <a:pt x="6202" y="598"/>
                    <a:pt x="6188" y="585"/>
                  </a:cubicBezTo>
                  <a:cubicBezTo>
                    <a:pt x="6108" y="517"/>
                    <a:pt x="6027" y="454"/>
                    <a:pt x="5941" y="392"/>
                  </a:cubicBezTo>
                  <a:cubicBezTo>
                    <a:pt x="5840" y="319"/>
                    <a:pt x="5732" y="242"/>
                    <a:pt x="5616" y="193"/>
                  </a:cubicBezTo>
                  <a:cubicBezTo>
                    <a:pt x="5430" y="112"/>
                    <a:pt x="5228" y="63"/>
                    <a:pt x="5026" y="35"/>
                  </a:cubicBezTo>
                  <a:cubicBezTo>
                    <a:pt x="4926" y="20"/>
                    <a:pt x="4824" y="5"/>
                    <a:pt x="4721" y="2"/>
                  </a:cubicBezTo>
                  <a:cubicBezTo>
                    <a:pt x="4697" y="1"/>
                    <a:pt x="4674" y="1"/>
                    <a:pt x="46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00">
                <a:latin typeface="UTM Avo" panose="02040603050506020204" pitchFamily="18"/>
              </a:endParaRPr>
            </a:p>
          </p:txBody>
        </p:sp>
      </p:grpSp>
      <p:grpSp>
        <p:nvGrpSpPr>
          <p:cNvPr id="8" name="Google Shape;1194;p37">
            <a:extLst>
              <a:ext uri="{FF2B5EF4-FFF2-40B4-BE49-F238E27FC236}">
                <a16:creationId xmlns:a16="http://schemas.microsoft.com/office/drawing/2014/main" id="{F2772986-E05C-DB57-5862-FF39B596609F}"/>
              </a:ext>
            </a:extLst>
          </p:cNvPr>
          <p:cNvGrpSpPr/>
          <p:nvPr/>
        </p:nvGrpSpPr>
        <p:grpSpPr>
          <a:xfrm flipH="1">
            <a:off x="10308326" y="1479458"/>
            <a:ext cx="1553135" cy="661790"/>
            <a:chOff x="1579263" y="684775"/>
            <a:chExt cx="290650" cy="101925"/>
          </a:xfrm>
        </p:grpSpPr>
        <p:sp>
          <p:nvSpPr>
            <p:cNvPr id="9" name="Google Shape;1195;p37">
              <a:extLst>
                <a:ext uri="{FF2B5EF4-FFF2-40B4-BE49-F238E27FC236}">
                  <a16:creationId xmlns:a16="http://schemas.microsoft.com/office/drawing/2014/main" id="{EA0E4C2D-D059-2C60-09D1-2BB9E83EA281}"/>
                </a:ext>
              </a:extLst>
            </p:cNvPr>
            <p:cNvSpPr/>
            <p:nvPr/>
          </p:nvSpPr>
          <p:spPr>
            <a:xfrm>
              <a:off x="1587275" y="691775"/>
              <a:ext cx="270675" cy="88550"/>
            </a:xfrm>
            <a:custGeom>
              <a:avLst/>
              <a:gdLst/>
              <a:ahLst/>
              <a:cxnLst/>
              <a:rect l="l" t="t" r="r" b="b"/>
              <a:pathLst>
                <a:path w="10827" h="3542" extrusionOk="0">
                  <a:moveTo>
                    <a:pt x="3593" y="1613"/>
                  </a:moveTo>
                  <a:lnTo>
                    <a:pt x="3593" y="1613"/>
                  </a:lnTo>
                  <a:cubicBezTo>
                    <a:pt x="3563" y="1641"/>
                    <a:pt x="3532" y="1668"/>
                    <a:pt x="3503" y="1695"/>
                  </a:cubicBezTo>
                  <a:cubicBezTo>
                    <a:pt x="3508" y="1687"/>
                    <a:pt x="3515" y="1677"/>
                    <a:pt x="3521" y="1669"/>
                  </a:cubicBezTo>
                  <a:cubicBezTo>
                    <a:pt x="3521" y="1668"/>
                    <a:pt x="3522" y="1668"/>
                    <a:pt x="3522" y="1667"/>
                  </a:cubicBezTo>
                  <a:cubicBezTo>
                    <a:pt x="3545" y="1649"/>
                    <a:pt x="3569" y="1632"/>
                    <a:pt x="3593" y="1613"/>
                  </a:cubicBezTo>
                  <a:close/>
                  <a:moveTo>
                    <a:pt x="5070" y="0"/>
                  </a:moveTo>
                  <a:cubicBezTo>
                    <a:pt x="5038" y="0"/>
                    <a:pt x="5005" y="4"/>
                    <a:pt x="4972" y="11"/>
                  </a:cubicBezTo>
                  <a:cubicBezTo>
                    <a:pt x="4902" y="26"/>
                    <a:pt x="4835" y="43"/>
                    <a:pt x="4767" y="64"/>
                  </a:cubicBezTo>
                  <a:cubicBezTo>
                    <a:pt x="4614" y="97"/>
                    <a:pt x="4464" y="149"/>
                    <a:pt x="4320" y="209"/>
                  </a:cubicBezTo>
                  <a:lnTo>
                    <a:pt x="4320" y="209"/>
                  </a:lnTo>
                  <a:cubicBezTo>
                    <a:pt x="4320" y="209"/>
                    <a:pt x="4320" y="209"/>
                    <a:pt x="4320" y="209"/>
                  </a:cubicBezTo>
                  <a:lnTo>
                    <a:pt x="4320" y="209"/>
                  </a:lnTo>
                  <a:cubicBezTo>
                    <a:pt x="4320" y="209"/>
                    <a:pt x="4320" y="209"/>
                    <a:pt x="4320" y="209"/>
                  </a:cubicBezTo>
                  <a:lnTo>
                    <a:pt x="4320" y="209"/>
                  </a:lnTo>
                  <a:cubicBezTo>
                    <a:pt x="4313" y="212"/>
                    <a:pt x="4306" y="215"/>
                    <a:pt x="4298" y="218"/>
                  </a:cubicBezTo>
                  <a:cubicBezTo>
                    <a:pt x="4300" y="218"/>
                    <a:pt x="4302" y="217"/>
                    <a:pt x="4303" y="217"/>
                  </a:cubicBezTo>
                  <a:lnTo>
                    <a:pt x="4303" y="217"/>
                  </a:lnTo>
                  <a:cubicBezTo>
                    <a:pt x="4296" y="220"/>
                    <a:pt x="4289" y="223"/>
                    <a:pt x="4282" y="225"/>
                  </a:cubicBezTo>
                  <a:cubicBezTo>
                    <a:pt x="4260" y="216"/>
                    <a:pt x="4237" y="211"/>
                    <a:pt x="4212" y="211"/>
                  </a:cubicBezTo>
                  <a:cubicBezTo>
                    <a:pt x="4206" y="211"/>
                    <a:pt x="4200" y="211"/>
                    <a:pt x="4194" y="212"/>
                  </a:cubicBezTo>
                  <a:cubicBezTo>
                    <a:pt x="4048" y="225"/>
                    <a:pt x="3913" y="300"/>
                    <a:pt x="3788" y="372"/>
                  </a:cubicBezTo>
                  <a:cubicBezTo>
                    <a:pt x="3777" y="379"/>
                    <a:pt x="3767" y="384"/>
                    <a:pt x="3756" y="391"/>
                  </a:cubicBezTo>
                  <a:cubicBezTo>
                    <a:pt x="3730" y="395"/>
                    <a:pt x="3704" y="405"/>
                    <a:pt x="3682" y="420"/>
                  </a:cubicBezTo>
                  <a:cubicBezTo>
                    <a:pt x="3650" y="443"/>
                    <a:pt x="3620" y="467"/>
                    <a:pt x="3591" y="493"/>
                  </a:cubicBezTo>
                  <a:cubicBezTo>
                    <a:pt x="3530" y="532"/>
                    <a:pt x="3469" y="573"/>
                    <a:pt x="3409" y="616"/>
                  </a:cubicBezTo>
                  <a:cubicBezTo>
                    <a:pt x="3353" y="658"/>
                    <a:pt x="3298" y="701"/>
                    <a:pt x="3243" y="744"/>
                  </a:cubicBezTo>
                  <a:cubicBezTo>
                    <a:pt x="3211" y="768"/>
                    <a:pt x="3179" y="792"/>
                    <a:pt x="3148" y="819"/>
                  </a:cubicBezTo>
                  <a:cubicBezTo>
                    <a:pt x="3120" y="844"/>
                    <a:pt x="3092" y="871"/>
                    <a:pt x="3069" y="902"/>
                  </a:cubicBezTo>
                  <a:cubicBezTo>
                    <a:pt x="3052" y="926"/>
                    <a:pt x="3037" y="950"/>
                    <a:pt x="3021" y="975"/>
                  </a:cubicBezTo>
                  <a:cubicBezTo>
                    <a:pt x="2994" y="1021"/>
                    <a:pt x="2987" y="1074"/>
                    <a:pt x="3001" y="1122"/>
                  </a:cubicBezTo>
                  <a:cubicBezTo>
                    <a:pt x="2939" y="1195"/>
                    <a:pt x="2882" y="1273"/>
                    <a:pt x="2828" y="1352"/>
                  </a:cubicBezTo>
                  <a:cubicBezTo>
                    <a:pt x="2795" y="1400"/>
                    <a:pt x="2764" y="1448"/>
                    <a:pt x="2733" y="1497"/>
                  </a:cubicBezTo>
                  <a:cubicBezTo>
                    <a:pt x="2712" y="1529"/>
                    <a:pt x="2693" y="1559"/>
                    <a:pt x="2680" y="1592"/>
                  </a:cubicBezTo>
                  <a:cubicBezTo>
                    <a:pt x="2645" y="1628"/>
                    <a:pt x="2611" y="1666"/>
                    <a:pt x="2575" y="1703"/>
                  </a:cubicBezTo>
                  <a:cubicBezTo>
                    <a:pt x="2516" y="1764"/>
                    <a:pt x="2454" y="1827"/>
                    <a:pt x="2399" y="1894"/>
                  </a:cubicBezTo>
                  <a:cubicBezTo>
                    <a:pt x="2343" y="1870"/>
                    <a:pt x="2285" y="1850"/>
                    <a:pt x="2225" y="1833"/>
                  </a:cubicBezTo>
                  <a:cubicBezTo>
                    <a:pt x="2129" y="1806"/>
                    <a:pt x="2026" y="1795"/>
                    <a:pt x="1925" y="1794"/>
                  </a:cubicBezTo>
                  <a:cubicBezTo>
                    <a:pt x="1850" y="1776"/>
                    <a:pt x="1775" y="1760"/>
                    <a:pt x="1699" y="1751"/>
                  </a:cubicBezTo>
                  <a:cubicBezTo>
                    <a:pt x="1659" y="1746"/>
                    <a:pt x="1615" y="1741"/>
                    <a:pt x="1574" y="1741"/>
                  </a:cubicBezTo>
                  <a:cubicBezTo>
                    <a:pt x="1561" y="1741"/>
                    <a:pt x="1549" y="1742"/>
                    <a:pt x="1537" y="1743"/>
                  </a:cubicBezTo>
                  <a:cubicBezTo>
                    <a:pt x="1514" y="1745"/>
                    <a:pt x="1491" y="1748"/>
                    <a:pt x="1469" y="1752"/>
                  </a:cubicBezTo>
                  <a:cubicBezTo>
                    <a:pt x="1460" y="1746"/>
                    <a:pt x="1451" y="1740"/>
                    <a:pt x="1442" y="1736"/>
                  </a:cubicBezTo>
                  <a:cubicBezTo>
                    <a:pt x="1381" y="1708"/>
                    <a:pt x="1310" y="1698"/>
                    <a:pt x="1240" y="1698"/>
                  </a:cubicBezTo>
                  <a:cubicBezTo>
                    <a:pt x="1191" y="1698"/>
                    <a:pt x="1144" y="1703"/>
                    <a:pt x="1099" y="1710"/>
                  </a:cubicBezTo>
                  <a:cubicBezTo>
                    <a:pt x="838" y="1752"/>
                    <a:pt x="600" y="1899"/>
                    <a:pt x="408" y="2077"/>
                  </a:cubicBezTo>
                  <a:cubicBezTo>
                    <a:pt x="304" y="2173"/>
                    <a:pt x="212" y="2277"/>
                    <a:pt x="142" y="2399"/>
                  </a:cubicBezTo>
                  <a:cubicBezTo>
                    <a:pt x="111" y="2453"/>
                    <a:pt x="86" y="2509"/>
                    <a:pt x="62" y="2565"/>
                  </a:cubicBezTo>
                  <a:cubicBezTo>
                    <a:pt x="42" y="2611"/>
                    <a:pt x="24" y="2660"/>
                    <a:pt x="15" y="2709"/>
                  </a:cubicBezTo>
                  <a:cubicBezTo>
                    <a:pt x="4" y="2775"/>
                    <a:pt x="23" y="2837"/>
                    <a:pt x="62" y="2885"/>
                  </a:cubicBezTo>
                  <a:cubicBezTo>
                    <a:pt x="57" y="2950"/>
                    <a:pt x="80" y="3018"/>
                    <a:pt x="127" y="3069"/>
                  </a:cubicBezTo>
                  <a:cubicBezTo>
                    <a:pt x="133" y="3075"/>
                    <a:pt x="138" y="3081"/>
                    <a:pt x="144" y="3085"/>
                  </a:cubicBezTo>
                  <a:cubicBezTo>
                    <a:pt x="126" y="3094"/>
                    <a:pt x="109" y="3105"/>
                    <a:pt x="92" y="3117"/>
                  </a:cubicBezTo>
                  <a:cubicBezTo>
                    <a:pt x="32" y="3162"/>
                    <a:pt x="0" y="3234"/>
                    <a:pt x="16" y="3309"/>
                  </a:cubicBezTo>
                  <a:cubicBezTo>
                    <a:pt x="20" y="3328"/>
                    <a:pt x="26" y="3345"/>
                    <a:pt x="37" y="3362"/>
                  </a:cubicBezTo>
                  <a:cubicBezTo>
                    <a:pt x="37" y="3363"/>
                    <a:pt x="37" y="3364"/>
                    <a:pt x="38" y="3366"/>
                  </a:cubicBezTo>
                  <a:cubicBezTo>
                    <a:pt x="61" y="3430"/>
                    <a:pt x="116" y="3470"/>
                    <a:pt x="181" y="3486"/>
                  </a:cubicBezTo>
                  <a:cubicBezTo>
                    <a:pt x="255" y="3504"/>
                    <a:pt x="331" y="3512"/>
                    <a:pt x="407" y="3514"/>
                  </a:cubicBezTo>
                  <a:cubicBezTo>
                    <a:pt x="416" y="3514"/>
                    <a:pt x="425" y="3514"/>
                    <a:pt x="434" y="3514"/>
                  </a:cubicBezTo>
                  <a:cubicBezTo>
                    <a:pt x="473" y="3514"/>
                    <a:pt x="512" y="3512"/>
                    <a:pt x="551" y="3510"/>
                  </a:cubicBezTo>
                  <a:cubicBezTo>
                    <a:pt x="566" y="3509"/>
                    <a:pt x="581" y="3509"/>
                    <a:pt x="597" y="3508"/>
                  </a:cubicBezTo>
                  <a:cubicBezTo>
                    <a:pt x="647" y="3514"/>
                    <a:pt x="699" y="3516"/>
                    <a:pt x="749" y="3516"/>
                  </a:cubicBezTo>
                  <a:cubicBezTo>
                    <a:pt x="758" y="3516"/>
                    <a:pt x="766" y="3516"/>
                    <a:pt x="775" y="3516"/>
                  </a:cubicBezTo>
                  <a:cubicBezTo>
                    <a:pt x="955" y="3516"/>
                    <a:pt x="1135" y="3505"/>
                    <a:pt x="1314" y="3483"/>
                  </a:cubicBezTo>
                  <a:lnTo>
                    <a:pt x="1317" y="3483"/>
                  </a:lnTo>
                  <a:cubicBezTo>
                    <a:pt x="1730" y="3473"/>
                    <a:pt x="2143" y="3467"/>
                    <a:pt x="2555" y="3446"/>
                  </a:cubicBezTo>
                  <a:cubicBezTo>
                    <a:pt x="2778" y="3435"/>
                    <a:pt x="3001" y="3422"/>
                    <a:pt x="3224" y="3405"/>
                  </a:cubicBezTo>
                  <a:cubicBezTo>
                    <a:pt x="3259" y="3403"/>
                    <a:pt x="3293" y="3401"/>
                    <a:pt x="3329" y="3397"/>
                  </a:cubicBezTo>
                  <a:cubicBezTo>
                    <a:pt x="3345" y="3403"/>
                    <a:pt x="3362" y="3406"/>
                    <a:pt x="3379" y="3406"/>
                  </a:cubicBezTo>
                  <a:cubicBezTo>
                    <a:pt x="3464" y="3410"/>
                    <a:pt x="3550" y="3415"/>
                    <a:pt x="3636" y="3415"/>
                  </a:cubicBezTo>
                  <a:cubicBezTo>
                    <a:pt x="3652" y="3415"/>
                    <a:pt x="3667" y="3415"/>
                    <a:pt x="3683" y="3414"/>
                  </a:cubicBezTo>
                  <a:cubicBezTo>
                    <a:pt x="3768" y="3412"/>
                    <a:pt x="3852" y="3410"/>
                    <a:pt x="3937" y="3409"/>
                  </a:cubicBezTo>
                  <a:cubicBezTo>
                    <a:pt x="4041" y="3406"/>
                    <a:pt x="4146" y="3403"/>
                    <a:pt x="4250" y="3398"/>
                  </a:cubicBezTo>
                  <a:cubicBezTo>
                    <a:pt x="4258" y="3401"/>
                    <a:pt x="4266" y="3403"/>
                    <a:pt x="4274" y="3404"/>
                  </a:cubicBezTo>
                  <a:cubicBezTo>
                    <a:pt x="4308" y="3410"/>
                    <a:pt x="4342" y="3418"/>
                    <a:pt x="4376" y="3421"/>
                  </a:cubicBezTo>
                  <a:cubicBezTo>
                    <a:pt x="4461" y="3431"/>
                    <a:pt x="4547" y="3433"/>
                    <a:pt x="4632" y="3433"/>
                  </a:cubicBezTo>
                  <a:cubicBezTo>
                    <a:pt x="4723" y="3433"/>
                    <a:pt x="4814" y="3430"/>
                    <a:pt x="4904" y="3430"/>
                  </a:cubicBezTo>
                  <a:cubicBezTo>
                    <a:pt x="5026" y="3429"/>
                    <a:pt x="5148" y="3429"/>
                    <a:pt x="5269" y="3429"/>
                  </a:cubicBezTo>
                  <a:cubicBezTo>
                    <a:pt x="5288" y="3429"/>
                    <a:pt x="5306" y="3429"/>
                    <a:pt x="5324" y="3429"/>
                  </a:cubicBezTo>
                  <a:cubicBezTo>
                    <a:pt x="5432" y="3429"/>
                    <a:pt x="5539" y="3431"/>
                    <a:pt x="5646" y="3431"/>
                  </a:cubicBezTo>
                  <a:cubicBezTo>
                    <a:pt x="5712" y="3431"/>
                    <a:pt x="5778" y="3430"/>
                    <a:pt x="5844" y="3428"/>
                  </a:cubicBezTo>
                  <a:cubicBezTo>
                    <a:pt x="5993" y="3424"/>
                    <a:pt x="6143" y="3420"/>
                    <a:pt x="6293" y="3414"/>
                  </a:cubicBezTo>
                  <a:cubicBezTo>
                    <a:pt x="6313" y="3465"/>
                    <a:pt x="6356" y="3506"/>
                    <a:pt x="6409" y="3524"/>
                  </a:cubicBezTo>
                  <a:cubicBezTo>
                    <a:pt x="6451" y="3538"/>
                    <a:pt x="6496" y="3541"/>
                    <a:pt x="6541" y="3541"/>
                  </a:cubicBezTo>
                  <a:cubicBezTo>
                    <a:pt x="6564" y="3541"/>
                    <a:pt x="6587" y="3541"/>
                    <a:pt x="6609" y="3540"/>
                  </a:cubicBezTo>
                  <a:cubicBezTo>
                    <a:pt x="6655" y="3540"/>
                    <a:pt x="6702" y="3540"/>
                    <a:pt x="6749" y="3539"/>
                  </a:cubicBezTo>
                  <a:cubicBezTo>
                    <a:pt x="6851" y="3537"/>
                    <a:pt x="6951" y="3537"/>
                    <a:pt x="7053" y="3535"/>
                  </a:cubicBezTo>
                  <a:cubicBezTo>
                    <a:pt x="7250" y="3531"/>
                    <a:pt x="7449" y="3525"/>
                    <a:pt x="7645" y="3513"/>
                  </a:cubicBezTo>
                  <a:cubicBezTo>
                    <a:pt x="7847" y="3499"/>
                    <a:pt x="8046" y="3481"/>
                    <a:pt x="8247" y="3461"/>
                  </a:cubicBezTo>
                  <a:cubicBezTo>
                    <a:pt x="8447" y="3443"/>
                    <a:pt x="8646" y="3420"/>
                    <a:pt x="8844" y="3388"/>
                  </a:cubicBezTo>
                  <a:cubicBezTo>
                    <a:pt x="8878" y="3382"/>
                    <a:pt x="8911" y="3377"/>
                    <a:pt x="8946" y="3371"/>
                  </a:cubicBezTo>
                  <a:cubicBezTo>
                    <a:pt x="8978" y="3376"/>
                    <a:pt x="9010" y="3378"/>
                    <a:pt x="9042" y="3379"/>
                  </a:cubicBezTo>
                  <a:cubicBezTo>
                    <a:pt x="9100" y="3381"/>
                    <a:pt x="9157" y="3381"/>
                    <a:pt x="9215" y="3381"/>
                  </a:cubicBezTo>
                  <a:lnTo>
                    <a:pt x="9431" y="3381"/>
                  </a:lnTo>
                  <a:cubicBezTo>
                    <a:pt x="9553" y="3380"/>
                    <a:pt x="9673" y="3377"/>
                    <a:pt x="9794" y="3372"/>
                  </a:cubicBezTo>
                  <a:cubicBezTo>
                    <a:pt x="9905" y="3369"/>
                    <a:pt x="10015" y="3363"/>
                    <a:pt x="10124" y="3357"/>
                  </a:cubicBezTo>
                  <a:cubicBezTo>
                    <a:pt x="10154" y="3355"/>
                    <a:pt x="10185" y="3354"/>
                    <a:pt x="10215" y="3352"/>
                  </a:cubicBezTo>
                  <a:cubicBezTo>
                    <a:pt x="10264" y="3357"/>
                    <a:pt x="10313" y="3361"/>
                    <a:pt x="10362" y="3363"/>
                  </a:cubicBezTo>
                  <a:cubicBezTo>
                    <a:pt x="10398" y="3364"/>
                    <a:pt x="10434" y="3367"/>
                    <a:pt x="10470" y="3367"/>
                  </a:cubicBezTo>
                  <a:cubicBezTo>
                    <a:pt x="10490" y="3367"/>
                    <a:pt x="10510" y="3366"/>
                    <a:pt x="10529" y="3364"/>
                  </a:cubicBezTo>
                  <a:cubicBezTo>
                    <a:pt x="10629" y="3355"/>
                    <a:pt x="10726" y="3325"/>
                    <a:pt x="10778" y="3234"/>
                  </a:cubicBezTo>
                  <a:cubicBezTo>
                    <a:pt x="10827" y="3150"/>
                    <a:pt x="10827" y="3044"/>
                    <a:pt x="10790" y="2956"/>
                  </a:cubicBezTo>
                  <a:cubicBezTo>
                    <a:pt x="10785" y="2947"/>
                    <a:pt x="10782" y="2938"/>
                    <a:pt x="10777" y="2928"/>
                  </a:cubicBezTo>
                  <a:cubicBezTo>
                    <a:pt x="10796" y="2885"/>
                    <a:pt x="10806" y="2839"/>
                    <a:pt x="10806" y="2796"/>
                  </a:cubicBezTo>
                  <a:cubicBezTo>
                    <a:pt x="10806" y="2739"/>
                    <a:pt x="10801" y="2683"/>
                    <a:pt x="10776" y="2631"/>
                  </a:cubicBezTo>
                  <a:cubicBezTo>
                    <a:pt x="10752" y="2580"/>
                    <a:pt x="10718" y="2536"/>
                    <a:pt x="10679" y="2496"/>
                  </a:cubicBezTo>
                  <a:cubicBezTo>
                    <a:pt x="10629" y="2444"/>
                    <a:pt x="10576" y="2391"/>
                    <a:pt x="10517" y="2346"/>
                  </a:cubicBezTo>
                  <a:cubicBezTo>
                    <a:pt x="10482" y="2321"/>
                    <a:pt x="10446" y="2297"/>
                    <a:pt x="10409" y="2276"/>
                  </a:cubicBezTo>
                  <a:cubicBezTo>
                    <a:pt x="10393" y="2265"/>
                    <a:pt x="10377" y="2255"/>
                    <a:pt x="10361" y="2246"/>
                  </a:cubicBezTo>
                  <a:cubicBezTo>
                    <a:pt x="10321" y="2222"/>
                    <a:pt x="10279" y="2198"/>
                    <a:pt x="10235" y="2179"/>
                  </a:cubicBezTo>
                  <a:cubicBezTo>
                    <a:pt x="10234" y="2179"/>
                    <a:pt x="10233" y="2178"/>
                    <a:pt x="10232" y="2178"/>
                  </a:cubicBezTo>
                  <a:cubicBezTo>
                    <a:pt x="10164" y="2109"/>
                    <a:pt x="10092" y="2047"/>
                    <a:pt x="10003" y="2006"/>
                  </a:cubicBezTo>
                  <a:cubicBezTo>
                    <a:pt x="9910" y="1964"/>
                    <a:pt x="9803" y="1954"/>
                    <a:pt x="9699" y="1954"/>
                  </a:cubicBezTo>
                  <a:cubicBezTo>
                    <a:pt x="9680" y="1954"/>
                    <a:pt x="9661" y="1955"/>
                    <a:pt x="9642" y="1955"/>
                  </a:cubicBezTo>
                  <a:cubicBezTo>
                    <a:pt x="9609" y="1910"/>
                    <a:pt x="9561" y="1873"/>
                    <a:pt x="9509" y="1851"/>
                  </a:cubicBezTo>
                  <a:cubicBezTo>
                    <a:pt x="9461" y="1831"/>
                    <a:pt x="9412" y="1816"/>
                    <a:pt x="9358" y="1807"/>
                  </a:cubicBezTo>
                  <a:cubicBezTo>
                    <a:pt x="9328" y="1801"/>
                    <a:pt x="9297" y="1800"/>
                    <a:pt x="9265" y="1800"/>
                  </a:cubicBezTo>
                  <a:cubicBezTo>
                    <a:pt x="9237" y="1800"/>
                    <a:pt x="9208" y="1801"/>
                    <a:pt x="9180" y="1802"/>
                  </a:cubicBezTo>
                  <a:cubicBezTo>
                    <a:pt x="9056" y="1808"/>
                    <a:pt x="8935" y="1818"/>
                    <a:pt x="8814" y="1838"/>
                  </a:cubicBezTo>
                  <a:cubicBezTo>
                    <a:pt x="8632" y="1867"/>
                    <a:pt x="8453" y="1908"/>
                    <a:pt x="8275" y="1959"/>
                  </a:cubicBezTo>
                  <a:cubicBezTo>
                    <a:pt x="8191" y="1983"/>
                    <a:pt x="8107" y="2006"/>
                    <a:pt x="8024" y="2032"/>
                  </a:cubicBezTo>
                  <a:cubicBezTo>
                    <a:pt x="8001" y="1990"/>
                    <a:pt x="7974" y="1951"/>
                    <a:pt x="7938" y="1914"/>
                  </a:cubicBezTo>
                  <a:cubicBezTo>
                    <a:pt x="7889" y="1860"/>
                    <a:pt x="7836" y="1808"/>
                    <a:pt x="7775" y="1768"/>
                  </a:cubicBezTo>
                  <a:cubicBezTo>
                    <a:pt x="7764" y="1761"/>
                    <a:pt x="7755" y="1754"/>
                    <a:pt x="7745" y="1748"/>
                  </a:cubicBezTo>
                  <a:cubicBezTo>
                    <a:pt x="7748" y="1675"/>
                    <a:pt x="7716" y="1601"/>
                    <a:pt x="7676" y="1540"/>
                  </a:cubicBezTo>
                  <a:cubicBezTo>
                    <a:pt x="7650" y="1498"/>
                    <a:pt x="7609" y="1464"/>
                    <a:pt x="7569" y="1436"/>
                  </a:cubicBezTo>
                  <a:cubicBezTo>
                    <a:pt x="7523" y="1404"/>
                    <a:pt x="7473" y="1374"/>
                    <a:pt x="7421" y="1350"/>
                  </a:cubicBezTo>
                  <a:cubicBezTo>
                    <a:pt x="7340" y="1312"/>
                    <a:pt x="7257" y="1281"/>
                    <a:pt x="7170" y="1259"/>
                  </a:cubicBezTo>
                  <a:cubicBezTo>
                    <a:pt x="7169" y="1259"/>
                    <a:pt x="7169" y="1258"/>
                    <a:pt x="7167" y="1257"/>
                  </a:cubicBezTo>
                  <a:cubicBezTo>
                    <a:pt x="7169" y="1242"/>
                    <a:pt x="7167" y="1228"/>
                    <a:pt x="7166" y="1213"/>
                  </a:cubicBezTo>
                  <a:cubicBezTo>
                    <a:pt x="7157" y="1116"/>
                    <a:pt x="7113" y="1015"/>
                    <a:pt x="7052" y="938"/>
                  </a:cubicBezTo>
                  <a:cubicBezTo>
                    <a:pt x="6981" y="846"/>
                    <a:pt x="6899" y="771"/>
                    <a:pt x="6796" y="715"/>
                  </a:cubicBezTo>
                  <a:cubicBezTo>
                    <a:pt x="6782" y="707"/>
                    <a:pt x="6768" y="700"/>
                    <a:pt x="6755" y="693"/>
                  </a:cubicBezTo>
                  <a:cubicBezTo>
                    <a:pt x="6729" y="676"/>
                    <a:pt x="6704" y="660"/>
                    <a:pt x="6678" y="645"/>
                  </a:cubicBezTo>
                  <a:cubicBezTo>
                    <a:pt x="6596" y="483"/>
                    <a:pt x="6425" y="363"/>
                    <a:pt x="6261" y="301"/>
                  </a:cubicBezTo>
                  <a:cubicBezTo>
                    <a:pt x="6116" y="248"/>
                    <a:pt x="5966" y="227"/>
                    <a:pt x="5814" y="227"/>
                  </a:cubicBezTo>
                  <a:cubicBezTo>
                    <a:pt x="5744" y="227"/>
                    <a:pt x="5673" y="231"/>
                    <a:pt x="5603" y="239"/>
                  </a:cubicBezTo>
                  <a:cubicBezTo>
                    <a:pt x="5573" y="164"/>
                    <a:pt x="5501" y="112"/>
                    <a:pt x="5428" y="79"/>
                  </a:cubicBezTo>
                  <a:cubicBezTo>
                    <a:pt x="5358" y="49"/>
                    <a:pt x="5282" y="33"/>
                    <a:pt x="5206" y="27"/>
                  </a:cubicBezTo>
                  <a:cubicBezTo>
                    <a:pt x="5162" y="9"/>
                    <a:pt x="5116" y="0"/>
                    <a:pt x="50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00">
                <a:latin typeface="UTM Avo" panose="02040603050506020204" pitchFamily="18"/>
              </a:endParaRPr>
            </a:p>
          </p:txBody>
        </p:sp>
        <p:sp>
          <p:nvSpPr>
            <p:cNvPr id="10" name="Google Shape;1196;p37">
              <a:extLst>
                <a:ext uri="{FF2B5EF4-FFF2-40B4-BE49-F238E27FC236}">
                  <a16:creationId xmlns:a16="http://schemas.microsoft.com/office/drawing/2014/main" id="{48CB0631-059B-DF1A-0B29-38ADB7F1DAF8}"/>
                </a:ext>
              </a:extLst>
            </p:cNvPr>
            <p:cNvSpPr/>
            <p:nvPr/>
          </p:nvSpPr>
          <p:spPr>
            <a:xfrm>
              <a:off x="1581875" y="760450"/>
              <a:ext cx="278500" cy="18175"/>
            </a:xfrm>
            <a:custGeom>
              <a:avLst/>
              <a:gdLst/>
              <a:ahLst/>
              <a:cxnLst/>
              <a:rect l="l" t="t" r="r" b="b"/>
              <a:pathLst>
                <a:path w="11140" h="727" extrusionOk="0">
                  <a:moveTo>
                    <a:pt x="6278" y="114"/>
                  </a:moveTo>
                  <a:cubicBezTo>
                    <a:pt x="6280" y="114"/>
                    <a:pt x="6283" y="114"/>
                    <a:pt x="6286" y="114"/>
                  </a:cubicBezTo>
                  <a:lnTo>
                    <a:pt x="6286" y="114"/>
                  </a:lnTo>
                  <a:cubicBezTo>
                    <a:pt x="6283" y="114"/>
                    <a:pt x="6280" y="114"/>
                    <a:pt x="6278" y="114"/>
                  </a:cubicBezTo>
                  <a:close/>
                  <a:moveTo>
                    <a:pt x="8335" y="563"/>
                  </a:moveTo>
                  <a:lnTo>
                    <a:pt x="8335" y="563"/>
                  </a:lnTo>
                  <a:cubicBezTo>
                    <a:pt x="8334" y="563"/>
                    <a:pt x="8332" y="563"/>
                    <a:pt x="8331" y="563"/>
                  </a:cubicBezTo>
                  <a:lnTo>
                    <a:pt x="8331" y="563"/>
                  </a:lnTo>
                  <a:cubicBezTo>
                    <a:pt x="8332" y="564"/>
                    <a:pt x="8334" y="564"/>
                    <a:pt x="8336" y="564"/>
                  </a:cubicBezTo>
                  <a:cubicBezTo>
                    <a:pt x="8338" y="564"/>
                    <a:pt x="8341" y="564"/>
                    <a:pt x="8343" y="564"/>
                  </a:cubicBezTo>
                  <a:lnTo>
                    <a:pt x="8343" y="564"/>
                  </a:lnTo>
                  <a:cubicBezTo>
                    <a:pt x="8340" y="564"/>
                    <a:pt x="8338" y="563"/>
                    <a:pt x="8335" y="563"/>
                  </a:cubicBezTo>
                  <a:close/>
                  <a:moveTo>
                    <a:pt x="10614" y="0"/>
                  </a:moveTo>
                  <a:cubicBezTo>
                    <a:pt x="10551" y="0"/>
                    <a:pt x="10488" y="2"/>
                    <a:pt x="10425" y="3"/>
                  </a:cubicBezTo>
                  <a:cubicBezTo>
                    <a:pt x="10242" y="9"/>
                    <a:pt x="10058" y="18"/>
                    <a:pt x="9874" y="20"/>
                  </a:cubicBezTo>
                  <a:cubicBezTo>
                    <a:pt x="9774" y="18"/>
                    <a:pt x="9675" y="12"/>
                    <a:pt x="9575" y="8"/>
                  </a:cubicBezTo>
                  <a:cubicBezTo>
                    <a:pt x="9501" y="5"/>
                    <a:pt x="9427" y="4"/>
                    <a:pt x="9353" y="4"/>
                  </a:cubicBezTo>
                  <a:cubicBezTo>
                    <a:pt x="9315" y="4"/>
                    <a:pt x="9279" y="4"/>
                    <a:pt x="9242" y="4"/>
                  </a:cubicBezTo>
                  <a:cubicBezTo>
                    <a:pt x="9031" y="8"/>
                    <a:pt x="8821" y="13"/>
                    <a:pt x="8611" y="33"/>
                  </a:cubicBezTo>
                  <a:cubicBezTo>
                    <a:pt x="8416" y="50"/>
                    <a:pt x="8220" y="51"/>
                    <a:pt x="8024" y="57"/>
                  </a:cubicBezTo>
                  <a:cubicBezTo>
                    <a:pt x="7836" y="63"/>
                    <a:pt x="7648" y="57"/>
                    <a:pt x="7460" y="73"/>
                  </a:cubicBezTo>
                  <a:cubicBezTo>
                    <a:pt x="7267" y="88"/>
                    <a:pt x="7075" y="106"/>
                    <a:pt x="6879" y="108"/>
                  </a:cubicBezTo>
                  <a:cubicBezTo>
                    <a:pt x="6706" y="111"/>
                    <a:pt x="6533" y="114"/>
                    <a:pt x="6358" y="114"/>
                  </a:cubicBezTo>
                  <a:cubicBezTo>
                    <a:pt x="6334" y="114"/>
                    <a:pt x="6310" y="114"/>
                    <a:pt x="6286" y="114"/>
                  </a:cubicBezTo>
                  <a:lnTo>
                    <a:pt x="6286" y="114"/>
                  </a:lnTo>
                  <a:cubicBezTo>
                    <a:pt x="6291" y="114"/>
                    <a:pt x="6296" y="114"/>
                    <a:pt x="6302" y="115"/>
                  </a:cubicBezTo>
                  <a:cubicBezTo>
                    <a:pt x="6208" y="113"/>
                    <a:pt x="6112" y="113"/>
                    <a:pt x="6017" y="112"/>
                  </a:cubicBezTo>
                  <a:lnTo>
                    <a:pt x="6007" y="112"/>
                  </a:lnTo>
                  <a:cubicBezTo>
                    <a:pt x="5809" y="107"/>
                    <a:pt x="5612" y="93"/>
                    <a:pt x="5414" y="80"/>
                  </a:cubicBezTo>
                  <a:cubicBezTo>
                    <a:pt x="5211" y="66"/>
                    <a:pt x="5006" y="64"/>
                    <a:pt x="4803" y="63"/>
                  </a:cubicBezTo>
                  <a:cubicBezTo>
                    <a:pt x="4678" y="61"/>
                    <a:pt x="4553" y="58"/>
                    <a:pt x="4429" y="58"/>
                  </a:cubicBezTo>
                  <a:cubicBezTo>
                    <a:pt x="4361" y="58"/>
                    <a:pt x="4294" y="59"/>
                    <a:pt x="4226" y="61"/>
                  </a:cubicBezTo>
                  <a:cubicBezTo>
                    <a:pt x="4033" y="68"/>
                    <a:pt x="3839" y="79"/>
                    <a:pt x="3644" y="80"/>
                  </a:cubicBezTo>
                  <a:cubicBezTo>
                    <a:pt x="3465" y="73"/>
                    <a:pt x="3285" y="53"/>
                    <a:pt x="3106" y="53"/>
                  </a:cubicBezTo>
                  <a:cubicBezTo>
                    <a:pt x="2935" y="53"/>
                    <a:pt x="2765" y="61"/>
                    <a:pt x="2595" y="63"/>
                  </a:cubicBezTo>
                  <a:cubicBezTo>
                    <a:pt x="2509" y="62"/>
                    <a:pt x="2423" y="60"/>
                    <a:pt x="2337" y="60"/>
                  </a:cubicBezTo>
                  <a:cubicBezTo>
                    <a:pt x="2285" y="60"/>
                    <a:pt x="2233" y="61"/>
                    <a:pt x="2181" y="63"/>
                  </a:cubicBezTo>
                  <a:cubicBezTo>
                    <a:pt x="2047" y="68"/>
                    <a:pt x="1913" y="72"/>
                    <a:pt x="1780" y="72"/>
                  </a:cubicBezTo>
                  <a:cubicBezTo>
                    <a:pt x="1556" y="66"/>
                    <a:pt x="1333" y="59"/>
                    <a:pt x="1109" y="55"/>
                  </a:cubicBezTo>
                  <a:cubicBezTo>
                    <a:pt x="1089" y="54"/>
                    <a:pt x="1068" y="54"/>
                    <a:pt x="1048" y="54"/>
                  </a:cubicBezTo>
                  <a:cubicBezTo>
                    <a:pt x="951" y="54"/>
                    <a:pt x="854" y="60"/>
                    <a:pt x="758" y="69"/>
                  </a:cubicBezTo>
                  <a:cubicBezTo>
                    <a:pt x="632" y="80"/>
                    <a:pt x="505" y="96"/>
                    <a:pt x="378" y="97"/>
                  </a:cubicBezTo>
                  <a:cubicBezTo>
                    <a:pt x="354" y="96"/>
                    <a:pt x="330" y="93"/>
                    <a:pt x="305" y="91"/>
                  </a:cubicBezTo>
                  <a:cubicBezTo>
                    <a:pt x="294" y="89"/>
                    <a:pt x="282" y="87"/>
                    <a:pt x="271" y="84"/>
                  </a:cubicBezTo>
                  <a:lnTo>
                    <a:pt x="268" y="83"/>
                  </a:lnTo>
                  <a:cubicBezTo>
                    <a:pt x="248" y="76"/>
                    <a:pt x="228" y="72"/>
                    <a:pt x="208" y="72"/>
                  </a:cubicBezTo>
                  <a:cubicBezTo>
                    <a:pt x="132" y="72"/>
                    <a:pt x="59" y="123"/>
                    <a:pt x="33" y="197"/>
                  </a:cubicBezTo>
                  <a:cubicBezTo>
                    <a:pt x="0" y="290"/>
                    <a:pt x="47" y="387"/>
                    <a:pt x="134" y="427"/>
                  </a:cubicBezTo>
                  <a:cubicBezTo>
                    <a:pt x="102" y="467"/>
                    <a:pt x="87" y="521"/>
                    <a:pt x="96" y="575"/>
                  </a:cubicBezTo>
                  <a:cubicBezTo>
                    <a:pt x="112" y="661"/>
                    <a:pt x="190" y="725"/>
                    <a:pt x="274" y="727"/>
                  </a:cubicBezTo>
                  <a:cubicBezTo>
                    <a:pt x="287" y="727"/>
                    <a:pt x="300" y="726"/>
                    <a:pt x="311" y="723"/>
                  </a:cubicBezTo>
                  <a:cubicBezTo>
                    <a:pt x="337" y="718"/>
                    <a:pt x="364" y="715"/>
                    <a:pt x="390" y="712"/>
                  </a:cubicBezTo>
                  <a:cubicBezTo>
                    <a:pt x="539" y="697"/>
                    <a:pt x="688" y="705"/>
                    <a:pt x="838" y="698"/>
                  </a:cubicBezTo>
                  <a:cubicBezTo>
                    <a:pt x="1004" y="693"/>
                    <a:pt x="1169" y="666"/>
                    <a:pt x="1333" y="649"/>
                  </a:cubicBezTo>
                  <a:cubicBezTo>
                    <a:pt x="1657" y="617"/>
                    <a:pt x="1982" y="598"/>
                    <a:pt x="2307" y="598"/>
                  </a:cubicBezTo>
                  <a:cubicBezTo>
                    <a:pt x="2316" y="598"/>
                    <a:pt x="2326" y="598"/>
                    <a:pt x="2335" y="598"/>
                  </a:cubicBezTo>
                  <a:cubicBezTo>
                    <a:pt x="2532" y="602"/>
                    <a:pt x="2727" y="613"/>
                    <a:pt x="2923" y="614"/>
                  </a:cubicBezTo>
                  <a:cubicBezTo>
                    <a:pt x="3123" y="614"/>
                    <a:pt x="3324" y="609"/>
                    <a:pt x="3525" y="607"/>
                  </a:cubicBezTo>
                  <a:cubicBezTo>
                    <a:pt x="3739" y="612"/>
                    <a:pt x="3953" y="620"/>
                    <a:pt x="4167" y="620"/>
                  </a:cubicBezTo>
                  <a:cubicBezTo>
                    <a:pt x="4201" y="620"/>
                    <a:pt x="4236" y="620"/>
                    <a:pt x="4270" y="619"/>
                  </a:cubicBezTo>
                  <a:cubicBezTo>
                    <a:pt x="4455" y="618"/>
                    <a:pt x="4639" y="616"/>
                    <a:pt x="4823" y="616"/>
                  </a:cubicBezTo>
                  <a:cubicBezTo>
                    <a:pt x="4893" y="616"/>
                    <a:pt x="4963" y="616"/>
                    <a:pt x="5034" y="617"/>
                  </a:cubicBezTo>
                  <a:lnTo>
                    <a:pt x="5034" y="617"/>
                  </a:lnTo>
                  <a:cubicBezTo>
                    <a:pt x="5032" y="617"/>
                    <a:pt x="5030" y="617"/>
                    <a:pt x="5028" y="617"/>
                  </a:cubicBezTo>
                  <a:cubicBezTo>
                    <a:pt x="5331" y="621"/>
                    <a:pt x="5633" y="623"/>
                    <a:pt x="5935" y="630"/>
                  </a:cubicBezTo>
                  <a:cubicBezTo>
                    <a:pt x="6055" y="632"/>
                    <a:pt x="6174" y="635"/>
                    <a:pt x="6294" y="635"/>
                  </a:cubicBezTo>
                  <a:cubicBezTo>
                    <a:pt x="6386" y="635"/>
                    <a:pt x="6478" y="633"/>
                    <a:pt x="6570" y="630"/>
                  </a:cubicBezTo>
                  <a:cubicBezTo>
                    <a:pt x="6768" y="622"/>
                    <a:pt x="6965" y="605"/>
                    <a:pt x="7163" y="599"/>
                  </a:cubicBezTo>
                  <a:cubicBezTo>
                    <a:pt x="7365" y="594"/>
                    <a:pt x="7566" y="586"/>
                    <a:pt x="7769" y="576"/>
                  </a:cubicBezTo>
                  <a:cubicBezTo>
                    <a:pt x="7955" y="566"/>
                    <a:pt x="8143" y="565"/>
                    <a:pt x="8331" y="563"/>
                  </a:cubicBezTo>
                  <a:lnTo>
                    <a:pt x="8331" y="563"/>
                  </a:lnTo>
                  <a:cubicBezTo>
                    <a:pt x="8331" y="563"/>
                    <a:pt x="8330" y="563"/>
                    <a:pt x="8330" y="563"/>
                  </a:cubicBezTo>
                  <a:lnTo>
                    <a:pt x="8330" y="563"/>
                  </a:lnTo>
                  <a:cubicBezTo>
                    <a:pt x="8332" y="563"/>
                    <a:pt x="8334" y="563"/>
                    <a:pt x="8335" y="563"/>
                  </a:cubicBezTo>
                  <a:lnTo>
                    <a:pt x="8335" y="563"/>
                  </a:lnTo>
                  <a:cubicBezTo>
                    <a:pt x="8339" y="563"/>
                    <a:pt x="8343" y="563"/>
                    <a:pt x="8347" y="563"/>
                  </a:cubicBezTo>
                  <a:lnTo>
                    <a:pt x="8347" y="563"/>
                  </a:lnTo>
                  <a:cubicBezTo>
                    <a:pt x="8345" y="563"/>
                    <a:pt x="8344" y="563"/>
                    <a:pt x="8343" y="564"/>
                  </a:cubicBezTo>
                  <a:lnTo>
                    <a:pt x="8343" y="564"/>
                  </a:lnTo>
                  <a:cubicBezTo>
                    <a:pt x="8591" y="567"/>
                    <a:pt x="8838" y="576"/>
                    <a:pt x="9085" y="599"/>
                  </a:cubicBezTo>
                  <a:cubicBezTo>
                    <a:pt x="9284" y="615"/>
                    <a:pt x="9484" y="631"/>
                    <a:pt x="9683" y="631"/>
                  </a:cubicBezTo>
                  <a:cubicBezTo>
                    <a:pt x="9749" y="631"/>
                    <a:pt x="9816" y="629"/>
                    <a:pt x="9882" y="625"/>
                  </a:cubicBezTo>
                  <a:cubicBezTo>
                    <a:pt x="9977" y="619"/>
                    <a:pt x="10073" y="611"/>
                    <a:pt x="10169" y="607"/>
                  </a:cubicBezTo>
                  <a:cubicBezTo>
                    <a:pt x="10264" y="602"/>
                    <a:pt x="10359" y="601"/>
                    <a:pt x="10455" y="598"/>
                  </a:cubicBezTo>
                  <a:cubicBezTo>
                    <a:pt x="10571" y="594"/>
                    <a:pt x="10687" y="590"/>
                    <a:pt x="10802" y="578"/>
                  </a:cubicBezTo>
                  <a:cubicBezTo>
                    <a:pt x="10861" y="573"/>
                    <a:pt x="10926" y="565"/>
                    <a:pt x="10980" y="541"/>
                  </a:cubicBezTo>
                  <a:cubicBezTo>
                    <a:pt x="11022" y="521"/>
                    <a:pt x="11069" y="494"/>
                    <a:pt x="11094" y="452"/>
                  </a:cubicBezTo>
                  <a:cubicBezTo>
                    <a:pt x="11120" y="411"/>
                    <a:pt x="11140" y="371"/>
                    <a:pt x="11136" y="322"/>
                  </a:cubicBezTo>
                  <a:cubicBezTo>
                    <a:pt x="11135" y="278"/>
                    <a:pt x="11119" y="237"/>
                    <a:pt x="11095" y="202"/>
                  </a:cubicBezTo>
                  <a:cubicBezTo>
                    <a:pt x="11073" y="169"/>
                    <a:pt x="11043" y="145"/>
                    <a:pt x="11012" y="121"/>
                  </a:cubicBezTo>
                  <a:cubicBezTo>
                    <a:pt x="10977" y="93"/>
                    <a:pt x="10942" y="63"/>
                    <a:pt x="10902" y="44"/>
                  </a:cubicBezTo>
                  <a:cubicBezTo>
                    <a:pt x="10845" y="17"/>
                    <a:pt x="10786" y="3"/>
                    <a:pt x="10722" y="2"/>
                  </a:cubicBezTo>
                  <a:cubicBezTo>
                    <a:pt x="10686" y="1"/>
                    <a:pt x="10650" y="0"/>
                    <a:pt x="1061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00">
                <a:latin typeface="UTM Avo" panose="02040603050506020204" pitchFamily="18"/>
              </a:endParaRPr>
            </a:p>
          </p:txBody>
        </p:sp>
        <p:sp>
          <p:nvSpPr>
            <p:cNvPr id="11" name="Google Shape;1197;p37">
              <a:extLst>
                <a:ext uri="{FF2B5EF4-FFF2-40B4-BE49-F238E27FC236}">
                  <a16:creationId xmlns:a16="http://schemas.microsoft.com/office/drawing/2014/main" id="{933E75EA-C360-D79B-7963-34F4D8839D13}"/>
                </a:ext>
              </a:extLst>
            </p:cNvPr>
            <p:cNvSpPr/>
            <p:nvPr/>
          </p:nvSpPr>
          <p:spPr>
            <a:xfrm>
              <a:off x="1661925" y="740875"/>
              <a:ext cx="9475" cy="9300"/>
            </a:xfrm>
            <a:custGeom>
              <a:avLst/>
              <a:gdLst/>
              <a:ahLst/>
              <a:cxnLst/>
              <a:rect l="l" t="t" r="r" b="b"/>
              <a:pathLst>
                <a:path w="379" h="372" extrusionOk="0">
                  <a:moveTo>
                    <a:pt x="180" y="0"/>
                  </a:moveTo>
                  <a:cubicBezTo>
                    <a:pt x="80" y="0"/>
                    <a:pt x="1" y="97"/>
                    <a:pt x="4" y="193"/>
                  </a:cubicBezTo>
                  <a:cubicBezTo>
                    <a:pt x="8" y="297"/>
                    <a:pt x="96" y="369"/>
                    <a:pt x="195" y="371"/>
                  </a:cubicBezTo>
                  <a:cubicBezTo>
                    <a:pt x="196" y="371"/>
                    <a:pt x="198" y="371"/>
                    <a:pt x="199" y="371"/>
                  </a:cubicBezTo>
                  <a:cubicBezTo>
                    <a:pt x="299" y="371"/>
                    <a:pt x="378" y="275"/>
                    <a:pt x="375" y="180"/>
                  </a:cubicBezTo>
                  <a:cubicBezTo>
                    <a:pt x="371" y="75"/>
                    <a:pt x="283" y="3"/>
                    <a:pt x="184" y="1"/>
                  </a:cubicBezTo>
                  <a:cubicBezTo>
                    <a:pt x="183" y="0"/>
                    <a:pt x="181" y="0"/>
                    <a:pt x="180"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00">
                <a:latin typeface="UTM Avo" panose="02040603050506020204" pitchFamily="18"/>
              </a:endParaRPr>
            </a:p>
          </p:txBody>
        </p:sp>
        <p:sp>
          <p:nvSpPr>
            <p:cNvPr id="12" name="Google Shape;1198;p37">
              <a:extLst>
                <a:ext uri="{FF2B5EF4-FFF2-40B4-BE49-F238E27FC236}">
                  <a16:creationId xmlns:a16="http://schemas.microsoft.com/office/drawing/2014/main" id="{AD9393F2-80F3-E8C1-D356-5C1F8E41C0A2}"/>
                </a:ext>
              </a:extLst>
            </p:cNvPr>
            <p:cNvSpPr/>
            <p:nvPr/>
          </p:nvSpPr>
          <p:spPr>
            <a:xfrm>
              <a:off x="1676050" y="741650"/>
              <a:ext cx="9425" cy="9275"/>
            </a:xfrm>
            <a:custGeom>
              <a:avLst/>
              <a:gdLst/>
              <a:ahLst/>
              <a:cxnLst/>
              <a:rect l="l" t="t" r="r" b="b"/>
              <a:pathLst>
                <a:path w="377" h="371" extrusionOk="0">
                  <a:moveTo>
                    <a:pt x="179" y="0"/>
                  </a:moveTo>
                  <a:cubicBezTo>
                    <a:pt x="80" y="0"/>
                    <a:pt x="1" y="96"/>
                    <a:pt x="4" y="192"/>
                  </a:cubicBezTo>
                  <a:cubicBezTo>
                    <a:pt x="8" y="297"/>
                    <a:pt x="95" y="369"/>
                    <a:pt x="195" y="371"/>
                  </a:cubicBezTo>
                  <a:cubicBezTo>
                    <a:pt x="196" y="371"/>
                    <a:pt x="197" y="371"/>
                    <a:pt x="199" y="371"/>
                  </a:cubicBezTo>
                  <a:cubicBezTo>
                    <a:pt x="298" y="371"/>
                    <a:pt x="377" y="275"/>
                    <a:pt x="374" y="180"/>
                  </a:cubicBezTo>
                  <a:cubicBezTo>
                    <a:pt x="370" y="75"/>
                    <a:pt x="283" y="3"/>
                    <a:pt x="183"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00">
                <a:latin typeface="UTM Avo" panose="02040603050506020204" pitchFamily="18"/>
              </a:endParaRPr>
            </a:p>
          </p:txBody>
        </p:sp>
        <p:sp>
          <p:nvSpPr>
            <p:cNvPr id="13" name="Google Shape;1199;p37">
              <a:extLst>
                <a:ext uri="{FF2B5EF4-FFF2-40B4-BE49-F238E27FC236}">
                  <a16:creationId xmlns:a16="http://schemas.microsoft.com/office/drawing/2014/main" id="{C45DC9B2-93FA-E211-B0C8-BC4214B4701D}"/>
                </a:ext>
              </a:extLst>
            </p:cNvPr>
            <p:cNvSpPr/>
            <p:nvPr/>
          </p:nvSpPr>
          <p:spPr>
            <a:xfrm>
              <a:off x="1669450" y="730050"/>
              <a:ext cx="9425" cy="9250"/>
            </a:xfrm>
            <a:custGeom>
              <a:avLst/>
              <a:gdLst/>
              <a:ahLst/>
              <a:cxnLst/>
              <a:rect l="l" t="t" r="r" b="b"/>
              <a:pathLst>
                <a:path w="377" h="370" extrusionOk="0">
                  <a:moveTo>
                    <a:pt x="179" y="0"/>
                  </a:moveTo>
                  <a:cubicBezTo>
                    <a:pt x="79" y="0"/>
                    <a:pt x="1" y="96"/>
                    <a:pt x="3" y="191"/>
                  </a:cubicBezTo>
                  <a:cubicBezTo>
                    <a:pt x="7" y="296"/>
                    <a:pt x="94" y="367"/>
                    <a:pt x="195" y="369"/>
                  </a:cubicBezTo>
                  <a:cubicBezTo>
                    <a:pt x="196" y="370"/>
                    <a:pt x="197" y="370"/>
                    <a:pt x="198" y="370"/>
                  </a:cubicBezTo>
                  <a:cubicBezTo>
                    <a:pt x="297" y="370"/>
                    <a:pt x="377" y="273"/>
                    <a:pt x="373" y="179"/>
                  </a:cubicBezTo>
                  <a:cubicBezTo>
                    <a:pt x="370" y="73"/>
                    <a:pt x="283" y="1"/>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00">
                <a:latin typeface="UTM Avo" panose="02040603050506020204" pitchFamily="18"/>
              </a:endParaRPr>
            </a:p>
          </p:txBody>
        </p:sp>
        <p:sp>
          <p:nvSpPr>
            <p:cNvPr id="14" name="Google Shape;1200;p37">
              <a:extLst>
                <a:ext uri="{FF2B5EF4-FFF2-40B4-BE49-F238E27FC236}">
                  <a16:creationId xmlns:a16="http://schemas.microsoft.com/office/drawing/2014/main" id="{035ACED7-5889-FF94-7F60-75BC14319118}"/>
                </a:ext>
              </a:extLst>
            </p:cNvPr>
            <p:cNvSpPr/>
            <p:nvPr/>
          </p:nvSpPr>
          <p:spPr>
            <a:xfrm>
              <a:off x="1756525" y="739475"/>
              <a:ext cx="9425" cy="9300"/>
            </a:xfrm>
            <a:custGeom>
              <a:avLst/>
              <a:gdLst/>
              <a:ahLst/>
              <a:cxnLst/>
              <a:rect l="l" t="t" r="r" b="b"/>
              <a:pathLst>
                <a:path w="377" h="372" extrusionOk="0">
                  <a:moveTo>
                    <a:pt x="179" y="0"/>
                  </a:moveTo>
                  <a:cubicBezTo>
                    <a:pt x="80" y="0"/>
                    <a:pt x="1" y="97"/>
                    <a:pt x="4" y="191"/>
                  </a:cubicBezTo>
                  <a:cubicBezTo>
                    <a:pt x="7" y="297"/>
                    <a:pt x="94" y="369"/>
                    <a:pt x="195" y="371"/>
                  </a:cubicBezTo>
                  <a:cubicBezTo>
                    <a:pt x="196" y="371"/>
                    <a:pt x="197" y="371"/>
                    <a:pt x="198" y="371"/>
                  </a:cubicBezTo>
                  <a:cubicBezTo>
                    <a:pt x="298" y="371"/>
                    <a:pt x="377" y="275"/>
                    <a:pt x="373" y="180"/>
                  </a:cubicBezTo>
                  <a:cubicBezTo>
                    <a:pt x="370" y="75"/>
                    <a:pt x="283" y="3"/>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00">
                <a:latin typeface="UTM Avo" panose="02040603050506020204" pitchFamily="18"/>
              </a:endParaRPr>
            </a:p>
          </p:txBody>
        </p:sp>
        <p:sp>
          <p:nvSpPr>
            <p:cNvPr id="15" name="Google Shape;1201;p37">
              <a:extLst>
                <a:ext uri="{FF2B5EF4-FFF2-40B4-BE49-F238E27FC236}">
                  <a16:creationId xmlns:a16="http://schemas.microsoft.com/office/drawing/2014/main" id="{8EF0D67B-2A62-5408-756E-7A4330E1F4E4}"/>
                </a:ext>
              </a:extLst>
            </p:cNvPr>
            <p:cNvSpPr/>
            <p:nvPr/>
          </p:nvSpPr>
          <p:spPr>
            <a:xfrm>
              <a:off x="1638200" y="760125"/>
              <a:ext cx="2425" cy="1125"/>
            </a:xfrm>
            <a:custGeom>
              <a:avLst/>
              <a:gdLst/>
              <a:ahLst/>
              <a:cxnLst/>
              <a:rect l="l" t="t" r="r" b="b"/>
              <a:pathLst>
                <a:path w="97" h="45" extrusionOk="0">
                  <a:moveTo>
                    <a:pt x="1" y="0"/>
                  </a:moveTo>
                  <a:lnTo>
                    <a:pt x="1" y="0"/>
                  </a:lnTo>
                  <a:cubicBezTo>
                    <a:pt x="9" y="7"/>
                    <a:pt x="19" y="14"/>
                    <a:pt x="29" y="21"/>
                  </a:cubicBezTo>
                  <a:cubicBezTo>
                    <a:pt x="50" y="33"/>
                    <a:pt x="73" y="41"/>
                    <a:pt x="97" y="45"/>
                  </a:cubicBezTo>
                  <a:cubicBezTo>
                    <a:pt x="65" y="30"/>
                    <a:pt x="33" y="15"/>
                    <a:pt x="1" y="0"/>
                  </a:cubicBezTo>
                  <a:close/>
                </a:path>
              </a:pathLst>
            </a:custGeom>
            <a:solidFill>
              <a:srgbClr val="4729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00">
                <a:latin typeface="UTM Avo" panose="02040603050506020204" pitchFamily="18"/>
              </a:endParaRPr>
            </a:p>
          </p:txBody>
        </p:sp>
        <p:sp>
          <p:nvSpPr>
            <p:cNvPr id="16" name="Google Shape;1202;p37">
              <a:extLst>
                <a:ext uri="{FF2B5EF4-FFF2-40B4-BE49-F238E27FC236}">
                  <a16:creationId xmlns:a16="http://schemas.microsoft.com/office/drawing/2014/main" id="{7A756B0C-4349-E94B-75FA-0DA27E092056}"/>
                </a:ext>
              </a:extLst>
            </p:cNvPr>
            <p:cNvSpPr/>
            <p:nvPr/>
          </p:nvSpPr>
          <p:spPr>
            <a:xfrm>
              <a:off x="1579263" y="684775"/>
              <a:ext cx="290650" cy="101925"/>
            </a:xfrm>
            <a:custGeom>
              <a:avLst/>
              <a:gdLst/>
              <a:ahLst/>
              <a:cxnLst/>
              <a:rect l="l" t="t" r="r" b="b"/>
              <a:pathLst>
                <a:path w="11626" h="4077" extrusionOk="0">
                  <a:moveTo>
                    <a:pt x="3879" y="936"/>
                  </a:moveTo>
                  <a:cubicBezTo>
                    <a:pt x="3878" y="937"/>
                    <a:pt x="3877" y="938"/>
                    <a:pt x="3876" y="939"/>
                  </a:cubicBezTo>
                  <a:cubicBezTo>
                    <a:pt x="3878" y="938"/>
                    <a:pt x="3879" y="937"/>
                    <a:pt x="3879" y="936"/>
                  </a:cubicBezTo>
                  <a:close/>
                  <a:moveTo>
                    <a:pt x="7691" y="1091"/>
                  </a:moveTo>
                  <a:lnTo>
                    <a:pt x="7691" y="1091"/>
                  </a:lnTo>
                  <a:cubicBezTo>
                    <a:pt x="7692" y="1092"/>
                    <a:pt x="7694" y="1094"/>
                    <a:pt x="7696" y="1096"/>
                  </a:cubicBezTo>
                  <a:lnTo>
                    <a:pt x="7696" y="1096"/>
                  </a:lnTo>
                  <a:cubicBezTo>
                    <a:pt x="7694" y="1094"/>
                    <a:pt x="7692" y="1092"/>
                    <a:pt x="7691" y="1091"/>
                  </a:cubicBezTo>
                  <a:close/>
                  <a:moveTo>
                    <a:pt x="3198" y="1775"/>
                  </a:moveTo>
                  <a:cubicBezTo>
                    <a:pt x="3197" y="1777"/>
                    <a:pt x="3196" y="1779"/>
                    <a:pt x="3195" y="1781"/>
                  </a:cubicBezTo>
                  <a:lnTo>
                    <a:pt x="3195" y="1781"/>
                  </a:lnTo>
                  <a:cubicBezTo>
                    <a:pt x="3196" y="1779"/>
                    <a:pt x="3197" y="1776"/>
                    <a:pt x="3198" y="1775"/>
                  </a:cubicBezTo>
                  <a:close/>
                  <a:moveTo>
                    <a:pt x="5447" y="370"/>
                  </a:moveTo>
                  <a:cubicBezTo>
                    <a:pt x="5483" y="370"/>
                    <a:pt x="5520" y="372"/>
                    <a:pt x="5556" y="374"/>
                  </a:cubicBezTo>
                  <a:cubicBezTo>
                    <a:pt x="5595" y="378"/>
                    <a:pt x="5632" y="384"/>
                    <a:pt x="5670" y="391"/>
                  </a:cubicBezTo>
                  <a:cubicBezTo>
                    <a:pt x="5701" y="399"/>
                    <a:pt x="5733" y="409"/>
                    <a:pt x="5765" y="414"/>
                  </a:cubicBezTo>
                  <a:cubicBezTo>
                    <a:pt x="5798" y="423"/>
                    <a:pt x="5834" y="428"/>
                    <a:pt x="5867" y="434"/>
                  </a:cubicBezTo>
                  <a:cubicBezTo>
                    <a:pt x="5939" y="449"/>
                    <a:pt x="6012" y="464"/>
                    <a:pt x="6085" y="480"/>
                  </a:cubicBezTo>
                  <a:cubicBezTo>
                    <a:pt x="6122" y="489"/>
                    <a:pt x="6158" y="500"/>
                    <a:pt x="6195" y="512"/>
                  </a:cubicBezTo>
                  <a:cubicBezTo>
                    <a:pt x="6284" y="549"/>
                    <a:pt x="6372" y="590"/>
                    <a:pt x="6461" y="628"/>
                  </a:cubicBezTo>
                  <a:cubicBezTo>
                    <a:pt x="6538" y="659"/>
                    <a:pt x="6616" y="689"/>
                    <a:pt x="6690" y="727"/>
                  </a:cubicBezTo>
                  <a:cubicBezTo>
                    <a:pt x="6744" y="756"/>
                    <a:pt x="6796" y="788"/>
                    <a:pt x="6849" y="819"/>
                  </a:cubicBezTo>
                  <a:cubicBezTo>
                    <a:pt x="6890" y="844"/>
                    <a:pt x="6931" y="868"/>
                    <a:pt x="6971" y="895"/>
                  </a:cubicBezTo>
                  <a:cubicBezTo>
                    <a:pt x="7029" y="935"/>
                    <a:pt x="7079" y="983"/>
                    <a:pt x="7129" y="1030"/>
                  </a:cubicBezTo>
                  <a:cubicBezTo>
                    <a:pt x="7123" y="1026"/>
                    <a:pt x="7118" y="1019"/>
                    <a:pt x="7111" y="1014"/>
                  </a:cubicBezTo>
                  <a:lnTo>
                    <a:pt x="7111" y="1014"/>
                  </a:lnTo>
                  <a:cubicBezTo>
                    <a:pt x="7191" y="1090"/>
                    <a:pt x="7258" y="1177"/>
                    <a:pt x="7334" y="1255"/>
                  </a:cubicBezTo>
                  <a:cubicBezTo>
                    <a:pt x="7416" y="1342"/>
                    <a:pt x="7507" y="1420"/>
                    <a:pt x="7595" y="1500"/>
                  </a:cubicBezTo>
                  <a:cubicBezTo>
                    <a:pt x="7625" y="1532"/>
                    <a:pt x="7656" y="1563"/>
                    <a:pt x="7684" y="1596"/>
                  </a:cubicBezTo>
                  <a:cubicBezTo>
                    <a:pt x="7709" y="1626"/>
                    <a:pt x="7729" y="1658"/>
                    <a:pt x="7751" y="1691"/>
                  </a:cubicBezTo>
                  <a:cubicBezTo>
                    <a:pt x="7805" y="1780"/>
                    <a:pt x="7851" y="1875"/>
                    <a:pt x="7904" y="1967"/>
                  </a:cubicBezTo>
                  <a:cubicBezTo>
                    <a:pt x="7934" y="2018"/>
                    <a:pt x="7966" y="2067"/>
                    <a:pt x="8001" y="2114"/>
                  </a:cubicBezTo>
                  <a:cubicBezTo>
                    <a:pt x="8035" y="2161"/>
                    <a:pt x="8074" y="2202"/>
                    <a:pt x="8111" y="2246"/>
                  </a:cubicBezTo>
                  <a:cubicBezTo>
                    <a:pt x="8117" y="2254"/>
                    <a:pt x="8123" y="2261"/>
                    <a:pt x="8129" y="2266"/>
                  </a:cubicBezTo>
                  <a:cubicBezTo>
                    <a:pt x="8131" y="2269"/>
                    <a:pt x="8134" y="2271"/>
                    <a:pt x="8137" y="2273"/>
                  </a:cubicBezTo>
                  <a:cubicBezTo>
                    <a:pt x="8138" y="2274"/>
                    <a:pt x="8139" y="2275"/>
                    <a:pt x="8140" y="2275"/>
                  </a:cubicBezTo>
                  <a:cubicBezTo>
                    <a:pt x="8150" y="2285"/>
                    <a:pt x="8159" y="2293"/>
                    <a:pt x="8171" y="2301"/>
                  </a:cubicBezTo>
                  <a:cubicBezTo>
                    <a:pt x="8185" y="2312"/>
                    <a:pt x="8198" y="2322"/>
                    <a:pt x="8213" y="2334"/>
                  </a:cubicBezTo>
                  <a:cubicBezTo>
                    <a:pt x="8223" y="2342"/>
                    <a:pt x="8235" y="2351"/>
                    <a:pt x="8245" y="2359"/>
                  </a:cubicBezTo>
                  <a:cubicBezTo>
                    <a:pt x="8264" y="2373"/>
                    <a:pt x="8281" y="2389"/>
                    <a:pt x="8299" y="2402"/>
                  </a:cubicBezTo>
                  <a:cubicBezTo>
                    <a:pt x="8338" y="2433"/>
                    <a:pt x="8378" y="2464"/>
                    <a:pt x="8414" y="2496"/>
                  </a:cubicBezTo>
                  <a:cubicBezTo>
                    <a:pt x="8427" y="2488"/>
                    <a:pt x="8440" y="2481"/>
                    <a:pt x="8451" y="2473"/>
                  </a:cubicBezTo>
                  <a:cubicBezTo>
                    <a:pt x="8454" y="2472"/>
                    <a:pt x="8457" y="2470"/>
                    <a:pt x="8459" y="2469"/>
                  </a:cubicBezTo>
                  <a:cubicBezTo>
                    <a:pt x="8464" y="2465"/>
                    <a:pt x="8468" y="2463"/>
                    <a:pt x="8473" y="2461"/>
                  </a:cubicBezTo>
                  <a:cubicBezTo>
                    <a:pt x="8489" y="2450"/>
                    <a:pt x="8505" y="2440"/>
                    <a:pt x="8522" y="2431"/>
                  </a:cubicBezTo>
                  <a:cubicBezTo>
                    <a:pt x="8522" y="2431"/>
                    <a:pt x="8523" y="2430"/>
                    <a:pt x="8523" y="2430"/>
                  </a:cubicBezTo>
                  <a:cubicBezTo>
                    <a:pt x="8557" y="2409"/>
                    <a:pt x="8593" y="2392"/>
                    <a:pt x="8628" y="2375"/>
                  </a:cubicBezTo>
                  <a:cubicBezTo>
                    <a:pt x="8627" y="2373"/>
                    <a:pt x="8625" y="2370"/>
                    <a:pt x="8624" y="2367"/>
                  </a:cubicBezTo>
                  <a:cubicBezTo>
                    <a:pt x="8650" y="2353"/>
                    <a:pt x="8677" y="2338"/>
                    <a:pt x="8705" y="2326"/>
                  </a:cubicBezTo>
                  <a:cubicBezTo>
                    <a:pt x="8765" y="2301"/>
                    <a:pt x="8828" y="2279"/>
                    <a:pt x="8891" y="2258"/>
                  </a:cubicBezTo>
                  <a:cubicBezTo>
                    <a:pt x="9035" y="2216"/>
                    <a:pt x="9178" y="2182"/>
                    <a:pt x="9326" y="2153"/>
                  </a:cubicBezTo>
                  <a:cubicBezTo>
                    <a:pt x="9396" y="2142"/>
                    <a:pt x="9464" y="2131"/>
                    <a:pt x="9534" y="2126"/>
                  </a:cubicBezTo>
                  <a:cubicBezTo>
                    <a:pt x="9577" y="2126"/>
                    <a:pt x="9619" y="2127"/>
                    <a:pt x="9662" y="2129"/>
                  </a:cubicBezTo>
                  <a:cubicBezTo>
                    <a:pt x="9705" y="2134"/>
                    <a:pt x="9748" y="2138"/>
                    <a:pt x="9791" y="2146"/>
                  </a:cubicBezTo>
                  <a:cubicBezTo>
                    <a:pt x="9822" y="2154"/>
                    <a:pt x="9851" y="2162"/>
                    <a:pt x="9880" y="2172"/>
                  </a:cubicBezTo>
                  <a:cubicBezTo>
                    <a:pt x="9940" y="2195"/>
                    <a:pt x="9997" y="2223"/>
                    <a:pt x="10054" y="2251"/>
                  </a:cubicBezTo>
                  <a:cubicBezTo>
                    <a:pt x="10223" y="2343"/>
                    <a:pt x="10389" y="2439"/>
                    <a:pt x="10550" y="2544"/>
                  </a:cubicBezTo>
                  <a:cubicBezTo>
                    <a:pt x="10597" y="2578"/>
                    <a:pt x="10642" y="2615"/>
                    <a:pt x="10685" y="2654"/>
                  </a:cubicBezTo>
                  <a:cubicBezTo>
                    <a:pt x="10736" y="2702"/>
                    <a:pt x="10784" y="2751"/>
                    <a:pt x="10829" y="2803"/>
                  </a:cubicBezTo>
                  <a:cubicBezTo>
                    <a:pt x="10855" y="2835"/>
                    <a:pt x="10879" y="2868"/>
                    <a:pt x="10901" y="2902"/>
                  </a:cubicBezTo>
                  <a:cubicBezTo>
                    <a:pt x="10911" y="2918"/>
                    <a:pt x="10919" y="2934"/>
                    <a:pt x="10927" y="2950"/>
                  </a:cubicBezTo>
                  <a:cubicBezTo>
                    <a:pt x="10938" y="2979"/>
                    <a:pt x="10947" y="3008"/>
                    <a:pt x="10958" y="3038"/>
                  </a:cubicBezTo>
                  <a:cubicBezTo>
                    <a:pt x="10984" y="3128"/>
                    <a:pt x="11009" y="3222"/>
                    <a:pt x="11042" y="3310"/>
                  </a:cubicBezTo>
                  <a:cubicBezTo>
                    <a:pt x="11067" y="3378"/>
                    <a:pt x="11098" y="3444"/>
                    <a:pt x="11128" y="3509"/>
                  </a:cubicBezTo>
                  <a:cubicBezTo>
                    <a:pt x="11008" y="3509"/>
                    <a:pt x="10888" y="3507"/>
                    <a:pt x="10767" y="3507"/>
                  </a:cubicBezTo>
                  <a:cubicBezTo>
                    <a:pt x="10690" y="3507"/>
                    <a:pt x="10612" y="3508"/>
                    <a:pt x="10534" y="3509"/>
                  </a:cubicBezTo>
                  <a:cubicBezTo>
                    <a:pt x="10332" y="3514"/>
                    <a:pt x="10129" y="3522"/>
                    <a:pt x="9927" y="3530"/>
                  </a:cubicBezTo>
                  <a:cubicBezTo>
                    <a:pt x="9721" y="3538"/>
                    <a:pt x="9516" y="3560"/>
                    <a:pt x="9312" y="3584"/>
                  </a:cubicBezTo>
                  <a:cubicBezTo>
                    <a:pt x="9129" y="3606"/>
                    <a:pt x="8946" y="3624"/>
                    <a:pt x="8762" y="3633"/>
                  </a:cubicBezTo>
                  <a:cubicBezTo>
                    <a:pt x="8702" y="3634"/>
                    <a:pt x="8642" y="3634"/>
                    <a:pt x="8581" y="3634"/>
                  </a:cubicBezTo>
                  <a:cubicBezTo>
                    <a:pt x="8238" y="3634"/>
                    <a:pt x="7893" y="3622"/>
                    <a:pt x="7549" y="3619"/>
                  </a:cubicBezTo>
                  <a:cubicBezTo>
                    <a:pt x="7533" y="3619"/>
                    <a:pt x="7516" y="3619"/>
                    <a:pt x="7500" y="3619"/>
                  </a:cubicBezTo>
                  <a:cubicBezTo>
                    <a:pt x="7335" y="3619"/>
                    <a:pt x="7170" y="3624"/>
                    <a:pt x="7005" y="3626"/>
                  </a:cubicBezTo>
                  <a:cubicBezTo>
                    <a:pt x="6955" y="3626"/>
                    <a:pt x="6906" y="3626"/>
                    <a:pt x="6857" y="3626"/>
                  </a:cubicBezTo>
                  <a:cubicBezTo>
                    <a:pt x="6698" y="3626"/>
                    <a:pt x="6539" y="3625"/>
                    <a:pt x="6381" y="3621"/>
                  </a:cubicBezTo>
                  <a:cubicBezTo>
                    <a:pt x="6223" y="3618"/>
                    <a:pt x="6064" y="3614"/>
                    <a:pt x="5905" y="3614"/>
                  </a:cubicBezTo>
                  <a:cubicBezTo>
                    <a:pt x="5875" y="3614"/>
                    <a:pt x="5845" y="3614"/>
                    <a:pt x="5815" y="3614"/>
                  </a:cubicBezTo>
                  <a:cubicBezTo>
                    <a:pt x="5616" y="3617"/>
                    <a:pt x="5416" y="3621"/>
                    <a:pt x="5217" y="3628"/>
                  </a:cubicBezTo>
                  <a:cubicBezTo>
                    <a:pt x="5024" y="3634"/>
                    <a:pt x="4830" y="3641"/>
                    <a:pt x="4636" y="3641"/>
                  </a:cubicBezTo>
                  <a:cubicBezTo>
                    <a:pt x="4621" y="3641"/>
                    <a:pt x="4605" y="3641"/>
                    <a:pt x="4590" y="3641"/>
                  </a:cubicBezTo>
                  <a:cubicBezTo>
                    <a:pt x="4386" y="3638"/>
                    <a:pt x="4182" y="3637"/>
                    <a:pt x="3979" y="3636"/>
                  </a:cubicBezTo>
                  <a:cubicBezTo>
                    <a:pt x="3788" y="3635"/>
                    <a:pt x="3599" y="3629"/>
                    <a:pt x="3409" y="3620"/>
                  </a:cubicBezTo>
                  <a:cubicBezTo>
                    <a:pt x="3219" y="3611"/>
                    <a:pt x="3028" y="3599"/>
                    <a:pt x="2837" y="3599"/>
                  </a:cubicBezTo>
                  <a:cubicBezTo>
                    <a:pt x="2828" y="3599"/>
                    <a:pt x="2820" y="3599"/>
                    <a:pt x="2811" y="3600"/>
                  </a:cubicBezTo>
                  <a:cubicBezTo>
                    <a:pt x="2608" y="3601"/>
                    <a:pt x="2405" y="3608"/>
                    <a:pt x="2202" y="3621"/>
                  </a:cubicBezTo>
                  <a:cubicBezTo>
                    <a:pt x="2005" y="3634"/>
                    <a:pt x="1807" y="3646"/>
                    <a:pt x="1612" y="3657"/>
                  </a:cubicBezTo>
                  <a:cubicBezTo>
                    <a:pt x="1495" y="3661"/>
                    <a:pt x="1379" y="3666"/>
                    <a:pt x="1262" y="3666"/>
                  </a:cubicBezTo>
                  <a:cubicBezTo>
                    <a:pt x="1208" y="3666"/>
                    <a:pt x="1153" y="3665"/>
                    <a:pt x="1099" y="3662"/>
                  </a:cubicBezTo>
                  <a:cubicBezTo>
                    <a:pt x="998" y="3659"/>
                    <a:pt x="896" y="3652"/>
                    <a:pt x="794" y="3651"/>
                  </a:cubicBezTo>
                  <a:cubicBezTo>
                    <a:pt x="671" y="3651"/>
                    <a:pt x="546" y="3656"/>
                    <a:pt x="426" y="3684"/>
                  </a:cubicBezTo>
                  <a:cubicBezTo>
                    <a:pt x="411" y="3688"/>
                    <a:pt x="396" y="3693"/>
                    <a:pt x="382" y="3697"/>
                  </a:cubicBezTo>
                  <a:cubicBezTo>
                    <a:pt x="384" y="3644"/>
                    <a:pt x="385" y="3593"/>
                    <a:pt x="388" y="3540"/>
                  </a:cubicBezTo>
                  <a:cubicBezTo>
                    <a:pt x="399" y="3436"/>
                    <a:pt x="414" y="3334"/>
                    <a:pt x="433" y="3231"/>
                  </a:cubicBezTo>
                  <a:cubicBezTo>
                    <a:pt x="448" y="3170"/>
                    <a:pt x="467" y="3108"/>
                    <a:pt x="487" y="3046"/>
                  </a:cubicBezTo>
                  <a:cubicBezTo>
                    <a:pt x="520" y="2964"/>
                    <a:pt x="556" y="2885"/>
                    <a:pt x="595" y="2805"/>
                  </a:cubicBezTo>
                  <a:cubicBezTo>
                    <a:pt x="635" y="2733"/>
                    <a:pt x="678" y="2662"/>
                    <a:pt x="725" y="2593"/>
                  </a:cubicBezTo>
                  <a:cubicBezTo>
                    <a:pt x="763" y="2542"/>
                    <a:pt x="803" y="2492"/>
                    <a:pt x="847" y="2442"/>
                  </a:cubicBezTo>
                  <a:cubicBezTo>
                    <a:pt x="892" y="2397"/>
                    <a:pt x="938" y="2351"/>
                    <a:pt x="988" y="2309"/>
                  </a:cubicBezTo>
                  <a:cubicBezTo>
                    <a:pt x="1029" y="2277"/>
                    <a:pt x="1072" y="2248"/>
                    <a:pt x="1116" y="2219"/>
                  </a:cubicBezTo>
                  <a:cubicBezTo>
                    <a:pt x="1158" y="2195"/>
                    <a:pt x="1201" y="2172"/>
                    <a:pt x="1246" y="2151"/>
                  </a:cubicBezTo>
                  <a:cubicBezTo>
                    <a:pt x="1270" y="2142"/>
                    <a:pt x="1294" y="2132"/>
                    <a:pt x="1318" y="2124"/>
                  </a:cubicBezTo>
                  <a:cubicBezTo>
                    <a:pt x="1343" y="2118"/>
                    <a:pt x="1368" y="2112"/>
                    <a:pt x="1392" y="2106"/>
                  </a:cubicBezTo>
                  <a:cubicBezTo>
                    <a:pt x="1468" y="2094"/>
                    <a:pt x="1542" y="2086"/>
                    <a:pt x="1618" y="2080"/>
                  </a:cubicBezTo>
                  <a:cubicBezTo>
                    <a:pt x="1661" y="2080"/>
                    <a:pt x="1705" y="2080"/>
                    <a:pt x="1748" y="2082"/>
                  </a:cubicBezTo>
                  <a:cubicBezTo>
                    <a:pt x="1803" y="2087"/>
                    <a:pt x="1858" y="2095"/>
                    <a:pt x="1913" y="2106"/>
                  </a:cubicBezTo>
                  <a:cubicBezTo>
                    <a:pt x="1977" y="2122"/>
                    <a:pt x="2038" y="2142"/>
                    <a:pt x="2100" y="2163"/>
                  </a:cubicBezTo>
                  <a:cubicBezTo>
                    <a:pt x="2162" y="2186"/>
                    <a:pt x="2220" y="2214"/>
                    <a:pt x="2279" y="2242"/>
                  </a:cubicBezTo>
                  <a:cubicBezTo>
                    <a:pt x="2321" y="2265"/>
                    <a:pt x="2361" y="2288"/>
                    <a:pt x="2401" y="2313"/>
                  </a:cubicBezTo>
                  <a:cubicBezTo>
                    <a:pt x="2416" y="2326"/>
                    <a:pt x="2430" y="2336"/>
                    <a:pt x="2444" y="2349"/>
                  </a:cubicBezTo>
                  <a:cubicBezTo>
                    <a:pt x="2460" y="2366"/>
                    <a:pt x="2475" y="2384"/>
                    <a:pt x="2491" y="2401"/>
                  </a:cubicBezTo>
                  <a:cubicBezTo>
                    <a:pt x="2489" y="2405"/>
                    <a:pt x="2488" y="2408"/>
                    <a:pt x="2487" y="2411"/>
                  </a:cubicBezTo>
                  <a:cubicBezTo>
                    <a:pt x="2492" y="2417"/>
                    <a:pt x="2498" y="2423"/>
                    <a:pt x="2505" y="2429"/>
                  </a:cubicBezTo>
                  <a:cubicBezTo>
                    <a:pt x="2560" y="2478"/>
                    <a:pt x="2614" y="2526"/>
                    <a:pt x="2667" y="2574"/>
                  </a:cubicBezTo>
                  <a:cubicBezTo>
                    <a:pt x="2672" y="2578"/>
                    <a:pt x="2676" y="2582"/>
                    <a:pt x="2681" y="2585"/>
                  </a:cubicBezTo>
                  <a:lnTo>
                    <a:pt x="2680" y="2585"/>
                  </a:lnTo>
                  <a:cubicBezTo>
                    <a:pt x="2681" y="2586"/>
                    <a:pt x="2682" y="2586"/>
                    <a:pt x="2683" y="2588"/>
                  </a:cubicBezTo>
                  <a:cubicBezTo>
                    <a:pt x="2686" y="2590"/>
                    <a:pt x="2688" y="2592"/>
                    <a:pt x="2691" y="2594"/>
                  </a:cubicBezTo>
                  <a:cubicBezTo>
                    <a:pt x="2695" y="2589"/>
                    <a:pt x="2698" y="2583"/>
                    <a:pt x="2701" y="2577"/>
                  </a:cubicBezTo>
                  <a:cubicBezTo>
                    <a:pt x="2742" y="2508"/>
                    <a:pt x="2783" y="2438"/>
                    <a:pt x="2829" y="2373"/>
                  </a:cubicBezTo>
                  <a:cubicBezTo>
                    <a:pt x="2829" y="2373"/>
                    <a:pt x="2830" y="2371"/>
                    <a:pt x="2830" y="2371"/>
                  </a:cubicBezTo>
                  <a:cubicBezTo>
                    <a:pt x="2880" y="2298"/>
                    <a:pt x="2931" y="2227"/>
                    <a:pt x="2983" y="2155"/>
                  </a:cubicBezTo>
                  <a:cubicBezTo>
                    <a:pt x="3004" y="2127"/>
                    <a:pt x="3023" y="2099"/>
                    <a:pt x="3042" y="2072"/>
                  </a:cubicBezTo>
                  <a:cubicBezTo>
                    <a:pt x="3049" y="2063"/>
                    <a:pt x="3055" y="2054"/>
                    <a:pt x="3062" y="2044"/>
                  </a:cubicBezTo>
                  <a:cubicBezTo>
                    <a:pt x="3105" y="1956"/>
                    <a:pt x="3150" y="1868"/>
                    <a:pt x="3195" y="1781"/>
                  </a:cubicBezTo>
                  <a:lnTo>
                    <a:pt x="3195" y="1781"/>
                  </a:lnTo>
                  <a:cubicBezTo>
                    <a:pt x="3194" y="1782"/>
                    <a:pt x="3194" y="1782"/>
                    <a:pt x="3193" y="1783"/>
                  </a:cubicBezTo>
                  <a:cubicBezTo>
                    <a:pt x="3197" y="1776"/>
                    <a:pt x="3200" y="1770"/>
                    <a:pt x="3204" y="1764"/>
                  </a:cubicBezTo>
                  <a:cubicBezTo>
                    <a:pt x="3204" y="1763"/>
                    <a:pt x="3204" y="1763"/>
                    <a:pt x="3205" y="1762"/>
                  </a:cubicBezTo>
                  <a:lnTo>
                    <a:pt x="3205" y="1762"/>
                  </a:lnTo>
                  <a:cubicBezTo>
                    <a:pt x="3205" y="1762"/>
                    <a:pt x="3205" y="1763"/>
                    <a:pt x="3205" y="1763"/>
                  </a:cubicBezTo>
                  <a:cubicBezTo>
                    <a:pt x="3259" y="1665"/>
                    <a:pt x="3315" y="1569"/>
                    <a:pt x="3375" y="1475"/>
                  </a:cubicBezTo>
                  <a:cubicBezTo>
                    <a:pt x="3447" y="1373"/>
                    <a:pt x="3523" y="1277"/>
                    <a:pt x="3604" y="1183"/>
                  </a:cubicBezTo>
                  <a:cubicBezTo>
                    <a:pt x="3693" y="1095"/>
                    <a:pt x="3786" y="1014"/>
                    <a:pt x="3881" y="934"/>
                  </a:cubicBezTo>
                  <a:lnTo>
                    <a:pt x="3881" y="934"/>
                  </a:lnTo>
                  <a:cubicBezTo>
                    <a:pt x="3880" y="935"/>
                    <a:pt x="3880" y="935"/>
                    <a:pt x="3879" y="936"/>
                  </a:cubicBezTo>
                  <a:lnTo>
                    <a:pt x="3879" y="936"/>
                  </a:lnTo>
                  <a:cubicBezTo>
                    <a:pt x="4001" y="841"/>
                    <a:pt x="4127" y="750"/>
                    <a:pt x="4257" y="667"/>
                  </a:cubicBezTo>
                  <a:cubicBezTo>
                    <a:pt x="4307" y="638"/>
                    <a:pt x="4359" y="612"/>
                    <a:pt x="4411" y="586"/>
                  </a:cubicBezTo>
                  <a:cubicBezTo>
                    <a:pt x="4496" y="550"/>
                    <a:pt x="4582" y="519"/>
                    <a:pt x="4670" y="492"/>
                  </a:cubicBezTo>
                  <a:cubicBezTo>
                    <a:pt x="4763" y="463"/>
                    <a:pt x="4859" y="439"/>
                    <a:pt x="4957" y="421"/>
                  </a:cubicBezTo>
                  <a:cubicBezTo>
                    <a:pt x="5093" y="398"/>
                    <a:pt x="5231" y="381"/>
                    <a:pt x="5369" y="373"/>
                  </a:cubicBezTo>
                  <a:lnTo>
                    <a:pt x="5368" y="373"/>
                  </a:lnTo>
                  <a:cubicBezTo>
                    <a:pt x="5371" y="371"/>
                    <a:pt x="5374" y="371"/>
                    <a:pt x="5377" y="371"/>
                  </a:cubicBezTo>
                  <a:lnTo>
                    <a:pt x="5387" y="371"/>
                  </a:lnTo>
                  <a:cubicBezTo>
                    <a:pt x="5407" y="371"/>
                    <a:pt x="5427" y="370"/>
                    <a:pt x="5447" y="370"/>
                  </a:cubicBezTo>
                  <a:close/>
                  <a:moveTo>
                    <a:pt x="5448" y="1"/>
                  </a:moveTo>
                  <a:cubicBezTo>
                    <a:pt x="5424" y="1"/>
                    <a:pt x="5399" y="1"/>
                    <a:pt x="5375" y="2"/>
                  </a:cubicBezTo>
                  <a:cubicBezTo>
                    <a:pt x="5198" y="10"/>
                    <a:pt x="5017" y="32"/>
                    <a:pt x="4842" y="66"/>
                  </a:cubicBezTo>
                  <a:cubicBezTo>
                    <a:pt x="4674" y="99"/>
                    <a:pt x="4505" y="146"/>
                    <a:pt x="4348" y="213"/>
                  </a:cubicBezTo>
                  <a:cubicBezTo>
                    <a:pt x="4265" y="247"/>
                    <a:pt x="4180" y="282"/>
                    <a:pt x="4102" y="329"/>
                  </a:cubicBezTo>
                  <a:cubicBezTo>
                    <a:pt x="4021" y="377"/>
                    <a:pt x="3943" y="430"/>
                    <a:pt x="3866" y="485"/>
                  </a:cubicBezTo>
                  <a:cubicBezTo>
                    <a:pt x="3786" y="542"/>
                    <a:pt x="3707" y="600"/>
                    <a:pt x="3630" y="663"/>
                  </a:cubicBezTo>
                  <a:cubicBezTo>
                    <a:pt x="3556" y="724"/>
                    <a:pt x="3480" y="784"/>
                    <a:pt x="3413" y="852"/>
                  </a:cubicBezTo>
                  <a:cubicBezTo>
                    <a:pt x="3337" y="927"/>
                    <a:pt x="3268" y="1004"/>
                    <a:pt x="3201" y="1088"/>
                  </a:cubicBezTo>
                  <a:cubicBezTo>
                    <a:pt x="3143" y="1163"/>
                    <a:pt x="3087" y="1242"/>
                    <a:pt x="3034" y="1322"/>
                  </a:cubicBezTo>
                  <a:cubicBezTo>
                    <a:pt x="2930" y="1482"/>
                    <a:pt x="2846" y="1653"/>
                    <a:pt x="2761" y="1823"/>
                  </a:cubicBezTo>
                  <a:cubicBezTo>
                    <a:pt x="2725" y="1896"/>
                    <a:pt x="2687" y="1968"/>
                    <a:pt x="2650" y="2041"/>
                  </a:cubicBezTo>
                  <a:cubicBezTo>
                    <a:pt x="2617" y="2014"/>
                    <a:pt x="2582" y="1990"/>
                    <a:pt x="2544" y="1967"/>
                  </a:cubicBezTo>
                  <a:cubicBezTo>
                    <a:pt x="2378" y="1866"/>
                    <a:pt x="2196" y="1797"/>
                    <a:pt x="2010" y="1749"/>
                  </a:cubicBezTo>
                  <a:cubicBezTo>
                    <a:pt x="1904" y="1721"/>
                    <a:pt x="1793" y="1710"/>
                    <a:pt x="1682" y="1710"/>
                  </a:cubicBezTo>
                  <a:cubicBezTo>
                    <a:pt x="1602" y="1710"/>
                    <a:pt x="1523" y="1716"/>
                    <a:pt x="1446" y="1725"/>
                  </a:cubicBezTo>
                  <a:cubicBezTo>
                    <a:pt x="1344" y="1737"/>
                    <a:pt x="1241" y="1755"/>
                    <a:pt x="1145" y="1793"/>
                  </a:cubicBezTo>
                  <a:cubicBezTo>
                    <a:pt x="1048" y="1832"/>
                    <a:pt x="959" y="1880"/>
                    <a:pt x="872" y="1936"/>
                  </a:cubicBezTo>
                  <a:cubicBezTo>
                    <a:pt x="711" y="2038"/>
                    <a:pt x="569" y="2183"/>
                    <a:pt x="456" y="2334"/>
                  </a:cubicBezTo>
                  <a:cubicBezTo>
                    <a:pt x="334" y="2497"/>
                    <a:pt x="234" y="2680"/>
                    <a:pt x="159" y="2870"/>
                  </a:cubicBezTo>
                  <a:cubicBezTo>
                    <a:pt x="82" y="3063"/>
                    <a:pt x="43" y="3266"/>
                    <a:pt x="24" y="3471"/>
                  </a:cubicBezTo>
                  <a:cubicBezTo>
                    <a:pt x="14" y="3565"/>
                    <a:pt x="10" y="3661"/>
                    <a:pt x="8" y="3755"/>
                  </a:cubicBezTo>
                  <a:cubicBezTo>
                    <a:pt x="5" y="3856"/>
                    <a:pt x="1" y="3957"/>
                    <a:pt x="10" y="4059"/>
                  </a:cubicBezTo>
                  <a:cubicBezTo>
                    <a:pt x="11" y="4064"/>
                    <a:pt x="11" y="4068"/>
                    <a:pt x="11" y="4074"/>
                  </a:cubicBezTo>
                  <a:cubicBezTo>
                    <a:pt x="41" y="4075"/>
                    <a:pt x="69" y="4076"/>
                    <a:pt x="98" y="4076"/>
                  </a:cubicBezTo>
                  <a:cubicBezTo>
                    <a:pt x="117" y="4076"/>
                    <a:pt x="136" y="4075"/>
                    <a:pt x="154" y="4075"/>
                  </a:cubicBezTo>
                  <a:lnTo>
                    <a:pt x="155" y="4075"/>
                  </a:lnTo>
                  <a:cubicBezTo>
                    <a:pt x="180" y="4074"/>
                    <a:pt x="207" y="4074"/>
                    <a:pt x="234" y="4073"/>
                  </a:cubicBezTo>
                  <a:cubicBezTo>
                    <a:pt x="287" y="4073"/>
                    <a:pt x="340" y="4073"/>
                    <a:pt x="394" y="4074"/>
                  </a:cubicBezTo>
                  <a:cubicBezTo>
                    <a:pt x="400" y="4074"/>
                    <a:pt x="407" y="4073"/>
                    <a:pt x="412" y="4073"/>
                  </a:cubicBezTo>
                  <a:cubicBezTo>
                    <a:pt x="416" y="4072"/>
                    <a:pt x="419" y="4069"/>
                    <a:pt x="423" y="4068"/>
                  </a:cubicBezTo>
                  <a:cubicBezTo>
                    <a:pt x="467" y="4056"/>
                    <a:pt x="511" y="4043"/>
                    <a:pt x="556" y="4035"/>
                  </a:cubicBezTo>
                  <a:cubicBezTo>
                    <a:pt x="598" y="4028"/>
                    <a:pt x="641" y="4025"/>
                    <a:pt x="683" y="4021"/>
                  </a:cubicBezTo>
                  <a:cubicBezTo>
                    <a:pt x="700" y="4021"/>
                    <a:pt x="716" y="4021"/>
                    <a:pt x="733" y="4021"/>
                  </a:cubicBezTo>
                  <a:cubicBezTo>
                    <a:pt x="805" y="4021"/>
                    <a:pt x="878" y="4025"/>
                    <a:pt x="951" y="4028"/>
                  </a:cubicBezTo>
                  <a:cubicBezTo>
                    <a:pt x="1026" y="4031"/>
                    <a:pt x="1102" y="4035"/>
                    <a:pt x="1179" y="4035"/>
                  </a:cubicBezTo>
                  <a:cubicBezTo>
                    <a:pt x="1327" y="4034"/>
                    <a:pt x="1475" y="4032"/>
                    <a:pt x="1622" y="4025"/>
                  </a:cubicBezTo>
                  <a:cubicBezTo>
                    <a:pt x="1905" y="4016"/>
                    <a:pt x="2187" y="3991"/>
                    <a:pt x="2470" y="3975"/>
                  </a:cubicBezTo>
                  <a:cubicBezTo>
                    <a:pt x="2555" y="3972"/>
                    <a:pt x="2643" y="3969"/>
                    <a:pt x="2730" y="3969"/>
                  </a:cubicBezTo>
                  <a:cubicBezTo>
                    <a:pt x="2742" y="3969"/>
                    <a:pt x="2753" y="3969"/>
                    <a:pt x="2765" y="3969"/>
                  </a:cubicBezTo>
                  <a:cubicBezTo>
                    <a:pt x="2957" y="3969"/>
                    <a:pt x="3149" y="3977"/>
                    <a:pt x="3341" y="3987"/>
                  </a:cubicBezTo>
                  <a:cubicBezTo>
                    <a:pt x="3528" y="3995"/>
                    <a:pt x="3715" y="4004"/>
                    <a:pt x="3902" y="4005"/>
                  </a:cubicBezTo>
                  <a:cubicBezTo>
                    <a:pt x="4106" y="4007"/>
                    <a:pt x="4310" y="4009"/>
                    <a:pt x="4514" y="4009"/>
                  </a:cubicBezTo>
                  <a:cubicBezTo>
                    <a:pt x="4718" y="4009"/>
                    <a:pt x="4922" y="4007"/>
                    <a:pt x="5126" y="4000"/>
                  </a:cubicBezTo>
                  <a:cubicBezTo>
                    <a:pt x="5324" y="3994"/>
                    <a:pt x="5521" y="3987"/>
                    <a:pt x="5719" y="3985"/>
                  </a:cubicBezTo>
                  <a:cubicBezTo>
                    <a:pt x="5764" y="3984"/>
                    <a:pt x="5809" y="3984"/>
                    <a:pt x="5854" y="3984"/>
                  </a:cubicBezTo>
                  <a:cubicBezTo>
                    <a:pt x="6007" y="3984"/>
                    <a:pt x="6161" y="3987"/>
                    <a:pt x="6315" y="3989"/>
                  </a:cubicBezTo>
                  <a:cubicBezTo>
                    <a:pt x="6491" y="3992"/>
                    <a:pt x="6668" y="3995"/>
                    <a:pt x="6845" y="3995"/>
                  </a:cubicBezTo>
                  <a:cubicBezTo>
                    <a:pt x="6872" y="3995"/>
                    <a:pt x="6900" y="3995"/>
                    <a:pt x="6927" y="3995"/>
                  </a:cubicBezTo>
                  <a:cubicBezTo>
                    <a:pt x="7099" y="3994"/>
                    <a:pt x="7270" y="3989"/>
                    <a:pt x="7441" y="3989"/>
                  </a:cubicBezTo>
                  <a:cubicBezTo>
                    <a:pt x="7469" y="3989"/>
                    <a:pt x="7497" y="3989"/>
                    <a:pt x="7525" y="3989"/>
                  </a:cubicBezTo>
                  <a:cubicBezTo>
                    <a:pt x="7873" y="3991"/>
                    <a:pt x="8220" y="4003"/>
                    <a:pt x="8568" y="4003"/>
                  </a:cubicBezTo>
                  <a:cubicBezTo>
                    <a:pt x="8629" y="4003"/>
                    <a:pt x="8690" y="4003"/>
                    <a:pt x="8752" y="4002"/>
                  </a:cubicBezTo>
                  <a:cubicBezTo>
                    <a:pt x="8943" y="3999"/>
                    <a:pt x="9135" y="3977"/>
                    <a:pt x="9326" y="3954"/>
                  </a:cubicBezTo>
                  <a:cubicBezTo>
                    <a:pt x="9528" y="3930"/>
                    <a:pt x="9731" y="3912"/>
                    <a:pt x="9934" y="3898"/>
                  </a:cubicBezTo>
                  <a:lnTo>
                    <a:pt x="9933" y="3898"/>
                  </a:lnTo>
                  <a:cubicBezTo>
                    <a:pt x="10209" y="3887"/>
                    <a:pt x="10484" y="3876"/>
                    <a:pt x="10761" y="3876"/>
                  </a:cubicBezTo>
                  <a:cubicBezTo>
                    <a:pt x="10897" y="3876"/>
                    <a:pt x="11033" y="3879"/>
                    <a:pt x="11168" y="3879"/>
                  </a:cubicBezTo>
                  <a:cubicBezTo>
                    <a:pt x="11206" y="3879"/>
                    <a:pt x="11242" y="3880"/>
                    <a:pt x="11280" y="3880"/>
                  </a:cubicBezTo>
                  <a:cubicBezTo>
                    <a:pt x="11318" y="3879"/>
                    <a:pt x="11354" y="3879"/>
                    <a:pt x="11391" y="3879"/>
                  </a:cubicBezTo>
                  <a:cubicBezTo>
                    <a:pt x="11414" y="3879"/>
                    <a:pt x="11437" y="3877"/>
                    <a:pt x="11460" y="3877"/>
                  </a:cubicBezTo>
                  <a:lnTo>
                    <a:pt x="11506" y="3877"/>
                  </a:lnTo>
                  <a:cubicBezTo>
                    <a:pt x="11529" y="3876"/>
                    <a:pt x="11551" y="3875"/>
                    <a:pt x="11573" y="3874"/>
                  </a:cubicBezTo>
                  <a:cubicBezTo>
                    <a:pt x="11590" y="3873"/>
                    <a:pt x="11607" y="3872"/>
                    <a:pt x="11625" y="3871"/>
                  </a:cubicBezTo>
                  <a:cubicBezTo>
                    <a:pt x="11622" y="3865"/>
                    <a:pt x="11621" y="3859"/>
                    <a:pt x="11618" y="3852"/>
                  </a:cubicBezTo>
                  <a:cubicBezTo>
                    <a:pt x="11596" y="3784"/>
                    <a:pt x="11572" y="3715"/>
                    <a:pt x="11550" y="3646"/>
                  </a:cubicBezTo>
                  <a:cubicBezTo>
                    <a:pt x="11538" y="3613"/>
                    <a:pt x="11528" y="3579"/>
                    <a:pt x="11517" y="3545"/>
                  </a:cubicBezTo>
                  <a:cubicBezTo>
                    <a:pt x="11512" y="3530"/>
                    <a:pt x="11508" y="3516"/>
                    <a:pt x="11504" y="3502"/>
                  </a:cubicBezTo>
                  <a:cubicBezTo>
                    <a:pt x="11490" y="3458"/>
                    <a:pt x="11477" y="3414"/>
                    <a:pt x="11469" y="3369"/>
                  </a:cubicBezTo>
                  <a:cubicBezTo>
                    <a:pt x="11469" y="3367"/>
                    <a:pt x="11469" y="3366"/>
                    <a:pt x="11469" y="3364"/>
                  </a:cubicBezTo>
                  <a:cubicBezTo>
                    <a:pt x="11455" y="3335"/>
                    <a:pt x="11441" y="3306"/>
                    <a:pt x="11427" y="3276"/>
                  </a:cubicBezTo>
                  <a:cubicBezTo>
                    <a:pt x="11406" y="3222"/>
                    <a:pt x="11384" y="3170"/>
                    <a:pt x="11366" y="3115"/>
                  </a:cubicBezTo>
                  <a:cubicBezTo>
                    <a:pt x="11365" y="3115"/>
                    <a:pt x="11365" y="3114"/>
                    <a:pt x="11365" y="3114"/>
                  </a:cubicBezTo>
                  <a:cubicBezTo>
                    <a:pt x="11345" y="3050"/>
                    <a:pt x="11328" y="2985"/>
                    <a:pt x="11309" y="2923"/>
                  </a:cubicBezTo>
                  <a:cubicBezTo>
                    <a:pt x="11281" y="2836"/>
                    <a:pt x="11247" y="2753"/>
                    <a:pt x="11195" y="2677"/>
                  </a:cubicBezTo>
                  <a:cubicBezTo>
                    <a:pt x="11115" y="2556"/>
                    <a:pt x="11012" y="2451"/>
                    <a:pt x="10905" y="2354"/>
                  </a:cubicBezTo>
                  <a:cubicBezTo>
                    <a:pt x="10800" y="2258"/>
                    <a:pt x="10679" y="2185"/>
                    <a:pt x="10556" y="2112"/>
                  </a:cubicBezTo>
                  <a:cubicBezTo>
                    <a:pt x="10437" y="2041"/>
                    <a:pt x="10319" y="1972"/>
                    <a:pt x="10196" y="1909"/>
                  </a:cubicBezTo>
                  <a:cubicBezTo>
                    <a:pt x="10062" y="1842"/>
                    <a:pt x="9923" y="1786"/>
                    <a:pt x="9773" y="1769"/>
                  </a:cubicBezTo>
                  <a:cubicBezTo>
                    <a:pt x="9707" y="1761"/>
                    <a:pt x="9641" y="1757"/>
                    <a:pt x="9575" y="1757"/>
                  </a:cubicBezTo>
                  <a:cubicBezTo>
                    <a:pt x="9533" y="1757"/>
                    <a:pt x="9492" y="1758"/>
                    <a:pt x="9450" y="1762"/>
                  </a:cubicBezTo>
                  <a:cubicBezTo>
                    <a:pt x="9354" y="1769"/>
                    <a:pt x="9257" y="1788"/>
                    <a:pt x="9161" y="1808"/>
                  </a:cubicBezTo>
                  <a:cubicBezTo>
                    <a:pt x="9065" y="1828"/>
                    <a:pt x="8970" y="1850"/>
                    <a:pt x="8876" y="1877"/>
                  </a:cubicBezTo>
                  <a:cubicBezTo>
                    <a:pt x="8737" y="1917"/>
                    <a:pt x="8593" y="1961"/>
                    <a:pt x="8466" y="2032"/>
                  </a:cubicBezTo>
                  <a:cubicBezTo>
                    <a:pt x="8453" y="2039"/>
                    <a:pt x="8442" y="2048"/>
                    <a:pt x="8429" y="2055"/>
                  </a:cubicBezTo>
                  <a:cubicBezTo>
                    <a:pt x="8388" y="2001"/>
                    <a:pt x="8345" y="1949"/>
                    <a:pt x="8301" y="1898"/>
                  </a:cubicBezTo>
                  <a:cubicBezTo>
                    <a:pt x="8281" y="1872"/>
                    <a:pt x="8264" y="1847"/>
                    <a:pt x="8246" y="1820"/>
                  </a:cubicBezTo>
                  <a:cubicBezTo>
                    <a:pt x="8169" y="1691"/>
                    <a:pt x="8108" y="1552"/>
                    <a:pt x="8021" y="1428"/>
                  </a:cubicBezTo>
                  <a:cubicBezTo>
                    <a:pt x="7934" y="1304"/>
                    <a:pt x="7820" y="1206"/>
                    <a:pt x="7707" y="1106"/>
                  </a:cubicBezTo>
                  <a:lnTo>
                    <a:pt x="7707" y="1106"/>
                  </a:lnTo>
                  <a:cubicBezTo>
                    <a:pt x="7708" y="1106"/>
                    <a:pt x="7708" y="1106"/>
                    <a:pt x="7709" y="1107"/>
                  </a:cubicBezTo>
                  <a:cubicBezTo>
                    <a:pt x="7662" y="1063"/>
                    <a:pt x="7616" y="1019"/>
                    <a:pt x="7574" y="971"/>
                  </a:cubicBezTo>
                  <a:cubicBezTo>
                    <a:pt x="7520" y="911"/>
                    <a:pt x="7469" y="848"/>
                    <a:pt x="7413" y="792"/>
                  </a:cubicBezTo>
                  <a:cubicBezTo>
                    <a:pt x="7358" y="736"/>
                    <a:pt x="7298" y="683"/>
                    <a:pt x="7238" y="633"/>
                  </a:cubicBezTo>
                  <a:cubicBezTo>
                    <a:pt x="7177" y="583"/>
                    <a:pt x="7109" y="544"/>
                    <a:pt x="7042" y="504"/>
                  </a:cubicBezTo>
                  <a:cubicBezTo>
                    <a:pt x="6971" y="462"/>
                    <a:pt x="6902" y="420"/>
                    <a:pt x="6828" y="384"/>
                  </a:cubicBezTo>
                  <a:cubicBezTo>
                    <a:pt x="6758" y="349"/>
                    <a:pt x="6683" y="319"/>
                    <a:pt x="6610" y="289"/>
                  </a:cubicBezTo>
                  <a:cubicBezTo>
                    <a:pt x="6533" y="257"/>
                    <a:pt x="6459" y="221"/>
                    <a:pt x="6382" y="190"/>
                  </a:cubicBezTo>
                  <a:cubicBezTo>
                    <a:pt x="6333" y="170"/>
                    <a:pt x="6285" y="152"/>
                    <a:pt x="6234" y="137"/>
                  </a:cubicBezTo>
                  <a:cubicBezTo>
                    <a:pt x="6190" y="125"/>
                    <a:pt x="6145" y="115"/>
                    <a:pt x="6100" y="105"/>
                  </a:cubicBezTo>
                  <a:cubicBezTo>
                    <a:pt x="6017" y="88"/>
                    <a:pt x="5932" y="71"/>
                    <a:pt x="5850" y="54"/>
                  </a:cubicBezTo>
                  <a:cubicBezTo>
                    <a:pt x="5850" y="54"/>
                    <a:pt x="5850" y="54"/>
                    <a:pt x="5850" y="52"/>
                  </a:cubicBezTo>
                  <a:cubicBezTo>
                    <a:pt x="5847" y="52"/>
                    <a:pt x="5845" y="51"/>
                    <a:pt x="5843" y="51"/>
                  </a:cubicBezTo>
                  <a:cubicBezTo>
                    <a:pt x="5840" y="51"/>
                    <a:pt x="5838" y="50"/>
                    <a:pt x="5836" y="50"/>
                  </a:cubicBezTo>
                  <a:cubicBezTo>
                    <a:pt x="5835" y="50"/>
                    <a:pt x="5834" y="49"/>
                    <a:pt x="5831" y="49"/>
                  </a:cubicBezTo>
                  <a:cubicBezTo>
                    <a:pt x="5802" y="40"/>
                    <a:pt x="5770" y="35"/>
                    <a:pt x="5741" y="30"/>
                  </a:cubicBezTo>
                  <a:cubicBezTo>
                    <a:pt x="5700" y="20"/>
                    <a:pt x="5659" y="14"/>
                    <a:pt x="5618" y="9"/>
                  </a:cubicBezTo>
                  <a:cubicBezTo>
                    <a:pt x="5561" y="3"/>
                    <a:pt x="5504" y="1"/>
                    <a:pt x="5448"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00">
                <a:latin typeface="UTM Avo" panose="02040603050506020204" pitchFamily="18"/>
              </a:endParaRPr>
            </a:p>
          </p:txBody>
        </p:sp>
      </p:grpSp>
      <p:sp>
        <p:nvSpPr>
          <p:cNvPr id="17" name="Google Shape;2169;p30">
            <a:extLst>
              <a:ext uri="{FF2B5EF4-FFF2-40B4-BE49-F238E27FC236}">
                <a16:creationId xmlns:a16="http://schemas.microsoft.com/office/drawing/2014/main" id="{03B6CBCD-60FC-C076-91B0-D0FCAC3284F3}"/>
              </a:ext>
            </a:extLst>
          </p:cNvPr>
          <p:cNvSpPr txBox="1">
            <a:spLocks noGrp="1"/>
          </p:cNvSpPr>
          <p:nvPr>
            <p:ph type="title"/>
          </p:nvPr>
        </p:nvSpPr>
        <p:spPr>
          <a:xfrm>
            <a:off x="1524000" y="1968699"/>
            <a:ext cx="914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a:solidFill>
                  <a:schemeClr val="tx1"/>
                </a:solidFill>
                <a:latin typeface="UTM Avo" panose="02040603050506020204" pitchFamily="18"/>
              </a:rPr>
              <a:t>HƯỚNG DẪN VỀ NHÀ</a:t>
            </a:r>
            <a:endParaRPr sz="2800" b="1" dirty="0">
              <a:solidFill>
                <a:schemeClr val="tx1"/>
              </a:solidFill>
              <a:latin typeface="UTM Avo" panose="02040603050506020204" pitchFamily="18"/>
            </a:endParaRPr>
          </a:p>
        </p:txBody>
      </p:sp>
      <p:pic>
        <p:nvPicPr>
          <p:cNvPr id="18" name="Picture 4">
            <a:extLst>
              <a:ext uri="{FF2B5EF4-FFF2-40B4-BE49-F238E27FC236}">
                <a16:creationId xmlns:a16="http://schemas.microsoft.com/office/drawing/2014/main" id="{D662349A-610B-D6F6-ADE8-6488A0EBA6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05267" y="2622204"/>
            <a:ext cx="1060416" cy="955700"/>
          </a:xfrm>
          <a:prstGeom prst="rect">
            <a:avLst/>
          </a:prstGeom>
        </p:spPr>
      </p:pic>
      <p:pic>
        <p:nvPicPr>
          <p:cNvPr id="19" name="Picture 4">
            <a:extLst>
              <a:ext uri="{FF2B5EF4-FFF2-40B4-BE49-F238E27FC236}">
                <a16:creationId xmlns:a16="http://schemas.microsoft.com/office/drawing/2014/main" id="{83F2E898-5E0F-9544-FEE0-13B74D2ABF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05267" y="3799354"/>
            <a:ext cx="1060416" cy="955700"/>
          </a:xfrm>
          <a:prstGeom prst="rect">
            <a:avLst/>
          </a:prstGeom>
        </p:spPr>
      </p:pic>
      <p:sp>
        <p:nvSpPr>
          <p:cNvPr id="20" name="Rectangle 19">
            <a:extLst>
              <a:ext uri="{FF2B5EF4-FFF2-40B4-BE49-F238E27FC236}">
                <a16:creationId xmlns:a16="http://schemas.microsoft.com/office/drawing/2014/main" id="{03EAF83E-2C45-16DA-970E-CAB2B30A945E}"/>
              </a:ext>
            </a:extLst>
          </p:cNvPr>
          <p:cNvSpPr/>
          <p:nvPr/>
        </p:nvSpPr>
        <p:spPr>
          <a:xfrm>
            <a:off x="3164325" y="2746554"/>
            <a:ext cx="7699544" cy="587661"/>
          </a:xfrm>
          <a:prstGeom prst="rect">
            <a:avLst/>
          </a:prstGeom>
        </p:spPr>
        <p:txBody>
          <a:bodyPr wrap="none">
            <a:spAutoFit/>
          </a:bodyPr>
          <a:lstStyle/>
          <a:p>
            <a:pPr lvl="0">
              <a:lnSpc>
                <a:spcPct val="150000"/>
              </a:lnSpc>
              <a:spcBef>
                <a:spcPts val="300"/>
              </a:spcBef>
              <a:spcAft>
                <a:spcPts val="300"/>
              </a:spcAft>
            </a:pPr>
            <a:r>
              <a:rPr lang="vi-VN" sz="2500" dirty="0">
                <a:latin typeface="UTM Avo" panose="02040603050506020204" pitchFamily="18"/>
                <a:ea typeface="Times New Roman" panose="02020603050405020304" pitchFamily="18" charset="0"/>
                <a:cs typeface="Segoe UI Semilight" panose="020B0402040204020203" pitchFamily="34" charset="0"/>
              </a:rPr>
              <a:t>Ôn </a:t>
            </a:r>
            <a:r>
              <a:rPr lang="en-US" sz="2500" dirty="0" err="1">
                <a:latin typeface="UTM Avo" panose="02040603050506020204" pitchFamily="18"/>
                <a:ea typeface="Times New Roman" panose="02020603050405020304" pitchFamily="18" charset="0"/>
                <a:cs typeface="Segoe UI Semilight" panose="020B0402040204020203" pitchFamily="34" charset="0"/>
              </a:rPr>
              <a:t>tập</a:t>
            </a:r>
            <a:r>
              <a:rPr lang="en-US" sz="2500" dirty="0">
                <a:latin typeface="UTM Avo" panose="02040603050506020204" pitchFamily="18"/>
                <a:ea typeface="Times New Roman" panose="02020603050405020304" pitchFamily="18" charset="0"/>
                <a:cs typeface="Segoe UI Semilight" panose="020B0402040204020203" pitchFamily="34" charset="0"/>
              </a:rPr>
              <a:t>, </a:t>
            </a:r>
            <a:r>
              <a:rPr lang="en-US" sz="2500" dirty="0" err="1">
                <a:latin typeface="UTM Avo" panose="02040603050506020204" pitchFamily="18"/>
                <a:ea typeface="Times New Roman" panose="02020603050405020304" pitchFamily="18" charset="0"/>
              </a:rPr>
              <a:t>t</a:t>
            </a:r>
            <a:r>
              <a:rPr lang="en-US" sz="2500" dirty="0" err="1">
                <a:latin typeface="UTM Avo" panose="02040603050506020204" pitchFamily="18"/>
              </a:rPr>
              <a:t>ìm</a:t>
            </a:r>
            <a:r>
              <a:rPr lang="en-US" sz="2500" dirty="0">
                <a:latin typeface="UTM Avo" panose="02040603050506020204" pitchFamily="18"/>
              </a:rPr>
              <a:t> </a:t>
            </a:r>
            <a:r>
              <a:rPr lang="en-US" sz="2500" dirty="0" err="1">
                <a:latin typeface="UTM Avo" panose="02040603050506020204" pitchFamily="18"/>
              </a:rPr>
              <a:t>hiểu</a:t>
            </a:r>
            <a:r>
              <a:rPr lang="en-US" sz="2500" dirty="0">
                <a:latin typeface="UTM Avo" panose="02040603050506020204" pitchFamily="18"/>
              </a:rPr>
              <a:t> </a:t>
            </a:r>
            <a:r>
              <a:rPr lang="en-US" sz="2500" dirty="0" err="1">
                <a:latin typeface="UTM Avo" panose="02040603050506020204" pitchFamily="18"/>
              </a:rPr>
              <a:t>về</a:t>
            </a:r>
            <a:r>
              <a:rPr lang="en-US" sz="2500" dirty="0">
                <a:latin typeface="UTM Avo" panose="02040603050506020204" pitchFamily="18"/>
              </a:rPr>
              <a:t> </a:t>
            </a:r>
            <a:r>
              <a:rPr lang="en-US" sz="2500" dirty="0" err="1">
                <a:latin typeface="UTM Avo" panose="02040603050506020204" pitchFamily="18"/>
              </a:rPr>
              <a:t>quy</a:t>
            </a:r>
            <a:r>
              <a:rPr lang="en-US" sz="2500" dirty="0">
                <a:latin typeface="UTM Avo" panose="02040603050506020204" pitchFamily="18"/>
              </a:rPr>
              <a:t> </a:t>
            </a:r>
            <a:r>
              <a:rPr lang="en-US" sz="2500" dirty="0" err="1">
                <a:latin typeface="UTM Avo" panose="02040603050506020204" pitchFamily="18"/>
              </a:rPr>
              <a:t>tắc</a:t>
            </a:r>
            <a:r>
              <a:rPr lang="en-US" sz="2500" dirty="0">
                <a:latin typeface="UTM Avo" panose="02040603050506020204" pitchFamily="18"/>
              </a:rPr>
              <a:t> “2 </a:t>
            </a:r>
            <a:r>
              <a:rPr lang="en-US" sz="2500" dirty="0" err="1">
                <a:latin typeface="UTM Avo" panose="02040603050506020204" pitchFamily="18"/>
              </a:rPr>
              <a:t>giây</a:t>
            </a:r>
            <a:r>
              <a:rPr lang="en-US" sz="2500" dirty="0">
                <a:latin typeface="UTM Avo" panose="02040603050506020204" pitchFamily="18"/>
              </a:rPr>
              <a:t>” </a:t>
            </a:r>
            <a:r>
              <a:rPr lang="en-US" sz="2500" dirty="0" err="1">
                <a:latin typeface="UTM Avo" panose="02040603050506020204" pitchFamily="18"/>
              </a:rPr>
              <a:t>trong</a:t>
            </a:r>
            <a:r>
              <a:rPr lang="en-US" sz="2500" dirty="0">
                <a:latin typeface="UTM Avo" panose="02040603050506020204" pitchFamily="18"/>
              </a:rPr>
              <a:t> </a:t>
            </a:r>
            <a:r>
              <a:rPr lang="en-US" sz="2500" dirty="0" err="1">
                <a:latin typeface="UTM Avo" panose="02040603050506020204" pitchFamily="18"/>
              </a:rPr>
              <a:t>lái</a:t>
            </a:r>
            <a:r>
              <a:rPr lang="en-US" sz="2500" dirty="0">
                <a:latin typeface="UTM Avo" panose="02040603050506020204" pitchFamily="18"/>
              </a:rPr>
              <a:t> </a:t>
            </a:r>
            <a:r>
              <a:rPr lang="en-US" sz="2500" dirty="0" err="1">
                <a:latin typeface="UTM Avo" panose="02040603050506020204" pitchFamily="18"/>
              </a:rPr>
              <a:t>xe</a:t>
            </a:r>
            <a:r>
              <a:rPr lang="en-US" sz="2500" dirty="0">
                <a:latin typeface="UTM Avo" panose="02040603050506020204" pitchFamily="18"/>
              </a:rPr>
              <a:t>.</a:t>
            </a:r>
          </a:p>
        </p:txBody>
      </p:sp>
      <p:sp>
        <p:nvSpPr>
          <p:cNvPr id="21" name="Rectangle 20">
            <a:extLst>
              <a:ext uri="{FF2B5EF4-FFF2-40B4-BE49-F238E27FC236}">
                <a16:creationId xmlns:a16="http://schemas.microsoft.com/office/drawing/2014/main" id="{0F482778-D102-1B1F-E0E5-CA6C5D3117B0}"/>
              </a:ext>
            </a:extLst>
          </p:cNvPr>
          <p:cNvSpPr/>
          <p:nvPr/>
        </p:nvSpPr>
        <p:spPr>
          <a:xfrm>
            <a:off x="3164325" y="3895881"/>
            <a:ext cx="6362429" cy="587725"/>
          </a:xfrm>
          <a:prstGeom prst="rect">
            <a:avLst/>
          </a:prstGeom>
        </p:spPr>
        <p:txBody>
          <a:bodyPr wrap="square">
            <a:spAutoFit/>
          </a:bodyPr>
          <a:lstStyle/>
          <a:p>
            <a:pPr algn="just">
              <a:lnSpc>
                <a:spcPct val="150000"/>
              </a:lnSpc>
              <a:spcBef>
                <a:spcPts val="300"/>
              </a:spcBef>
              <a:spcAft>
                <a:spcPts val="300"/>
              </a:spcAft>
            </a:pPr>
            <a:r>
              <a:rPr lang="en-US" sz="2500" dirty="0" err="1">
                <a:latin typeface="UTM Avo" panose="02040603050506020204" pitchFamily="18"/>
                <a:ea typeface="Times New Roman" panose="02020603050405020304" pitchFamily="18" charset="0"/>
              </a:rPr>
              <a:t>Tìm</a:t>
            </a:r>
            <a:r>
              <a:rPr lang="en-US" sz="2500" dirty="0">
                <a:latin typeface="UTM Avo" panose="02040603050506020204" pitchFamily="18"/>
                <a:ea typeface="Times New Roman" panose="02020603050405020304" pitchFamily="18" charset="0"/>
              </a:rPr>
              <a:t> </a:t>
            </a:r>
            <a:r>
              <a:rPr lang="en-US" sz="2500" dirty="0" err="1">
                <a:latin typeface="UTM Avo" panose="02040603050506020204" pitchFamily="18"/>
                <a:ea typeface="Times New Roman" panose="02020603050405020304" pitchFamily="18" charset="0"/>
              </a:rPr>
              <a:t>hiểu</a:t>
            </a:r>
            <a:r>
              <a:rPr lang="en-US" sz="2500" dirty="0">
                <a:latin typeface="UTM Avo" panose="02040603050506020204" pitchFamily="18"/>
                <a:ea typeface="Times New Roman" panose="02020603050405020304" pitchFamily="18" charset="0"/>
              </a:rPr>
              <a:t> </a:t>
            </a:r>
            <a:r>
              <a:rPr lang="en-US" sz="2500" dirty="0" err="1">
                <a:latin typeface="UTM Avo" panose="02040603050506020204" pitchFamily="18"/>
                <a:ea typeface="Times New Roman" panose="02020603050405020304" pitchFamily="18" charset="0"/>
              </a:rPr>
              <a:t>nội</a:t>
            </a:r>
            <a:r>
              <a:rPr lang="en-US" sz="2500" dirty="0">
                <a:latin typeface="UTM Avo" panose="02040603050506020204" pitchFamily="18"/>
                <a:ea typeface="Times New Roman" panose="02020603050405020304" pitchFamily="18" charset="0"/>
              </a:rPr>
              <a:t> dung </a:t>
            </a:r>
            <a:r>
              <a:rPr lang="en-US" sz="2500" b="1" i="1" dirty="0" err="1">
                <a:latin typeface="UTM Avo" panose="02040603050506020204" pitchFamily="18"/>
                <a:ea typeface="Times New Roman" panose="02020603050405020304" pitchFamily="18" charset="0"/>
              </a:rPr>
              <a:t>Bài</a:t>
            </a:r>
            <a:r>
              <a:rPr lang="en-US" sz="2500" b="1" i="1" dirty="0">
                <a:latin typeface="UTM Avo" panose="02040603050506020204" pitchFamily="18"/>
                <a:ea typeface="Times New Roman" panose="02020603050405020304" pitchFamily="18" charset="0"/>
              </a:rPr>
              <a:t> 9. </a:t>
            </a:r>
            <a:r>
              <a:rPr lang="en-US" sz="2500" b="1" i="1" dirty="0" err="1">
                <a:latin typeface="UTM Avo" panose="02040603050506020204" pitchFamily="18"/>
                <a:ea typeface="Times New Roman" panose="02020603050405020304" pitchFamily="18" charset="0"/>
              </a:rPr>
              <a:t>Sự</a:t>
            </a:r>
            <a:r>
              <a:rPr lang="en-US" sz="2500" b="1" i="1" dirty="0">
                <a:latin typeface="UTM Avo" panose="02040603050506020204" pitchFamily="18"/>
                <a:ea typeface="Times New Roman" panose="02020603050405020304" pitchFamily="18" charset="0"/>
              </a:rPr>
              <a:t> </a:t>
            </a:r>
            <a:r>
              <a:rPr lang="en-US" sz="2500" b="1" i="1" dirty="0" err="1">
                <a:latin typeface="UTM Avo" panose="02040603050506020204" pitchFamily="18"/>
                <a:ea typeface="Times New Roman" panose="02020603050405020304" pitchFamily="18" charset="0"/>
              </a:rPr>
              <a:t>truyền</a:t>
            </a:r>
            <a:r>
              <a:rPr lang="en-US" sz="2500" b="1" i="1" dirty="0">
                <a:latin typeface="UTM Avo" panose="02040603050506020204" pitchFamily="18"/>
                <a:ea typeface="Times New Roman" panose="02020603050405020304" pitchFamily="18" charset="0"/>
              </a:rPr>
              <a:t> </a:t>
            </a:r>
            <a:r>
              <a:rPr lang="en-US" sz="2500" b="1" i="1" dirty="0" err="1">
                <a:latin typeface="UTM Avo" panose="02040603050506020204" pitchFamily="18"/>
                <a:ea typeface="Times New Roman" panose="02020603050405020304" pitchFamily="18" charset="0"/>
              </a:rPr>
              <a:t>âm</a:t>
            </a:r>
            <a:r>
              <a:rPr lang="en-US" sz="2500" b="1" dirty="0">
                <a:latin typeface="UTM Avo" panose="02040603050506020204" pitchFamily="18"/>
                <a:ea typeface="Times New Roman" panose="02020603050405020304" pitchFamily="18" charset="0"/>
              </a:rPr>
              <a:t>.</a:t>
            </a:r>
            <a:endParaRPr lang="en-US" sz="2500" b="1" dirty="0">
              <a:effectLst/>
              <a:latin typeface="UTM Avo" panose="02040603050506020204" pitchFamily="18"/>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anim calcmode="lin" valueType="num">
                                      <p:cBhvr>
                                        <p:cTn id="12" dur="500" fill="hold"/>
                                        <p:tgtEl>
                                          <p:spTgt spid="20"/>
                                        </p:tgtEl>
                                        <p:attrNameLst>
                                          <p:attrName>ppt_x</p:attrName>
                                        </p:attrNameLst>
                                      </p:cBhvr>
                                      <p:tavLst>
                                        <p:tav tm="0">
                                          <p:val>
                                            <p:strVal val="#ppt_x"/>
                                          </p:val>
                                        </p:tav>
                                        <p:tav tm="100000">
                                          <p:val>
                                            <p:strVal val="#ppt_x"/>
                                          </p:val>
                                        </p:tav>
                                      </p:tavLst>
                                    </p:anim>
                                    <p:anim calcmode="lin" valueType="num">
                                      <p:cBhvr>
                                        <p:cTn id="13" dur="500" fill="hold"/>
                                        <p:tgtEl>
                                          <p:spTgt spid="2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anim calcmode="lin" valueType="num">
                                      <p:cBhvr>
                                        <p:cTn id="17" dur="500" fill="hold"/>
                                        <p:tgtEl>
                                          <p:spTgt spid="18"/>
                                        </p:tgtEl>
                                        <p:attrNameLst>
                                          <p:attrName>ppt_x</p:attrName>
                                        </p:attrNameLst>
                                      </p:cBhvr>
                                      <p:tavLst>
                                        <p:tav tm="0">
                                          <p:val>
                                            <p:strVal val="#ppt_x"/>
                                          </p:val>
                                        </p:tav>
                                        <p:tav tm="100000">
                                          <p:val>
                                            <p:strVal val="#ppt_x"/>
                                          </p:val>
                                        </p:tav>
                                      </p:tavLst>
                                    </p:anim>
                                    <p:anim calcmode="lin" valueType="num">
                                      <p:cBhvr>
                                        <p:cTn id="1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anim calcmode="lin" valueType="num">
                                      <p:cBhvr>
                                        <p:cTn id="24" dur="500" fill="hold"/>
                                        <p:tgtEl>
                                          <p:spTgt spid="19"/>
                                        </p:tgtEl>
                                        <p:attrNameLst>
                                          <p:attrName>ppt_x</p:attrName>
                                        </p:attrNameLst>
                                      </p:cBhvr>
                                      <p:tavLst>
                                        <p:tav tm="0">
                                          <p:val>
                                            <p:strVal val="#ppt_x"/>
                                          </p:val>
                                        </p:tav>
                                        <p:tav tm="100000">
                                          <p:val>
                                            <p:strVal val="#ppt_x"/>
                                          </p:val>
                                        </p:tav>
                                      </p:tavLst>
                                    </p:anim>
                                    <p:anim calcmode="lin" valueType="num">
                                      <p:cBhvr>
                                        <p:cTn id="25" dur="500" fill="hold"/>
                                        <p:tgtEl>
                                          <p:spTgt spid="19"/>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anim calcmode="lin" valueType="num">
                                      <p:cBhvr>
                                        <p:cTn id="29" dur="500" fill="hold"/>
                                        <p:tgtEl>
                                          <p:spTgt spid="21"/>
                                        </p:tgtEl>
                                        <p:attrNameLst>
                                          <p:attrName>ppt_x</p:attrName>
                                        </p:attrNameLst>
                                      </p:cBhvr>
                                      <p:tavLst>
                                        <p:tav tm="0">
                                          <p:val>
                                            <p:strVal val="#ppt_x"/>
                                          </p:val>
                                        </p:tav>
                                        <p:tav tm="100000">
                                          <p:val>
                                            <p:strVal val="#ppt_x"/>
                                          </p:val>
                                        </p:tav>
                                      </p:tavLst>
                                    </p:anim>
                                    <p:anim calcmode="lin" valueType="num">
                                      <p:cBhvr>
                                        <p:cTn id="30"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2"/>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0"/>
        <p:cNvGrpSpPr/>
        <p:nvPr/>
      </p:nvGrpSpPr>
      <p:grpSpPr>
        <a:xfrm>
          <a:off x="0" y="0"/>
          <a:ext cx="0" cy="0"/>
          <a:chOff x="0" y="0"/>
          <a:chExt cx="0" cy="0"/>
        </a:xfrm>
      </p:grpSpPr>
      <p:pic>
        <p:nvPicPr>
          <p:cNvPr id="2" name="Picture 1">
            <a:hlinkClick r:id="rId4"/>
            <a:extLst>
              <a:ext uri="{FF2B5EF4-FFF2-40B4-BE49-F238E27FC236}">
                <a16:creationId xmlns:a16="http://schemas.microsoft.com/office/drawing/2014/main" id="{43F02985-47F2-08EF-61CA-E1EA383A2F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1200" y="3172460"/>
            <a:ext cx="3149600" cy="17018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26"/>
        <p:cNvGrpSpPr/>
        <p:nvPr/>
      </p:nvGrpSpPr>
      <p:grpSpPr>
        <a:xfrm>
          <a:off x="0" y="0"/>
          <a:ext cx="0" cy="0"/>
          <a:chOff x="0" y="0"/>
          <a:chExt cx="0" cy="0"/>
        </a:xfrm>
      </p:grpSpPr>
      <p:sp>
        <p:nvSpPr>
          <p:cNvPr id="2" name="Google Shape;127;p11">
            <a:extLst>
              <a:ext uri="{FF2B5EF4-FFF2-40B4-BE49-F238E27FC236}">
                <a16:creationId xmlns:a16="http://schemas.microsoft.com/office/drawing/2014/main" id="{055217E3-2D5C-F477-07A8-768D649587B1}"/>
              </a:ext>
            </a:extLst>
          </p:cNvPr>
          <p:cNvSpPr/>
          <p:nvPr/>
        </p:nvSpPr>
        <p:spPr>
          <a:xfrm>
            <a:off x="4775418" y="3585180"/>
            <a:ext cx="2944537" cy="2958470"/>
          </a:xfrm>
          <a:prstGeom prst="roundRect">
            <a:avLst>
              <a:gd name="adj" fmla="val 16667"/>
            </a:avLst>
          </a:prstGeom>
          <a:solidFill>
            <a:schemeClr val="accent2"/>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UTM Avo" panose="02040603050506020204" pitchFamily="18" charset="0"/>
              <a:ea typeface="Calibri"/>
              <a:cs typeface="Calibri"/>
              <a:sym typeface="Calibri"/>
            </a:endParaRPr>
          </a:p>
        </p:txBody>
      </p:sp>
      <p:sp>
        <p:nvSpPr>
          <p:cNvPr id="3" name="Google Shape;128;p11">
            <a:extLst>
              <a:ext uri="{FF2B5EF4-FFF2-40B4-BE49-F238E27FC236}">
                <a16:creationId xmlns:a16="http://schemas.microsoft.com/office/drawing/2014/main" id="{492E4276-5D0E-9B63-1EA7-EC06CDDC9661}"/>
              </a:ext>
            </a:extLst>
          </p:cNvPr>
          <p:cNvSpPr txBox="1"/>
          <p:nvPr/>
        </p:nvSpPr>
        <p:spPr>
          <a:xfrm>
            <a:off x="462105" y="912740"/>
            <a:ext cx="11367083"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833C0B"/>
              </a:buClr>
              <a:buSzPts val="2000"/>
              <a:buFont typeface="Arial"/>
              <a:buNone/>
            </a:pPr>
            <a:r>
              <a:rPr lang="en-US" sz="2000" b="1" i="0" u="none" strike="noStrike" cap="none">
                <a:solidFill>
                  <a:srgbClr val="833C0B"/>
                </a:solidFill>
                <a:latin typeface="UTM Avo" panose="02040603050506020204" pitchFamily="18" charset="0"/>
                <a:sym typeface="Arial"/>
              </a:rPr>
              <a:t>Like fanpage Hoc10 - Học 1 biết 10 để nhận thêm nhiều tài liệu giảng dạy</a:t>
            </a:r>
            <a:endParaRPr>
              <a:latin typeface="UTM Avo" panose="02040603050506020204" pitchFamily="18" charset="0"/>
            </a:endParaRPr>
          </a:p>
          <a:p>
            <a:pPr marL="0" marR="0" lvl="0" indent="0" algn="ctr" rtl="0">
              <a:lnSpc>
                <a:spcPct val="150000"/>
              </a:lnSpc>
              <a:spcBef>
                <a:spcPts val="0"/>
              </a:spcBef>
              <a:spcAft>
                <a:spcPts val="0"/>
              </a:spcAft>
              <a:buClr>
                <a:srgbClr val="833C0B"/>
              </a:buClr>
              <a:buSzPts val="2000"/>
              <a:buFont typeface="Arial"/>
              <a:buNone/>
            </a:pPr>
            <a:r>
              <a:rPr lang="en-US" sz="2000" b="0" i="0" u="none" strike="noStrike" cap="none">
                <a:solidFill>
                  <a:srgbClr val="833C0B"/>
                </a:solidFill>
                <a:latin typeface="UTM Avo" panose="02040603050506020204" pitchFamily="18" charset="0"/>
                <a:sym typeface="Arial"/>
              </a:rPr>
              <a:t>theo đường link:  </a:t>
            </a:r>
            <a:endParaRPr>
              <a:latin typeface="UTM Avo" panose="02040603050506020204" pitchFamily="18" charset="0"/>
            </a:endParaRPr>
          </a:p>
        </p:txBody>
      </p:sp>
      <p:sp>
        <p:nvSpPr>
          <p:cNvPr id="4" name="Google Shape;129;p11">
            <a:extLst>
              <a:ext uri="{FF2B5EF4-FFF2-40B4-BE49-F238E27FC236}">
                <a16:creationId xmlns:a16="http://schemas.microsoft.com/office/drawing/2014/main" id="{B19FAE62-2EF6-89FF-F0A9-4F198D1543CE}"/>
              </a:ext>
            </a:extLst>
          </p:cNvPr>
          <p:cNvSpPr/>
          <p:nvPr/>
        </p:nvSpPr>
        <p:spPr>
          <a:xfrm>
            <a:off x="2441908" y="2000034"/>
            <a:ext cx="7407478" cy="461665"/>
          </a:xfrm>
          <a:prstGeom prst="roundRect">
            <a:avLst>
              <a:gd name="adj" fmla="val 16667"/>
            </a:avLst>
          </a:prstGeom>
          <a:solidFill>
            <a:srgbClr val="FBE4D4"/>
          </a:solidFill>
          <a:ln w="12700" cap="flat" cmpd="sng">
            <a:solidFill>
              <a:srgbClr val="C55A11"/>
            </a:solidFill>
            <a:prstDash val="solid"/>
            <a:miter lim="800000"/>
            <a:headEnd type="none" w="sm" len="sm"/>
            <a:tailEnd type="none" w="sm" len="sm"/>
          </a:ln>
        </p:spPr>
        <p:txBody>
          <a:bodyPr spcFirstLastPara="1" wrap="square" lIns="91425" tIns="45700" rIns="91425" bIns="45700" anchor="ctr" anchorCtr="0">
            <a:noAutofit/>
          </a:bodyPr>
          <a:lstStyle/>
          <a:p>
            <a:pPr algn="ctr">
              <a:buClr>
                <a:schemeClr val="lt1"/>
              </a:buClr>
              <a:buSzPts val="1800"/>
            </a:pPr>
            <a:r>
              <a:rPr lang="en-US" sz="2400" b="1" i="0" u="sng" strike="noStrike" cap="none" dirty="0">
                <a:solidFill>
                  <a:srgbClr val="843C0C"/>
                </a:solidFill>
                <a:latin typeface="UTM Avo" panose="02040603050506020204" pitchFamily="18" charset="0"/>
                <a:sym typeface="Arial"/>
                <a:hlinkClick r:id="rId4">
                  <a:extLst>
                    <a:ext uri="{A12FA001-AC4F-418D-AE19-62706E023703}">
                      <ahyp:hlinkClr xmlns:ahyp="http://schemas.microsoft.com/office/drawing/2018/hyperlinkcolor" val="tx"/>
                    </a:ext>
                  </a:extLst>
                </a:hlinkClick>
              </a:rPr>
              <a:t>Hoc10 – </a:t>
            </a:r>
            <a:r>
              <a:rPr lang="en-US" sz="2400" b="1" i="0" u="sng" strike="noStrike" cap="none" dirty="0" err="1">
                <a:solidFill>
                  <a:srgbClr val="843C0C"/>
                </a:solidFill>
                <a:latin typeface="UTM Avo" panose="02040603050506020204" pitchFamily="18" charset="0"/>
                <a:sym typeface="Arial"/>
                <a:hlinkClick r:id="rId4">
                  <a:extLst>
                    <a:ext uri="{A12FA001-AC4F-418D-AE19-62706E023703}">
                      <ahyp:hlinkClr xmlns:ahyp="http://schemas.microsoft.com/office/drawing/2018/hyperlinkcolor" val="tx"/>
                    </a:ext>
                  </a:extLst>
                </a:hlinkClick>
              </a:rPr>
              <a:t>Học</a:t>
            </a:r>
            <a:r>
              <a:rPr lang="en-US" sz="2400" b="1" i="0" u="sng" strike="noStrike" cap="none" dirty="0">
                <a:solidFill>
                  <a:srgbClr val="843C0C"/>
                </a:solidFill>
                <a:latin typeface="UTM Avo" panose="02040603050506020204" pitchFamily="18" charset="0"/>
                <a:sym typeface="Arial"/>
                <a:hlinkClick r:id="rId4">
                  <a:extLst>
                    <a:ext uri="{A12FA001-AC4F-418D-AE19-62706E023703}">
                      <ahyp:hlinkClr xmlns:ahyp="http://schemas.microsoft.com/office/drawing/2018/hyperlinkcolor" val="tx"/>
                    </a:ext>
                  </a:extLst>
                </a:hlinkClick>
              </a:rPr>
              <a:t> 1 </a:t>
            </a:r>
            <a:r>
              <a:rPr lang="en-US" sz="2400" b="1" i="0" u="sng" strike="noStrike" cap="none" dirty="0" err="1">
                <a:solidFill>
                  <a:srgbClr val="843C0C"/>
                </a:solidFill>
                <a:latin typeface="UTM Avo" panose="02040603050506020204" pitchFamily="18" charset="0"/>
                <a:sym typeface="Arial"/>
                <a:hlinkClick r:id="rId4">
                  <a:extLst>
                    <a:ext uri="{A12FA001-AC4F-418D-AE19-62706E023703}">
                      <ahyp:hlinkClr xmlns:ahyp="http://schemas.microsoft.com/office/drawing/2018/hyperlinkcolor" val="tx"/>
                    </a:ext>
                  </a:extLst>
                </a:hlinkClick>
              </a:rPr>
              <a:t>biết</a:t>
            </a:r>
            <a:r>
              <a:rPr lang="en-US" sz="2400" b="1" i="0" u="sng" strike="noStrike" cap="none" dirty="0">
                <a:solidFill>
                  <a:srgbClr val="843C0C"/>
                </a:solidFill>
                <a:latin typeface="UTM Avo" panose="02040603050506020204" pitchFamily="18" charset="0"/>
                <a:sym typeface="Arial"/>
                <a:hlinkClick r:id="rId4">
                  <a:extLst>
                    <a:ext uri="{A12FA001-AC4F-418D-AE19-62706E023703}">
                      <ahyp:hlinkClr xmlns:ahyp="http://schemas.microsoft.com/office/drawing/2018/hyperlinkcolor" val="tx"/>
                    </a:ext>
                  </a:extLst>
                </a:hlinkClick>
              </a:rPr>
              <a:t> 10</a:t>
            </a:r>
            <a:endParaRPr lang="en-US" sz="2400" b="1" i="0" u="sng" strike="noStrike" cap="none" dirty="0">
              <a:solidFill>
                <a:srgbClr val="843C0C"/>
              </a:solidFill>
              <a:latin typeface="UTM Avo" panose="02040603050506020204" pitchFamily="18" charset="0"/>
              <a:sym typeface="Arial"/>
            </a:endParaRPr>
          </a:p>
        </p:txBody>
      </p:sp>
      <p:sp>
        <p:nvSpPr>
          <p:cNvPr id="5" name="Google Shape;131;p11">
            <a:extLst>
              <a:ext uri="{FF2B5EF4-FFF2-40B4-BE49-F238E27FC236}">
                <a16:creationId xmlns:a16="http://schemas.microsoft.com/office/drawing/2014/main" id="{64A0E216-5960-3630-00C2-DE9377EBA3B6}"/>
              </a:ext>
            </a:extLst>
          </p:cNvPr>
          <p:cNvSpPr txBox="1"/>
          <p:nvPr/>
        </p:nvSpPr>
        <p:spPr>
          <a:xfrm>
            <a:off x="4011326" y="2381351"/>
            <a:ext cx="4321723"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833C0B"/>
              </a:buClr>
              <a:buSzPts val="2000"/>
              <a:buFont typeface="Arial"/>
              <a:buNone/>
            </a:pPr>
            <a:r>
              <a:rPr lang="en-US" sz="2000" b="0" i="0" u="none" strike="noStrike" cap="none">
                <a:solidFill>
                  <a:srgbClr val="833C0B"/>
                </a:solidFill>
                <a:latin typeface="UTM Avo" panose="02040603050506020204" pitchFamily="18" charset="0"/>
                <a:sym typeface="Arial"/>
              </a:rPr>
              <a:t>Hoặc truy cập qua QR code</a:t>
            </a:r>
            <a:endParaRPr>
              <a:latin typeface="UTM Avo" panose="02040603050506020204" pitchFamily="18" charset="0"/>
            </a:endParaRPr>
          </a:p>
        </p:txBody>
      </p:sp>
      <p:pic>
        <p:nvPicPr>
          <p:cNvPr id="6" name="Google Shape;132;p11" descr="Ngón Trỏ, ngón tay, Máy tính Biểu tượng Tay - tay png tải về - Miễn phí  trong suốt Tay png Tải về.">
            <a:extLst>
              <a:ext uri="{FF2B5EF4-FFF2-40B4-BE49-F238E27FC236}">
                <a16:creationId xmlns:a16="http://schemas.microsoft.com/office/drawing/2014/main" id="{5B023EFD-D235-9A42-FD06-E4D57CE66977}"/>
              </a:ext>
            </a:extLst>
          </p:cNvPr>
          <p:cNvPicPr preferRelativeResize="0"/>
          <p:nvPr/>
        </p:nvPicPr>
        <p:blipFill rotWithShape="1">
          <a:blip r:embed="rId5">
            <a:alphaModFix/>
          </a:blip>
          <a:srcRect/>
          <a:stretch/>
        </p:blipFill>
        <p:spPr>
          <a:xfrm rot="16200000">
            <a:off x="5679086" y="2851979"/>
            <a:ext cx="1053311" cy="749021"/>
          </a:xfrm>
          <a:prstGeom prst="rect">
            <a:avLst/>
          </a:prstGeom>
          <a:noFill/>
          <a:ln>
            <a:noFill/>
          </a:ln>
        </p:spPr>
      </p:pic>
      <p:pic>
        <p:nvPicPr>
          <p:cNvPr id="7" name="Google Shape;133;p11">
            <a:extLst>
              <a:ext uri="{FF2B5EF4-FFF2-40B4-BE49-F238E27FC236}">
                <a16:creationId xmlns:a16="http://schemas.microsoft.com/office/drawing/2014/main" id="{096D3468-C029-BBFE-6469-840BDED3FA31}"/>
              </a:ext>
            </a:extLst>
          </p:cNvPr>
          <p:cNvPicPr preferRelativeResize="0"/>
          <p:nvPr/>
        </p:nvPicPr>
        <p:blipFill rotWithShape="1">
          <a:blip r:embed="rId6">
            <a:alphaModFix/>
          </a:blip>
          <a:srcRect/>
          <a:stretch/>
        </p:blipFill>
        <p:spPr>
          <a:xfrm>
            <a:off x="4905420" y="3722149"/>
            <a:ext cx="2684532" cy="2684532"/>
          </a:xfrm>
          <a:prstGeom prst="roundRect">
            <a:avLst>
              <a:gd name="adj" fmla="val 12957"/>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94"/>
        <p:cNvGrpSpPr/>
        <p:nvPr/>
      </p:nvGrpSpPr>
      <p:grpSpPr>
        <a:xfrm>
          <a:off x="0" y="0"/>
          <a:ext cx="0" cy="0"/>
          <a:chOff x="0" y="0"/>
          <a:chExt cx="0" cy="0"/>
        </a:xfrm>
      </p:grpSpPr>
      <p:sp>
        <p:nvSpPr>
          <p:cNvPr id="2" name="TextBox 1">
            <a:extLst>
              <a:ext uri="{FF2B5EF4-FFF2-40B4-BE49-F238E27FC236}">
                <a16:creationId xmlns:a16="http://schemas.microsoft.com/office/drawing/2014/main" id="{2251966F-71A1-7125-3610-D70C39119105}"/>
              </a:ext>
            </a:extLst>
          </p:cNvPr>
          <p:cNvSpPr txBox="1"/>
          <p:nvPr/>
        </p:nvSpPr>
        <p:spPr>
          <a:xfrm>
            <a:off x="3105711" y="5884470"/>
            <a:ext cx="6528619" cy="830997"/>
          </a:xfrm>
          <a:prstGeom prst="rect">
            <a:avLst/>
          </a:prstGeom>
          <a:noFill/>
        </p:spPr>
        <p:txBody>
          <a:bodyPr wrap="square" rtlCol="0">
            <a:spAutoFit/>
          </a:bodyPr>
          <a:lstStyle/>
          <a:p>
            <a:pPr marL="342900" indent="-342900" algn="ctr">
              <a:buFont typeface="Wingdings" panose="05000000000000000000" pitchFamily="2" charset="2"/>
              <a:buChar char="Ø"/>
            </a:pPr>
            <a:r>
              <a:rPr lang="en-US" sz="2400" dirty="0" err="1">
                <a:latin typeface="UTM Avo" panose="02040603050506020204" pitchFamily="18"/>
              </a:rPr>
              <a:t>Một</a:t>
            </a:r>
            <a:r>
              <a:rPr lang="en-US" sz="2400" dirty="0">
                <a:latin typeface="UTM Avo" panose="02040603050506020204" pitchFamily="18"/>
              </a:rPr>
              <a:t> </a:t>
            </a:r>
            <a:r>
              <a:rPr lang="en-US" sz="2400" dirty="0" err="1">
                <a:latin typeface="UTM Avo" panose="02040603050506020204" pitchFamily="18"/>
              </a:rPr>
              <a:t>số</a:t>
            </a:r>
            <a:r>
              <a:rPr lang="en-US" sz="2400" dirty="0">
                <a:latin typeface="UTM Avo" panose="02040603050506020204" pitchFamily="18"/>
              </a:rPr>
              <a:t> </a:t>
            </a:r>
            <a:r>
              <a:rPr lang="en-US" sz="2400" dirty="0" err="1">
                <a:latin typeface="UTM Avo" panose="02040603050506020204" pitchFamily="18"/>
              </a:rPr>
              <a:t>nguyên</a:t>
            </a:r>
            <a:r>
              <a:rPr lang="en-US" sz="2400" dirty="0">
                <a:latin typeface="UTM Avo" panose="02040603050506020204" pitchFamily="18"/>
              </a:rPr>
              <a:t> </a:t>
            </a:r>
            <a:r>
              <a:rPr lang="en-US" sz="2400" dirty="0" err="1">
                <a:latin typeface="UTM Avo" panose="02040603050506020204" pitchFamily="18"/>
              </a:rPr>
              <a:t>nhân</a:t>
            </a:r>
            <a:r>
              <a:rPr lang="en-US" sz="2400" dirty="0">
                <a:latin typeface="UTM Avo" panose="02040603050506020204" pitchFamily="18"/>
              </a:rPr>
              <a:t> </a:t>
            </a:r>
            <a:r>
              <a:rPr lang="en-US" sz="2400" dirty="0" err="1">
                <a:latin typeface="UTM Avo" panose="02040603050506020204" pitchFamily="18"/>
              </a:rPr>
              <a:t>chính</a:t>
            </a:r>
            <a:r>
              <a:rPr lang="en-US" sz="2400" dirty="0">
                <a:latin typeface="UTM Avo" panose="02040603050506020204" pitchFamily="18"/>
              </a:rPr>
              <a:t> </a:t>
            </a:r>
            <a:r>
              <a:rPr lang="en-US" sz="2400" dirty="0" err="1">
                <a:latin typeface="UTM Avo" panose="02040603050506020204" pitchFamily="18"/>
              </a:rPr>
              <a:t>gây</a:t>
            </a:r>
            <a:r>
              <a:rPr lang="en-US" sz="2400" dirty="0">
                <a:latin typeface="UTM Avo" panose="02040603050506020204" pitchFamily="18"/>
              </a:rPr>
              <a:t> tai </a:t>
            </a:r>
            <a:r>
              <a:rPr lang="en-US" sz="2400" dirty="0" err="1">
                <a:latin typeface="UTM Avo" panose="02040603050506020204" pitchFamily="18"/>
              </a:rPr>
              <a:t>nạn</a:t>
            </a:r>
            <a:r>
              <a:rPr lang="en-US" sz="2400" dirty="0">
                <a:latin typeface="UTM Avo" panose="02040603050506020204" pitchFamily="18"/>
              </a:rPr>
              <a:t> </a:t>
            </a:r>
            <a:r>
              <a:rPr lang="en-US" sz="2400" dirty="0" err="1">
                <a:latin typeface="UTM Avo" panose="02040603050506020204" pitchFamily="18"/>
              </a:rPr>
              <a:t>giao</a:t>
            </a:r>
            <a:r>
              <a:rPr lang="en-US" sz="2400" dirty="0">
                <a:latin typeface="UTM Avo" panose="02040603050506020204" pitchFamily="18"/>
              </a:rPr>
              <a:t> </a:t>
            </a:r>
            <a:r>
              <a:rPr lang="en-US" sz="2400" dirty="0" err="1">
                <a:latin typeface="UTM Avo" panose="02040603050506020204" pitchFamily="18"/>
              </a:rPr>
              <a:t>thông</a:t>
            </a:r>
            <a:endParaRPr lang="en-US" sz="2400" dirty="0">
              <a:latin typeface="UTM Avo" panose="02040603050506020204" pitchFamily="18"/>
            </a:endParaRPr>
          </a:p>
        </p:txBody>
      </p:sp>
      <p:pic>
        <p:nvPicPr>
          <p:cNvPr id="3" name="Video tuyên truyền An toàn giao thông - B Productions">
            <a:hlinkClick r:id="" action="ppaction://media"/>
            <a:extLst>
              <a:ext uri="{FF2B5EF4-FFF2-40B4-BE49-F238E27FC236}">
                <a16:creationId xmlns:a16="http://schemas.microsoft.com/office/drawing/2014/main" id="{A56169E6-9B01-5B1E-35EC-9CC542EDC40F}"/>
              </a:ext>
            </a:extLst>
          </p:cNvPr>
          <p:cNvPicPr>
            <a:picLocks noChangeAspect="1"/>
          </p:cNvPicPr>
          <p:nvPr>
            <a:videoFile r:link="rId1"/>
            <p:extLst>
              <p:ext uri="{DAA4B4D4-6D71-4841-9C94-3DE7FCFB9230}">
                <p14:media xmlns:p14="http://schemas.microsoft.com/office/powerpoint/2010/main" r:embed="rId2">
                  <p14:trim end="8891.266600000001"/>
                </p14:media>
              </p:ext>
            </p:extLst>
          </p:nvPr>
        </p:nvPicPr>
        <p:blipFill>
          <a:blip r:embed="rId6"/>
          <a:stretch>
            <a:fillRect/>
          </a:stretch>
        </p:blipFill>
        <p:spPr>
          <a:xfrm>
            <a:off x="2557670" y="1175198"/>
            <a:ext cx="8428382" cy="47409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11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fullScrn="1">
              <p:cMediaNode vol="80000">
                <p:cTn id="17" fill="hold" display="0">
                  <p:stCondLst>
                    <p:cond delay="indefinite"/>
                  </p:stCondLst>
                </p:cTn>
                <p:tgtEl>
                  <p:spTgt spid="3"/>
                </p:tgtEl>
              </p:cMediaNode>
            </p:video>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8"/>
        <p:cNvGrpSpPr/>
        <p:nvPr/>
      </p:nvGrpSpPr>
      <p:grpSpPr>
        <a:xfrm>
          <a:off x="0" y="0"/>
          <a:ext cx="0" cy="0"/>
          <a:chOff x="0" y="0"/>
          <a:chExt cx="0" cy="0"/>
        </a:xfrm>
      </p:grpSpPr>
      <p:pic>
        <p:nvPicPr>
          <p:cNvPr id="2" name="Picture 1">
            <a:hlinkClick r:id="rId4"/>
            <a:extLst>
              <a:ext uri="{FF2B5EF4-FFF2-40B4-BE49-F238E27FC236}">
                <a16:creationId xmlns:a16="http://schemas.microsoft.com/office/drawing/2014/main" id="{514BFAD6-E8E8-A7D9-3E7F-C2F3B99547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1200" y="3172460"/>
            <a:ext cx="3149600" cy="17018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p:cNvGrpSpPr/>
        <p:nvPr/>
      </p:nvGrpSpPr>
      <p:grpSpPr>
        <a:xfrm>
          <a:off x="0" y="0"/>
          <a:ext cx="0" cy="0"/>
          <a:chOff x="0" y="0"/>
          <a:chExt cx="0" cy="0"/>
        </a:xfrm>
      </p:grpSpPr>
      <p:sp>
        <p:nvSpPr>
          <p:cNvPr id="2" name="Rectangle 1">
            <a:extLst>
              <a:ext uri="{FF2B5EF4-FFF2-40B4-BE49-F238E27FC236}">
                <a16:creationId xmlns:a16="http://schemas.microsoft.com/office/drawing/2014/main" id="{969074A3-3E02-44C2-12E2-97482727449F}"/>
              </a:ext>
            </a:extLst>
          </p:cNvPr>
          <p:cNvSpPr/>
          <p:nvPr/>
        </p:nvSpPr>
        <p:spPr>
          <a:xfrm>
            <a:off x="834190" y="2213255"/>
            <a:ext cx="7764573" cy="3878626"/>
          </a:xfrm>
          <a:prstGeom prst="rect">
            <a:avLst/>
          </a:prstGeom>
        </p:spPr>
        <p:txBody>
          <a:bodyPr wrap="square">
            <a:spAutoFit/>
          </a:bodyPr>
          <a:lstStyle/>
          <a:p>
            <a:pPr marR="90170" algn="just">
              <a:lnSpc>
                <a:spcPct val="150000"/>
              </a:lnSpc>
              <a:spcBef>
                <a:spcPts val="600"/>
              </a:spcBef>
              <a:spcAft>
                <a:spcPts val="300"/>
              </a:spcAft>
            </a:pPr>
            <a:r>
              <a:rPr lang="en-US" sz="2100" dirty="0">
                <a:latin typeface="UTM Avo" panose="02040603050506020204" pitchFamily="18"/>
                <a:ea typeface="Times New Roman" panose="02020603050405020304" pitchFamily="18" charset="0"/>
              </a:rPr>
              <a:t>Theo </a:t>
            </a:r>
            <a:r>
              <a:rPr lang="en-US" sz="2100" dirty="0" err="1">
                <a:latin typeface="UTM Avo" panose="02040603050506020204" pitchFamily="18"/>
                <a:ea typeface="Times New Roman" panose="02020603050405020304" pitchFamily="18" charset="0"/>
              </a:rPr>
              <a:t>các</a:t>
            </a:r>
            <a:r>
              <a:rPr lang="en-US" sz="2100" dirty="0">
                <a:latin typeface="UTM Avo" panose="02040603050506020204" pitchFamily="18"/>
                <a:ea typeface="Times New Roman" panose="02020603050405020304" pitchFamily="18" charset="0"/>
              </a:rPr>
              <a:t> </a:t>
            </a:r>
            <a:r>
              <a:rPr lang="en-US" sz="2100" dirty="0" err="1">
                <a:latin typeface="UTM Avo" panose="02040603050506020204" pitchFamily="18"/>
                <a:ea typeface="Times New Roman" panose="02020603050405020304" pitchFamily="18" charset="0"/>
              </a:rPr>
              <a:t>nghiên</a:t>
            </a:r>
            <a:r>
              <a:rPr lang="en-US" sz="2100" dirty="0">
                <a:latin typeface="UTM Avo" panose="02040603050506020204" pitchFamily="18"/>
                <a:ea typeface="Times New Roman" panose="02020603050405020304" pitchFamily="18" charset="0"/>
              </a:rPr>
              <a:t> </a:t>
            </a:r>
            <a:r>
              <a:rPr lang="en-US" sz="2100" dirty="0" err="1">
                <a:latin typeface="UTM Avo" panose="02040603050506020204" pitchFamily="18"/>
                <a:ea typeface="Times New Roman" panose="02020603050405020304" pitchFamily="18" charset="0"/>
              </a:rPr>
              <a:t>cứu</a:t>
            </a:r>
            <a:r>
              <a:rPr lang="en-US" sz="2100" dirty="0">
                <a:latin typeface="UTM Avo" panose="02040603050506020204" pitchFamily="18"/>
                <a:ea typeface="Times New Roman" panose="02020603050405020304" pitchFamily="18" charset="0"/>
              </a:rPr>
              <a:t> </a:t>
            </a:r>
            <a:r>
              <a:rPr lang="en-US" sz="2100" dirty="0" err="1">
                <a:latin typeface="UTM Avo" panose="02040603050506020204" pitchFamily="18"/>
                <a:ea typeface="Times New Roman" panose="02020603050405020304" pitchFamily="18" charset="0"/>
              </a:rPr>
              <a:t>trên</a:t>
            </a:r>
            <a:r>
              <a:rPr lang="en-US" sz="2100" dirty="0">
                <a:latin typeface="UTM Avo" panose="02040603050506020204" pitchFamily="18"/>
                <a:ea typeface="Times New Roman" panose="02020603050405020304" pitchFamily="18" charset="0"/>
              </a:rPr>
              <a:t> </a:t>
            </a:r>
            <a:r>
              <a:rPr lang="en-US" sz="2100" dirty="0" err="1">
                <a:latin typeface="UTM Avo" panose="02040603050506020204" pitchFamily="18"/>
                <a:ea typeface="Times New Roman" panose="02020603050405020304" pitchFamily="18" charset="0"/>
              </a:rPr>
              <a:t>thế</a:t>
            </a:r>
            <a:r>
              <a:rPr lang="en-US" sz="2100" dirty="0">
                <a:latin typeface="UTM Avo" panose="02040603050506020204" pitchFamily="18"/>
                <a:ea typeface="Times New Roman" panose="02020603050405020304" pitchFamily="18" charset="0"/>
              </a:rPr>
              <a:t> </a:t>
            </a:r>
            <a:r>
              <a:rPr lang="en-US" sz="2100" dirty="0" err="1">
                <a:latin typeface="UTM Avo" panose="02040603050506020204" pitchFamily="18"/>
                <a:ea typeface="Times New Roman" panose="02020603050405020304" pitchFamily="18" charset="0"/>
              </a:rPr>
              <a:t>giới</a:t>
            </a:r>
            <a:r>
              <a:rPr lang="en-US" sz="2100" dirty="0">
                <a:latin typeface="UTM Avo" panose="02040603050506020204" pitchFamily="18"/>
                <a:ea typeface="Times New Roman" panose="02020603050405020304" pitchFamily="18" charset="0"/>
              </a:rPr>
              <a:t> </a:t>
            </a:r>
            <a:r>
              <a:rPr lang="en-US" sz="2100" dirty="0" err="1">
                <a:latin typeface="UTM Avo" panose="02040603050506020204" pitchFamily="18"/>
                <a:ea typeface="Times New Roman" panose="02020603050405020304" pitchFamily="18" charset="0"/>
              </a:rPr>
              <a:t>có</a:t>
            </a:r>
            <a:r>
              <a:rPr lang="en-US" sz="2100" dirty="0">
                <a:latin typeface="UTM Avo" panose="02040603050506020204" pitchFamily="18"/>
                <a:ea typeface="Times New Roman" panose="02020603050405020304" pitchFamily="18" charset="0"/>
              </a:rPr>
              <a:t> </a:t>
            </a:r>
            <a:r>
              <a:rPr lang="en-US" sz="2100" dirty="0" err="1">
                <a:latin typeface="UTM Avo" panose="02040603050506020204" pitchFamily="18"/>
                <a:ea typeface="Times New Roman" panose="02020603050405020304" pitchFamily="18" charset="0"/>
              </a:rPr>
              <a:t>bốn</a:t>
            </a:r>
            <a:r>
              <a:rPr lang="en-US" sz="2100" dirty="0">
                <a:latin typeface="UTM Avo" panose="02040603050506020204" pitchFamily="18"/>
                <a:ea typeface="Times New Roman" panose="02020603050405020304" pitchFamily="18" charset="0"/>
              </a:rPr>
              <a:t> </a:t>
            </a:r>
            <a:r>
              <a:rPr lang="en-US" sz="2100" dirty="0" err="1">
                <a:latin typeface="UTM Avo" panose="02040603050506020204" pitchFamily="18"/>
                <a:ea typeface="Times New Roman" panose="02020603050405020304" pitchFamily="18" charset="0"/>
              </a:rPr>
              <a:t>nguyên</a:t>
            </a:r>
            <a:r>
              <a:rPr lang="en-US" sz="2100" dirty="0">
                <a:latin typeface="UTM Avo" panose="02040603050506020204" pitchFamily="18"/>
                <a:ea typeface="Times New Roman" panose="02020603050405020304" pitchFamily="18" charset="0"/>
              </a:rPr>
              <a:t> </a:t>
            </a:r>
            <a:r>
              <a:rPr lang="en-US" sz="2100" dirty="0" err="1">
                <a:latin typeface="UTM Avo" panose="02040603050506020204" pitchFamily="18"/>
                <a:ea typeface="Times New Roman" panose="02020603050405020304" pitchFamily="18" charset="0"/>
              </a:rPr>
              <a:t>nhân</a:t>
            </a:r>
            <a:r>
              <a:rPr lang="en-US" sz="2100" dirty="0">
                <a:latin typeface="UTM Avo" panose="02040603050506020204" pitchFamily="18"/>
                <a:ea typeface="Times New Roman" panose="02020603050405020304" pitchFamily="18" charset="0"/>
              </a:rPr>
              <a:t> </a:t>
            </a:r>
            <a:r>
              <a:rPr lang="en-US" sz="2100" dirty="0" err="1">
                <a:latin typeface="UTM Avo" panose="02040603050506020204" pitchFamily="18"/>
                <a:ea typeface="Times New Roman" panose="02020603050405020304" pitchFamily="18" charset="0"/>
              </a:rPr>
              <a:t>trực</a:t>
            </a:r>
            <a:r>
              <a:rPr lang="en-US" sz="2100" dirty="0">
                <a:latin typeface="UTM Avo" panose="02040603050506020204" pitchFamily="18"/>
                <a:ea typeface="Times New Roman" panose="02020603050405020304" pitchFamily="18" charset="0"/>
              </a:rPr>
              <a:t> </a:t>
            </a:r>
            <a:r>
              <a:rPr lang="en-US" sz="2100" dirty="0" err="1">
                <a:latin typeface="UTM Avo" panose="02040603050506020204" pitchFamily="18"/>
                <a:ea typeface="Times New Roman" panose="02020603050405020304" pitchFamily="18" charset="0"/>
              </a:rPr>
              <a:t>tiếp</a:t>
            </a:r>
            <a:r>
              <a:rPr lang="en-US" sz="2100" dirty="0">
                <a:latin typeface="UTM Avo" panose="02040603050506020204" pitchFamily="18"/>
                <a:ea typeface="Times New Roman" panose="02020603050405020304" pitchFamily="18" charset="0"/>
              </a:rPr>
              <a:t> </a:t>
            </a:r>
            <a:r>
              <a:rPr lang="en-US" sz="2100" dirty="0" err="1">
                <a:latin typeface="UTM Avo" panose="02040603050506020204" pitchFamily="18"/>
                <a:ea typeface="Times New Roman" panose="02020603050405020304" pitchFamily="18" charset="0"/>
              </a:rPr>
              <a:t>ảnh</a:t>
            </a:r>
            <a:r>
              <a:rPr lang="en-US" sz="2100" dirty="0">
                <a:latin typeface="UTM Avo" panose="02040603050506020204" pitchFamily="18"/>
                <a:ea typeface="Times New Roman" panose="02020603050405020304" pitchFamily="18" charset="0"/>
              </a:rPr>
              <a:t> </a:t>
            </a:r>
            <a:r>
              <a:rPr lang="en-US" sz="2100" dirty="0" err="1">
                <a:latin typeface="UTM Avo" panose="02040603050506020204" pitchFamily="18"/>
                <a:ea typeface="Times New Roman" panose="02020603050405020304" pitchFamily="18" charset="0"/>
              </a:rPr>
              <a:t>hưởng</a:t>
            </a:r>
            <a:r>
              <a:rPr lang="en-US" sz="2100" dirty="0">
                <a:latin typeface="UTM Avo" panose="02040603050506020204" pitchFamily="18"/>
                <a:ea typeface="Times New Roman" panose="02020603050405020304" pitchFamily="18" charset="0"/>
              </a:rPr>
              <a:t> </a:t>
            </a:r>
            <a:r>
              <a:rPr lang="en-US" sz="2100" dirty="0" err="1">
                <a:latin typeface="UTM Avo" panose="02040603050506020204" pitchFamily="18"/>
                <a:ea typeface="Times New Roman" panose="02020603050405020304" pitchFamily="18" charset="0"/>
              </a:rPr>
              <a:t>tới</a:t>
            </a:r>
            <a:r>
              <a:rPr lang="en-US" sz="2100" dirty="0">
                <a:latin typeface="UTM Avo" panose="02040603050506020204" pitchFamily="18"/>
                <a:ea typeface="Times New Roman" panose="02020603050405020304" pitchFamily="18" charset="0"/>
              </a:rPr>
              <a:t> tai </a:t>
            </a:r>
            <a:r>
              <a:rPr lang="en-US" sz="2100" dirty="0" err="1">
                <a:latin typeface="UTM Avo" panose="02040603050506020204" pitchFamily="18"/>
                <a:ea typeface="Times New Roman" panose="02020603050405020304" pitchFamily="18" charset="0"/>
              </a:rPr>
              <a:t>nạn</a:t>
            </a:r>
            <a:r>
              <a:rPr lang="en-US" sz="2100" dirty="0">
                <a:latin typeface="UTM Avo" panose="02040603050506020204" pitchFamily="18"/>
                <a:ea typeface="Times New Roman" panose="02020603050405020304" pitchFamily="18" charset="0"/>
              </a:rPr>
              <a:t> </a:t>
            </a:r>
            <a:r>
              <a:rPr lang="en-US" sz="2100" dirty="0" err="1">
                <a:latin typeface="UTM Avo" panose="02040603050506020204" pitchFamily="18"/>
                <a:ea typeface="Times New Roman" panose="02020603050405020304" pitchFamily="18" charset="0"/>
              </a:rPr>
              <a:t>giao</a:t>
            </a:r>
            <a:r>
              <a:rPr lang="en-US" sz="2100" dirty="0">
                <a:latin typeface="UTM Avo" panose="02040603050506020204" pitchFamily="18"/>
                <a:ea typeface="Times New Roman" panose="02020603050405020304" pitchFamily="18" charset="0"/>
              </a:rPr>
              <a:t> </a:t>
            </a:r>
            <a:r>
              <a:rPr lang="en-US" sz="2100" dirty="0" err="1">
                <a:latin typeface="UTM Avo" panose="02040603050506020204" pitchFamily="18"/>
                <a:ea typeface="Times New Roman" panose="02020603050405020304" pitchFamily="18" charset="0"/>
              </a:rPr>
              <a:t>thông</a:t>
            </a:r>
            <a:r>
              <a:rPr lang="en-US" sz="2100" dirty="0">
                <a:latin typeface="UTM Avo" panose="02040603050506020204" pitchFamily="18"/>
                <a:ea typeface="Times New Roman" panose="02020603050405020304" pitchFamily="18" charset="0"/>
              </a:rPr>
              <a:t>. </a:t>
            </a:r>
            <a:r>
              <a:rPr lang="en-US" sz="2100" dirty="0" err="1">
                <a:latin typeface="UTM Avo" panose="02040603050506020204" pitchFamily="18"/>
                <a:ea typeface="Times New Roman" panose="02020603050405020304" pitchFamily="18" charset="0"/>
              </a:rPr>
              <a:t>Trong</a:t>
            </a:r>
            <a:r>
              <a:rPr lang="en-US" sz="2100" dirty="0">
                <a:latin typeface="UTM Avo" panose="02040603050506020204" pitchFamily="18"/>
                <a:ea typeface="Times New Roman" panose="02020603050405020304" pitchFamily="18" charset="0"/>
              </a:rPr>
              <a:t> </a:t>
            </a:r>
            <a:r>
              <a:rPr lang="en-US" sz="2100" dirty="0" err="1">
                <a:latin typeface="UTM Avo" panose="02040603050506020204" pitchFamily="18"/>
                <a:ea typeface="Times New Roman" panose="02020603050405020304" pitchFamily="18" charset="0"/>
              </a:rPr>
              <a:t>đó</a:t>
            </a:r>
            <a:r>
              <a:rPr lang="en-US" sz="2100" dirty="0">
                <a:latin typeface="UTM Avo" panose="02040603050506020204" pitchFamily="18"/>
                <a:ea typeface="Times New Roman" panose="02020603050405020304" pitchFamily="18" charset="0"/>
              </a:rPr>
              <a:t>: </a:t>
            </a:r>
          </a:p>
          <a:p>
            <a:pPr marL="342900" marR="90170" indent="-342900" algn="just">
              <a:lnSpc>
                <a:spcPct val="150000"/>
              </a:lnSpc>
              <a:spcBef>
                <a:spcPts val="600"/>
              </a:spcBef>
              <a:spcAft>
                <a:spcPts val="300"/>
              </a:spcAft>
              <a:buFont typeface="Wingdings" panose="05000000000000000000" pitchFamily="2" charset="2"/>
              <a:buChar char="q"/>
            </a:pPr>
            <a:r>
              <a:rPr lang="en-US" sz="2100" dirty="0" err="1">
                <a:latin typeface="UTM Avo" panose="02040603050506020204" pitchFamily="18"/>
                <a:ea typeface="Times New Roman" panose="02020603050405020304" pitchFamily="18" charset="0"/>
              </a:rPr>
              <a:t>Nguyên</a:t>
            </a:r>
            <a:r>
              <a:rPr lang="en-US" sz="2100" dirty="0">
                <a:latin typeface="UTM Avo" panose="02040603050506020204" pitchFamily="18"/>
                <a:ea typeface="Times New Roman" panose="02020603050405020304" pitchFamily="18" charset="0"/>
              </a:rPr>
              <a:t> </a:t>
            </a:r>
            <a:r>
              <a:rPr lang="en-US" sz="2100" dirty="0" err="1">
                <a:latin typeface="UTM Avo" panose="02040603050506020204" pitchFamily="18"/>
                <a:ea typeface="Times New Roman" panose="02020603050405020304" pitchFamily="18" charset="0"/>
              </a:rPr>
              <a:t>nhân</a:t>
            </a:r>
            <a:r>
              <a:rPr lang="en-US" sz="2100" dirty="0">
                <a:latin typeface="UTM Avo" panose="02040603050506020204" pitchFamily="18"/>
                <a:ea typeface="Times New Roman" panose="02020603050405020304" pitchFamily="18" charset="0"/>
              </a:rPr>
              <a:t> </a:t>
            </a:r>
            <a:r>
              <a:rPr lang="en-US" sz="2100" dirty="0" err="1">
                <a:latin typeface="UTM Avo" panose="02040603050506020204" pitchFamily="18"/>
                <a:ea typeface="Times New Roman" panose="02020603050405020304" pitchFamily="18" charset="0"/>
              </a:rPr>
              <a:t>đầu</a:t>
            </a:r>
            <a:r>
              <a:rPr lang="en-US" sz="2100" dirty="0">
                <a:latin typeface="UTM Avo" panose="02040603050506020204" pitchFamily="18"/>
                <a:ea typeface="Times New Roman" panose="02020603050405020304" pitchFamily="18" charset="0"/>
              </a:rPr>
              <a:t> </a:t>
            </a:r>
            <a:r>
              <a:rPr lang="en-US" sz="2100" dirty="0" err="1">
                <a:latin typeface="UTM Avo" panose="02040603050506020204" pitchFamily="18"/>
                <a:ea typeface="Times New Roman" panose="02020603050405020304" pitchFamily="18" charset="0"/>
              </a:rPr>
              <a:t>tiên</a:t>
            </a:r>
            <a:r>
              <a:rPr lang="en-US" sz="2100" dirty="0">
                <a:latin typeface="UTM Avo" panose="02040603050506020204" pitchFamily="18"/>
                <a:ea typeface="Times New Roman" panose="02020603050405020304" pitchFamily="18" charset="0"/>
              </a:rPr>
              <a:t>: </a:t>
            </a:r>
            <a:r>
              <a:rPr lang="en-US" sz="2100" dirty="0" err="1">
                <a:latin typeface="UTM Avo" panose="02040603050506020204" pitchFamily="18"/>
                <a:ea typeface="Times New Roman" panose="02020603050405020304" pitchFamily="18" charset="0"/>
              </a:rPr>
              <a:t>Tốc</a:t>
            </a:r>
            <a:r>
              <a:rPr lang="en-US" sz="2100" dirty="0">
                <a:latin typeface="UTM Avo" panose="02040603050506020204" pitchFamily="18"/>
                <a:ea typeface="Times New Roman" panose="02020603050405020304" pitchFamily="18" charset="0"/>
              </a:rPr>
              <a:t> </a:t>
            </a:r>
            <a:r>
              <a:rPr lang="en-US" sz="2100" dirty="0" err="1">
                <a:latin typeface="UTM Avo" panose="02040603050506020204" pitchFamily="18"/>
                <a:ea typeface="Times New Roman" panose="02020603050405020304" pitchFamily="18" charset="0"/>
              </a:rPr>
              <a:t>độ</a:t>
            </a:r>
            <a:r>
              <a:rPr lang="en-US" sz="2100" dirty="0">
                <a:latin typeface="UTM Avo" panose="02040603050506020204" pitchFamily="18"/>
                <a:ea typeface="Times New Roman" panose="02020603050405020304" pitchFamily="18" charset="0"/>
              </a:rPr>
              <a:t>.</a:t>
            </a:r>
          </a:p>
          <a:p>
            <a:pPr marL="342900" marR="90170" indent="-342900" algn="just">
              <a:lnSpc>
                <a:spcPct val="150000"/>
              </a:lnSpc>
              <a:spcBef>
                <a:spcPts val="600"/>
              </a:spcBef>
              <a:spcAft>
                <a:spcPts val="300"/>
              </a:spcAft>
              <a:buFont typeface="Wingdings" panose="05000000000000000000" pitchFamily="2" charset="2"/>
              <a:buChar char="q"/>
            </a:pPr>
            <a:r>
              <a:rPr lang="en-US" sz="2100" dirty="0" err="1">
                <a:latin typeface="UTM Avo" panose="02040603050506020204" pitchFamily="18"/>
                <a:ea typeface="Times New Roman" panose="02020603050405020304" pitchFamily="18" charset="0"/>
              </a:rPr>
              <a:t>Nguyên</a:t>
            </a:r>
            <a:r>
              <a:rPr lang="en-US" sz="2100" dirty="0">
                <a:latin typeface="UTM Avo" panose="02040603050506020204" pitchFamily="18"/>
                <a:ea typeface="Times New Roman" panose="02020603050405020304" pitchFamily="18" charset="0"/>
              </a:rPr>
              <a:t> </a:t>
            </a:r>
            <a:r>
              <a:rPr lang="en-US" sz="2100" dirty="0" err="1">
                <a:latin typeface="UTM Avo" panose="02040603050506020204" pitchFamily="18"/>
                <a:ea typeface="Times New Roman" panose="02020603050405020304" pitchFamily="18" charset="0"/>
              </a:rPr>
              <a:t>nhân</a:t>
            </a:r>
            <a:r>
              <a:rPr lang="en-US" sz="2100" dirty="0">
                <a:latin typeface="UTM Avo" panose="02040603050506020204" pitchFamily="18"/>
                <a:ea typeface="Times New Roman" panose="02020603050405020304" pitchFamily="18" charset="0"/>
              </a:rPr>
              <a:t> </a:t>
            </a:r>
            <a:r>
              <a:rPr lang="en-US" sz="2100" dirty="0" err="1">
                <a:latin typeface="UTM Avo" panose="02040603050506020204" pitchFamily="18"/>
                <a:ea typeface="Times New Roman" panose="02020603050405020304" pitchFamily="18" charset="0"/>
              </a:rPr>
              <a:t>thứ</a:t>
            </a:r>
            <a:r>
              <a:rPr lang="en-US" sz="2100" dirty="0">
                <a:latin typeface="UTM Avo" panose="02040603050506020204" pitchFamily="18"/>
                <a:ea typeface="Times New Roman" panose="02020603050405020304" pitchFamily="18" charset="0"/>
              </a:rPr>
              <a:t> </a:t>
            </a:r>
            <a:r>
              <a:rPr lang="en-US" sz="2100" dirty="0" err="1">
                <a:latin typeface="UTM Avo" panose="02040603050506020204" pitchFamily="18"/>
                <a:ea typeface="Times New Roman" panose="02020603050405020304" pitchFamily="18" charset="0"/>
              </a:rPr>
              <a:t>hai</a:t>
            </a:r>
            <a:r>
              <a:rPr lang="en-US" sz="2100" dirty="0">
                <a:latin typeface="UTM Avo" panose="02040603050506020204" pitchFamily="18"/>
                <a:ea typeface="Times New Roman" panose="02020603050405020304" pitchFamily="18" charset="0"/>
              </a:rPr>
              <a:t>: </a:t>
            </a:r>
            <a:r>
              <a:rPr lang="en-US" sz="2100" dirty="0" err="1">
                <a:latin typeface="UTM Avo" panose="02040603050506020204" pitchFamily="18"/>
                <a:ea typeface="Times New Roman" panose="02020603050405020304" pitchFamily="18" charset="0"/>
              </a:rPr>
              <a:t>Nồng</a:t>
            </a:r>
            <a:r>
              <a:rPr lang="en-US" sz="2100" dirty="0">
                <a:latin typeface="UTM Avo" panose="02040603050506020204" pitchFamily="18"/>
                <a:ea typeface="Times New Roman" panose="02020603050405020304" pitchFamily="18" charset="0"/>
              </a:rPr>
              <a:t> </a:t>
            </a:r>
            <a:r>
              <a:rPr lang="en-US" sz="2100" dirty="0" err="1">
                <a:latin typeface="UTM Avo" panose="02040603050506020204" pitchFamily="18"/>
                <a:ea typeface="Times New Roman" panose="02020603050405020304" pitchFamily="18" charset="0"/>
              </a:rPr>
              <a:t>độ</a:t>
            </a:r>
            <a:r>
              <a:rPr lang="en-US" sz="2100" dirty="0">
                <a:latin typeface="UTM Avo" panose="02040603050506020204" pitchFamily="18"/>
                <a:ea typeface="Times New Roman" panose="02020603050405020304" pitchFamily="18" charset="0"/>
              </a:rPr>
              <a:t> </a:t>
            </a:r>
            <a:r>
              <a:rPr lang="en-US" sz="2100" dirty="0" err="1">
                <a:latin typeface="UTM Avo" panose="02040603050506020204" pitchFamily="18"/>
                <a:ea typeface="Times New Roman" panose="02020603050405020304" pitchFamily="18" charset="0"/>
              </a:rPr>
              <a:t>cồn</a:t>
            </a:r>
            <a:r>
              <a:rPr lang="en-US" sz="2100" dirty="0">
                <a:latin typeface="UTM Avo" panose="02040603050506020204" pitchFamily="18"/>
                <a:ea typeface="Times New Roman" panose="02020603050405020304" pitchFamily="18" charset="0"/>
              </a:rPr>
              <a:t>.</a:t>
            </a:r>
          </a:p>
          <a:p>
            <a:pPr marL="342900" marR="90170" indent="-342900" algn="just">
              <a:lnSpc>
                <a:spcPct val="150000"/>
              </a:lnSpc>
              <a:spcBef>
                <a:spcPts val="600"/>
              </a:spcBef>
              <a:spcAft>
                <a:spcPts val="300"/>
              </a:spcAft>
              <a:buFont typeface="Wingdings" panose="05000000000000000000" pitchFamily="2" charset="2"/>
              <a:buChar char="q"/>
            </a:pPr>
            <a:r>
              <a:rPr lang="en-US" sz="2100" dirty="0" err="1">
                <a:latin typeface="UTM Avo" panose="02040603050506020204" pitchFamily="18"/>
                <a:ea typeface="Times New Roman" panose="02020603050405020304" pitchFamily="18" charset="0"/>
              </a:rPr>
              <a:t>Nguyên</a:t>
            </a:r>
            <a:r>
              <a:rPr lang="en-US" sz="2100" dirty="0">
                <a:latin typeface="UTM Avo" panose="02040603050506020204" pitchFamily="18"/>
                <a:ea typeface="Times New Roman" panose="02020603050405020304" pitchFamily="18" charset="0"/>
              </a:rPr>
              <a:t> </a:t>
            </a:r>
            <a:r>
              <a:rPr lang="en-US" sz="2100" dirty="0" err="1">
                <a:latin typeface="UTM Avo" panose="02040603050506020204" pitchFamily="18"/>
                <a:ea typeface="Times New Roman" panose="02020603050405020304" pitchFamily="18" charset="0"/>
              </a:rPr>
              <a:t>nhân</a:t>
            </a:r>
            <a:r>
              <a:rPr lang="en-US" sz="2100" dirty="0">
                <a:latin typeface="UTM Avo" panose="02040603050506020204" pitchFamily="18"/>
                <a:ea typeface="Times New Roman" panose="02020603050405020304" pitchFamily="18" charset="0"/>
              </a:rPr>
              <a:t> </a:t>
            </a:r>
            <a:r>
              <a:rPr lang="en-US" sz="2100" dirty="0" err="1">
                <a:latin typeface="UTM Avo" panose="02040603050506020204" pitchFamily="18"/>
                <a:ea typeface="Times New Roman" panose="02020603050405020304" pitchFamily="18" charset="0"/>
              </a:rPr>
              <a:t>thứ</a:t>
            </a:r>
            <a:r>
              <a:rPr lang="en-US" sz="2100" dirty="0">
                <a:latin typeface="UTM Avo" panose="02040603050506020204" pitchFamily="18"/>
                <a:ea typeface="Times New Roman" panose="02020603050405020304" pitchFamily="18" charset="0"/>
              </a:rPr>
              <a:t> </a:t>
            </a:r>
            <a:r>
              <a:rPr lang="en-US" sz="2100" dirty="0" err="1">
                <a:latin typeface="UTM Avo" panose="02040603050506020204" pitchFamily="18"/>
                <a:ea typeface="Times New Roman" panose="02020603050405020304" pitchFamily="18" charset="0"/>
              </a:rPr>
              <a:t>ba</a:t>
            </a:r>
            <a:r>
              <a:rPr lang="en-US" sz="2100" dirty="0">
                <a:latin typeface="UTM Avo" panose="02040603050506020204" pitchFamily="18"/>
                <a:ea typeface="Times New Roman" panose="02020603050405020304" pitchFamily="18" charset="0"/>
              </a:rPr>
              <a:t>: </a:t>
            </a:r>
            <a:r>
              <a:rPr lang="en-US" sz="2100" dirty="0" err="1">
                <a:latin typeface="UTM Avo" panose="02040603050506020204" pitchFamily="18"/>
                <a:ea typeface="Times New Roman" panose="02020603050405020304" pitchFamily="18" charset="0"/>
              </a:rPr>
              <a:t>Đội</a:t>
            </a:r>
            <a:r>
              <a:rPr lang="en-US" sz="2100" dirty="0">
                <a:latin typeface="UTM Avo" panose="02040603050506020204" pitchFamily="18"/>
                <a:ea typeface="Times New Roman" panose="02020603050405020304" pitchFamily="18" charset="0"/>
              </a:rPr>
              <a:t> </a:t>
            </a:r>
            <a:r>
              <a:rPr lang="en-US" sz="2100" dirty="0" err="1">
                <a:latin typeface="UTM Avo" panose="02040603050506020204" pitchFamily="18"/>
                <a:ea typeface="Times New Roman" panose="02020603050405020304" pitchFamily="18" charset="0"/>
              </a:rPr>
              <a:t>mũ</a:t>
            </a:r>
            <a:r>
              <a:rPr lang="en-US" sz="2100" dirty="0">
                <a:latin typeface="UTM Avo" panose="02040603050506020204" pitchFamily="18"/>
                <a:ea typeface="Times New Roman" panose="02020603050405020304" pitchFamily="18" charset="0"/>
              </a:rPr>
              <a:t> </a:t>
            </a:r>
            <a:r>
              <a:rPr lang="en-US" sz="2100" dirty="0" err="1">
                <a:latin typeface="UTM Avo" panose="02040603050506020204" pitchFamily="18"/>
                <a:ea typeface="Times New Roman" panose="02020603050405020304" pitchFamily="18" charset="0"/>
              </a:rPr>
              <a:t>bảo</a:t>
            </a:r>
            <a:r>
              <a:rPr lang="en-US" sz="2100" dirty="0">
                <a:latin typeface="UTM Avo" panose="02040603050506020204" pitchFamily="18"/>
                <a:ea typeface="Times New Roman" panose="02020603050405020304" pitchFamily="18" charset="0"/>
              </a:rPr>
              <a:t> </a:t>
            </a:r>
            <a:r>
              <a:rPr lang="en-US" sz="2100" dirty="0" err="1">
                <a:latin typeface="UTM Avo" panose="02040603050506020204" pitchFamily="18"/>
                <a:ea typeface="Times New Roman" panose="02020603050405020304" pitchFamily="18" charset="0"/>
              </a:rPr>
              <a:t>hiểm</a:t>
            </a:r>
            <a:r>
              <a:rPr lang="en-US" sz="2100" dirty="0">
                <a:latin typeface="UTM Avo" panose="02040603050506020204" pitchFamily="18"/>
                <a:ea typeface="Times New Roman" panose="02020603050405020304" pitchFamily="18" charset="0"/>
              </a:rPr>
              <a:t> </a:t>
            </a:r>
            <a:r>
              <a:rPr lang="en-US" sz="2100" dirty="0" err="1">
                <a:latin typeface="UTM Avo" panose="02040603050506020204" pitchFamily="18"/>
                <a:ea typeface="Times New Roman" panose="02020603050405020304" pitchFamily="18" charset="0"/>
              </a:rPr>
              <a:t>và</a:t>
            </a:r>
            <a:r>
              <a:rPr lang="en-US" sz="2100" dirty="0">
                <a:latin typeface="UTM Avo" panose="02040603050506020204" pitchFamily="18"/>
                <a:ea typeface="Times New Roman" panose="02020603050405020304" pitchFamily="18" charset="0"/>
              </a:rPr>
              <a:t> </a:t>
            </a:r>
            <a:r>
              <a:rPr lang="en-US" sz="2100" dirty="0" err="1">
                <a:latin typeface="UTM Avo" panose="02040603050506020204" pitchFamily="18"/>
                <a:ea typeface="Times New Roman" panose="02020603050405020304" pitchFamily="18" charset="0"/>
              </a:rPr>
              <a:t>thắt</a:t>
            </a:r>
            <a:r>
              <a:rPr lang="en-US" sz="2100" dirty="0">
                <a:latin typeface="UTM Avo" panose="02040603050506020204" pitchFamily="18"/>
                <a:ea typeface="Times New Roman" panose="02020603050405020304" pitchFamily="18" charset="0"/>
              </a:rPr>
              <a:t> </a:t>
            </a:r>
            <a:r>
              <a:rPr lang="en-US" sz="2100" dirty="0" err="1">
                <a:latin typeface="UTM Avo" panose="02040603050506020204" pitchFamily="18"/>
                <a:ea typeface="Times New Roman" panose="02020603050405020304" pitchFamily="18" charset="0"/>
              </a:rPr>
              <a:t>dây</a:t>
            </a:r>
            <a:r>
              <a:rPr lang="en-US" sz="2100" dirty="0">
                <a:latin typeface="UTM Avo" panose="02040603050506020204" pitchFamily="18"/>
                <a:ea typeface="Times New Roman" panose="02020603050405020304" pitchFamily="18" charset="0"/>
              </a:rPr>
              <a:t> </a:t>
            </a:r>
            <a:r>
              <a:rPr lang="en-US" sz="2100" dirty="0" err="1">
                <a:latin typeface="UTM Avo" panose="02040603050506020204" pitchFamily="18"/>
                <a:ea typeface="Times New Roman" panose="02020603050405020304" pitchFamily="18" charset="0"/>
              </a:rPr>
              <a:t>bảo</a:t>
            </a:r>
            <a:r>
              <a:rPr lang="en-US" sz="2100" dirty="0">
                <a:latin typeface="UTM Avo" panose="02040603050506020204" pitchFamily="18"/>
                <a:ea typeface="Times New Roman" panose="02020603050405020304" pitchFamily="18" charset="0"/>
              </a:rPr>
              <a:t> </a:t>
            </a:r>
            <a:r>
              <a:rPr lang="en-US" sz="2100" dirty="0" err="1">
                <a:latin typeface="UTM Avo" panose="02040603050506020204" pitchFamily="18"/>
                <a:ea typeface="Times New Roman" panose="02020603050405020304" pitchFamily="18" charset="0"/>
              </a:rPr>
              <a:t>hiểm</a:t>
            </a:r>
            <a:r>
              <a:rPr lang="en-US" sz="2100" dirty="0">
                <a:latin typeface="UTM Avo" panose="02040603050506020204" pitchFamily="18"/>
                <a:ea typeface="Times New Roman" panose="02020603050405020304" pitchFamily="18" charset="0"/>
              </a:rPr>
              <a:t>.</a:t>
            </a:r>
          </a:p>
          <a:p>
            <a:pPr marL="342900" marR="90170" indent="-342900" algn="just">
              <a:lnSpc>
                <a:spcPct val="150000"/>
              </a:lnSpc>
              <a:spcBef>
                <a:spcPts val="600"/>
              </a:spcBef>
              <a:spcAft>
                <a:spcPts val="300"/>
              </a:spcAft>
              <a:buFont typeface="Wingdings" panose="05000000000000000000" pitchFamily="2" charset="2"/>
              <a:buChar char="q"/>
            </a:pPr>
            <a:r>
              <a:rPr lang="en-US" sz="2100" dirty="0" err="1">
                <a:latin typeface="UTM Avo" panose="02040603050506020204" pitchFamily="18"/>
                <a:ea typeface="Times New Roman" panose="02020603050405020304" pitchFamily="18" charset="0"/>
              </a:rPr>
              <a:t>Nguyên</a:t>
            </a:r>
            <a:r>
              <a:rPr lang="en-US" sz="2100" dirty="0">
                <a:latin typeface="UTM Avo" panose="02040603050506020204" pitchFamily="18"/>
                <a:ea typeface="Times New Roman" panose="02020603050405020304" pitchFamily="18" charset="0"/>
              </a:rPr>
              <a:t> </a:t>
            </a:r>
            <a:r>
              <a:rPr lang="en-US" sz="2100" dirty="0" err="1">
                <a:latin typeface="UTM Avo" panose="02040603050506020204" pitchFamily="18"/>
                <a:ea typeface="Times New Roman" panose="02020603050405020304" pitchFamily="18" charset="0"/>
              </a:rPr>
              <a:t>nhân</a:t>
            </a:r>
            <a:r>
              <a:rPr lang="en-US" sz="2100" dirty="0">
                <a:latin typeface="UTM Avo" panose="02040603050506020204" pitchFamily="18"/>
                <a:ea typeface="Times New Roman" panose="02020603050405020304" pitchFamily="18" charset="0"/>
              </a:rPr>
              <a:t> </a:t>
            </a:r>
            <a:r>
              <a:rPr lang="en-US" sz="2100" dirty="0" err="1">
                <a:latin typeface="UTM Avo" panose="02040603050506020204" pitchFamily="18"/>
                <a:ea typeface="Times New Roman" panose="02020603050405020304" pitchFamily="18" charset="0"/>
              </a:rPr>
              <a:t>thứ</a:t>
            </a:r>
            <a:r>
              <a:rPr lang="en-US" sz="2100" dirty="0">
                <a:latin typeface="UTM Avo" panose="02040603050506020204" pitchFamily="18"/>
                <a:ea typeface="Times New Roman" panose="02020603050405020304" pitchFamily="18" charset="0"/>
              </a:rPr>
              <a:t> </a:t>
            </a:r>
            <a:r>
              <a:rPr lang="en-US" sz="2100" dirty="0" err="1">
                <a:latin typeface="UTM Avo" panose="02040603050506020204" pitchFamily="18"/>
                <a:ea typeface="Times New Roman" panose="02020603050405020304" pitchFamily="18" charset="0"/>
              </a:rPr>
              <a:t>tư</a:t>
            </a:r>
            <a:r>
              <a:rPr lang="en-US" sz="2100" dirty="0">
                <a:latin typeface="UTM Avo" panose="02040603050506020204" pitchFamily="18"/>
                <a:ea typeface="Times New Roman" panose="02020603050405020304" pitchFamily="18" charset="0"/>
              </a:rPr>
              <a:t>: </a:t>
            </a:r>
            <a:r>
              <a:rPr lang="en-US" sz="2100" dirty="0" err="1">
                <a:latin typeface="UTM Avo" panose="02040603050506020204" pitchFamily="18"/>
                <a:ea typeface="Times New Roman" panose="02020603050405020304" pitchFamily="18" charset="0"/>
              </a:rPr>
              <a:t>Sử</a:t>
            </a:r>
            <a:r>
              <a:rPr lang="en-US" sz="2100" dirty="0">
                <a:latin typeface="UTM Avo" panose="02040603050506020204" pitchFamily="18"/>
                <a:ea typeface="Times New Roman" panose="02020603050405020304" pitchFamily="18" charset="0"/>
              </a:rPr>
              <a:t> </a:t>
            </a:r>
            <a:r>
              <a:rPr lang="en-US" sz="2100" dirty="0" err="1">
                <a:latin typeface="UTM Avo" panose="02040603050506020204" pitchFamily="18"/>
                <a:ea typeface="Times New Roman" panose="02020603050405020304" pitchFamily="18" charset="0"/>
              </a:rPr>
              <a:t>dụng</a:t>
            </a:r>
            <a:r>
              <a:rPr lang="en-US" sz="2100" dirty="0">
                <a:latin typeface="UTM Avo" panose="02040603050506020204" pitchFamily="18"/>
                <a:ea typeface="Times New Roman" panose="02020603050405020304" pitchFamily="18" charset="0"/>
              </a:rPr>
              <a:t> </a:t>
            </a:r>
            <a:r>
              <a:rPr lang="en-US" sz="2100" dirty="0" err="1">
                <a:latin typeface="UTM Avo" panose="02040603050506020204" pitchFamily="18"/>
                <a:ea typeface="Times New Roman" panose="02020603050405020304" pitchFamily="18" charset="0"/>
              </a:rPr>
              <a:t>điện</a:t>
            </a:r>
            <a:r>
              <a:rPr lang="en-US" sz="2100" dirty="0">
                <a:latin typeface="UTM Avo" panose="02040603050506020204" pitchFamily="18"/>
                <a:ea typeface="Times New Roman" panose="02020603050405020304" pitchFamily="18" charset="0"/>
              </a:rPr>
              <a:t> </a:t>
            </a:r>
            <a:r>
              <a:rPr lang="en-US" sz="2100" dirty="0" err="1">
                <a:latin typeface="UTM Avo" panose="02040603050506020204" pitchFamily="18"/>
                <a:ea typeface="Times New Roman" panose="02020603050405020304" pitchFamily="18" charset="0"/>
              </a:rPr>
              <a:t>thoại</a:t>
            </a:r>
            <a:r>
              <a:rPr lang="en-US" sz="2100" dirty="0">
                <a:latin typeface="UTM Avo" panose="02040603050506020204" pitchFamily="18"/>
                <a:ea typeface="Times New Roman" panose="02020603050405020304" pitchFamily="18" charset="0"/>
              </a:rPr>
              <a:t> </a:t>
            </a:r>
            <a:r>
              <a:rPr lang="en-US" sz="2100" dirty="0" err="1">
                <a:latin typeface="UTM Avo" panose="02040603050506020204" pitchFamily="18"/>
                <a:ea typeface="Times New Roman" panose="02020603050405020304" pitchFamily="18" charset="0"/>
              </a:rPr>
              <a:t>khi</a:t>
            </a:r>
            <a:r>
              <a:rPr lang="en-US" sz="2100" dirty="0">
                <a:latin typeface="UTM Avo" panose="02040603050506020204" pitchFamily="18"/>
                <a:ea typeface="Times New Roman" panose="02020603050405020304" pitchFamily="18" charset="0"/>
              </a:rPr>
              <a:t> </a:t>
            </a:r>
            <a:r>
              <a:rPr lang="en-US" sz="2100" dirty="0" err="1">
                <a:latin typeface="UTM Avo" panose="02040603050506020204" pitchFamily="18"/>
                <a:ea typeface="Times New Roman" panose="02020603050405020304" pitchFamily="18" charset="0"/>
              </a:rPr>
              <a:t>lái</a:t>
            </a:r>
            <a:r>
              <a:rPr lang="en-US" sz="2100" dirty="0">
                <a:latin typeface="UTM Avo" panose="02040603050506020204" pitchFamily="18"/>
                <a:ea typeface="Times New Roman" panose="02020603050405020304" pitchFamily="18" charset="0"/>
              </a:rPr>
              <a:t> </a:t>
            </a:r>
            <a:r>
              <a:rPr lang="en-US" sz="2100" dirty="0" err="1">
                <a:latin typeface="UTM Avo" panose="02040603050506020204" pitchFamily="18"/>
                <a:ea typeface="Times New Roman" panose="02020603050405020304" pitchFamily="18" charset="0"/>
              </a:rPr>
              <a:t>xe</a:t>
            </a:r>
            <a:r>
              <a:rPr lang="en-US" sz="2100" dirty="0">
                <a:latin typeface="UTM Avo" panose="02040603050506020204" pitchFamily="18"/>
                <a:ea typeface="Times New Roman" panose="02020603050405020304" pitchFamily="18" charset="0"/>
              </a:rPr>
              <a:t>.</a:t>
            </a:r>
            <a:endParaRPr lang="en-US" sz="2100" dirty="0">
              <a:effectLst/>
              <a:latin typeface="UTM Avo" panose="02040603050506020204" pitchFamily="18"/>
              <a:ea typeface="Calibri" panose="020F0502020204030204" pitchFamily="34" charset="0"/>
            </a:endParaRPr>
          </a:p>
        </p:txBody>
      </p:sp>
      <p:pic>
        <p:nvPicPr>
          <p:cNvPr id="3" name="Picture 3">
            <a:extLst>
              <a:ext uri="{FF2B5EF4-FFF2-40B4-BE49-F238E27FC236}">
                <a16:creationId xmlns:a16="http://schemas.microsoft.com/office/drawing/2014/main" id="{3F6DA2B2-B94C-1F4C-93C5-963C923613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252741" y="2862098"/>
            <a:ext cx="3105069" cy="3875281"/>
          </a:xfrm>
          <a:prstGeom prst="rect">
            <a:avLst/>
          </a:prstGeom>
        </p:spPr>
      </p:pic>
      <p:sp>
        <p:nvSpPr>
          <p:cNvPr id="4" name="TextBox 3">
            <a:extLst>
              <a:ext uri="{FF2B5EF4-FFF2-40B4-BE49-F238E27FC236}">
                <a16:creationId xmlns:a16="http://schemas.microsoft.com/office/drawing/2014/main" id="{015D7F48-1575-ECC3-716F-26CDE5C35B37}"/>
              </a:ext>
            </a:extLst>
          </p:cNvPr>
          <p:cNvSpPr txBox="1"/>
          <p:nvPr/>
        </p:nvSpPr>
        <p:spPr>
          <a:xfrm>
            <a:off x="1990084" y="1575772"/>
            <a:ext cx="8211831" cy="507831"/>
          </a:xfrm>
          <a:prstGeom prst="rect">
            <a:avLst/>
          </a:prstGeom>
          <a:noFill/>
        </p:spPr>
        <p:txBody>
          <a:bodyPr wrap="square">
            <a:spAutoFit/>
          </a:bodyPr>
          <a:lstStyle/>
          <a:p>
            <a:pPr algn="ctr"/>
            <a:r>
              <a:rPr lang="en-US" sz="2700" b="1" dirty="0">
                <a:latin typeface="UTM Avo" panose="02040603050506020204" pitchFamily="18"/>
              </a:rPr>
              <a:t>III. </a:t>
            </a:r>
            <a:r>
              <a:rPr lang="en-US" sz="2700" b="1" dirty="0" err="1">
                <a:latin typeface="UTM Avo" panose="02040603050506020204" pitchFamily="18"/>
              </a:rPr>
              <a:t>Tốc</a:t>
            </a:r>
            <a:r>
              <a:rPr lang="en-US" sz="2700" b="1" dirty="0">
                <a:latin typeface="UTM Avo" panose="02040603050506020204" pitchFamily="18"/>
              </a:rPr>
              <a:t> </a:t>
            </a:r>
            <a:r>
              <a:rPr lang="en-US" sz="2700" b="1" dirty="0" err="1">
                <a:latin typeface="UTM Avo" panose="02040603050506020204" pitchFamily="18"/>
              </a:rPr>
              <a:t>độ</a:t>
            </a:r>
            <a:r>
              <a:rPr lang="en-US" sz="2700" b="1" dirty="0">
                <a:latin typeface="UTM Avo" panose="02040603050506020204" pitchFamily="18"/>
              </a:rPr>
              <a:t> </a:t>
            </a:r>
            <a:r>
              <a:rPr lang="en-US" sz="2700" b="1" dirty="0" err="1">
                <a:latin typeface="UTM Avo" panose="02040603050506020204" pitchFamily="18"/>
              </a:rPr>
              <a:t>và</a:t>
            </a:r>
            <a:r>
              <a:rPr lang="en-US" sz="2700" b="1" dirty="0">
                <a:latin typeface="UTM Avo" panose="02040603050506020204" pitchFamily="18"/>
              </a:rPr>
              <a:t> an </a:t>
            </a:r>
            <a:r>
              <a:rPr lang="en-US" sz="2700" b="1" dirty="0" err="1">
                <a:latin typeface="UTM Avo" panose="02040603050506020204" pitchFamily="18"/>
              </a:rPr>
              <a:t>toàn</a:t>
            </a:r>
            <a:r>
              <a:rPr lang="en-US" sz="2700" b="1" dirty="0">
                <a:latin typeface="UTM Avo" panose="02040603050506020204" pitchFamily="18"/>
              </a:rPr>
              <a:t> </a:t>
            </a:r>
            <a:r>
              <a:rPr lang="en-US" sz="2700" b="1" dirty="0" err="1">
                <a:latin typeface="UTM Avo" panose="02040603050506020204" pitchFamily="18"/>
              </a:rPr>
              <a:t>giao</a:t>
            </a:r>
            <a:r>
              <a:rPr lang="en-US" sz="2700" b="1" dirty="0">
                <a:latin typeface="UTM Avo" panose="02040603050506020204" pitchFamily="18"/>
              </a:rPr>
              <a:t> </a:t>
            </a:r>
            <a:r>
              <a:rPr lang="en-US" sz="2700" b="1" dirty="0" err="1">
                <a:latin typeface="UTM Avo" panose="02040603050506020204" pitchFamily="18"/>
              </a:rPr>
              <a:t>thông</a:t>
            </a:r>
            <a:endParaRPr lang="en-US" sz="2700" b="1" dirty="0">
              <a:latin typeface="UTM Avo" panose="02040603050506020204" pitchFamily="1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anim calcmode="lin" valueType="num">
                                      <p:cBhvr>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500"/>
                                        <p:tgtEl>
                                          <p:spTgt spid="2">
                                            <p:txEl>
                                              <p:pRg st="2" end="2"/>
                                            </p:txEl>
                                          </p:spTgt>
                                        </p:tgtEl>
                                      </p:cBhvr>
                                    </p:animEffect>
                                    <p:anim calcmode="lin" valueType="num">
                                      <p:cBhvr>
                                        <p:cTn id="20"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500"/>
                                        <p:tgtEl>
                                          <p:spTgt spid="2">
                                            <p:txEl>
                                              <p:pRg st="3" end="3"/>
                                            </p:txEl>
                                          </p:spTgt>
                                        </p:tgtEl>
                                      </p:cBhvr>
                                    </p:animEffect>
                                    <p:anim calcmode="lin" valueType="num">
                                      <p:cBhvr>
                                        <p:cTn id="2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fade">
                                      <p:cBhvr>
                                        <p:cTn id="33" dur="500"/>
                                        <p:tgtEl>
                                          <p:spTgt spid="2">
                                            <p:txEl>
                                              <p:pRg st="4" end="4"/>
                                            </p:txEl>
                                          </p:spTgt>
                                        </p:tgtEl>
                                      </p:cBhvr>
                                    </p:animEffect>
                                    <p:anim calcmode="lin" valueType="num">
                                      <p:cBhvr>
                                        <p:cTn id="34"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5" dur="5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p:cNvGrpSpPr/>
        <p:nvPr/>
      </p:nvGrpSpPr>
      <p:grpSpPr>
        <a:xfrm>
          <a:off x="0" y="0"/>
          <a:ext cx="0" cy="0"/>
          <a:chOff x="0" y="0"/>
          <a:chExt cx="0" cy="0"/>
        </a:xfrm>
      </p:grpSpPr>
      <p:pic>
        <p:nvPicPr>
          <p:cNvPr id="2" name="Picture 4" descr="https://o.remove.bg/downloads/95a527d4-26e1-4ccf-b41f-442404cf049d/image-removebg-preview.png">
            <a:extLst>
              <a:ext uri="{FF2B5EF4-FFF2-40B4-BE49-F238E27FC236}">
                <a16:creationId xmlns:a16="http://schemas.microsoft.com/office/drawing/2014/main" id="{44A424AE-7D96-358D-92DE-E553EB8E78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2915" y="1026105"/>
            <a:ext cx="1199432" cy="117167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744040E-3C5F-2886-16AF-547EE92B57B4}"/>
              </a:ext>
            </a:extLst>
          </p:cNvPr>
          <p:cNvSpPr/>
          <p:nvPr/>
        </p:nvSpPr>
        <p:spPr>
          <a:xfrm>
            <a:off x="1637384" y="2318097"/>
            <a:ext cx="9030615" cy="3298211"/>
          </a:xfrm>
          <a:prstGeom prst="rect">
            <a:avLst/>
          </a:prstGeom>
        </p:spPr>
        <p:txBody>
          <a:bodyPr wrap="square">
            <a:spAutoFit/>
          </a:bodyPr>
          <a:lstStyle/>
          <a:p>
            <a:pPr marL="342900" marR="90170" indent="-342900" algn="just">
              <a:lnSpc>
                <a:spcPct val="150000"/>
              </a:lnSpc>
              <a:spcBef>
                <a:spcPts val="600"/>
              </a:spcBef>
              <a:spcAft>
                <a:spcPts val="300"/>
              </a:spcAft>
              <a:buFont typeface="Wingdings" panose="05000000000000000000" pitchFamily="2" charset="2"/>
              <a:buChar char="§"/>
            </a:pPr>
            <a:r>
              <a:rPr lang="en-US" sz="2200" dirty="0" err="1">
                <a:latin typeface="UTM Avo" panose="02040603050506020204" pitchFamily="18"/>
                <a:ea typeface="Times New Roman" panose="02020603050405020304" pitchFamily="18" charset="0"/>
              </a:rPr>
              <a:t>Tốc</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độ</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ảnh</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hưởng</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như</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thế</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nào</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đến</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hậu</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quả</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trong</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các</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vụ</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va</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chạm</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giao</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thông</a:t>
            </a:r>
            <a:r>
              <a:rPr lang="en-US" sz="2200" dirty="0">
                <a:latin typeface="UTM Avo" panose="02040603050506020204" pitchFamily="18"/>
                <a:ea typeface="Times New Roman" panose="02020603050405020304" pitchFamily="18" charset="0"/>
              </a:rPr>
              <a:t>?</a:t>
            </a:r>
            <a:endParaRPr lang="en-US" sz="2200" dirty="0">
              <a:latin typeface="UTM Avo" panose="02040603050506020204" pitchFamily="18"/>
              <a:ea typeface="Calibri" panose="020F0502020204030204" pitchFamily="34" charset="0"/>
            </a:endParaRPr>
          </a:p>
          <a:p>
            <a:pPr marL="342900" marR="90170" indent="-342900" algn="just">
              <a:lnSpc>
                <a:spcPct val="150000"/>
              </a:lnSpc>
              <a:spcBef>
                <a:spcPts val="600"/>
              </a:spcBef>
              <a:spcAft>
                <a:spcPts val="300"/>
              </a:spcAft>
              <a:buFont typeface="Wingdings" panose="05000000000000000000" pitchFamily="2" charset="2"/>
              <a:buChar char="§"/>
            </a:pPr>
            <a:r>
              <a:rPr lang="en-US" sz="2200" dirty="0" err="1">
                <a:latin typeface="UTM Avo" panose="02040603050506020204" pitchFamily="18"/>
                <a:ea typeface="Times New Roman" panose="02020603050405020304" pitchFamily="18" charset="0"/>
              </a:rPr>
              <a:t>Việt</a:t>
            </a:r>
            <a:r>
              <a:rPr lang="en-US" sz="2200" dirty="0">
                <a:latin typeface="UTM Avo" panose="02040603050506020204" pitchFamily="18"/>
                <a:ea typeface="Times New Roman" panose="02020603050405020304" pitchFamily="18" charset="0"/>
              </a:rPr>
              <a:t> Nam </a:t>
            </a:r>
            <a:r>
              <a:rPr lang="en-US" sz="2200" dirty="0" err="1">
                <a:latin typeface="UTM Avo" panose="02040603050506020204" pitchFamily="18"/>
                <a:ea typeface="Times New Roman" panose="02020603050405020304" pitchFamily="18" charset="0"/>
              </a:rPr>
              <a:t>có</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những</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quy</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định</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nào</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về</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tốc</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độ</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và</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khoảng</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cách</a:t>
            </a:r>
            <a:r>
              <a:rPr lang="en-US" sz="2200" dirty="0">
                <a:latin typeface="UTM Avo" panose="02040603050506020204" pitchFamily="18"/>
                <a:ea typeface="Times New Roman" panose="02020603050405020304" pitchFamily="18" charset="0"/>
              </a:rPr>
              <a:t> an </a:t>
            </a:r>
            <a:r>
              <a:rPr lang="en-US" sz="2200" dirty="0" err="1">
                <a:latin typeface="UTM Avo" panose="02040603050506020204" pitchFamily="18"/>
                <a:ea typeface="Times New Roman" panose="02020603050405020304" pitchFamily="18" charset="0"/>
              </a:rPr>
              <a:t>toàn</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với</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các</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phương</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tiện</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khi</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tham</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gia</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giao</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thông</a:t>
            </a:r>
            <a:r>
              <a:rPr lang="en-US" sz="2200" dirty="0">
                <a:latin typeface="UTM Avo" panose="02040603050506020204" pitchFamily="18"/>
                <a:ea typeface="Times New Roman" panose="02020603050405020304" pitchFamily="18" charset="0"/>
              </a:rPr>
              <a:t>? </a:t>
            </a:r>
            <a:endParaRPr lang="en-US" sz="2200" dirty="0">
              <a:latin typeface="UTM Avo" panose="02040603050506020204" pitchFamily="18"/>
              <a:ea typeface="Calibri" panose="020F0502020204030204" pitchFamily="34" charset="0"/>
            </a:endParaRPr>
          </a:p>
          <a:p>
            <a:pPr marL="342900" marR="90170" indent="-342900" algn="just">
              <a:lnSpc>
                <a:spcPct val="150000"/>
              </a:lnSpc>
              <a:spcBef>
                <a:spcPts val="600"/>
              </a:spcBef>
              <a:spcAft>
                <a:spcPts val="300"/>
              </a:spcAft>
              <a:buFont typeface="Wingdings" panose="05000000000000000000" pitchFamily="2" charset="2"/>
              <a:buChar char="§"/>
            </a:pPr>
            <a:r>
              <a:rPr lang="en-US" sz="2200" dirty="0">
                <a:latin typeface="UTM Avo" panose="02040603050506020204" pitchFamily="18"/>
                <a:ea typeface="Times New Roman" panose="02020603050405020304" pitchFamily="18" charset="0"/>
              </a:rPr>
              <a:t>Em </a:t>
            </a:r>
            <a:r>
              <a:rPr lang="en-US" sz="2200" dirty="0" err="1">
                <a:latin typeface="UTM Avo" panose="02040603050506020204" pitchFamily="18"/>
                <a:ea typeface="Times New Roman" panose="02020603050405020304" pitchFamily="18" charset="0"/>
              </a:rPr>
              <a:t>cần</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làm</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gì</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để</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nâng</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cao</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nhận</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thức</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của</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mọi</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người</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về</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mức</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độ</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nguy</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hiểm</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của</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việc</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chạy</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quá</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tốc</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độ</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quy</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định</a:t>
            </a:r>
            <a:r>
              <a:rPr lang="en-US" sz="2200" dirty="0">
                <a:latin typeface="UTM Avo" panose="02040603050506020204" pitchFamily="18"/>
                <a:ea typeface="Times New Roman" panose="02020603050405020304" pitchFamily="18" charset="0"/>
              </a:rPr>
              <a:t>?</a:t>
            </a:r>
            <a:endParaRPr lang="en-US" sz="2200" dirty="0">
              <a:latin typeface="UTM Avo" panose="02040603050506020204" pitchFamily="18"/>
              <a:ea typeface="Calibri" panose="020F0502020204030204" pitchFamily="34" charset="0"/>
            </a:endParaRPr>
          </a:p>
        </p:txBody>
      </p:sp>
    </p:spTree>
    <p:extLst>
      <p:ext uri="{BB962C8B-B14F-4D97-AF65-F5344CB8AC3E}">
        <p14:creationId xmlns:p14="http://schemas.microsoft.com/office/powerpoint/2010/main" val="311400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p:cNvGrpSpPr/>
        <p:nvPr/>
      </p:nvGrpSpPr>
      <p:grpSpPr>
        <a:xfrm>
          <a:off x="0" y="0"/>
          <a:ext cx="0" cy="0"/>
          <a:chOff x="0" y="0"/>
          <a:chExt cx="0" cy="0"/>
        </a:xfrm>
      </p:grpSpPr>
      <p:grpSp>
        <p:nvGrpSpPr>
          <p:cNvPr id="2" name="Google Shape;5164;p65">
            <a:extLst>
              <a:ext uri="{FF2B5EF4-FFF2-40B4-BE49-F238E27FC236}">
                <a16:creationId xmlns:a16="http://schemas.microsoft.com/office/drawing/2014/main" id="{A5BFE96C-85D9-837E-697E-928255042EFD}"/>
              </a:ext>
            </a:extLst>
          </p:cNvPr>
          <p:cNvGrpSpPr/>
          <p:nvPr/>
        </p:nvGrpSpPr>
        <p:grpSpPr>
          <a:xfrm>
            <a:off x="10424107" y="2168497"/>
            <a:ext cx="340079" cy="151289"/>
            <a:chOff x="3659575" y="587325"/>
            <a:chExt cx="181250" cy="79400"/>
          </a:xfrm>
        </p:grpSpPr>
        <p:sp>
          <p:nvSpPr>
            <p:cNvPr id="3" name="Google Shape;5165;p65">
              <a:extLst>
                <a:ext uri="{FF2B5EF4-FFF2-40B4-BE49-F238E27FC236}">
                  <a16:creationId xmlns:a16="http://schemas.microsoft.com/office/drawing/2014/main" id="{4E6A3B9D-3D89-0A2C-8624-760CFD4A0703}"/>
                </a:ext>
              </a:extLst>
            </p:cNvPr>
            <p:cNvSpPr/>
            <p:nvPr/>
          </p:nvSpPr>
          <p:spPr>
            <a:xfrm>
              <a:off x="3669725" y="594375"/>
              <a:ext cx="165175" cy="66625"/>
            </a:xfrm>
            <a:custGeom>
              <a:avLst/>
              <a:gdLst/>
              <a:ahLst/>
              <a:cxnLst/>
              <a:rect l="l" t="t" r="r" b="b"/>
              <a:pathLst>
                <a:path w="6607" h="2665" extrusionOk="0">
                  <a:moveTo>
                    <a:pt x="4916" y="1720"/>
                  </a:moveTo>
                  <a:lnTo>
                    <a:pt x="4916" y="1720"/>
                  </a:lnTo>
                  <a:cubicBezTo>
                    <a:pt x="4905" y="1727"/>
                    <a:pt x="4895" y="1735"/>
                    <a:pt x="4884" y="1743"/>
                  </a:cubicBezTo>
                  <a:cubicBezTo>
                    <a:pt x="4882" y="1744"/>
                    <a:pt x="4881" y="1745"/>
                    <a:pt x="4880" y="1746"/>
                  </a:cubicBezTo>
                  <a:cubicBezTo>
                    <a:pt x="4819" y="1754"/>
                    <a:pt x="4760" y="1762"/>
                    <a:pt x="4700" y="1770"/>
                  </a:cubicBezTo>
                  <a:cubicBezTo>
                    <a:pt x="4723" y="1765"/>
                    <a:pt x="4746" y="1759"/>
                    <a:pt x="4770" y="1753"/>
                  </a:cubicBezTo>
                  <a:lnTo>
                    <a:pt x="4916" y="1720"/>
                  </a:lnTo>
                  <a:close/>
                  <a:moveTo>
                    <a:pt x="4148" y="1"/>
                  </a:moveTo>
                  <a:cubicBezTo>
                    <a:pt x="4093" y="1"/>
                    <a:pt x="4036" y="11"/>
                    <a:pt x="3985" y="22"/>
                  </a:cubicBezTo>
                  <a:cubicBezTo>
                    <a:pt x="3923" y="37"/>
                    <a:pt x="3861" y="49"/>
                    <a:pt x="3803" y="71"/>
                  </a:cubicBezTo>
                  <a:cubicBezTo>
                    <a:pt x="3675" y="117"/>
                    <a:pt x="3550" y="172"/>
                    <a:pt x="3430" y="235"/>
                  </a:cubicBezTo>
                  <a:cubicBezTo>
                    <a:pt x="3304" y="301"/>
                    <a:pt x="3175" y="368"/>
                    <a:pt x="3055" y="446"/>
                  </a:cubicBezTo>
                  <a:cubicBezTo>
                    <a:pt x="3007" y="477"/>
                    <a:pt x="2958" y="507"/>
                    <a:pt x="2912" y="542"/>
                  </a:cubicBezTo>
                  <a:cubicBezTo>
                    <a:pt x="2871" y="575"/>
                    <a:pt x="2825" y="617"/>
                    <a:pt x="2798" y="662"/>
                  </a:cubicBezTo>
                  <a:cubicBezTo>
                    <a:pt x="2766" y="714"/>
                    <a:pt x="2743" y="764"/>
                    <a:pt x="2742" y="825"/>
                  </a:cubicBezTo>
                  <a:cubicBezTo>
                    <a:pt x="2740" y="859"/>
                    <a:pt x="2745" y="894"/>
                    <a:pt x="2755" y="926"/>
                  </a:cubicBezTo>
                  <a:cubicBezTo>
                    <a:pt x="2748" y="949"/>
                    <a:pt x="2744" y="972"/>
                    <a:pt x="2742" y="995"/>
                  </a:cubicBezTo>
                  <a:cubicBezTo>
                    <a:pt x="2721" y="1005"/>
                    <a:pt x="2702" y="1017"/>
                    <a:pt x="2682" y="1028"/>
                  </a:cubicBezTo>
                  <a:cubicBezTo>
                    <a:pt x="2690" y="1024"/>
                    <a:pt x="2697" y="1020"/>
                    <a:pt x="2704" y="1017"/>
                  </a:cubicBezTo>
                  <a:lnTo>
                    <a:pt x="2704" y="1017"/>
                  </a:lnTo>
                  <a:cubicBezTo>
                    <a:pt x="2634" y="1054"/>
                    <a:pt x="2567" y="1091"/>
                    <a:pt x="2521" y="1157"/>
                  </a:cubicBezTo>
                  <a:cubicBezTo>
                    <a:pt x="2496" y="1195"/>
                    <a:pt x="2485" y="1236"/>
                    <a:pt x="2480" y="1280"/>
                  </a:cubicBezTo>
                  <a:cubicBezTo>
                    <a:pt x="2365" y="1317"/>
                    <a:pt x="2251" y="1355"/>
                    <a:pt x="2137" y="1395"/>
                  </a:cubicBezTo>
                  <a:cubicBezTo>
                    <a:pt x="2109" y="1404"/>
                    <a:pt x="2082" y="1414"/>
                    <a:pt x="2054" y="1424"/>
                  </a:cubicBezTo>
                  <a:cubicBezTo>
                    <a:pt x="2045" y="1422"/>
                    <a:pt x="2036" y="1419"/>
                    <a:pt x="2027" y="1417"/>
                  </a:cubicBezTo>
                  <a:cubicBezTo>
                    <a:pt x="1970" y="1333"/>
                    <a:pt x="1897" y="1259"/>
                    <a:pt x="1804" y="1213"/>
                  </a:cubicBezTo>
                  <a:cubicBezTo>
                    <a:pt x="1716" y="1170"/>
                    <a:pt x="1626" y="1144"/>
                    <a:pt x="1526" y="1137"/>
                  </a:cubicBezTo>
                  <a:cubicBezTo>
                    <a:pt x="1511" y="1136"/>
                    <a:pt x="1495" y="1135"/>
                    <a:pt x="1480" y="1135"/>
                  </a:cubicBezTo>
                  <a:cubicBezTo>
                    <a:pt x="1390" y="1135"/>
                    <a:pt x="1295" y="1152"/>
                    <a:pt x="1210" y="1177"/>
                  </a:cubicBezTo>
                  <a:cubicBezTo>
                    <a:pt x="1093" y="1210"/>
                    <a:pt x="978" y="1259"/>
                    <a:pt x="871" y="1317"/>
                  </a:cubicBezTo>
                  <a:cubicBezTo>
                    <a:pt x="773" y="1370"/>
                    <a:pt x="679" y="1426"/>
                    <a:pt x="588" y="1491"/>
                  </a:cubicBezTo>
                  <a:cubicBezTo>
                    <a:pt x="537" y="1528"/>
                    <a:pt x="496" y="1571"/>
                    <a:pt x="460" y="1621"/>
                  </a:cubicBezTo>
                  <a:cubicBezTo>
                    <a:pt x="367" y="1705"/>
                    <a:pt x="276" y="1810"/>
                    <a:pt x="242" y="1928"/>
                  </a:cubicBezTo>
                  <a:cubicBezTo>
                    <a:pt x="196" y="1954"/>
                    <a:pt x="152" y="1983"/>
                    <a:pt x="108" y="2014"/>
                  </a:cubicBezTo>
                  <a:cubicBezTo>
                    <a:pt x="48" y="2056"/>
                    <a:pt x="16" y="2128"/>
                    <a:pt x="25" y="2197"/>
                  </a:cubicBezTo>
                  <a:cubicBezTo>
                    <a:pt x="9" y="2244"/>
                    <a:pt x="11" y="2297"/>
                    <a:pt x="30" y="2342"/>
                  </a:cubicBezTo>
                  <a:cubicBezTo>
                    <a:pt x="17" y="2366"/>
                    <a:pt x="6" y="2392"/>
                    <a:pt x="4" y="2422"/>
                  </a:cubicBezTo>
                  <a:cubicBezTo>
                    <a:pt x="1" y="2470"/>
                    <a:pt x="16" y="2518"/>
                    <a:pt x="46" y="2556"/>
                  </a:cubicBezTo>
                  <a:cubicBezTo>
                    <a:pt x="84" y="2602"/>
                    <a:pt x="126" y="2638"/>
                    <a:pt x="185" y="2653"/>
                  </a:cubicBezTo>
                  <a:cubicBezTo>
                    <a:pt x="209" y="2660"/>
                    <a:pt x="233" y="2663"/>
                    <a:pt x="257" y="2664"/>
                  </a:cubicBezTo>
                  <a:cubicBezTo>
                    <a:pt x="264" y="2665"/>
                    <a:pt x="271" y="2665"/>
                    <a:pt x="278" y="2665"/>
                  </a:cubicBezTo>
                  <a:cubicBezTo>
                    <a:pt x="298" y="2665"/>
                    <a:pt x="320" y="2664"/>
                    <a:pt x="340" y="2661"/>
                  </a:cubicBezTo>
                  <a:cubicBezTo>
                    <a:pt x="470" y="2645"/>
                    <a:pt x="596" y="2622"/>
                    <a:pt x="721" y="2583"/>
                  </a:cubicBezTo>
                  <a:cubicBezTo>
                    <a:pt x="786" y="2564"/>
                    <a:pt x="869" y="2540"/>
                    <a:pt x="945" y="2506"/>
                  </a:cubicBezTo>
                  <a:cubicBezTo>
                    <a:pt x="974" y="2535"/>
                    <a:pt x="1007" y="2559"/>
                    <a:pt x="1052" y="2575"/>
                  </a:cubicBezTo>
                  <a:cubicBezTo>
                    <a:pt x="1117" y="2598"/>
                    <a:pt x="1185" y="2599"/>
                    <a:pt x="1253" y="2599"/>
                  </a:cubicBezTo>
                  <a:cubicBezTo>
                    <a:pt x="1265" y="2599"/>
                    <a:pt x="1276" y="2599"/>
                    <a:pt x="1288" y="2599"/>
                  </a:cubicBezTo>
                  <a:cubicBezTo>
                    <a:pt x="1427" y="2605"/>
                    <a:pt x="1566" y="2607"/>
                    <a:pt x="1704" y="2607"/>
                  </a:cubicBezTo>
                  <a:cubicBezTo>
                    <a:pt x="1978" y="2607"/>
                    <a:pt x="2251" y="2599"/>
                    <a:pt x="2524" y="2590"/>
                  </a:cubicBezTo>
                  <a:cubicBezTo>
                    <a:pt x="2612" y="2588"/>
                    <a:pt x="2702" y="2583"/>
                    <a:pt x="2790" y="2579"/>
                  </a:cubicBezTo>
                  <a:cubicBezTo>
                    <a:pt x="2840" y="2576"/>
                    <a:pt x="2889" y="2574"/>
                    <a:pt x="2941" y="2571"/>
                  </a:cubicBezTo>
                  <a:cubicBezTo>
                    <a:pt x="3009" y="2567"/>
                    <a:pt x="3079" y="2560"/>
                    <a:pt x="3149" y="2557"/>
                  </a:cubicBezTo>
                  <a:cubicBezTo>
                    <a:pt x="3170" y="2555"/>
                    <a:pt x="3193" y="2555"/>
                    <a:pt x="3215" y="2554"/>
                  </a:cubicBezTo>
                  <a:cubicBezTo>
                    <a:pt x="3223" y="2556"/>
                    <a:pt x="3232" y="2559"/>
                    <a:pt x="3241" y="2562"/>
                  </a:cubicBezTo>
                  <a:cubicBezTo>
                    <a:pt x="3304" y="2575"/>
                    <a:pt x="3368" y="2590"/>
                    <a:pt x="3433" y="2596"/>
                  </a:cubicBezTo>
                  <a:cubicBezTo>
                    <a:pt x="3487" y="2599"/>
                    <a:pt x="3541" y="2602"/>
                    <a:pt x="3596" y="2602"/>
                  </a:cubicBezTo>
                  <a:cubicBezTo>
                    <a:pt x="3646" y="2602"/>
                    <a:pt x="3696" y="2602"/>
                    <a:pt x="3748" y="2599"/>
                  </a:cubicBezTo>
                  <a:cubicBezTo>
                    <a:pt x="3852" y="2596"/>
                    <a:pt x="3956" y="2592"/>
                    <a:pt x="4060" y="2588"/>
                  </a:cubicBezTo>
                  <a:cubicBezTo>
                    <a:pt x="4135" y="2586"/>
                    <a:pt x="4211" y="2576"/>
                    <a:pt x="4285" y="2570"/>
                  </a:cubicBezTo>
                  <a:cubicBezTo>
                    <a:pt x="4366" y="2564"/>
                    <a:pt x="4448" y="2558"/>
                    <a:pt x="4529" y="2549"/>
                  </a:cubicBezTo>
                  <a:cubicBezTo>
                    <a:pt x="4605" y="2539"/>
                    <a:pt x="4682" y="2531"/>
                    <a:pt x="4759" y="2522"/>
                  </a:cubicBezTo>
                  <a:cubicBezTo>
                    <a:pt x="4884" y="2516"/>
                    <a:pt x="5010" y="2510"/>
                    <a:pt x="5135" y="2501"/>
                  </a:cubicBezTo>
                  <a:cubicBezTo>
                    <a:pt x="5176" y="2509"/>
                    <a:pt x="5217" y="2510"/>
                    <a:pt x="5260" y="2510"/>
                  </a:cubicBezTo>
                  <a:cubicBezTo>
                    <a:pt x="5314" y="2512"/>
                    <a:pt x="5369" y="2513"/>
                    <a:pt x="5423" y="2513"/>
                  </a:cubicBezTo>
                  <a:cubicBezTo>
                    <a:pt x="5581" y="2513"/>
                    <a:pt x="5738" y="2505"/>
                    <a:pt x="5893" y="2479"/>
                  </a:cubicBezTo>
                  <a:cubicBezTo>
                    <a:pt x="5939" y="2477"/>
                    <a:pt x="5984" y="2474"/>
                    <a:pt x="6030" y="2470"/>
                  </a:cubicBezTo>
                  <a:cubicBezTo>
                    <a:pt x="6074" y="2468"/>
                    <a:pt x="6115" y="2464"/>
                    <a:pt x="6157" y="2461"/>
                  </a:cubicBezTo>
                  <a:cubicBezTo>
                    <a:pt x="6187" y="2458"/>
                    <a:pt x="6218" y="2459"/>
                    <a:pt x="6246" y="2454"/>
                  </a:cubicBezTo>
                  <a:cubicBezTo>
                    <a:pt x="6284" y="2448"/>
                    <a:pt x="6317" y="2438"/>
                    <a:pt x="6352" y="2422"/>
                  </a:cubicBezTo>
                  <a:cubicBezTo>
                    <a:pt x="6381" y="2408"/>
                    <a:pt x="6405" y="2388"/>
                    <a:pt x="6424" y="2361"/>
                  </a:cubicBezTo>
                  <a:cubicBezTo>
                    <a:pt x="6432" y="2360"/>
                    <a:pt x="6441" y="2358"/>
                    <a:pt x="6449" y="2357"/>
                  </a:cubicBezTo>
                  <a:cubicBezTo>
                    <a:pt x="6522" y="2343"/>
                    <a:pt x="6583" y="2287"/>
                    <a:pt x="6597" y="2213"/>
                  </a:cubicBezTo>
                  <a:cubicBezTo>
                    <a:pt x="6607" y="2169"/>
                    <a:pt x="6604" y="2133"/>
                    <a:pt x="6592" y="2090"/>
                  </a:cubicBezTo>
                  <a:cubicBezTo>
                    <a:pt x="6572" y="2022"/>
                    <a:pt x="6510" y="1972"/>
                    <a:pt x="6441" y="1962"/>
                  </a:cubicBezTo>
                  <a:cubicBezTo>
                    <a:pt x="6412" y="1916"/>
                    <a:pt x="6370" y="1875"/>
                    <a:pt x="6323" y="1843"/>
                  </a:cubicBezTo>
                  <a:cubicBezTo>
                    <a:pt x="6362" y="1814"/>
                    <a:pt x="6393" y="1774"/>
                    <a:pt x="6414" y="1731"/>
                  </a:cubicBezTo>
                  <a:cubicBezTo>
                    <a:pt x="6443" y="1674"/>
                    <a:pt x="6445" y="1607"/>
                    <a:pt x="6427" y="1546"/>
                  </a:cubicBezTo>
                  <a:cubicBezTo>
                    <a:pt x="6404" y="1474"/>
                    <a:pt x="6345" y="1406"/>
                    <a:pt x="6283" y="1362"/>
                  </a:cubicBezTo>
                  <a:cubicBezTo>
                    <a:pt x="6273" y="1355"/>
                    <a:pt x="6261" y="1347"/>
                    <a:pt x="6250" y="1340"/>
                  </a:cubicBezTo>
                  <a:cubicBezTo>
                    <a:pt x="6246" y="1292"/>
                    <a:pt x="6231" y="1244"/>
                    <a:pt x="6209" y="1200"/>
                  </a:cubicBezTo>
                  <a:cubicBezTo>
                    <a:pt x="6166" y="1113"/>
                    <a:pt x="6083" y="1046"/>
                    <a:pt x="5992" y="1006"/>
                  </a:cubicBezTo>
                  <a:cubicBezTo>
                    <a:pt x="5986" y="985"/>
                    <a:pt x="5976" y="965"/>
                    <a:pt x="5965" y="945"/>
                  </a:cubicBezTo>
                  <a:cubicBezTo>
                    <a:pt x="5966" y="924"/>
                    <a:pt x="5963" y="904"/>
                    <a:pt x="5957" y="883"/>
                  </a:cubicBezTo>
                  <a:cubicBezTo>
                    <a:pt x="5926" y="783"/>
                    <a:pt x="5830" y="722"/>
                    <a:pt x="5734" y="695"/>
                  </a:cubicBezTo>
                  <a:cubicBezTo>
                    <a:pt x="5728" y="694"/>
                    <a:pt x="5724" y="693"/>
                    <a:pt x="5719" y="692"/>
                  </a:cubicBezTo>
                  <a:cubicBezTo>
                    <a:pt x="5725" y="668"/>
                    <a:pt x="5726" y="642"/>
                    <a:pt x="5721" y="615"/>
                  </a:cubicBezTo>
                  <a:cubicBezTo>
                    <a:pt x="5707" y="533"/>
                    <a:pt x="5633" y="466"/>
                    <a:pt x="5550" y="462"/>
                  </a:cubicBezTo>
                  <a:cubicBezTo>
                    <a:pt x="5537" y="410"/>
                    <a:pt x="5504" y="362"/>
                    <a:pt x="5464" y="324"/>
                  </a:cubicBezTo>
                  <a:cubicBezTo>
                    <a:pt x="5404" y="268"/>
                    <a:pt x="5311" y="255"/>
                    <a:pt x="5232" y="254"/>
                  </a:cubicBezTo>
                  <a:cubicBezTo>
                    <a:pt x="5205" y="254"/>
                    <a:pt x="5178" y="254"/>
                    <a:pt x="5152" y="255"/>
                  </a:cubicBezTo>
                  <a:cubicBezTo>
                    <a:pt x="5146" y="252"/>
                    <a:pt x="5142" y="249"/>
                    <a:pt x="5136" y="246"/>
                  </a:cubicBezTo>
                  <a:cubicBezTo>
                    <a:pt x="5098" y="225"/>
                    <a:pt x="5061" y="199"/>
                    <a:pt x="5019" y="184"/>
                  </a:cubicBezTo>
                  <a:cubicBezTo>
                    <a:pt x="4975" y="171"/>
                    <a:pt x="4929" y="159"/>
                    <a:pt x="4883" y="155"/>
                  </a:cubicBezTo>
                  <a:cubicBezTo>
                    <a:pt x="4839" y="151"/>
                    <a:pt x="4795" y="149"/>
                    <a:pt x="4750" y="149"/>
                  </a:cubicBezTo>
                  <a:cubicBezTo>
                    <a:pt x="4686" y="149"/>
                    <a:pt x="4622" y="153"/>
                    <a:pt x="4559" y="158"/>
                  </a:cubicBezTo>
                  <a:cubicBezTo>
                    <a:pt x="4540" y="160"/>
                    <a:pt x="4521" y="163"/>
                    <a:pt x="4503" y="165"/>
                  </a:cubicBezTo>
                  <a:cubicBezTo>
                    <a:pt x="4489" y="141"/>
                    <a:pt x="4472" y="119"/>
                    <a:pt x="4451" y="100"/>
                  </a:cubicBezTo>
                  <a:cubicBezTo>
                    <a:pt x="4379" y="35"/>
                    <a:pt x="4277" y="12"/>
                    <a:pt x="4184" y="2"/>
                  </a:cubicBezTo>
                  <a:cubicBezTo>
                    <a:pt x="4172" y="1"/>
                    <a:pt x="4160" y="1"/>
                    <a:pt x="41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a:endParaRPr>
            </a:p>
          </p:txBody>
        </p:sp>
        <p:sp>
          <p:nvSpPr>
            <p:cNvPr id="4" name="Google Shape;5166;p65">
              <a:extLst>
                <a:ext uri="{FF2B5EF4-FFF2-40B4-BE49-F238E27FC236}">
                  <a16:creationId xmlns:a16="http://schemas.microsoft.com/office/drawing/2014/main" id="{6D6529B1-79A1-79E0-05CE-EC44E6EBD966}"/>
                </a:ext>
              </a:extLst>
            </p:cNvPr>
            <p:cNvSpPr/>
            <p:nvPr/>
          </p:nvSpPr>
          <p:spPr>
            <a:xfrm>
              <a:off x="3665625" y="643200"/>
              <a:ext cx="172725" cy="17150"/>
            </a:xfrm>
            <a:custGeom>
              <a:avLst/>
              <a:gdLst/>
              <a:ahLst/>
              <a:cxnLst/>
              <a:rect l="l" t="t" r="r" b="b"/>
              <a:pathLst>
                <a:path w="6909" h="686" extrusionOk="0">
                  <a:moveTo>
                    <a:pt x="5396" y="45"/>
                  </a:moveTo>
                  <a:cubicBezTo>
                    <a:pt x="5399" y="45"/>
                    <a:pt x="5402" y="45"/>
                    <a:pt x="5406" y="45"/>
                  </a:cubicBezTo>
                  <a:lnTo>
                    <a:pt x="5406" y="45"/>
                  </a:lnTo>
                  <a:cubicBezTo>
                    <a:pt x="5402" y="45"/>
                    <a:pt x="5399" y="45"/>
                    <a:pt x="5396" y="45"/>
                  </a:cubicBezTo>
                  <a:close/>
                  <a:moveTo>
                    <a:pt x="5389" y="626"/>
                  </a:moveTo>
                  <a:lnTo>
                    <a:pt x="5389" y="626"/>
                  </a:lnTo>
                  <a:cubicBezTo>
                    <a:pt x="5393" y="627"/>
                    <a:pt x="5397" y="627"/>
                    <a:pt x="5401" y="627"/>
                  </a:cubicBezTo>
                  <a:lnTo>
                    <a:pt x="5401" y="627"/>
                  </a:lnTo>
                  <a:cubicBezTo>
                    <a:pt x="5397" y="627"/>
                    <a:pt x="5393" y="627"/>
                    <a:pt x="5389" y="626"/>
                  </a:cubicBezTo>
                  <a:close/>
                  <a:moveTo>
                    <a:pt x="6541" y="0"/>
                  </a:moveTo>
                  <a:cubicBezTo>
                    <a:pt x="6404" y="0"/>
                    <a:pt x="6264" y="16"/>
                    <a:pt x="6127" y="29"/>
                  </a:cubicBezTo>
                  <a:cubicBezTo>
                    <a:pt x="6006" y="38"/>
                    <a:pt x="5884" y="41"/>
                    <a:pt x="5762" y="43"/>
                  </a:cubicBezTo>
                  <a:cubicBezTo>
                    <a:pt x="5675" y="43"/>
                    <a:pt x="5588" y="47"/>
                    <a:pt x="5501" y="47"/>
                  </a:cubicBezTo>
                  <a:cubicBezTo>
                    <a:pt x="5469" y="47"/>
                    <a:pt x="5437" y="47"/>
                    <a:pt x="5406" y="45"/>
                  </a:cubicBezTo>
                  <a:lnTo>
                    <a:pt x="5406" y="45"/>
                  </a:lnTo>
                  <a:cubicBezTo>
                    <a:pt x="5406" y="45"/>
                    <a:pt x="5407" y="45"/>
                    <a:pt x="5408" y="45"/>
                  </a:cubicBezTo>
                  <a:lnTo>
                    <a:pt x="5408" y="45"/>
                  </a:lnTo>
                  <a:cubicBezTo>
                    <a:pt x="5185" y="34"/>
                    <a:pt x="4962" y="32"/>
                    <a:pt x="4739" y="27"/>
                  </a:cubicBezTo>
                  <a:cubicBezTo>
                    <a:pt x="4716" y="26"/>
                    <a:pt x="4694" y="26"/>
                    <a:pt x="4672" y="26"/>
                  </a:cubicBezTo>
                  <a:cubicBezTo>
                    <a:pt x="4575" y="26"/>
                    <a:pt x="4479" y="31"/>
                    <a:pt x="4382" y="36"/>
                  </a:cubicBezTo>
                  <a:cubicBezTo>
                    <a:pt x="4277" y="39"/>
                    <a:pt x="4173" y="37"/>
                    <a:pt x="4067" y="39"/>
                  </a:cubicBezTo>
                  <a:cubicBezTo>
                    <a:pt x="3966" y="40"/>
                    <a:pt x="3863" y="45"/>
                    <a:pt x="3760" y="49"/>
                  </a:cubicBezTo>
                  <a:cubicBezTo>
                    <a:pt x="3717" y="51"/>
                    <a:pt x="3674" y="52"/>
                    <a:pt x="3630" y="52"/>
                  </a:cubicBezTo>
                  <a:cubicBezTo>
                    <a:pt x="3578" y="52"/>
                    <a:pt x="3525" y="51"/>
                    <a:pt x="3473" y="51"/>
                  </a:cubicBezTo>
                  <a:cubicBezTo>
                    <a:pt x="3450" y="50"/>
                    <a:pt x="3427" y="50"/>
                    <a:pt x="3404" y="50"/>
                  </a:cubicBezTo>
                  <a:cubicBezTo>
                    <a:pt x="3350" y="50"/>
                    <a:pt x="3295" y="51"/>
                    <a:pt x="3241" y="52"/>
                  </a:cubicBezTo>
                  <a:cubicBezTo>
                    <a:pt x="3164" y="49"/>
                    <a:pt x="3087" y="47"/>
                    <a:pt x="3011" y="47"/>
                  </a:cubicBezTo>
                  <a:cubicBezTo>
                    <a:pt x="2994" y="47"/>
                    <a:pt x="2978" y="47"/>
                    <a:pt x="2962" y="47"/>
                  </a:cubicBezTo>
                  <a:cubicBezTo>
                    <a:pt x="2919" y="48"/>
                    <a:pt x="2877" y="48"/>
                    <a:pt x="2834" y="48"/>
                  </a:cubicBezTo>
                  <a:cubicBezTo>
                    <a:pt x="2687" y="48"/>
                    <a:pt x="2540" y="45"/>
                    <a:pt x="2393" y="43"/>
                  </a:cubicBezTo>
                  <a:cubicBezTo>
                    <a:pt x="2202" y="40"/>
                    <a:pt x="2011" y="32"/>
                    <a:pt x="1820" y="30"/>
                  </a:cubicBezTo>
                  <a:cubicBezTo>
                    <a:pt x="1796" y="30"/>
                    <a:pt x="1771" y="30"/>
                    <a:pt x="1746" y="30"/>
                  </a:cubicBezTo>
                  <a:cubicBezTo>
                    <a:pt x="1460" y="30"/>
                    <a:pt x="1174" y="47"/>
                    <a:pt x="888" y="47"/>
                  </a:cubicBezTo>
                  <a:cubicBezTo>
                    <a:pt x="809" y="47"/>
                    <a:pt x="730" y="46"/>
                    <a:pt x="651" y="43"/>
                  </a:cubicBezTo>
                  <a:cubicBezTo>
                    <a:pt x="585" y="38"/>
                    <a:pt x="518" y="30"/>
                    <a:pt x="453" y="30"/>
                  </a:cubicBezTo>
                  <a:cubicBezTo>
                    <a:pt x="427" y="30"/>
                    <a:pt x="402" y="31"/>
                    <a:pt x="377" y="35"/>
                  </a:cubicBezTo>
                  <a:cubicBezTo>
                    <a:pt x="296" y="44"/>
                    <a:pt x="236" y="110"/>
                    <a:pt x="222" y="188"/>
                  </a:cubicBezTo>
                  <a:cubicBezTo>
                    <a:pt x="220" y="189"/>
                    <a:pt x="216" y="189"/>
                    <a:pt x="214" y="190"/>
                  </a:cubicBezTo>
                  <a:cubicBezTo>
                    <a:pt x="116" y="224"/>
                    <a:pt x="21" y="290"/>
                    <a:pt x="8" y="402"/>
                  </a:cubicBezTo>
                  <a:cubicBezTo>
                    <a:pt x="0" y="479"/>
                    <a:pt x="43" y="562"/>
                    <a:pt x="116" y="597"/>
                  </a:cubicBezTo>
                  <a:cubicBezTo>
                    <a:pt x="184" y="631"/>
                    <a:pt x="261" y="651"/>
                    <a:pt x="336" y="668"/>
                  </a:cubicBezTo>
                  <a:cubicBezTo>
                    <a:pt x="374" y="677"/>
                    <a:pt x="412" y="682"/>
                    <a:pt x="449" y="683"/>
                  </a:cubicBezTo>
                  <a:cubicBezTo>
                    <a:pt x="476" y="685"/>
                    <a:pt x="503" y="685"/>
                    <a:pt x="530" y="685"/>
                  </a:cubicBezTo>
                  <a:cubicBezTo>
                    <a:pt x="557" y="685"/>
                    <a:pt x="584" y="685"/>
                    <a:pt x="612" y="684"/>
                  </a:cubicBezTo>
                  <a:cubicBezTo>
                    <a:pt x="707" y="682"/>
                    <a:pt x="800" y="683"/>
                    <a:pt x="895" y="676"/>
                  </a:cubicBezTo>
                  <a:cubicBezTo>
                    <a:pt x="1083" y="662"/>
                    <a:pt x="1268" y="634"/>
                    <a:pt x="1455" y="615"/>
                  </a:cubicBezTo>
                  <a:cubicBezTo>
                    <a:pt x="1672" y="609"/>
                    <a:pt x="1889" y="611"/>
                    <a:pt x="2106" y="609"/>
                  </a:cubicBezTo>
                  <a:cubicBezTo>
                    <a:pt x="2121" y="608"/>
                    <a:pt x="2135" y="608"/>
                    <a:pt x="2150" y="608"/>
                  </a:cubicBezTo>
                  <a:cubicBezTo>
                    <a:pt x="2242" y="608"/>
                    <a:pt x="2333" y="611"/>
                    <a:pt x="2424" y="613"/>
                  </a:cubicBezTo>
                  <a:cubicBezTo>
                    <a:pt x="2439" y="613"/>
                    <a:pt x="2454" y="614"/>
                    <a:pt x="2469" y="614"/>
                  </a:cubicBezTo>
                  <a:cubicBezTo>
                    <a:pt x="2562" y="614"/>
                    <a:pt x="2655" y="608"/>
                    <a:pt x="2749" y="604"/>
                  </a:cubicBezTo>
                  <a:cubicBezTo>
                    <a:pt x="2940" y="596"/>
                    <a:pt x="3132" y="589"/>
                    <a:pt x="3324" y="588"/>
                  </a:cubicBezTo>
                  <a:cubicBezTo>
                    <a:pt x="3526" y="588"/>
                    <a:pt x="3730" y="594"/>
                    <a:pt x="3932" y="597"/>
                  </a:cubicBezTo>
                  <a:cubicBezTo>
                    <a:pt x="4334" y="604"/>
                    <a:pt x="4734" y="601"/>
                    <a:pt x="5134" y="613"/>
                  </a:cubicBezTo>
                  <a:lnTo>
                    <a:pt x="5134" y="613"/>
                  </a:lnTo>
                  <a:cubicBezTo>
                    <a:pt x="5215" y="617"/>
                    <a:pt x="5296" y="622"/>
                    <a:pt x="5377" y="626"/>
                  </a:cubicBezTo>
                  <a:lnTo>
                    <a:pt x="5377" y="626"/>
                  </a:lnTo>
                  <a:cubicBezTo>
                    <a:pt x="5377" y="626"/>
                    <a:pt x="5377" y="626"/>
                    <a:pt x="5377" y="626"/>
                  </a:cubicBezTo>
                  <a:cubicBezTo>
                    <a:pt x="5381" y="626"/>
                    <a:pt x="5385" y="626"/>
                    <a:pt x="5389" y="626"/>
                  </a:cubicBezTo>
                  <a:lnTo>
                    <a:pt x="5389" y="626"/>
                  </a:lnTo>
                  <a:cubicBezTo>
                    <a:pt x="5389" y="626"/>
                    <a:pt x="5389" y="626"/>
                    <a:pt x="5389" y="626"/>
                  </a:cubicBezTo>
                  <a:lnTo>
                    <a:pt x="5389" y="626"/>
                  </a:lnTo>
                  <a:cubicBezTo>
                    <a:pt x="5393" y="627"/>
                    <a:pt x="5397" y="627"/>
                    <a:pt x="5401" y="627"/>
                  </a:cubicBezTo>
                  <a:cubicBezTo>
                    <a:pt x="5401" y="627"/>
                    <a:pt x="5401" y="627"/>
                    <a:pt x="5401" y="627"/>
                  </a:cubicBezTo>
                  <a:lnTo>
                    <a:pt x="5401" y="627"/>
                  </a:lnTo>
                  <a:cubicBezTo>
                    <a:pt x="5606" y="637"/>
                    <a:pt x="5811" y="644"/>
                    <a:pt x="6016" y="644"/>
                  </a:cubicBezTo>
                  <a:cubicBezTo>
                    <a:pt x="6041" y="644"/>
                    <a:pt x="6065" y="644"/>
                    <a:pt x="6090" y="644"/>
                  </a:cubicBezTo>
                  <a:cubicBezTo>
                    <a:pt x="6199" y="642"/>
                    <a:pt x="6309" y="633"/>
                    <a:pt x="6416" y="621"/>
                  </a:cubicBezTo>
                  <a:cubicBezTo>
                    <a:pt x="6473" y="615"/>
                    <a:pt x="6529" y="607"/>
                    <a:pt x="6586" y="598"/>
                  </a:cubicBezTo>
                  <a:cubicBezTo>
                    <a:pt x="6670" y="586"/>
                    <a:pt x="6766" y="569"/>
                    <a:pt x="6830" y="511"/>
                  </a:cubicBezTo>
                  <a:cubicBezTo>
                    <a:pt x="6879" y="466"/>
                    <a:pt x="6909" y="407"/>
                    <a:pt x="6899" y="339"/>
                  </a:cubicBezTo>
                  <a:cubicBezTo>
                    <a:pt x="6889" y="279"/>
                    <a:pt x="6854" y="234"/>
                    <a:pt x="6804" y="203"/>
                  </a:cubicBezTo>
                  <a:cubicBezTo>
                    <a:pt x="6789" y="194"/>
                    <a:pt x="6773" y="188"/>
                    <a:pt x="6757" y="183"/>
                  </a:cubicBezTo>
                  <a:lnTo>
                    <a:pt x="6757" y="182"/>
                  </a:lnTo>
                  <a:cubicBezTo>
                    <a:pt x="6755" y="79"/>
                    <a:pt x="6669" y="4"/>
                    <a:pt x="6568" y="0"/>
                  </a:cubicBezTo>
                  <a:cubicBezTo>
                    <a:pt x="6559" y="0"/>
                    <a:pt x="6550" y="0"/>
                    <a:pt x="6541"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a:endParaRPr>
            </a:p>
          </p:txBody>
        </p:sp>
        <p:sp>
          <p:nvSpPr>
            <p:cNvPr id="5" name="Google Shape;5167;p65">
              <a:extLst>
                <a:ext uri="{FF2B5EF4-FFF2-40B4-BE49-F238E27FC236}">
                  <a16:creationId xmlns:a16="http://schemas.microsoft.com/office/drawing/2014/main" id="{75B7E626-AA3A-04C7-CA5B-D2223F86BC95}"/>
                </a:ext>
              </a:extLst>
            </p:cNvPr>
            <p:cNvSpPr/>
            <p:nvPr/>
          </p:nvSpPr>
          <p:spPr>
            <a:xfrm>
              <a:off x="3770175" y="624450"/>
              <a:ext cx="9775" cy="9250"/>
            </a:xfrm>
            <a:custGeom>
              <a:avLst/>
              <a:gdLst/>
              <a:ahLst/>
              <a:cxnLst/>
              <a:rect l="l" t="t" r="r" b="b"/>
              <a:pathLst>
                <a:path w="391" h="370" extrusionOk="0">
                  <a:moveTo>
                    <a:pt x="205" y="1"/>
                  </a:moveTo>
                  <a:cubicBezTo>
                    <a:pt x="109" y="1"/>
                    <a:pt x="23" y="65"/>
                    <a:pt x="12" y="165"/>
                  </a:cubicBezTo>
                  <a:cubicBezTo>
                    <a:pt x="1" y="262"/>
                    <a:pt x="74" y="364"/>
                    <a:pt x="176" y="369"/>
                  </a:cubicBezTo>
                  <a:cubicBezTo>
                    <a:pt x="180" y="370"/>
                    <a:pt x="184" y="370"/>
                    <a:pt x="188" y="370"/>
                  </a:cubicBezTo>
                  <a:cubicBezTo>
                    <a:pt x="284" y="370"/>
                    <a:pt x="370" y="306"/>
                    <a:pt x="380" y="206"/>
                  </a:cubicBezTo>
                  <a:cubicBezTo>
                    <a:pt x="391" y="110"/>
                    <a:pt x="318" y="7"/>
                    <a:pt x="217" y="1"/>
                  </a:cubicBezTo>
                  <a:cubicBezTo>
                    <a:pt x="213" y="1"/>
                    <a:pt x="209" y="1"/>
                    <a:pt x="205"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a:endParaRPr>
            </a:p>
          </p:txBody>
        </p:sp>
        <p:sp>
          <p:nvSpPr>
            <p:cNvPr id="6" name="Google Shape;5168;p65">
              <a:extLst>
                <a:ext uri="{FF2B5EF4-FFF2-40B4-BE49-F238E27FC236}">
                  <a16:creationId xmlns:a16="http://schemas.microsoft.com/office/drawing/2014/main" id="{2983F8BD-809B-D886-ADB9-C4C8B92B6D29}"/>
                </a:ext>
              </a:extLst>
            </p:cNvPr>
            <p:cNvSpPr/>
            <p:nvPr/>
          </p:nvSpPr>
          <p:spPr>
            <a:xfrm>
              <a:off x="3784175" y="624800"/>
              <a:ext cx="9725" cy="9250"/>
            </a:xfrm>
            <a:custGeom>
              <a:avLst/>
              <a:gdLst/>
              <a:ahLst/>
              <a:cxnLst/>
              <a:rect l="l" t="t" r="r" b="b"/>
              <a:pathLst>
                <a:path w="389" h="370" extrusionOk="0">
                  <a:moveTo>
                    <a:pt x="203" y="1"/>
                  </a:moveTo>
                  <a:cubicBezTo>
                    <a:pt x="107" y="1"/>
                    <a:pt x="21" y="65"/>
                    <a:pt x="10" y="165"/>
                  </a:cubicBezTo>
                  <a:cubicBezTo>
                    <a:pt x="0" y="261"/>
                    <a:pt x="73" y="363"/>
                    <a:pt x="174" y="369"/>
                  </a:cubicBezTo>
                  <a:cubicBezTo>
                    <a:pt x="178" y="369"/>
                    <a:pt x="182" y="370"/>
                    <a:pt x="186" y="370"/>
                  </a:cubicBezTo>
                  <a:cubicBezTo>
                    <a:pt x="282" y="370"/>
                    <a:pt x="368" y="306"/>
                    <a:pt x="378" y="206"/>
                  </a:cubicBezTo>
                  <a:cubicBezTo>
                    <a:pt x="389" y="108"/>
                    <a:pt x="316" y="7"/>
                    <a:pt x="215" y="1"/>
                  </a:cubicBezTo>
                  <a:cubicBezTo>
                    <a:pt x="211" y="1"/>
                    <a:pt x="207" y="1"/>
                    <a:pt x="20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a:endParaRPr>
            </a:p>
          </p:txBody>
        </p:sp>
        <p:sp>
          <p:nvSpPr>
            <p:cNvPr id="7" name="Google Shape;5169;p65">
              <a:extLst>
                <a:ext uri="{FF2B5EF4-FFF2-40B4-BE49-F238E27FC236}">
                  <a16:creationId xmlns:a16="http://schemas.microsoft.com/office/drawing/2014/main" id="{040B9E9A-FEEC-C12F-16AE-7B2320553A08}"/>
                </a:ext>
              </a:extLst>
            </p:cNvPr>
            <p:cNvSpPr/>
            <p:nvPr/>
          </p:nvSpPr>
          <p:spPr>
            <a:xfrm>
              <a:off x="3659575" y="587325"/>
              <a:ext cx="181250" cy="79400"/>
            </a:xfrm>
            <a:custGeom>
              <a:avLst/>
              <a:gdLst/>
              <a:ahLst/>
              <a:cxnLst/>
              <a:rect l="l" t="t" r="r" b="b"/>
              <a:pathLst>
                <a:path w="7250" h="3176" extrusionOk="0">
                  <a:moveTo>
                    <a:pt x="6001" y="922"/>
                  </a:moveTo>
                  <a:cubicBezTo>
                    <a:pt x="6003" y="923"/>
                    <a:pt x="6005" y="925"/>
                    <a:pt x="6007" y="927"/>
                  </a:cubicBezTo>
                  <a:cubicBezTo>
                    <a:pt x="6005" y="925"/>
                    <a:pt x="6003" y="924"/>
                    <a:pt x="6001" y="922"/>
                  </a:cubicBezTo>
                  <a:close/>
                  <a:moveTo>
                    <a:pt x="4662" y="370"/>
                  </a:moveTo>
                  <a:cubicBezTo>
                    <a:pt x="4729" y="374"/>
                    <a:pt x="4793" y="378"/>
                    <a:pt x="4861" y="385"/>
                  </a:cubicBezTo>
                  <a:cubicBezTo>
                    <a:pt x="5000" y="406"/>
                    <a:pt x="5136" y="431"/>
                    <a:pt x="5273" y="464"/>
                  </a:cubicBezTo>
                  <a:cubicBezTo>
                    <a:pt x="5330" y="480"/>
                    <a:pt x="5387" y="499"/>
                    <a:pt x="5441" y="520"/>
                  </a:cubicBezTo>
                  <a:cubicBezTo>
                    <a:pt x="5465" y="531"/>
                    <a:pt x="5491" y="543"/>
                    <a:pt x="5513" y="554"/>
                  </a:cubicBezTo>
                  <a:cubicBezTo>
                    <a:pt x="5617" y="616"/>
                    <a:pt x="5716" y="686"/>
                    <a:pt x="5813" y="756"/>
                  </a:cubicBezTo>
                  <a:cubicBezTo>
                    <a:pt x="5814" y="758"/>
                    <a:pt x="5815" y="758"/>
                    <a:pt x="5818" y="759"/>
                  </a:cubicBezTo>
                  <a:cubicBezTo>
                    <a:pt x="5818" y="759"/>
                    <a:pt x="5818" y="759"/>
                    <a:pt x="5818" y="760"/>
                  </a:cubicBezTo>
                  <a:lnTo>
                    <a:pt x="5818" y="760"/>
                  </a:lnTo>
                  <a:cubicBezTo>
                    <a:pt x="5818" y="760"/>
                    <a:pt x="5818" y="759"/>
                    <a:pt x="5818" y="759"/>
                  </a:cubicBezTo>
                  <a:lnTo>
                    <a:pt x="5818" y="759"/>
                  </a:lnTo>
                  <a:cubicBezTo>
                    <a:pt x="5819" y="760"/>
                    <a:pt x="5819" y="761"/>
                    <a:pt x="5820" y="761"/>
                  </a:cubicBezTo>
                  <a:lnTo>
                    <a:pt x="5820" y="761"/>
                  </a:lnTo>
                  <a:cubicBezTo>
                    <a:pt x="5820" y="761"/>
                    <a:pt x="5819" y="760"/>
                    <a:pt x="5818" y="760"/>
                  </a:cubicBezTo>
                  <a:lnTo>
                    <a:pt x="5818" y="760"/>
                  </a:lnTo>
                  <a:cubicBezTo>
                    <a:pt x="5819" y="760"/>
                    <a:pt x="5820" y="760"/>
                    <a:pt x="5821" y="761"/>
                  </a:cubicBezTo>
                  <a:cubicBezTo>
                    <a:pt x="5821" y="761"/>
                    <a:pt x="5821" y="761"/>
                    <a:pt x="5820" y="761"/>
                  </a:cubicBezTo>
                  <a:lnTo>
                    <a:pt x="5820" y="761"/>
                  </a:lnTo>
                  <a:cubicBezTo>
                    <a:pt x="5862" y="794"/>
                    <a:pt x="5901" y="826"/>
                    <a:pt x="5940" y="860"/>
                  </a:cubicBezTo>
                  <a:cubicBezTo>
                    <a:pt x="5941" y="862"/>
                    <a:pt x="5942" y="862"/>
                    <a:pt x="5943" y="864"/>
                  </a:cubicBezTo>
                  <a:cubicBezTo>
                    <a:pt x="5945" y="864"/>
                    <a:pt x="5946" y="865"/>
                    <a:pt x="5946" y="867"/>
                  </a:cubicBezTo>
                  <a:cubicBezTo>
                    <a:pt x="5953" y="873"/>
                    <a:pt x="5959" y="881"/>
                    <a:pt x="5966" y="886"/>
                  </a:cubicBezTo>
                  <a:cubicBezTo>
                    <a:pt x="5969" y="889"/>
                    <a:pt x="5973" y="893"/>
                    <a:pt x="5975" y="895"/>
                  </a:cubicBezTo>
                  <a:cubicBezTo>
                    <a:pt x="5978" y="897"/>
                    <a:pt x="5980" y="900"/>
                    <a:pt x="5981" y="902"/>
                  </a:cubicBezTo>
                  <a:cubicBezTo>
                    <a:pt x="5986" y="906"/>
                    <a:pt x="5991" y="911"/>
                    <a:pt x="5996" y="916"/>
                  </a:cubicBezTo>
                  <a:lnTo>
                    <a:pt x="5996" y="916"/>
                  </a:lnTo>
                  <a:cubicBezTo>
                    <a:pt x="5994" y="914"/>
                    <a:pt x="5991" y="913"/>
                    <a:pt x="5989" y="911"/>
                  </a:cubicBezTo>
                  <a:lnTo>
                    <a:pt x="5989" y="911"/>
                  </a:lnTo>
                  <a:cubicBezTo>
                    <a:pt x="6069" y="992"/>
                    <a:pt x="6150" y="1073"/>
                    <a:pt x="6233" y="1154"/>
                  </a:cubicBezTo>
                  <a:cubicBezTo>
                    <a:pt x="6261" y="1183"/>
                    <a:pt x="6289" y="1213"/>
                    <a:pt x="6315" y="1246"/>
                  </a:cubicBezTo>
                  <a:cubicBezTo>
                    <a:pt x="6333" y="1271"/>
                    <a:pt x="6350" y="1298"/>
                    <a:pt x="6368" y="1325"/>
                  </a:cubicBezTo>
                  <a:cubicBezTo>
                    <a:pt x="6402" y="1387"/>
                    <a:pt x="6435" y="1449"/>
                    <a:pt x="6472" y="1509"/>
                  </a:cubicBezTo>
                  <a:cubicBezTo>
                    <a:pt x="6511" y="1574"/>
                    <a:pt x="6551" y="1637"/>
                    <a:pt x="6591" y="1700"/>
                  </a:cubicBezTo>
                  <a:cubicBezTo>
                    <a:pt x="6640" y="1793"/>
                    <a:pt x="6683" y="1889"/>
                    <a:pt x="6724" y="1987"/>
                  </a:cubicBezTo>
                  <a:cubicBezTo>
                    <a:pt x="6734" y="2011"/>
                    <a:pt x="6742" y="2035"/>
                    <a:pt x="6750" y="2060"/>
                  </a:cubicBezTo>
                  <a:cubicBezTo>
                    <a:pt x="6759" y="2099"/>
                    <a:pt x="6766" y="2139"/>
                    <a:pt x="6772" y="2180"/>
                  </a:cubicBezTo>
                  <a:lnTo>
                    <a:pt x="6771" y="2179"/>
                  </a:lnTo>
                  <a:lnTo>
                    <a:pt x="6771" y="2179"/>
                  </a:lnTo>
                  <a:cubicBezTo>
                    <a:pt x="6790" y="2323"/>
                    <a:pt x="6795" y="2470"/>
                    <a:pt x="6810" y="2614"/>
                  </a:cubicBezTo>
                  <a:cubicBezTo>
                    <a:pt x="6814" y="2637"/>
                    <a:pt x="6818" y="2658"/>
                    <a:pt x="6822" y="2680"/>
                  </a:cubicBezTo>
                  <a:cubicBezTo>
                    <a:pt x="6736" y="2687"/>
                    <a:pt x="6651" y="2694"/>
                    <a:pt x="6567" y="2701"/>
                  </a:cubicBezTo>
                  <a:cubicBezTo>
                    <a:pt x="6489" y="2706"/>
                    <a:pt x="6409" y="2708"/>
                    <a:pt x="6332" y="2717"/>
                  </a:cubicBezTo>
                  <a:cubicBezTo>
                    <a:pt x="6301" y="2720"/>
                    <a:pt x="6274" y="2732"/>
                    <a:pt x="6249" y="2748"/>
                  </a:cubicBezTo>
                  <a:cubicBezTo>
                    <a:pt x="6211" y="2751"/>
                    <a:pt x="6173" y="2754"/>
                    <a:pt x="6135" y="2758"/>
                  </a:cubicBezTo>
                  <a:cubicBezTo>
                    <a:pt x="5981" y="2769"/>
                    <a:pt x="5827" y="2782"/>
                    <a:pt x="5671" y="2786"/>
                  </a:cubicBezTo>
                  <a:cubicBezTo>
                    <a:pt x="5603" y="2786"/>
                    <a:pt x="5533" y="2786"/>
                    <a:pt x="5464" y="2785"/>
                  </a:cubicBezTo>
                  <a:cubicBezTo>
                    <a:pt x="5278" y="2782"/>
                    <a:pt x="5091" y="2772"/>
                    <a:pt x="4906" y="2769"/>
                  </a:cubicBezTo>
                  <a:cubicBezTo>
                    <a:pt x="4897" y="2769"/>
                    <a:pt x="4887" y="2769"/>
                    <a:pt x="4878" y="2769"/>
                  </a:cubicBezTo>
                  <a:cubicBezTo>
                    <a:pt x="4685" y="2769"/>
                    <a:pt x="4492" y="2780"/>
                    <a:pt x="4299" y="2785"/>
                  </a:cubicBezTo>
                  <a:cubicBezTo>
                    <a:pt x="4089" y="2792"/>
                    <a:pt x="3879" y="2792"/>
                    <a:pt x="3669" y="2796"/>
                  </a:cubicBezTo>
                  <a:cubicBezTo>
                    <a:pt x="3477" y="2799"/>
                    <a:pt x="3285" y="2805"/>
                    <a:pt x="3093" y="2806"/>
                  </a:cubicBezTo>
                  <a:cubicBezTo>
                    <a:pt x="2907" y="2805"/>
                    <a:pt x="2725" y="2804"/>
                    <a:pt x="2540" y="2798"/>
                  </a:cubicBezTo>
                  <a:cubicBezTo>
                    <a:pt x="2126" y="2785"/>
                    <a:pt x="1713" y="2758"/>
                    <a:pt x="1299" y="2748"/>
                  </a:cubicBezTo>
                  <a:cubicBezTo>
                    <a:pt x="1113" y="2742"/>
                    <a:pt x="928" y="2742"/>
                    <a:pt x="744" y="2732"/>
                  </a:cubicBezTo>
                  <a:cubicBezTo>
                    <a:pt x="651" y="2726"/>
                    <a:pt x="560" y="2721"/>
                    <a:pt x="467" y="2717"/>
                  </a:cubicBezTo>
                  <a:cubicBezTo>
                    <a:pt x="483" y="2666"/>
                    <a:pt x="499" y="2616"/>
                    <a:pt x="516" y="2566"/>
                  </a:cubicBezTo>
                  <a:cubicBezTo>
                    <a:pt x="587" y="2400"/>
                    <a:pt x="662" y="2236"/>
                    <a:pt x="749" y="2079"/>
                  </a:cubicBezTo>
                  <a:cubicBezTo>
                    <a:pt x="774" y="2039"/>
                    <a:pt x="800" y="1999"/>
                    <a:pt x="827" y="1960"/>
                  </a:cubicBezTo>
                  <a:cubicBezTo>
                    <a:pt x="858" y="1920"/>
                    <a:pt x="890" y="1882"/>
                    <a:pt x="926" y="1845"/>
                  </a:cubicBezTo>
                  <a:cubicBezTo>
                    <a:pt x="965" y="1806"/>
                    <a:pt x="1007" y="1769"/>
                    <a:pt x="1050" y="1733"/>
                  </a:cubicBezTo>
                  <a:cubicBezTo>
                    <a:pt x="1106" y="1694"/>
                    <a:pt x="1163" y="1657"/>
                    <a:pt x="1220" y="1621"/>
                  </a:cubicBezTo>
                  <a:cubicBezTo>
                    <a:pt x="1271" y="1595"/>
                    <a:pt x="1323" y="1570"/>
                    <a:pt x="1375" y="1546"/>
                  </a:cubicBezTo>
                  <a:cubicBezTo>
                    <a:pt x="1418" y="1531"/>
                    <a:pt x="1459" y="1516"/>
                    <a:pt x="1502" y="1505"/>
                  </a:cubicBezTo>
                  <a:cubicBezTo>
                    <a:pt x="1533" y="1497"/>
                    <a:pt x="1565" y="1491"/>
                    <a:pt x="1597" y="1485"/>
                  </a:cubicBezTo>
                  <a:cubicBezTo>
                    <a:pt x="1630" y="1482"/>
                    <a:pt x="1662" y="1479"/>
                    <a:pt x="1695" y="1477"/>
                  </a:cubicBezTo>
                  <a:cubicBezTo>
                    <a:pt x="1755" y="1479"/>
                    <a:pt x="1811" y="1484"/>
                    <a:pt x="1869" y="1490"/>
                  </a:cubicBezTo>
                  <a:cubicBezTo>
                    <a:pt x="1962" y="1501"/>
                    <a:pt x="2052" y="1516"/>
                    <a:pt x="2142" y="1537"/>
                  </a:cubicBezTo>
                  <a:cubicBezTo>
                    <a:pt x="2178" y="1547"/>
                    <a:pt x="2213" y="1559"/>
                    <a:pt x="2248" y="1573"/>
                  </a:cubicBezTo>
                  <a:cubicBezTo>
                    <a:pt x="2252" y="1575"/>
                    <a:pt x="2258" y="1577"/>
                    <a:pt x="2264" y="1580"/>
                  </a:cubicBezTo>
                  <a:cubicBezTo>
                    <a:pt x="2271" y="1581"/>
                    <a:pt x="2279" y="1582"/>
                    <a:pt x="2285" y="1585"/>
                  </a:cubicBezTo>
                  <a:cubicBezTo>
                    <a:pt x="2319" y="1598"/>
                    <a:pt x="2352" y="1615"/>
                    <a:pt x="2384" y="1633"/>
                  </a:cubicBezTo>
                  <a:cubicBezTo>
                    <a:pt x="2396" y="1638"/>
                    <a:pt x="2409" y="1645"/>
                    <a:pt x="2421" y="1651"/>
                  </a:cubicBezTo>
                  <a:cubicBezTo>
                    <a:pt x="2421" y="1652"/>
                    <a:pt x="2421" y="1652"/>
                    <a:pt x="2420" y="1652"/>
                  </a:cubicBezTo>
                  <a:cubicBezTo>
                    <a:pt x="2428" y="1657"/>
                    <a:pt x="2434" y="1660"/>
                    <a:pt x="2441" y="1664"/>
                  </a:cubicBezTo>
                  <a:cubicBezTo>
                    <a:pt x="2467" y="1677"/>
                    <a:pt x="2494" y="1691"/>
                    <a:pt x="2520" y="1706"/>
                  </a:cubicBezTo>
                  <a:cubicBezTo>
                    <a:pt x="2540" y="1715"/>
                    <a:pt x="2562" y="1726"/>
                    <a:pt x="2583" y="1737"/>
                  </a:cubicBezTo>
                  <a:cubicBezTo>
                    <a:pt x="2595" y="1742"/>
                    <a:pt x="2608" y="1748"/>
                    <a:pt x="2620" y="1755"/>
                  </a:cubicBezTo>
                  <a:cubicBezTo>
                    <a:pt x="2657" y="1774"/>
                    <a:pt x="2692" y="1795"/>
                    <a:pt x="2729" y="1814"/>
                  </a:cubicBezTo>
                  <a:cubicBezTo>
                    <a:pt x="2736" y="1797"/>
                    <a:pt x="2745" y="1780"/>
                    <a:pt x="2753" y="1763"/>
                  </a:cubicBezTo>
                  <a:cubicBezTo>
                    <a:pt x="2783" y="1697"/>
                    <a:pt x="2818" y="1633"/>
                    <a:pt x="2857" y="1572"/>
                  </a:cubicBezTo>
                  <a:cubicBezTo>
                    <a:pt x="2861" y="1566"/>
                    <a:pt x="2864" y="1561"/>
                    <a:pt x="2867" y="1556"/>
                  </a:cubicBezTo>
                  <a:cubicBezTo>
                    <a:pt x="2886" y="1527"/>
                    <a:pt x="2905" y="1499"/>
                    <a:pt x="2926" y="1471"/>
                  </a:cubicBezTo>
                  <a:cubicBezTo>
                    <a:pt x="2990" y="1366"/>
                    <a:pt x="3057" y="1264"/>
                    <a:pt x="3130" y="1165"/>
                  </a:cubicBezTo>
                  <a:cubicBezTo>
                    <a:pt x="3208" y="1067"/>
                    <a:pt x="3284" y="966"/>
                    <a:pt x="3369" y="875"/>
                  </a:cubicBezTo>
                  <a:cubicBezTo>
                    <a:pt x="3399" y="845"/>
                    <a:pt x="3431" y="817"/>
                    <a:pt x="3464" y="792"/>
                  </a:cubicBezTo>
                  <a:cubicBezTo>
                    <a:pt x="3541" y="734"/>
                    <a:pt x="3626" y="685"/>
                    <a:pt x="3709" y="637"/>
                  </a:cubicBezTo>
                  <a:cubicBezTo>
                    <a:pt x="3799" y="588"/>
                    <a:pt x="3891" y="543"/>
                    <a:pt x="3983" y="503"/>
                  </a:cubicBezTo>
                  <a:cubicBezTo>
                    <a:pt x="4039" y="482"/>
                    <a:pt x="4096" y="463"/>
                    <a:pt x="4153" y="445"/>
                  </a:cubicBezTo>
                  <a:cubicBezTo>
                    <a:pt x="4205" y="431"/>
                    <a:pt x="4258" y="418"/>
                    <a:pt x="4312" y="407"/>
                  </a:cubicBezTo>
                  <a:cubicBezTo>
                    <a:pt x="4364" y="395"/>
                    <a:pt x="4419" y="389"/>
                    <a:pt x="4474" y="381"/>
                  </a:cubicBezTo>
                  <a:lnTo>
                    <a:pt x="4474" y="381"/>
                  </a:lnTo>
                  <a:cubicBezTo>
                    <a:pt x="4473" y="382"/>
                    <a:pt x="4472" y="383"/>
                    <a:pt x="4472" y="383"/>
                  </a:cubicBezTo>
                  <a:cubicBezTo>
                    <a:pt x="4536" y="376"/>
                    <a:pt x="4599" y="373"/>
                    <a:pt x="4662" y="370"/>
                  </a:cubicBezTo>
                  <a:close/>
                  <a:moveTo>
                    <a:pt x="4650" y="1"/>
                  </a:moveTo>
                  <a:cubicBezTo>
                    <a:pt x="4572" y="1"/>
                    <a:pt x="4493" y="5"/>
                    <a:pt x="4415" y="17"/>
                  </a:cubicBezTo>
                  <a:cubicBezTo>
                    <a:pt x="4214" y="44"/>
                    <a:pt x="4017" y="86"/>
                    <a:pt x="3830" y="166"/>
                  </a:cubicBezTo>
                  <a:cubicBezTo>
                    <a:pt x="3647" y="244"/>
                    <a:pt x="3476" y="341"/>
                    <a:pt x="3309" y="447"/>
                  </a:cubicBezTo>
                  <a:cubicBezTo>
                    <a:pt x="3166" y="538"/>
                    <a:pt x="3056" y="664"/>
                    <a:pt x="2951" y="796"/>
                  </a:cubicBezTo>
                  <a:cubicBezTo>
                    <a:pt x="2883" y="880"/>
                    <a:pt x="2818" y="966"/>
                    <a:pt x="2754" y="1053"/>
                  </a:cubicBezTo>
                  <a:cubicBezTo>
                    <a:pt x="2698" y="1128"/>
                    <a:pt x="2649" y="1211"/>
                    <a:pt x="2601" y="1292"/>
                  </a:cubicBezTo>
                  <a:cubicBezTo>
                    <a:pt x="2596" y="1301"/>
                    <a:pt x="2591" y="1310"/>
                    <a:pt x="2585" y="1320"/>
                  </a:cubicBezTo>
                  <a:cubicBezTo>
                    <a:pt x="2556" y="1306"/>
                    <a:pt x="2528" y="1291"/>
                    <a:pt x="2498" y="1278"/>
                  </a:cubicBezTo>
                  <a:cubicBezTo>
                    <a:pt x="2420" y="1243"/>
                    <a:pt x="2341" y="1211"/>
                    <a:pt x="2260" y="1186"/>
                  </a:cubicBezTo>
                  <a:cubicBezTo>
                    <a:pt x="2181" y="1160"/>
                    <a:pt x="2098" y="1149"/>
                    <a:pt x="2017" y="1135"/>
                  </a:cubicBezTo>
                  <a:cubicBezTo>
                    <a:pt x="1944" y="1124"/>
                    <a:pt x="1867" y="1114"/>
                    <a:pt x="1794" y="1111"/>
                  </a:cubicBezTo>
                  <a:cubicBezTo>
                    <a:pt x="1766" y="1110"/>
                    <a:pt x="1739" y="1109"/>
                    <a:pt x="1711" y="1109"/>
                  </a:cubicBezTo>
                  <a:cubicBezTo>
                    <a:pt x="1584" y="1109"/>
                    <a:pt x="1457" y="1124"/>
                    <a:pt x="1336" y="1166"/>
                  </a:cubicBezTo>
                  <a:cubicBezTo>
                    <a:pt x="1261" y="1194"/>
                    <a:pt x="1188" y="1221"/>
                    <a:pt x="1118" y="1258"/>
                  </a:cubicBezTo>
                  <a:cubicBezTo>
                    <a:pt x="1023" y="1307"/>
                    <a:pt x="936" y="1362"/>
                    <a:pt x="849" y="1423"/>
                  </a:cubicBezTo>
                  <a:cubicBezTo>
                    <a:pt x="686" y="1539"/>
                    <a:pt x="554" y="1693"/>
                    <a:pt x="449" y="1860"/>
                  </a:cubicBezTo>
                  <a:cubicBezTo>
                    <a:pt x="343" y="2028"/>
                    <a:pt x="264" y="2215"/>
                    <a:pt x="188" y="2396"/>
                  </a:cubicBezTo>
                  <a:cubicBezTo>
                    <a:pt x="153" y="2480"/>
                    <a:pt x="124" y="2565"/>
                    <a:pt x="101" y="2650"/>
                  </a:cubicBezTo>
                  <a:cubicBezTo>
                    <a:pt x="90" y="2702"/>
                    <a:pt x="80" y="2753"/>
                    <a:pt x="68" y="2805"/>
                  </a:cubicBezTo>
                  <a:cubicBezTo>
                    <a:pt x="65" y="2820"/>
                    <a:pt x="60" y="2836"/>
                    <a:pt x="57" y="2850"/>
                  </a:cubicBezTo>
                  <a:cubicBezTo>
                    <a:pt x="50" y="2882"/>
                    <a:pt x="43" y="2913"/>
                    <a:pt x="35" y="2945"/>
                  </a:cubicBezTo>
                  <a:cubicBezTo>
                    <a:pt x="27" y="2972"/>
                    <a:pt x="21" y="2999"/>
                    <a:pt x="13" y="3027"/>
                  </a:cubicBezTo>
                  <a:cubicBezTo>
                    <a:pt x="10" y="3041"/>
                    <a:pt x="5" y="3056"/>
                    <a:pt x="1" y="3071"/>
                  </a:cubicBezTo>
                  <a:lnTo>
                    <a:pt x="36" y="3071"/>
                  </a:lnTo>
                  <a:lnTo>
                    <a:pt x="145" y="3073"/>
                  </a:lnTo>
                  <a:lnTo>
                    <a:pt x="272" y="3073"/>
                  </a:lnTo>
                  <a:cubicBezTo>
                    <a:pt x="312" y="3073"/>
                    <a:pt x="352" y="3073"/>
                    <a:pt x="392" y="3072"/>
                  </a:cubicBezTo>
                  <a:cubicBezTo>
                    <a:pt x="416" y="3072"/>
                    <a:pt x="439" y="3072"/>
                    <a:pt x="463" y="3071"/>
                  </a:cubicBezTo>
                  <a:lnTo>
                    <a:pt x="463" y="3071"/>
                  </a:lnTo>
                  <a:cubicBezTo>
                    <a:pt x="462" y="3071"/>
                    <a:pt x="461" y="3072"/>
                    <a:pt x="459" y="3072"/>
                  </a:cubicBezTo>
                  <a:cubicBezTo>
                    <a:pt x="462" y="3072"/>
                    <a:pt x="464" y="3071"/>
                    <a:pt x="466" y="3071"/>
                  </a:cubicBezTo>
                  <a:cubicBezTo>
                    <a:pt x="486" y="3071"/>
                    <a:pt x="504" y="3078"/>
                    <a:pt x="519" y="3089"/>
                  </a:cubicBezTo>
                  <a:cubicBezTo>
                    <a:pt x="588" y="3093"/>
                    <a:pt x="659" y="3097"/>
                    <a:pt x="731" y="3101"/>
                  </a:cubicBezTo>
                  <a:cubicBezTo>
                    <a:pt x="911" y="3107"/>
                    <a:pt x="1090" y="3110"/>
                    <a:pt x="1271" y="3116"/>
                  </a:cubicBezTo>
                  <a:cubicBezTo>
                    <a:pt x="1643" y="3126"/>
                    <a:pt x="2013" y="3151"/>
                    <a:pt x="2385" y="3163"/>
                  </a:cubicBezTo>
                  <a:cubicBezTo>
                    <a:pt x="2595" y="3169"/>
                    <a:pt x="2806" y="3174"/>
                    <a:pt x="3016" y="3175"/>
                  </a:cubicBezTo>
                  <a:cubicBezTo>
                    <a:pt x="3034" y="3175"/>
                    <a:pt x="3052" y="3175"/>
                    <a:pt x="3069" y="3175"/>
                  </a:cubicBezTo>
                  <a:cubicBezTo>
                    <a:pt x="3254" y="3175"/>
                    <a:pt x="3439" y="3170"/>
                    <a:pt x="3622" y="3166"/>
                  </a:cubicBezTo>
                  <a:cubicBezTo>
                    <a:pt x="3822" y="3161"/>
                    <a:pt x="4021" y="3163"/>
                    <a:pt x="4220" y="3157"/>
                  </a:cubicBezTo>
                  <a:cubicBezTo>
                    <a:pt x="4418" y="3151"/>
                    <a:pt x="4616" y="3142"/>
                    <a:pt x="4815" y="3137"/>
                  </a:cubicBezTo>
                  <a:cubicBezTo>
                    <a:pt x="5071" y="3140"/>
                    <a:pt x="5327" y="3156"/>
                    <a:pt x="5583" y="3156"/>
                  </a:cubicBezTo>
                  <a:cubicBezTo>
                    <a:pt x="5630" y="3156"/>
                    <a:pt x="5676" y="3156"/>
                    <a:pt x="5723" y="3155"/>
                  </a:cubicBezTo>
                  <a:cubicBezTo>
                    <a:pt x="5954" y="3148"/>
                    <a:pt x="6185" y="3123"/>
                    <a:pt x="6414" y="3101"/>
                  </a:cubicBezTo>
                  <a:cubicBezTo>
                    <a:pt x="6420" y="3105"/>
                    <a:pt x="6424" y="3111"/>
                    <a:pt x="6429" y="3115"/>
                  </a:cubicBezTo>
                  <a:cubicBezTo>
                    <a:pt x="6464" y="3112"/>
                    <a:pt x="6498" y="3110"/>
                    <a:pt x="6533" y="3108"/>
                  </a:cubicBezTo>
                  <a:cubicBezTo>
                    <a:pt x="6633" y="3101"/>
                    <a:pt x="6732" y="3096"/>
                    <a:pt x="6833" y="3092"/>
                  </a:cubicBezTo>
                  <a:cubicBezTo>
                    <a:pt x="6971" y="3085"/>
                    <a:pt x="7111" y="3077"/>
                    <a:pt x="7249" y="3075"/>
                  </a:cubicBezTo>
                  <a:cubicBezTo>
                    <a:pt x="7246" y="3044"/>
                    <a:pt x="7244" y="3013"/>
                    <a:pt x="7240" y="2982"/>
                  </a:cubicBezTo>
                  <a:cubicBezTo>
                    <a:pt x="7239" y="2981"/>
                    <a:pt x="7240" y="2979"/>
                    <a:pt x="7240" y="2977"/>
                  </a:cubicBezTo>
                  <a:cubicBezTo>
                    <a:pt x="7232" y="2941"/>
                    <a:pt x="7226" y="2904"/>
                    <a:pt x="7219" y="2868"/>
                  </a:cubicBezTo>
                  <a:cubicBezTo>
                    <a:pt x="7215" y="2840"/>
                    <a:pt x="7211" y="2812"/>
                    <a:pt x="7207" y="2784"/>
                  </a:cubicBezTo>
                  <a:cubicBezTo>
                    <a:pt x="7197" y="2724"/>
                    <a:pt x="7186" y="2663"/>
                    <a:pt x="7178" y="2602"/>
                  </a:cubicBezTo>
                  <a:cubicBezTo>
                    <a:pt x="7166" y="2507"/>
                    <a:pt x="7154" y="2411"/>
                    <a:pt x="7152" y="2316"/>
                  </a:cubicBezTo>
                  <a:cubicBezTo>
                    <a:pt x="7152" y="2306"/>
                    <a:pt x="7153" y="2297"/>
                    <a:pt x="7155" y="2288"/>
                  </a:cubicBezTo>
                  <a:cubicBezTo>
                    <a:pt x="7144" y="2141"/>
                    <a:pt x="7125" y="1996"/>
                    <a:pt x="7072" y="1858"/>
                  </a:cubicBezTo>
                  <a:cubicBezTo>
                    <a:pt x="7032" y="1754"/>
                    <a:pt x="6985" y="1650"/>
                    <a:pt x="6931" y="1554"/>
                  </a:cubicBezTo>
                  <a:cubicBezTo>
                    <a:pt x="6882" y="1465"/>
                    <a:pt x="6826" y="1380"/>
                    <a:pt x="6774" y="1293"/>
                  </a:cubicBezTo>
                  <a:cubicBezTo>
                    <a:pt x="6714" y="1187"/>
                    <a:pt x="6659" y="1077"/>
                    <a:pt x="6580" y="984"/>
                  </a:cubicBezTo>
                  <a:cubicBezTo>
                    <a:pt x="6507" y="897"/>
                    <a:pt x="6422" y="821"/>
                    <a:pt x="6340" y="741"/>
                  </a:cubicBezTo>
                  <a:cubicBezTo>
                    <a:pt x="6310" y="709"/>
                    <a:pt x="6280" y="671"/>
                    <a:pt x="6243" y="641"/>
                  </a:cubicBezTo>
                  <a:cubicBezTo>
                    <a:pt x="6242" y="640"/>
                    <a:pt x="6240" y="638"/>
                    <a:pt x="6237" y="636"/>
                  </a:cubicBezTo>
                  <a:cubicBezTo>
                    <a:pt x="6236" y="633"/>
                    <a:pt x="6234" y="632"/>
                    <a:pt x="6232" y="630"/>
                  </a:cubicBezTo>
                  <a:cubicBezTo>
                    <a:pt x="6230" y="628"/>
                    <a:pt x="6228" y="625"/>
                    <a:pt x="6226" y="624"/>
                  </a:cubicBezTo>
                  <a:cubicBezTo>
                    <a:pt x="6214" y="609"/>
                    <a:pt x="6202" y="598"/>
                    <a:pt x="6188" y="585"/>
                  </a:cubicBezTo>
                  <a:cubicBezTo>
                    <a:pt x="6108" y="517"/>
                    <a:pt x="6027" y="454"/>
                    <a:pt x="5941" y="392"/>
                  </a:cubicBezTo>
                  <a:cubicBezTo>
                    <a:pt x="5840" y="319"/>
                    <a:pt x="5732" y="242"/>
                    <a:pt x="5616" y="193"/>
                  </a:cubicBezTo>
                  <a:cubicBezTo>
                    <a:pt x="5430" y="112"/>
                    <a:pt x="5228" y="63"/>
                    <a:pt x="5026" y="35"/>
                  </a:cubicBezTo>
                  <a:cubicBezTo>
                    <a:pt x="4926" y="20"/>
                    <a:pt x="4824" y="5"/>
                    <a:pt x="4721" y="2"/>
                  </a:cubicBezTo>
                  <a:cubicBezTo>
                    <a:pt x="4697" y="1"/>
                    <a:pt x="4674" y="1"/>
                    <a:pt x="46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a:endParaRPr>
            </a:p>
          </p:txBody>
        </p:sp>
      </p:grpSp>
      <p:grpSp>
        <p:nvGrpSpPr>
          <p:cNvPr id="8" name="Google Shape;5179;p65">
            <a:extLst>
              <a:ext uri="{FF2B5EF4-FFF2-40B4-BE49-F238E27FC236}">
                <a16:creationId xmlns:a16="http://schemas.microsoft.com/office/drawing/2014/main" id="{6C95B554-F71E-66F4-5BC6-0EC3A1A07EB8}"/>
              </a:ext>
            </a:extLst>
          </p:cNvPr>
          <p:cNvGrpSpPr/>
          <p:nvPr/>
        </p:nvGrpSpPr>
        <p:grpSpPr>
          <a:xfrm flipH="1">
            <a:off x="9592059" y="1726428"/>
            <a:ext cx="740145" cy="260673"/>
            <a:chOff x="8047125" y="1102275"/>
            <a:chExt cx="318000" cy="114275"/>
          </a:xfrm>
        </p:grpSpPr>
        <p:sp>
          <p:nvSpPr>
            <p:cNvPr id="9" name="Google Shape;5180;p65">
              <a:extLst>
                <a:ext uri="{FF2B5EF4-FFF2-40B4-BE49-F238E27FC236}">
                  <a16:creationId xmlns:a16="http://schemas.microsoft.com/office/drawing/2014/main" id="{FD658E74-4A33-56BF-54A7-259D73EC4F6F}"/>
                </a:ext>
              </a:extLst>
            </p:cNvPr>
            <p:cNvSpPr/>
            <p:nvPr/>
          </p:nvSpPr>
          <p:spPr>
            <a:xfrm>
              <a:off x="8058450" y="1109700"/>
              <a:ext cx="297275" cy="101625"/>
            </a:xfrm>
            <a:custGeom>
              <a:avLst/>
              <a:gdLst/>
              <a:ahLst/>
              <a:cxnLst/>
              <a:rect l="l" t="t" r="r" b="b"/>
              <a:pathLst>
                <a:path w="11891" h="4065" extrusionOk="0">
                  <a:moveTo>
                    <a:pt x="7525" y="816"/>
                  </a:moveTo>
                  <a:cubicBezTo>
                    <a:pt x="7546" y="820"/>
                    <a:pt x="7565" y="824"/>
                    <a:pt x="7585" y="827"/>
                  </a:cubicBezTo>
                  <a:cubicBezTo>
                    <a:pt x="7581" y="832"/>
                    <a:pt x="7577" y="837"/>
                    <a:pt x="7573" y="843"/>
                  </a:cubicBezTo>
                  <a:cubicBezTo>
                    <a:pt x="7568" y="852"/>
                    <a:pt x="7562" y="861"/>
                    <a:pt x="7558" y="870"/>
                  </a:cubicBezTo>
                  <a:cubicBezTo>
                    <a:pt x="7546" y="859"/>
                    <a:pt x="7531" y="849"/>
                    <a:pt x="7516" y="840"/>
                  </a:cubicBezTo>
                  <a:cubicBezTo>
                    <a:pt x="7520" y="833"/>
                    <a:pt x="7523" y="825"/>
                    <a:pt x="7525" y="816"/>
                  </a:cubicBezTo>
                  <a:close/>
                  <a:moveTo>
                    <a:pt x="7981" y="1921"/>
                  </a:moveTo>
                  <a:cubicBezTo>
                    <a:pt x="8034" y="1941"/>
                    <a:pt x="8086" y="1961"/>
                    <a:pt x="8137" y="1982"/>
                  </a:cubicBezTo>
                  <a:cubicBezTo>
                    <a:pt x="8130" y="1980"/>
                    <a:pt x="8122" y="1976"/>
                    <a:pt x="8115" y="1974"/>
                  </a:cubicBezTo>
                  <a:lnTo>
                    <a:pt x="8115" y="1974"/>
                  </a:lnTo>
                  <a:cubicBezTo>
                    <a:pt x="8151" y="1989"/>
                    <a:pt x="8186" y="2004"/>
                    <a:pt x="8222" y="2019"/>
                  </a:cubicBezTo>
                  <a:cubicBezTo>
                    <a:pt x="8159" y="1998"/>
                    <a:pt x="8095" y="1980"/>
                    <a:pt x="8029" y="1962"/>
                  </a:cubicBezTo>
                  <a:cubicBezTo>
                    <a:pt x="8011" y="1950"/>
                    <a:pt x="7993" y="1937"/>
                    <a:pt x="7975" y="1926"/>
                  </a:cubicBezTo>
                  <a:cubicBezTo>
                    <a:pt x="7977" y="1924"/>
                    <a:pt x="7979" y="1922"/>
                    <a:pt x="7981" y="1921"/>
                  </a:cubicBezTo>
                  <a:close/>
                  <a:moveTo>
                    <a:pt x="7239" y="0"/>
                  </a:moveTo>
                  <a:cubicBezTo>
                    <a:pt x="7219" y="0"/>
                    <a:pt x="7200" y="1"/>
                    <a:pt x="7180" y="1"/>
                  </a:cubicBezTo>
                  <a:cubicBezTo>
                    <a:pt x="7074" y="5"/>
                    <a:pt x="6966" y="16"/>
                    <a:pt x="6863" y="46"/>
                  </a:cubicBezTo>
                  <a:cubicBezTo>
                    <a:pt x="6760" y="77"/>
                    <a:pt x="6669" y="124"/>
                    <a:pt x="6584" y="190"/>
                  </a:cubicBezTo>
                  <a:cubicBezTo>
                    <a:pt x="6509" y="248"/>
                    <a:pt x="6457" y="334"/>
                    <a:pt x="6423" y="422"/>
                  </a:cubicBezTo>
                  <a:cubicBezTo>
                    <a:pt x="6414" y="446"/>
                    <a:pt x="6410" y="471"/>
                    <a:pt x="6410" y="498"/>
                  </a:cubicBezTo>
                  <a:cubicBezTo>
                    <a:pt x="6331" y="506"/>
                    <a:pt x="6255" y="522"/>
                    <a:pt x="6177" y="539"/>
                  </a:cubicBezTo>
                  <a:cubicBezTo>
                    <a:pt x="6094" y="557"/>
                    <a:pt x="6010" y="580"/>
                    <a:pt x="5943" y="634"/>
                  </a:cubicBezTo>
                  <a:cubicBezTo>
                    <a:pt x="5882" y="683"/>
                    <a:pt x="5867" y="766"/>
                    <a:pt x="5892" y="836"/>
                  </a:cubicBezTo>
                  <a:cubicBezTo>
                    <a:pt x="5824" y="873"/>
                    <a:pt x="5771" y="928"/>
                    <a:pt x="5767" y="1017"/>
                  </a:cubicBezTo>
                  <a:cubicBezTo>
                    <a:pt x="5765" y="1035"/>
                    <a:pt x="5767" y="1052"/>
                    <a:pt x="5771" y="1069"/>
                  </a:cubicBezTo>
                  <a:cubicBezTo>
                    <a:pt x="5768" y="1071"/>
                    <a:pt x="5764" y="1072"/>
                    <a:pt x="5761" y="1073"/>
                  </a:cubicBezTo>
                  <a:cubicBezTo>
                    <a:pt x="5682" y="1100"/>
                    <a:pt x="5604" y="1130"/>
                    <a:pt x="5557" y="1202"/>
                  </a:cubicBezTo>
                  <a:cubicBezTo>
                    <a:pt x="5525" y="1254"/>
                    <a:pt x="5517" y="1321"/>
                    <a:pt x="5542" y="1377"/>
                  </a:cubicBezTo>
                  <a:cubicBezTo>
                    <a:pt x="5477" y="1412"/>
                    <a:pt x="5417" y="1462"/>
                    <a:pt x="5385" y="1528"/>
                  </a:cubicBezTo>
                  <a:cubicBezTo>
                    <a:pt x="5381" y="1536"/>
                    <a:pt x="5378" y="1544"/>
                    <a:pt x="5374" y="1552"/>
                  </a:cubicBezTo>
                  <a:cubicBezTo>
                    <a:pt x="5307" y="1587"/>
                    <a:pt x="5247" y="1634"/>
                    <a:pt x="5212" y="1698"/>
                  </a:cubicBezTo>
                  <a:cubicBezTo>
                    <a:pt x="5210" y="1699"/>
                    <a:pt x="5207" y="1701"/>
                    <a:pt x="5205" y="1701"/>
                  </a:cubicBezTo>
                  <a:cubicBezTo>
                    <a:pt x="5203" y="1703"/>
                    <a:pt x="5199" y="1704"/>
                    <a:pt x="5197" y="1705"/>
                  </a:cubicBezTo>
                  <a:cubicBezTo>
                    <a:pt x="5181" y="1687"/>
                    <a:pt x="5163" y="1670"/>
                    <a:pt x="5142" y="1657"/>
                  </a:cubicBezTo>
                  <a:cubicBezTo>
                    <a:pt x="5043" y="1594"/>
                    <a:pt x="4931" y="1552"/>
                    <a:pt x="4821" y="1510"/>
                  </a:cubicBezTo>
                  <a:cubicBezTo>
                    <a:pt x="4689" y="1461"/>
                    <a:pt x="4551" y="1423"/>
                    <a:pt x="4413" y="1395"/>
                  </a:cubicBezTo>
                  <a:cubicBezTo>
                    <a:pt x="4311" y="1375"/>
                    <a:pt x="4205" y="1361"/>
                    <a:pt x="4100" y="1361"/>
                  </a:cubicBezTo>
                  <a:cubicBezTo>
                    <a:pt x="4002" y="1361"/>
                    <a:pt x="3906" y="1373"/>
                    <a:pt x="3815" y="1406"/>
                  </a:cubicBezTo>
                  <a:cubicBezTo>
                    <a:pt x="3796" y="1402"/>
                    <a:pt x="3778" y="1400"/>
                    <a:pt x="3760" y="1398"/>
                  </a:cubicBezTo>
                  <a:cubicBezTo>
                    <a:pt x="3739" y="1394"/>
                    <a:pt x="3718" y="1393"/>
                    <a:pt x="3697" y="1393"/>
                  </a:cubicBezTo>
                  <a:cubicBezTo>
                    <a:pt x="3666" y="1393"/>
                    <a:pt x="3636" y="1396"/>
                    <a:pt x="3605" y="1398"/>
                  </a:cubicBezTo>
                  <a:cubicBezTo>
                    <a:pt x="3512" y="1403"/>
                    <a:pt x="3441" y="1479"/>
                    <a:pt x="3433" y="1571"/>
                  </a:cubicBezTo>
                  <a:cubicBezTo>
                    <a:pt x="3430" y="1593"/>
                    <a:pt x="3430" y="1614"/>
                    <a:pt x="3433" y="1635"/>
                  </a:cubicBezTo>
                  <a:cubicBezTo>
                    <a:pt x="3329" y="1624"/>
                    <a:pt x="3225" y="1614"/>
                    <a:pt x="3121" y="1605"/>
                  </a:cubicBezTo>
                  <a:cubicBezTo>
                    <a:pt x="3090" y="1602"/>
                    <a:pt x="3060" y="1600"/>
                    <a:pt x="3029" y="1598"/>
                  </a:cubicBezTo>
                  <a:cubicBezTo>
                    <a:pt x="2997" y="1596"/>
                    <a:pt x="2964" y="1593"/>
                    <a:pt x="2931" y="1593"/>
                  </a:cubicBezTo>
                  <a:cubicBezTo>
                    <a:pt x="2900" y="1593"/>
                    <a:pt x="2869" y="1596"/>
                    <a:pt x="2839" y="1606"/>
                  </a:cubicBezTo>
                  <a:cubicBezTo>
                    <a:pt x="2743" y="1638"/>
                    <a:pt x="2679" y="1738"/>
                    <a:pt x="2616" y="1813"/>
                  </a:cubicBezTo>
                  <a:cubicBezTo>
                    <a:pt x="2568" y="1872"/>
                    <a:pt x="2519" y="1930"/>
                    <a:pt x="2472" y="1990"/>
                  </a:cubicBezTo>
                  <a:cubicBezTo>
                    <a:pt x="2448" y="2019"/>
                    <a:pt x="2425" y="2047"/>
                    <a:pt x="2404" y="2077"/>
                  </a:cubicBezTo>
                  <a:cubicBezTo>
                    <a:pt x="2375" y="2111"/>
                    <a:pt x="2345" y="2145"/>
                    <a:pt x="2324" y="2183"/>
                  </a:cubicBezTo>
                  <a:cubicBezTo>
                    <a:pt x="2300" y="2225"/>
                    <a:pt x="2289" y="2275"/>
                    <a:pt x="2297" y="2320"/>
                  </a:cubicBezTo>
                  <a:cubicBezTo>
                    <a:pt x="2240" y="2322"/>
                    <a:pt x="2183" y="2324"/>
                    <a:pt x="2127" y="2327"/>
                  </a:cubicBezTo>
                  <a:cubicBezTo>
                    <a:pt x="2061" y="2332"/>
                    <a:pt x="1994" y="2341"/>
                    <a:pt x="1929" y="2354"/>
                  </a:cubicBezTo>
                  <a:cubicBezTo>
                    <a:pt x="1906" y="2357"/>
                    <a:pt x="1886" y="2363"/>
                    <a:pt x="1864" y="2370"/>
                  </a:cubicBezTo>
                  <a:cubicBezTo>
                    <a:pt x="1851" y="2368"/>
                    <a:pt x="1839" y="2367"/>
                    <a:pt x="1826" y="2367"/>
                  </a:cubicBezTo>
                  <a:cubicBezTo>
                    <a:pt x="1783" y="2364"/>
                    <a:pt x="1738" y="2363"/>
                    <a:pt x="1694" y="2363"/>
                  </a:cubicBezTo>
                  <a:cubicBezTo>
                    <a:pt x="1659" y="2358"/>
                    <a:pt x="1625" y="2356"/>
                    <a:pt x="1592" y="2352"/>
                  </a:cubicBezTo>
                  <a:cubicBezTo>
                    <a:pt x="1568" y="2350"/>
                    <a:pt x="1545" y="2349"/>
                    <a:pt x="1521" y="2349"/>
                  </a:cubicBezTo>
                  <a:cubicBezTo>
                    <a:pt x="1470" y="2349"/>
                    <a:pt x="1419" y="2354"/>
                    <a:pt x="1366" y="2364"/>
                  </a:cubicBezTo>
                  <a:cubicBezTo>
                    <a:pt x="1353" y="2366"/>
                    <a:pt x="1340" y="2371"/>
                    <a:pt x="1328" y="2376"/>
                  </a:cubicBezTo>
                  <a:cubicBezTo>
                    <a:pt x="1272" y="2381"/>
                    <a:pt x="1217" y="2389"/>
                    <a:pt x="1162" y="2398"/>
                  </a:cubicBezTo>
                  <a:cubicBezTo>
                    <a:pt x="1109" y="2406"/>
                    <a:pt x="1058" y="2420"/>
                    <a:pt x="1007" y="2434"/>
                  </a:cubicBezTo>
                  <a:cubicBezTo>
                    <a:pt x="970" y="2444"/>
                    <a:pt x="927" y="2460"/>
                    <a:pt x="891" y="2479"/>
                  </a:cubicBezTo>
                  <a:cubicBezTo>
                    <a:pt x="842" y="2487"/>
                    <a:pt x="794" y="2499"/>
                    <a:pt x="744" y="2511"/>
                  </a:cubicBezTo>
                  <a:cubicBezTo>
                    <a:pt x="668" y="2533"/>
                    <a:pt x="590" y="2569"/>
                    <a:pt x="544" y="2638"/>
                  </a:cubicBezTo>
                  <a:cubicBezTo>
                    <a:pt x="519" y="2677"/>
                    <a:pt x="505" y="2724"/>
                    <a:pt x="504" y="2771"/>
                  </a:cubicBezTo>
                  <a:cubicBezTo>
                    <a:pt x="452" y="2784"/>
                    <a:pt x="401" y="2801"/>
                    <a:pt x="350" y="2821"/>
                  </a:cubicBezTo>
                  <a:cubicBezTo>
                    <a:pt x="297" y="2843"/>
                    <a:pt x="257" y="2884"/>
                    <a:pt x="218" y="2925"/>
                  </a:cubicBezTo>
                  <a:cubicBezTo>
                    <a:pt x="167" y="2978"/>
                    <a:pt x="162" y="3055"/>
                    <a:pt x="190" y="3117"/>
                  </a:cubicBezTo>
                  <a:cubicBezTo>
                    <a:pt x="166" y="3132"/>
                    <a:pt x="144" y="3147"/>
                    <a:pt x="121" y="3161"/>
                  </a:cubicBezTo>
                  <a:cubicBezTo>
                    <a:pt x="80" y="3187"/>
                    <a:pt x="50" y="3234"/>
                    <a:pt x="42" y="3280"/>
                  </a:cubicBezTo>
                  <a:cubicBezTo>
                    <a:pt x="31" y="3338"/>
                    <a:pt x="49" y="3393"/>
                    <a:pt x="86" y="3439"/>
                  </a:cubicBezTo>
                  <a:cubicBezTo>
                    <a:pt x="98" y="3455"/>
                    <a:pt x="112" y="3471"/>
                    <a:pt x="127" y="3486"/>
                  </a:cubicBezTo>
                  <a:cubicBezTo>
                    <a:pt x="90" y="3505"/>
                    <a:pt x="64" y="3536"/>
                    <a:pt x="48" y="3573"/>
                  </a:cubicBezTo>
                  <a:cubicBezTo>
                    <a:pt x="35" y="3594"/>
                    <a:pt x="27" y="3618"/>
                    <a:pt x="23" y="3645"/>
                  </a:cubicBezTo>
                  <a:cubicBezTo>
                    <a:pt x="0" y="3755"/>
                    <a:pt x="86" y="3852"/>
                    <a:pt x="193" y="3863"/>
                  </a:cubicBezTo>
                  <a:cubicBezTo>
                    <a:pt x="590" y="3905"/>
                    <a:pt x="988" y="3920"/>
                    <a:pt x="1385" y="3958"/>
                  </a:cubicBezTo>
                  <a:cubicBezTo>
                    <a:pt x="1594" y="3977"/>
                    <a:pt x="1802" y="3997"/>
                    <a:pt x="2010" y="4017"/>
                  </a:cubicBezTo>
                  <a:cubicBezTo>
                    <a:pt x="2099" y="4026"/>
                    <a:pt x="2190" y="4033"/>
                    <a:pt x="2279" y="4041"/>
                  </a:cubicBezTo>
                  <a:cubicBezTo>
                    <a:pt x="2407" y="4052"/>
                    <a:pt x="2536" y="4065"/>
                    <a:pt x="2665" y="4065"/>
                  </a:cubicBezTo>
                  <a:cubicBezTo>
                    <a:pt x="2708" y="4065"/>
                    <a:pt x="2752" y="4063"/>
                    <a:pt x="2796" y="4060"/>
                  </a:cubicBezTo>
                  <a:cubicBezTo>
                    <a:pt x="2887" y="4052"/>
                    <a:pt x="2963" y="3980"/>
                    <a:pt x="2968" y="3887"/>
                  </a:cubicBezTo>
                  <a:cubicBezTo>
                    <a:pt x="2970" y="3864"/>
                    <a:pt x="2967" y="3842"/>
                    <a:pt x="2962" y="3823"/>
                  </a:cubicBezTo>
                  <a:lnTo>
                    <a:pt x="3129" y="3823"/>
                  </a:lnTo>
                  <a:cubicBezTo>
                    <a:pt x="3194" y="3826"/>
                    <a:pt x="3258" y="3831"/>
                    <a:pt x="3322" y="3834"/>
                  </a:cubicBezTo>
                  <a:cubicBezTo>
                    <a:pt x="3482" y="3845"/>
                    <a:pt x="3643" y="3860"/>
                    <a:pt x="3803" y="3864"/>
                  </a:cubicBezTo>
                  <a:cubicBezTo>
                    <a:pt x="3813" y="3864"/>
                    <a:pt x="3823" y="3865"/>
                    <a:pt x="3833" y="3865"/>
                  </a:cubicBezTo>
                  <a:cubicBezTo>
                    <a:pt x="3887" y="3865"/>
                    <a:pt x="3940" y="3860"/>
                    <a:pt x="3994" y="3855"/>
                  </a:cubicBezTo>
                  <a:cubicBezTo>
                    <a:pt x="4047" y="3852"/>
                    <a:pt x="4095" y="3825"/>
                    <a:pt x="4127" y="3784"/>
                  </a:cubicBezTo>
                  <a:cubicBezTo>
                    <a:pt x="4149" y="3786"/>
                    <a:pt x="4169" y="3789"/>
                    <a:pt x="4191" y="3790"/>
                  </a:cubicBezTo>
                  <a:cubicBezTo>
                    <a:pt x="4216" y="3795"/>
                    <a:pt x="4241" y="3800"/>
                    <a:pt x="4266" y="3806"/>
                  </a:cubicBezTo>
                  <a:cubicBezTo>
                    <a:pt x="4312" y="3816"/>
                    <a:pt x="4357" y="3825"/>
                    <a:pt x="4404" y="3833"/>
                  </a:cubicBezTo>
                  <a:cubicBezTo>
                    <a:pt x="4512" y="3849"/>
                    <a:pt x="4621" y="3861"/>
                    <a:pt x="4731" y="3870"/>
                  </a:cubicBezTo>
                  <a:cubicBezTo>
                    <a:pt x="4939" y="3886"/>
                    <a:pt x="5148" y="3892"/>
                    <a:pt x="5355" y="3900"/>
                  </a:cubicBezTo>
                  <a:cubicBezTo>
                    <a:pt x="5449" y="3902"/>
                    <a:pt x="5542" y="3902"/>
                    <a:pt x="5635" y="3903"/>
                  </a:cubicBezTo>
                  <a:cubicBezTo>
                    <a:pt x="5729" y="3904"/>
                    <a:pt x="5823" y="3906"/>
                    <a:pt x="5915" y="3906"/>
                  </a:cubicBezTo>
                  <a:cubicBezTo>
                    <a:pt x="6118" y="3904"/>
                    <a:pt x="6320" y="3898"/>
                    <a:pt x="6524" y="3892"/>
                  </a:cubicBezTo>
                  <a:cubicBezTo>
                    <a:pt x="6626" y="3888"/>
                    <a:pt x="6731" y="3884"/>
                    <a:pt x="6835" y="3880"/>
                  </a:cubicBezTo>
                  <a:cubicBezTo>
                    <a:pt x="6913" y="3878"/>
                    <a:pt x="7018" y="3876"/>
                    <a:pt x="7100" y="3845"/>
                  </a:cubicBezTo>
                  <a:cubicBezTo>
                    <a:pt x="7364" y="3857"/>
                    <a:pt x="7628" y="3868"/>
                    <a:pt x="7892" y="3876"/>
                  </a:cubicBezTo>
                  <a:cubicBezTo>
                    <a:pt x="8020" y="3880"/>
                    <a:pt x="8148" y="3888"/>
                    <a:pt x="8276" y="3892"/>
                  </a:cubicBezTo>
                  <a:cubicBezTo>
                    <a:pt x="8319" y="3894"/>
                    <a:pt x="8361" y="3895"/>
                    <a:pt x="8403" y="3895"/>
                  </a:cubicBezTo>
                  <a:cubicBezTo>
                    <a:pt x="8427" y="3895"/>
                    <a:pt x="8452" y="3894"/>
                    <a:pt x="8477" y="3894"/>
                  </a:cubicBezTo>
                  <a:cubicBezTo>
                    <a:pt x="8519" y="3893"/>
                    <a:pt x="8561" y="3893"/>
                    <a:pt x="8602" y="3890"/>
                  </a:cubicBezTo>
                  <a:cubicBezTo>
                    <a:pt x="8639" y="3888"/>
                    <a:pt x="8674" y="3884"/>
                    <a:pt x="8706" y="3872"/>
                  </a:cubicBezTo>
                  <a:cubicBezTo>
                    <a:pt x="8777" y="3871"/>
                    <a:pt x="8845" y="3860"/>
                    <a:pt x="8900" y="3810"/>
                  </a:cubicBezTo>
                  <a:cubicBezTo>
                    <a:pt x="8927" y="3785"/>
                    <a:pt x="8945" y="3753"/>
                    <a:pt x="8955" y="3719"/>
                  </a:cubicBezTo>
                  <a:cubicBezTo>
                    <a:pt x="9073" y="3741"/>
                    <a:pt x="9194" y="3760"/>
                    <a:pt x="9314" y="3771"/>
                  </a:cubicBezTo>
                  <a:cubicBezTo>
                    <a:pt x="9489" y="3789"/>
                    <a:pt x="9664" y="3798"/>
                    <a:pt x="9838" y="3805"/>
                  </a:cubicBezTo>
                  <a:cubicBezTo>
                    <a:pt x="9901" y="3807"/>
                    <a:pt x="9964" y="3810"/>
                    <a:pt x="10028" y="3813"/>
                  </a:cubicBezTo>
                  <a:cubicBezTo>
                    <a:pt x="10067" y="3818"/>
                    <a:pt x="10106" y="3824"/>
                    <a:pt x="10144" y="3829"/>
                  </a:cubicBezTo>
                  <a:lnTo>
                    <a:pt x="10149" y="3829"/>
                  </a:lnTo>
                  <a:cubicBezTo>
                    <a:pt x="10152" y="3830"/>
                    <a:pt x="10154" y="3830"/>
                    <a:pt x="10156" y="3830"/>
                  </a:cubicBezTo>
                  <a:cubicBezTo>
                    <a:pt x="10171" y="3832"/>
                    <a:pt x="10186" y="3834"/>
                    <a:pt x="10200" y="3836"/>
                  </a:cubicBezTo>
                  <a:cubicBezTo>
                    <a:pt x="10204" y="3836"/>
                    <a:pt x="10209" y="3837"/>
                    <a:pt x="10212" y="3837"/>
                  </a:cubicBezTo>
                  <a:cubicBezTo>
                    <a:pt x="10215" y="3837"/>
                    <a:pt x="10216" y="3837"/>
                    <a:pt x="10217" y="3838"/>
                  </a:cubicBezTo>
                  <a:cubicBezTo>
                    <a:pt x="10264" y="3844"/>
                    <a:pt x="10311" y="3848"/>
                    <a:pt x="10358" y="3854"/>
                  </a:cubicBezTo>
                  <a:cubicBezTo>
                    <a:pt x="10449" y="3864"/>
                    <a:pt x="10542" y="3869"/>
                    <a:pt x="10633" y="3870"/>
                  </a:cubicBezTo>
                  <a:cubicBezTo>
                    <a:pt x="10666" y="3871"/>
                    <a:pt x="10698" y="3871"/>
                    <a:pt x="10731" y="3871"/>
                  </a:cubicBezTo>
                  <a:cubicBezTo>
                    <a:pt x="10802" y="3871"/>
                    <a:pt x="10873" y="3869"/>
                    <a:pt x="10943" y="3865"/>
                  </a:cubicBezTo>
                  <a:cubicBezTo>
                    <a:pt x="10988" y="3863"/>
                    <a:pt x="11031" y="3861"/>
                    <a:pt x="11077" y="3857"/>
                  </a:cubicBezTo>
                  <a:cubicBezTo>
                    <a:pt x="11086" y="3857"/>
                    <a:pt x="11096" y="3856"/>
                    <a:pt x="11107" y="3856"/>
                  </a:cubicBezTo>
                  <a:cubicBezTo>
                    <a:pt x="11180" y="3876"/>
                    <a:pt x="11253" y="3896"/>
                    <a:pt x="11325" y="3916"/>
                  </a:cubicBezTo>
                  <a:cubicBezTo>
                    <a:pt x="11404" y="3938"/>
                    <a:pt x="11486" y="3958"/>
                    <a:pt x="11568" y="3958"/>
                  </a:cubicBezTo>
                  <a:cubicBezTo>
                    <a:pt x="11574" y="3958"/>
                    <a:pt x="11581" y="3958"/>
                    <a:pt x="11587" y="3958"/>
                  </a:cubicBezTo>
                  <a:cubicBezTo>
                    <a:pt x="11607" y="3957"/>
                    <a:pt x="11627" y="3954"/>
                    <a:pt x="11647" y="3952"/>
                  </a:cubicBezTo>
                  <a:cubicBezTo>
                    <a:pt x="11747" y="3932"/>
                    <a:pt x="11828" y="3864"/>
                    <a:pt x="11842" y="3760"/>
                  </a:cubicBezTo>
                  <a:cubicBezTo>
                    <a:pt x="11848" y="3713"/>
                    <a:pt x="11841" y="3665"/>
                    <a:pt x="11820" y="3622"/>
                  </a:cubicBezTo>
                  <a:cubicBezTo>
                    <a:pt x="11816" y="3614"/>
                    <a:pt x="11811" y="3606"/>
                    <a:pt x="11805" y="3598"/>
                  </a:cubicBezTo>
                  <a:cubicBezTo>
                    <a:pt x="11828" y="3569"/>
                    <a:pt x="11845" y="3538"/>
                    <a:pt x="11857" y="3503"/>
                  </a:cubicBezTo>
                  <a:cubicBezTo>
                    <a:pt x="11891" y="3398"/>
                    <a:pt x="11877" y="3287"/>
                    <a:pt x="11833" y="3188"/>
                  </a:cubicBezTo>
                  <a:cubicBezTo>
                    <a:pt x="11784" y="3080"/>
                    <a:pt x="11707" y="2988"/>
                    <a:pt x="11622" y="2904"/>
                  </a:cubicBezTo>
                  <a:cubicBezTo>
                    <a:pt x="11525" y="2808"/>
                    <a:pt x="11416" y="2723"/>
                    <a:pt x="11303" y="2646"/>
                  </a:cubicBezTo>
                  <a:cubicBezTo>
                    <a:pt x="11261" y="2618"/>
                    <a:pt x="11215" y="2590"/>
                    <a:pt x="11168" y="2565"/>
                  </a:cubicBezTo>
                  <a:cubicBezTo>
                    <a:pt x="11167" y="2564"/>
                    <a:pt x="11166" y="2564"/>
                    <a:pt x="11165" y="2563"/>
                  </a:cubicBezTo>
                  <a:cubicBezTo>
                    <a:pt x="11105" y="2525"/>
                    <a:pt x="11041" y="2493"/>
                    <a:pt x="10976" y="2468"/>
                  </a:cubicBezTo>
                  <a:cubicBezTo>
                    <a:pt x="10861" y="2422"/>
                    <a:pt x="10742" y="2395"/>
                    <a:pt x="10619" y="2383"/>
                  </a:cubicBezTo>
                  <a:cubicBezTo>
                    <a:pt x="10567" y="2372"/>
                    <a:pt x="10514" y="2365"/>
                    <a:pt x="10462" y="2365"/>
                  </a:cubicBezTo>
                  <a:cubicBezTo>
                    <a:pt x="10391" y="2365"/>
                    <a:pt x="10327" y="2382"/>
                    <a:pt x="10270" y="2415"/>
                  </a:cubicBezTo>
                  <a:cubicBezTo>
                    <a:pt x="10249" y="2421"/>
                    <a:pt x="10230" y="2429"/>
                    <a:pt x="10211" y="2438"/>
                  </a:cubicBezTo>
                  <a:cubicBezTo>
                    <a:pt x="10177" y="2455"/>
                    <a:pt x="10146" y="2475"/>
                    <a:pt x="10119" y="2500"/>
                  </a:cubicBezTo>
                  <a:cubicBezTo>
                    <a:pt x="10112" y="2493"/>
                    <a:pt x="10105" y="2486"/>
                    <a:pt x="10098" y="2480"/>
                  </a:cubicBezTo>
                  <a:cubicBezTo>
                    <a:pt x="10143" y="2450"/>
                    <a:pt x="10177" y="2398"/>
                    <a:pt x="10193" y="2349"/>
                  </a:cubicBezTo>
                  <a:cubicBezTo>
                    <a:pt x="10211" y="2292"/>
                    <a:pt x="10206" y="2235"/>
                    <a:pt x="10198" y="2176"/>
                  </a:cubicBezTo>
                  <a:cubicBezTo>
                    <a:pt x="10187" y="2112"/>
                    <a:pt x="10163" y="2051"/>
                    <a:pt x="10139" y="1991"/>
                  </a:cubicBezTo>
                  <a:cubicBezTo>
                    <a:pt x="10111" y="1922"/>
                    <a:pt x="10077" y="1855"/>
                    <a:pt x="10042" y="1790"/>
                  </a:cubicBezTo>
                  <a:cubicBezTo>
                    <a:pt x="10002" y="1712"/>
                    <a:pt x="9956" y="1639"/>
                    <a:pt x="9911" y="1565"/>
                  </a:cubicBezTo>
                  <a:cubicBezTo>
                    <a:pt x="9869" y="1499"/>
                    <a:pt x="9826" y="1435"/>
                    <a:pt x="9782" y="1372"/>
                  </a:cubicBezTo>
                  <a:cubicBezTo>
                    <a:pt x="9760" y="1289"/>
                    <a:pt x="9729" y="1210"/>
                    <a:pt x="9689" y="1133"/>
                  </a:cubicBezTo>
                  <a:cubicBezTo>
                    <a:pt x="9625" y="1010"/>
                    <a:pt x="9533" y="905"/>
                    <a:pt x="9438" y="804"/>
                  </a:cubicBezTo>
                  <a:cubicBezTo>
                    <a:pt x="9336" y="698"/>
                    <a:pt x="9228" y="593"/>
                    <a:pt x="9116" y="495"/>
                  </a:cubicBezTo>
                  <a:cubicBezTo>
                    <a:pt x="9023" y="414"/>
                    <a:pt x="8923" y="343"/>
                    <a:pt x="8817" y="280"/>
                  </a:cubicBezTo>
                  <a:cubicBezTo>
                    <a:pt x="8733" y="229"/>
                    <a:pt x="8633" y="185"/>
                    <a:pt x="8533" y="185"/>
                  </a:cubicBezTo>
                  <a:cubicBezTo>
                    <a:pt x="8522" y="185"/>
                    <a:pt x="8512" y="186"/>
                    <a:pt x="8502" y="187"/>
                  </a:cubicBezTo>
                  <a:cubicBezTo>
                    <a:pt x="8459" y="190"/>
                    <a:pt x="8417" y="207"/>
                    <a:pt x="8381" y="232"/>
                  </a:cubicBezTo>
                  <a:cubicBezTo>
                    <a:pt x="8358" y="227"/>
                    <a:pt x="8335" y="221"/>
                    <a:pt x="8311" y="216"/>
                  </a:cubicBezTo>
                  <a:cubicBezTo>
                    <a:pt x="8290" y="206"/>
                    <a:pt x="8270" y="197"/>
                    <a:pt x="8248" y="188"/>
                  </a:cubicBezTo>
                  <a:cubicBezTo>
                    <a:pt x="8194" y="165"/>
                    <a:pt x="8142" y="141"/>
                    <a:pt x="8086" y="125"/>
                  </a:cubicBezTo>
                  <a:cubicBezTo>
                    <a:pt x="8052" y="115"/>
                    <a:pt x="8018" y="111"/>
                    <a:pt x="7984" y="111"/>
                  </a:cubicBezTo>
                  <a:cubicBezTo>
                    <a:pt x="7968" y="111"/>
                    <a:pt x="7951" y="112"/>
                    <a:pt x="7935" y="113"/>
                  </a:cubicBezTo>
                  <a:cubicBezTo>
                    <a:pt x="7935" y="113"/>
                    <a:pt x="7933" y="113"/>
                    <a:pt x="7932" y="115"/>
                  </a:cubicBezTo>
                  <a:cubicBezTo>
                    <a:pt x="7917" y="112"/>
                    <a:pt x="7904" y="111"/>
                    <a:pt x="7890" y="110"/>
                  </a:cubicBezTo>
                  <a:cubicBezTo>
                    <a:pt x="7842" y="107"/>
                    <a:pt x="7795" y="101"/>
                    <a:pt x="7747" y="96"/>
                  </a:cubicBezTo>
                  <a:cubicBezTo>
                    <a:pt x="7716" y="69"/>
                    <a:pt x="7677" y="48"/>
                    <a:pt x="7637" y="39"/>
                  </a:cubicBezTo>
                  <a:cubicBezTo>
                    <a:pt x="7585" y="25"/>
                    <a:pt x="7530" y="20"/>
                    <a:pt x="7476" y="14"/>
                  </a:cubicBezTo>
                  <a:cubicBezTo>
                    <a:pt x="7397" y="7"/>
                    <a:pt x="7318" y="0"/>
                    <a:pt x="72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a:endParaRPr>
            </a:p>
          </p:txBody>
        </p:sp>
        <p:sp>
          <p:nvSpPr>
            <p:cNvPr id="10" name="Google Shape;5181;p65">
              <a:extLst>
                <a:ext uri="{FF2B5EF4-FFF2-40B4-BE49-F238E27FC236}">
                  <a16:creationId xmlns:a16="http://schemas.microsoft.com/office/drawing/2014/main" id="{EAF5E2C2-ED2D-5DFC-9B82-ED64820BF824}"/>
                </a:ext>
              </a:extLst>
            </p:cNvPr>
            <p:cNvSpPr/>
            <p:nvPr/>
          </p:nvSpPr>
          <p:spPr>
            <a:xfrm>
              <a:off x="8053875" y="1189375"/>
              <a:ext cx="305075" cy="20500"/>
            </a:xfrm>
            <a:custGeom>
              <a:avLst/>
              <a:gdLst/>
              <a:ahLst/>
              <a:cxnLst/>
              <a:rect l="l" t="t" r="r" b="b"/>
              <a:pathLst>
                <a:path w="12203" h="820" extrusionOk="0">
                  <a:moveTo>
                    <a:pt x="3244" y="25"/>
                  </a:moveTo>
                  <a:cubicBezTo>
                    <a:pt x="3251" y="26"/>
                    <a:pt x="3257" y="26"/>
                    <a:pt x="3264" y="26"/>
                  </a:cubicBezTo>
                  <a:lnTo>
                    <a:pt x="3264" y="26"/>
                  </a:lnTo>
                  <a:cubicBezTo>
                    <a:pt x="3257" y="25"/>
                    <a:pt x="3251" y="25"/>
                    <a:pt x="3244" y="25"/>
                  </a:cubicBezTo>
                  <a:close/>
                  <a:moveTo>
                    <a:pt x="11388" y="118"/>
                  </a:moveTo>
                  <a:cubicBezTo>
                    <a:pt x="11394" y="118"/>
                    <a:pt x="11399" y="118"/>
                    <a:pt x="11405" y="118"/>
                  </a:cubicBezTo>
                  <a:lnTo>
                    <a:pt x="11405" y="118"/>
                  </a:lnTo>
                  <a:cubicBezTo>
                    <a:pt x="11400" y="118"/>
                    <a:pt x="11394" y="118"/>
                    <a:pt x="11388" y="118"/>
                  </a:cubicBezTo>
                  <a:close/>
                  <a:moveTo>
                    <a:pt x="5992" y="674"/>
                  </a:moveTo>
                  <a:lnTo>
                    <a:pt x="5992" y="674"/>
                  </a:lnTo>
                  <a:cubicBezTo>
                    <a:pt x="5997" y="675"/>
                    <a:pt x="6003" y="675"/>
                    <a:pt x="6009" y="675"/>
                  </a:cubicBezTo>
                  <a:cubicBezTo>
                    <a:pt x="6003" y="675"/>
                    <a:pt x="5997" y="675"/>
                    <a:pt x="5992" y="674"/>
                  </a:cubicBezTo>
                  <a:close/>
                  <a:moveTo>
                    <a:pt x="2245" y="0"/>
                  </a:moveTo>
                  <a:cubicBezTo>
                    <a:pt x="2039" y="0"/>
                    <a:pt x="1832" y="6"/>
                    <a:pt x="1627" y="20"/>
                  </a:cubicBezTo>
                  <a:cubicBezTo>
                    <a:pt x="1441" y="31"/>
                    <a:pt x="1256" y="30"/>
                    <a:pt x="1069" y="36"/>
                  </a:cubicBezTo>
                  <a:cubicBezTo>
                    <a:pt x="881" y="41"/>
                    <a:pt x="691" y="57"/>
                    <a:pt x="502" y="76"/>
                  </a:cubicBezTo>
                  <a:cubicBezTo>
                    <a:pt x="480" y="78"/>
                    <a:pt x="459" y="80"/>
                    <a:pt x="436" y="81"/>
                  </a:cubicBezTo>
                  <a:cubicBezTo>
                    <a:pt x="444" y="81"/>
                    <a:pt x="452" y="80"/>
                    <a:pt x="460" y="80"/>
                  </a:cubicBezTo>
                  <a:cubicBezTo>
                    <a:pt x="420" y="82"/>
                    <a:pt x="380" y="86"/>
                    <a:pt x="340" y="89"/>
                  </a:cubicBezTo>
                  <a:cubicBezTo>
                    <a:pt x="276" y="94"/>
                    <a:pt x="217" y="97"/>
                    <a:pt x="160" y="131"/>
                  </a:cubicBezTo>
                  <a:cubicBezTo>
                    <a:pt x="85" y="175"/>
                    <a:pt x="46" y="271"/>
                    <a:pt x="22" y="350"/>
                  </a:cubicBezTo>
                  <a:cubicBezTo>
                    <a:pt x="8" y="399"/>
                    <a:pt x="0" y="448"/>
                    <a:pt x="8" y="500"/>
                  </a:cubicBezTo>
                  <a:cubicBezTo>
                    <a:pt x="16" y="552"/>
                    <a:pt x="47" y="603"/>
                    <a:pt x="86" y="638"/>
                  </a:cubicBezTo>
                  <a:cubicBezTo>
                    <a:pt x="166" y="715"/>
                    <a:pt x="287" y="730"/>
                    <a:pt x="393" y="737"/>
                  </a:cubicBezTo>
                  <a:cubicBezTo>
                    <a:pt x="417" y="738"/>
                    <a:pt x="441" y="738"/>
                    <a:pt x="464" y="738"/>
                  </a:cubicBezTo>
                  <a:cubicBezTo>
                    <a:pt x="533" y="738"/>
                    <a:pt x="601" y="734"/>
                    <a:pt x="669" y="730"/>
                  </a:cubicBezTo>
                  <a:cubicBezTo>
                    <a:pt x="773" y="723"/>
                    <a:pt x="876" y="715"/>
                    <a:pt x="979" y="708"/>
                  </a:cubicBezTo>
                  <a:cubicBezTo>
                    <a:pt x="1139" y="697"/>
                    <a:pt x="1299" y="689"/>
                    <a:pt x="1459" y="682"/>
                  </a:cubicBezTo>
                  <a:cubicBezTo>
                    <a:pt x="1493" y="733"/>
                    <a:pt x="1551" y="766"/>
                    <a:pt x="1615" y="766"/>
                  </a:cubicBezTo>
                  <a:cubicBezTo>
                    <a:pt x="1616" y="766"/>
                    <a:pt x="1617" y="766"/>
                    <a:pt x="1618" y="766"/>
                  </a:cubicBezTo>
                  <a:cubicBezTo>
                    <a:pt x="1674" y="766"/>
                    <a:pt x="1730" y="767"/>
                    <a:pt x="1786" y="770"/>
                  </a:cubicBezTo>
                  <a:cubicBezTo>
                    <a:pt x="1874" y="775"/>
                    <a:pt x="1961" y="786"/>
                    <a:pt x="2049" y="796"/>
                  </a:cubicBezTo>
                  <a:cubicBezTo>
                    <a:pt x="2141" y="805"/>
                    <a:pt x="2236" y="804"/>
                    <a:pt x="2327" y="805"/>
                  </a:cubicBezTo>
                  <a:cubicBezTo>
                    <a:pt x="2424" y="804"/>
                    <a:pt x="2520" y="799"/>
                    <a:pt x="2616" y="795"/>
                  </a:cubicBezTo>
                  <a:cubicBezTo>
                    <a:pt x="2708" y="791"/>
                    <a:pt x="2800" y="786"/>
                    <a:pt x="2891" y="786"/>
                  </a:cubicBezTo>
                  <a:cubicBezTo>
                    <a:pt x="2900" y="786"/>
                    <a:pt x="2908" y="786"/>
                    <a:pt x="2917" y="786"/>
                  </a:cubicBezTo>
                  <a:cubicBezTo>
                    <a:pt x="3058" y="791"/>
                    <a:pt x="3199" y="798"/>
                    <a:pt x="3340" y="798"/>
                  </a:cubicBezTo>
                  <a:cubicBezTo>
                    <a:pt x="3394" y="798"/>
                    <a:pt x="3448" y="797"/>
                    <a:pt x="3503" y="795"/>
                  </a:cubicBezTo>
                  <a:cubicBezTo>
                    <a:pt x="3693" y="785"/>
                    <a:pt x="3883" y="765"/>
                    <a:pt x="4075" y="754"/>
                  </a:cubicBezTo>
                  <a:cubicBezTo>
                    <a:pt x="4170" y="747"/>
                    <a:pt x="4266" y="739"/>
                    <a:pt x="4362" y="734"/>
                  </a:cubicBezTo>
                  <a:cubicBezTo>
                    <a:pt x="4454" y="730"/>
                    <a:pt x="4547" y="730"/>
                    <a:pt x="4638" y="730"/>
                  </a:cubicBezTo>
                  <a:cubicBezTo>
                    <a:pt x="4764" y="729"/>
                    <a:pt x="4888" y="723"/>
                    <a:pt x="5014" y="717"/>
                  </a:cubicBezTo>
                  <a:cubicBezTo>
                    <a:pt x="5092" y="713"/>
                    <a:pt x="5169" y="709"/>
                    <a:pt x="5246" y="707"/>
                  </a:cubicBezTo>
                  <a:cubicBezTo>
                    <a:pt x="5374" y="703"/>
                    <a:pt x="5501" y="694"/>
                    <a:pt x="5629" y="684"/>
                  </a:cubicBezTo>
                  <a:cubicBezTo>
                    <a:pt x="5716" y="676"/>
                    <a:pt x="5802" y="673"/>
                    <a:pt x="5889" y="673"/>
                  </a:cubicBezTo>
                  <a:cubicBezTo>
                    <a:pt x="5923" y="673"/>
                    <a:pt x="5957" y="674"/>
                    <a:pt x="5992" y="674"/>
                  </a:cubicBezTo>
                  <a:lnTo>
                    <a:pt x="5992" y="674"/>
                  </a:lnTo>
                  <a:cubicBezTo>
                    <a:pt x="5989" y="674"/>
                    <a:pt x="5987" y="674"/>
                    <a:pt x="5985" y="674"/>
                  </a:cubicBezTo>
                  <a:lnTo>
                    <a:pt x="5985" y="674"/>
                  </a:lnTo>
                  <a:cubicBezTo>
                    <a:pt x="6162" y="682"/>
                    <a:pt x="6340" y="684"/>
                    <a:pt x="6518" y="684"/>
                  </a:cubicBezTo>
                  <a:cubicBezTo>
                    <a:pt x="6711" y="684"/>
                    <a:pt x="6905" y="682"/>
                    <a:pt x="7099" y="682"/>
                  </a:cubicBezTo>
                  <a:cubicBezTo>
                    <a:pt x="7118" y="682"/>
                    <a:pt x="7138" y="682"/>
                    <a:pt x="7157" y="682"/>
                  </a:cubicBezTo>
                  <a:cubicBezTo>
                    <a:pt x="7176" y="682"/>
                    <a:pt x="7194" y="682"/>
                    <a:pt x="7213" y="682"/>
                  </a:cubicBezTo>
                  <a:cubicBezTo>
                    <a:pt x="7398" y="682"/>
                    <a:pt x="7583" y="677"/>
                    <a:pt x="7767" y="677"/>
                  </a:cubicBezTo>
                  <a:cubicBezTo>
                    <a:pt x="7926" y="678"/>
                    <a:pt x="8087" y="682"/>
                    <a:pt x="8247" y="682"/>
                  </a:cubicBezTo>
                  <a:cubicBezTo>
                    <a:pt x="8278" y="682"/>
                    <a:pt x="8309" y="682"/>
                    <a:pt x="8341" y="682"/>
                  </a:cubicBezTo>
                  <a:cubicBezTo>
                    <a:pt x="8662" y="678"/>
                    <a:pt x="8985" y="670"/>
                    <a:pt x="9307" y="670"/>
                  </a:cubicBezTo>
                  <a:cubicBezTo>
                    <a:pt x="9375" y="670"/>
                    <a:pt x="9443" y="671"/>
                    <a:pt x="9511" y="671"/>
                  </a:cubicBezTo>
                  <a:cubicBezTo>
                    <a:pt x="9700" y="689"/>
                    <a:pt x="9887" y="711"/>
                    <a:pt x="10075" y="721"/>
                  </a:cubicBezTo>
                  <a:cubicBezTo>
                    <a:pt x="10272" y="730"/>
                    <a:pt x="10470" y="738"/>
                    <a:pt x="10666" y="747"/>
                  </a:cubicBezTo>
                  <a:cubicBezTo>
                    <a:pt x="10892" y="758"/>
                    <a:pt x="11117" y="772"/>
                    <a:pt x="11343" y="779"/>
                  </a:cubicBezTo>
                  <a:lnTo>
                    <a:pt x="11336" y="779"/>
                  </a:lnTo>
                  <a:cubicBezTo>
                    <a:pt x="11443" y="783"/>
                    <a:pt x="11547" y="793"/>
                    <a:pt x="11651" y="809"/>
                  </a:cubicBezTo>
                  <a:cubicBezTo>
                    <a:pt x="11684" y="814"/>
                    <a:pt x="11716" y="818"/>
                    <a:pt x="11748" y="819"/>
                  </a:cubicBezTo>
                  <a:cubicBezTo>
                    <a:pt x="11754" y="819"/>
                    <a:pt x="11760" y="820"/>
                    <a:pt x="11766" y="820"/>
                  </a:cubicBezTo>
                  <a:cubicBezTo>
                    <a:pt x="11772" y="820"/>
                    <a:pt x="11778" y="819"/>
                    <a:pt x="11785" y="819"/>
                  </a:cubicBezTo>
                  <a:cubicBezTo>
                    <a:pt x="11818" y="818"/>
                    <a:pt x="11851" y="813"/>
                    <a:pt x="11883" y="807"/>
                  </a:cubicBezTo>
                  <a:cubicBezTo>
                    <a:pt x="11906" y="803"/>
                    <a:pt x="11929" y="799"/>
                    <a:pt x="11952" y="796"/>
                  </a:cubicBezTo>
                  <a:cubicBezTo>
                    <a:pt x="11996" y="795"/>
                    <a:pt x="12040" y="789"/>
                    <a:pt x="12081" y="772"/>
                  </a:cubicBezTo>
                  <a:cubicBezTo>
                    <a:pt x="12157" y="741"/>
                    <a:pt x="12202" y="655"/>
                    <a:pt x="12189" y="574"/>
                  </a:cubicBezTo>
                  <a:cubicBezTo>
                    <a:pt x="12181" y="517"/>
                    <a:pt x="12147" y="472"/>
                    <a:pt x="12101" y="446"/>
                  </a:cubicBezTo>
                  <a:cubicBezTo>
                    <a:pt x="12121" y="430"/>
                    <a:pt x="12138" y="412"/>
                    <a:pt x="12151" y="390"/>
                  </a:cubicBezTo>
                  <a:cubicBezTo>
                    <a:pt x="12199" y="308"/>
                    <a:pt x="12167" y="204"/>
                    <a:pt x="12096" y="149"/>
                  </a:cubicBezTo>
                  <a:cubicBezTo>
                    <a:pt x="12042" y="107"/>
                    <a:pt x="11977" y="95"/>
                    <a:pt x="11910" y="95"/>
                  </a:cubicBezTo>
                  <a:cubicBezTo>
                    <a:pt x="11845" y="95"/>
                    <a:pt x="11778" y="107"/>
                    <a:pt x="11717" y="113"/>
                  </a:cubicBezTo>
                  <a:lnTo>
                    <a:pt x="11545" y="120"/>
                  </a:lnTo>
                  <a:cubicBezTo>
                    <a:pt x="11532" y="121"/>
                    <a:pt x="11519" y="121"/>
                    <a:pt x="11507" y="121"/>
                  </a:cubicBezTo>
                  <a:cubicBezTo>
                    <a:pt x="11473" y="121"/>
                    <a:pt x="11439" y="119"/>
                    <a:pt x="11405" y="118"/>
                  </a:cubicBezTo>
                  <a:lnTo>
                    <a:pt x="11405" y="118"/>
                  </a:lnTo>
                  <a:cubicBezTo>
                    <a:pt x="11407" y="119"/>
                    <a:pt x="11409" y="119"/>
                    <a:pt x="11411" y="119"/>
                  </a:cubicBezTo>
                  <a:cubicBezTo>
                    <a:pt x="11230" y="110"/>
                    <a:pt x="11051" y="109"/>
                    <a:pt x="10870" y="104"/>
                  </a:cubicBezTo>
                  <a:cubicBezTo>
                    <a:pt x="10668" y="90"/>
                    <a:pt x="10466" y="80"/>
                    <a:pt x="10265" y="78"/>
                  </a:cubicBezTo>
                  <a:cubicBezTo>
                    <a:pt x="10065" y="74"/>
                    <a:pt x="9864" y="73"/>
                    <a:pt x="9664" y="68"/>
                  </a:cubicBezTo>
                  <a:cubicBezTo>
                    <a:pt x="9539" y="61"/>
                    <a:pt x="9415" y="50"/>
                    <a:pt x="9291" y="44"/>
                  </a:cubicBezTo>
                  <a:cubicBezTo>
                    <a:pt x="9184" y="37"/>
                    <a:pt x="9078" y="37"/>
                    <a:pt x="8972" y="37"/>
                  </a:cubicBezTo>
                  <a:cubicBezTo>
                    <a:pt x="8941" y="37"/>
                    <a:pt x="8911" y="37"/>
                    <a:pt x="8880" y="37"/>
                  </a:cubicBezTo>
                  <a:cubicBezTo>
                    <a:pt x="8738" y="37"/>
                    <a:pt x="8597" y="32"/>
                    <a:pt x="8455" y="28"/>
                  </a:cubicBezTo>
                  <a:cubicBezTo>
                    <a:pt x="8319" y="23"/>
                    <a:pt x="8184" y="22"/>
                    <a:pt x="8048" y="17"/>
                  </a:cubicBezTo>
                  <a:cubicBezTo>
                    <a:pt x="7900" y="10"/>
                    <a:pt x="7754" y="2"/>
                    <a:pt x="7605" y="2"/>
                  </a:cubicBezTo>
                  <a:cubicBezTo>
                    <a:pt x="7558" y="2"/>
                    <a:pt x="7511" y="3"/>
                    <a:pt x="7464" y="5"/>
                  </a:cubicBezTo>
                  <a:cubicBezTo>
                    <a:pt x="7270" y="10"/>
                    <a:pt x="7076" y="21"/>
                    <a:pt x="6881" y="26"/>
                  </a:cubicBezTo>
                  <a:cubicBezTo>
                    <a:pt x="6680" y="31"/>
                    <a:pt x="6477" y="28"/>
                    <a:pt x="6275" y="40"/>
                  </a:cubicBezTo>
                  <a:cubicBezTo>
                    <a:pt x="6107" y="51"/>
                    <a:pt x="5941" y="66"/>
                    <a:pt x="5773" y="66"/>
                  </a:cubicBezTo>
                  <a:cubicBezTo>
                    <a:pt x="5751" y="66"/>
                    <a:pt x="5730" y="66"/>
                    <a:pt x="5708" y="65"/>
                  </a:cubicBezTo>
                  <a:cubicBezTo>
                    <a:pt x="5512" y="60"/>
                    <a:pt x="5316" y="48"/>
                    <a:pt x="5119" y="48"/>
                  </a:cubicBezTo>
                  <a:cubicBezTo>
                    <a:pt x="4917" y="47"/>
                    <a:pt x="4715" y="47"/>
                    <a:pt x="4512" y="40"/>
                  </a:cubicBezTo>
                  <a:cubicBezTo>
                    <a:pt x="4322" y="34"/>
                    <a:pt x="4133" y="29"/>
                    <a:pt x="3943" y="26"/>
                  </a:cubicBezTo>
                  <a:cubicBezTo>
                    <a:pt x="3921" y="26"/>
                    <a:pt x="3899" y="26"/>
                    <a:pt x="3877" y="26"/>
                  </a:cubicBezTo>
                  <a:cubicBezTo>
                    <a:pt x="3737" y="26"/>
                    <a:pt x="3597" y="31"/>
                    <a:pt x="3456" y="31"/>
                  </a:cubicBezTo>
                  <a:cubicBezTo>
                    <a:pt x="3425" y="31"/>
                    <a:pt x="3394" y="30"/>
                    <a:pt x="3363" y="30"/>
                  </a:cubicBezTo>
                  <a:cubicBezTo>
                    <a:pt x="3331" y="29"/>
                    <a:pt x="3297" y="27"/>
                    <a:pt x="3264" y="26"/>
                  </a:cubicBezTo>
                  <a:lnTo>
                    <a:pt x="3264" y="26"/>
                  </a:lnTo>
                  <a:cubicBezTo>
                    <a:pt x="3265" y="26"/>
                    <a:pt x="3267" y="26"/>
                    <a:pt x="3268" y="26"/>
                  </a:cubicBezTo>
                  <a:cubicBezTo>
                    <a:pt x="3101" y="18"/>
                    <a:pt x="2935" y="17"/>
                    <a:pt x="2768" y="13"/>
                  </a:cubicBezTo>
                  <a:lnTo>
                    <a:pt x="2783" y="13"/>
                  </a:lnTo>
                  <a:cubicBezTo>
                    <a:pt x="2604" y="5"/>
                    <a:pt x="2425" y="0"/>
                    <a:pt x="2245"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a:endParaRPr>
            </a:p>
          </p:txBody>
        </p:sp>
        <p:sp>
          <p:nvSpPr>
            <p:cNvPr id="11" name="Google Shape;5182;p65">
              <a:extLst>
                <a:ext uri="{FF2B5EF4-FFF2-40B4-BE49-F238E27FC236}">
                  <a16:creationId xmlns:a16="http://schemas.microsoft.com/office/drawing/2014/main" id="{8F951D4A-EF6A-B8D7-08B0-A6B96E8F0EA7}"/>
                </a:ext>
              </a:extLst>
            </p:cNvPr>
            <p:cNvSpPr/>
            <p:nvPr/>
          </p:nvSpPr>
          <p:spPr>
            <a:xfrm>
              <a:off x="8282450" y="1166825"/>
              <a:ext cx="9425" cy="9300"/>
            </a:xfrm>
            <a:custGeom>
              <a:avLst/>
              <a:gdLst/>
              <a:ahLst/>
              <a:cxnLst/>
              <a:rect l="l" t="t" r="r" b="b"/>
              <a:pathLst>
                <a:path w="377" h="372" extrusionOk="0">
                  <a:moveTo>
                    <a:pt x="191" y="1"/>
                  </a:moveTo>
                  <a:cubicBezTo>
                    <a:pt x="188" y="1"/>
                    <a:pt x="186" y="1"/>
                    <a:pt x="183" y="1"/>
                  </a:cubicBezTo>
                  <a:cubicBezTo>
                    <a:pt x="83" y="6"/>
                    <a:pt x="0" y="88"/>
                    <a:pt x="3" y="191"/>
                  </a:cubicBezTo>
                  <a:cubicBezTo>
                    <a:pt x="6" y="288"/>
                    <a:pt x="88" y="372"/>
                    <a:pt x="188" y="372"/>
                  </a:cubicBezTo>
                  <a:cubicBezTo>
                    <a:pt x="190" y="372"/>
                    <a:pt x="192" y="372"/>
                    <a:pt x="194" y="372"/>
                  </a:cubicBezTo>
                  <a:cubicBezTo>
                    <a:pt x="293" y="367"/>
                    <a:pt x="376" y="284"/>
                    <a:pt x="373" y="182"/>
                  </a:cubicBezTo>
                  <a:cubicBezTo>
                    <a:pt x="371" y="85"/>
                    <a:pt x="288" y="1"/>
                    <a:pt x="191"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a:endParaRPr>
            </a:p>
          </p:txBody>
        </p:sp>
        <p:sp>
          <p:nvSpPr>
            <p:cNvPr id="12" name="Google Shape;5183;p65">
              <a:extLst>
                <a:ext uri="{FF2B5EF4-FFF2-40B4-BE49-F238E27FC236}">
                  <a16:creationId xmlns:a16="http://schemas.microsoft.com/office/drawing/2014/main" id="{8BF0E049-0704-25AC-84CA-34887E5E5051}"/>
                </a:ext>
              </a:extLst>
            </p:cNvPr>
            <p:cNvSpPr/>
            <p:nvPr/>
          </p:nvSpPr>
          <p:spPr>
            <a:xfrm>
              <a:off x="8271300" y="1175725"/>
              <a:ext cx="700" cy="375"/>
            </a:xfrm>
            <a:custGeom>
              <a:avLst/>
              <a:gdLst/>
              <a:ahLst/>
              <a:cxnLst/>
              <a:rect l="l" t="t" r="r" b="b"/>
              <a:pathLst>
                <a:path w="28" h="15" extrusionOk="0">
                  <a:moveTo>
                    <a:pt x="0" y="1"/>
                  </a:moveTo>
                  <a:cubicBezTo>
                    <a:pt x="1" y="1"/>
                    <a:pt x="2" y="2"/>
                    <a:pt x="2" y="2"/>
                  </a:cubicBezTo>
                  <a:lnTo>
                    <a:pt x="2" y="2"/>
                  </a:lnTo>
                  <a:cubicBezTo>
                    <a:pt x="2" y="1"/>
                    <a:pt x="1" y="1"/>
                    <a:pt x="0" y="1"/>
                  </a:cubicBezTo>
                  <a:close/>
                  <a:moveTo>
                    <a:pt x="2" y="2"/>
                  </a:moveTo>
                  <a:cubicBezTo>
                    <a:pt x="4" y="3"/>
                    <a:pt x="6" y="4"/>
                    <a:pt x="7" y="5"/>
                  </a:cubicBezTo>
                  <a:lnTo>
                    <a:pt x="6" y="5"/>
                  </a:lnTo>
                  <a:cubicBezTo>
                    <a:pt x="13" y="9"/>
                    <a:pt x="21" y="12"/>
                    <a:pt x="28" y="14"/>
                  </a:cubicBezTo>
                  <a:cubicBezTo>
                    <a:pt x="19" y="11"/>
                    <a:pt x="11" y="7"/>
                    <a:pt x="2" y="2"/>
                  </a:cubicBezTo>
                  <a:close/>
                </a:path>
              </a:pathLst>
            </a:custGeom>
            <a:solidFill>
              <a:srgbClr val="EA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a:endParaRPr>
            </a:p>
          </p:txBody>
        </p:sp>
        <p:sp>
          <p:nvSpPr>
            <p:cNvPr id="13" name="Google Shape;5184;p65">
              <a:extLst>
                <a:ext uri="{FF2B5EF4-FFF2-40B4-BE49-F238E27FC236}">
                  <a16:creationId xmlns:a16="http://schemas.microsoft.com/office/drawing/2014/main" id="{CC586602-B7DF-6F57-DCAF-D7A0A5456448}"/>
                </a:ext>
              </a:extLst>
            </p:cNvPr>
            <p:cNvSpPr/>
            <p:nvPr/>
          </p:nvSpPr>
          <p:spPr>
            <a:xfrm>
              <a:off x="8268200" y="1166900"/>
              <a:ext cx="10950" cy="9600"/>
            </a:xfrm>
            <a:custGeom>
              <a:avLst/>
              <a:gdLst/>
              <a:ahLst/>
              <a:cxnLst/>
              <a:rect l="l" t="t" r="r" b="b"/>
              <a:pathLst>
                <a:path w="438" h="384" extrusionOk="0">
                  <a:moveTo>
                    <a:pt x="200" y="0"/>
                  </a:moveTo>
                  <a:cubicBezTo>
                    <a:pt x="183" y="0"/>
                    <a:pt x="167" y="3"/>
                    <a:pt x="151" y="7"/>
                  </a:cubicBezTo>
                  <a:cubicBezTo>
                    <a:pt x="51" y="36"/>
                    <a:pt x="1" y="138"/>
                    <a:pt x="25" y="236"/>
                  </a:cubicBezTo>
                  <a:cubicBezTo>
                    <a:pt x="37" y="290"/>
                    <a:pt x="77" y="329"/>
                    <a:pt x="124" y="354"/>
                  </a:cubicBezTo>
                  <a:lnTo>
                    <a:pt x="120" y="351"/>
                  </a:lnTo>
                  <a:lnTo>
                    <a:pt x="120" y="351"/>
                  </a:lnTo>
                  <a:cubicBezTo>
                    <a:pt x="156" y="371"/>
                    <a:pt x="194" y="384"/>
                    <a:pt x="232" y="384"/>
                  </a:cubicBezTo>
                  <a:cubicBezTo>
                    <a:pt x="234" y="384"/>
                    <a:pt x="236" y="383"/>
                    <a:pt x="238" y="383"/>
                  </a:cubicBezTo>
                  <a:cubicBezTo>
                    <a:pt x="266" y="382"/>
                    <a:pt x="295" y="373"/>
                    <a:pt x="322" y="357"/>
                  </a:cubicBezTo>
                  <a:cubicBezTo>
                    <a:pt x="428" y="293"/>
                    <a:pt x="438" y="149"/>
                    <a:pt x="354" y="63"/>
                  </a:cubicBezTo>
                  <a:cubicBezTo>
                    <a:pt x="336" y="46"/>
                    <a:pt x="315" y="32"/>
                    <a:pt x="292" y="24"/>
                  </a:cubicBezTo>
                  <a:cubicBezTo>
                    <a:pt x="265" y="9"/>
                    <a:pt x="232" y="0"/>
                    <a:pt x="200"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a:endParaRPr>
            </a:p>
          </p:txBody>
        </p:sp>
        <p:sp>
          <p:nvSpPr>
            <p:cNvPr id="14" name="Google Shape;5185;p65">
              <a:extLst>
                <a:ext uri="{FF2B5EF4-FFF2-40B4-BE49-F238E27FC236}">
                  <a16:creationId xmlns:a16="http://schemas.microsoft.com/office/drawing/2014/main" id="{20B3FA56-0F01-3C21-1888-2738C064CF5E}"/>
                </a:ext>
              </a:extLst>
            </p:cNvPr>
            <p:cNvSpPr/>
            <p:nvPr/>
          </p:nvSpPr>
          <p:spPr>
            <a:xfrm>
              <a:off x="8145125" y="1168275"/>
              <a:ext cx="10850" cy="9375"/>
            </a:xfrm>
            <a:custGeom>
              <a:avLst/>
              <a:gdLst/>
              <a:ahLst/>
              <a:cxnLst/>
              <a:rect l="l" t="t" r="r" b="b"/>
              <a:pathLst>
                <a:path w="434" h="375" extrusionOk="0">
                  <a:moveTo>
                    <a:pt x="202" y="1"/>
                  </a:moveTo>
                  <a:cubicBezTo>
                    <a:pt x="120" y="1"/>
                    <a:pt x="42" y="63"/>
                    <a:pt x="23" y="143"/>
                  </a:cubicBezTo>
                  <a:cubicBezTo>
                    <a:pt x="0" y="245"/>
                    <a:pt x="64" y="340"/>
                    <a:pt x="161" y="366"/>
                  </a:cubicBezTo>
                  <a:cubicBezTo>
                    <a:pt x="172" y="370"/>
                    <a:pt x="183" y="371"/>
                    <a:pt x="193" y="371"/>
                  </a:cubicBezTo>
                  <a:cubicBezTo>
                    <a:pt x="204" y="373"/>
                    <a:pt x="213" y="375"/>
                    <a:pt x="223" y="375"/>
                  </a:cubicBezTo>
                  <a:cubicBezTo>
                    <a:pt x="227" y="375"/>
                    <a:pt x="230" y="374"/>
                    <a:pt x="233" y="374"/>
                  </a:cubicBezTo>
                  <a:cubicBezTo>
                    <a:pt x="297" y="372"/>
                    <a:pt x="361" y="332"/>
                    <a:pt x="391" y="276"/>
                  </a:cubicBezTo>
                  <a:cubicBezTo>
                    <a:pt x="433" y="197"/>
                    <a:pt x="413" y="89"/>
                    <a:pt x="336" y="38"/>
                  </a:cubicBezTo>
                  <a:cubicBezTo>
                    <a:pt x="321" y="29"/>
                    <a:pt x="308" y="22"/>
                    <a:pt x="293" y="16"/>
                  </a:cubicBezTo>
                  <a:cubicBezTo>
                    <a:pt x="294" y="16"/>
                    <a:pt x="294" y="15"/>
                    <a:pt x="294" y="15"/>
                  </a:cubicBezTo>
                  <a:lnTo>
                    <a:pt x="293" y="15"/>
                  </a:lnTo>
                  <a:cubicBezTo>
                    <a:pt x="272" y="5"/>
                    <a:pt x="250" y="1"/>
                    <a:pt x="227" y="1"/>
                  </a:cubicBezTo>
                  <a:cubicBezTo>
                    <a:pt x="224" y="1"/>
                    <a:pt x="221" y="1"/>
                    <a:pt x="218" y="1"/>
                  </a:cubicBezTo>
                  <a:cubicBezTo>
                    <a:pt x="213" y="1"/>
                    <a:pt x="207" y="1"/>
                    <a:pt x="202"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a:endParaRPr>
            </a:p>
          </p:txBody>
        </p:sp>
        <p:sp>
          <p:nvSpPr>
            <p:cNvPr id="15" name="Google Shape;5186;p65">
              <a:extLst>
                <a:ext uri="{FF2B5EF4-FFF2-40B4-BE49-F238E27FC236}">
                  <a16:creationId xmlns:a16="http://schemas.microsoft.com/office/drawing/2014/main" id="{1DEE2DDC-8196-0FF0-7341-0ADF307B4A83}"/>
                </a:ext>
              </a:extLst>
            </p:cNvPr>
            <p:cNvSpPr/>
            <p:nvPr/>
          </p:nvSpPr>
          <p:spPr>
            <a:xfrm>
              <a:off x="8047125" y="1102275"/>
              <a:ext cx="318000" cy="114275"/>
            </a:xfrm>
            <a:custGeom>
              <a:avLst/>
              <a:gdLst/>
              <a:ahLst/>
              <a:cxnLst/>
              <a:rect l="l" t="t" r="r" b="b"/>
              <a:pathLst>
                <a:path w="12720" h="4571" extrusionOk="0">
                  <a:moveTo>
                    <a:pt x="7221" y="645"/>
                  </a:moveTo>
                  <a:lnTo>
                    <a:pt x="7221" y="645"/>
                  </a:lnTo>
                  <a:cubicBezTo>
                    <a:pt x="7218" y="646"/>
                    <a:pt x="7215" y="648"/>
                    <a:pt x="7212" y="649"/>
                  </a:cubicBezTo>
                  <a:cubicBezTo>
                    <a:pt x="7215" y="648"/>
                    <a:pt x="7218" y="647"/>
                    <a:pt x="7221" y="645"/>
                  </a:cubicBezTo>
                  <a:close/>
                  <a:moveTo>
                    <a:pt x="5904" y="1329"/>
                  </a:moveTo>
                  <a:cubicBezTo>
                    <a:pt x="5904" y="1329"/>
                    <a:pt x="5903" y="1330"/>
                    <a:pt x="5903" y="1331"/>
                  </a:cubicBezTo>
                  <a:lnTo>
                    <a:pt x="5903" y="1331"/>
                  </a:lnTo>
                  <a:cubicBezTo>
                    <a:pt x="5903" y="1330"/>
                    <a:pt x="5904" y="1329"/>
                    <a:pt x="5904" y="1329"/>
                  </a:cubicBezTo>
                  <a:close/>
                  <a:moveTo>
                    <a:pt x="5923" y="1998"/>
                  </a:moveTo>
                  <a:lnTo>
                    <a:pt x="5923" y="1998"/>
                  </a:lnTo>
                  <a:cubicBezTo>
                    <a:pt x="5922" y="1999"/>
                    <a:pt x="5922" y="2000"/>
                    <a:pt x="5921" y="2001"/>
                  </a:cubicBezTo>
                  <a:cubicBezTo>
                    <a:pt x="5922" y="2000"/>
                    <a:pt x="5922" y="1999"/>
                    <a:pt x="5923" y="1998"/>
                  </a:cubicBezTo>
                  <a:close/>
                  <a:moveTo>
                    <a:pt x="12568" y="3481"/>
                  </a:moveTo>
                  <a:cubicBezTo>
                    <a:pt x="12570" y="3487"/>
                    <a:pt x="12571" y="3493"/>
                    <a:pt x="12573" y="3499"/>
                  </a:cubicBezTo>
                  <a:cubicBezTo>
                    <a:pt x="12572" y="3494"/>
                    <a:pt x="12570" y="3488"/>
                    <a:pt x="12568" y="3481"/>
                  </a:cubicBezTo>
                  <a:close/>
                  <a:moveTo>
                    <a:pt x="718" y="4167"/>
                  </a:moveTo>
                  <a:cubicBezTo>
                    <a:pt x="723" y="4167"/>
                    <a:pt x="727" y="4167"/>
                    <a:pt x="731" y="4167"/>
                  </a:cubicBezTo>
                  <a:lnTo>
                    <a:pt x="731" y="4167"/>
                  </a:lnTo>
                  <a:cubicBezTo>
                    <a:pt x="727" y="4167"/>
                    <a:pt x="723" y="4167"/>
                    <a:pt x="718" y="4167"/>
                  </a:cubicBezTo>
                  <a:close/>
                  <a:moveTo>
                    <a:pt x="8389" y="369"/>
                  </a:moveTo>
                  <a:cubicBezTo>
                    <a:pt x="8402" y="369"/>
                    <a:pt x="8415" y="369"/>
                    <a:pt x="8429" y="369"/>
                  </a:cubicBezTo>
                  <a:cubicBezTo>
                    <a:pt x="8494" y="374"/>
                    <a:pt x="8558" y="381"/>
                    <a:pt x="8623" y="389"/>
                  </a:cubicBezTo>
                  <a:cubicBezTo>
                    <a:pt x="8712" y="407"/>
                    <a:pt x="8799" y="428"/>
                    <a:pt x="8887" y="452"/>
                  </a:cubicBezTo>
                  <a:cubicBezTo>
                    <a:pt x="8972" y="479"/>
                    <a:pt x="9054" y="509"/>
                    <a:pt x="9137" y="543"/>
                  </a:cubicBezTo>
                  <a:cubicBezTo>
                    <a:pt x="9235" y="588"/>
                    <a:pt x="9332" y="635"/>
                    <a:pt x="9426" y="688"/>
                  </a:cubicBezTo>
                  <a:cubicBezTo>
                    <a:pt x="9464" y="710"/>
                    <a:pt x="9499" y="734"/>
                    <a:pt x="9533" y="758"/>
                  </a:cubicBezTo>
                  <a:cubicBezTo>
                    <a:pt x="9588" y="803"/>
                    <a:pt x="9639" y="851"/>
                    <a:pt x="9690" y="900"/>
                  </a:cubicBezTo>
                  <a:cubicBezTo>
                    <a:pt x="9744" y="957"/>
                    <a:pt x="9795" y="1015"/>
                    <a:pt x="9846" y="1076"/>
                  </a:cubicBezTo>
                  <a:cubicBezTo>
                    <a:pt x="9954" y="1227"/>
                    <a:pt x="10048" y="1386"/>
                    <a:pt x="10139" y="1548"/>
                  </a:cubicBezTo>
                  <a:cubicBezTo>
                    <a:pt x="10215" y="1690"/>
                    <a:pt x="10283" y="1833"/>
                    <a:pt x="10345" y="1982"/>
                  </a:cubicBezTo>
                  <a:cubicBezTo>
                    <a:pt x="10386" y="2098"/>
                    <a:pt x="10426" y="2215"/>
                    <a:pt x="10461" y="2334"/>
                  </a:cubicBezTo>
                  <a:cubicBezTo>
                    <a:pt x="10468" y="2366"/>
                    <a:pt x="10473" y="2399"/>
                    <a:pt x="10478" y="2431"/>
                  </a:cubicBezTo>
                  <a:cubicBezTo>
                    <a:pt x="10478" y="2432"/>
                    <a:pt x="10478" y="2434"/>
                    <a:pt x="10478" y="2436"/>
                  </a:cubicBezTo>
                  <a:cubicBezTo>
                    <a:pt x="10485" y="2461"/>
                    <a:pt x="10490" y="2487"/>
                    <a:pt x="10497" y="2512"/>
                  </a:cubicBezTo>
                  <a:lnTo>
                    <a:pt x="10496" y="2512"/>
                  </a:lnTo>
                  <a:cubicBezTo>
                    <a:pt x="10502" y="2532"/>
                    <a:pt x="10506" y="2552"/>
                    <a:pt x="10512" y="2572"/>
                  </a:cubicBezTo>
                  <a:cubicBezTo>
                    <a:pt x="10526" y="2613"/>
                    <a:pt x="10537" y="2654"/>
                    <a:pt x="10550" y="2695"/>
                  </a:cubicBezTo>
                  <a:cubicBezTo>
                    <a:pt x="10554" y="2712"/>
                    <a:pt x="10561" y="2729"/>
                    <a:pt x="10566" y="2748"/>
                  </a:cubicBezTo>
                  <a:cubicBezTo>
                    <a:pt x="10574" y="2787"/>
                    <a:pt x="10583" y="2827"/>
                    <a:pt x="10591" y="2867"/>
                  </a:cubicBezTo>
                  <a:cubicBezTo>
                    <a:pt x="10618" y="2858"/>
                    <a:pt x="10646" y="2847"/>
                    <a:pt x="10675" y="2839"/>
                  </a:cubicBezTo>
                  <a:cubicBezTo>
                    <a:pt x="10691" y="2835"/>
                    <a:pt x="10707" y="2829"/>
                    <a:pt x="10723" y="2824"/>
                  </a:cubicBezTo>
                  <a:cubicBezTo>
                    <a:pt x="10745" y="2816"/>
                    <a:pt x="10767" y="2808"/>
                    <a:pt x="10790" y="2799"/>
                  </a:cubicBezTo>
                  <a:cubicBezTo>
                    <a:pt x="10791" y="2796"/>
                    <a:pt x="10792" y="2791"/>
                    <a:pt x="10792" y="2787"/>
                  </a:cubicBezTo>
                  <a:cubicBezTo>
                    <a:pt x="10794" y="2786"/>
                    <a:pt x="10795" y="2786"/>
                    <a:pt x="10797" y="2785"/>
                  </a:cubicBezTo>
                  <a:lnTo>
                    <a:pt x="10797" y="2785"/>
                  </a:lnTo>
                  <a:cubicBezTo>
                    <a:pt x="10796" y="2786"/>
                    <a:pt x="10794" y="2786"/>
                    <a:pt x="10793" y="2787"/>
                  </a:cubicBezTo>
                  <a:cubicBezTo>
                    <a:pt x="10793" y="2787"/>
                    <a:pt x="10792" y="2788"/>
                    <a:pt x="10792" y="2788"/>
                  </a:cubicBezTo>
                  <a:lnTo>
                    <a:pt x="10800" y="2784"/>
                  </a:lnTo>
                  <a:lnTo>
                    <a:pt x="10800" y="2784"/>
                  </a:lnTo>
                  <a:cubicBezTo>
                    <a:pt x="10799" y="2784"/>
                    <a:pt x="10798" y="2785"/>
                    <a:pt x="10797" y="2785"/>
                  </a:cubicBezTo>
                  <a:lnTo>
                    <a:pt x="10797" y="2785"/>
                  </a:lnTo>
                  <a:cubicBezTo>
                    <a:pt x="10798" y="2784"/>
                    <a:pt x="10800" y="2784"/>
                    <a:pt x="10801" y="2783"/>
                  </a:cubicBezTo>
                  <a:lnTo>
                    <a:pt x="10801" y="2783"/>
                  </a:lnTo>
                  <a:lnTo>
                    <a:pt x="10800" y="2784"/>
                  </a:lnTo>
                  <a:lnTo>
                    <a:pt x="10800" y="2784"/>
                  </a:lnTo>
                  <a:cubicBezTo>
                    <a:pt x="10846" y="2768"/>
                    <a:pt x="10891" y="2753"/>
                    <a:pt x="10938" y="2740"/>
                  </a:cubicBezTo>
                  <a:cubicBezTo>
                    <a:pt x="10976" y="2732"/>
                    <a:pt x="11014" y="2726"/>
                    <a:pt x="11054" y="2719"/>
                  </a:cubicBezTo>
                  <a:cubicBezTo>
                    <a:pt x="11077" y="2718"/>
                    <a:pt x="11100" y="2717"/>
                    <a:pt x="11123" y="2717"/>
                  </a:cubicBezTo>
                  <a:cubicBezTo>
                    <a:pt x="11134" y="2718"/>
                    <a:pt x="11146" y="2719"/>
                    <a:pt x="11156" y="2719"/>
                  </a:cubicBezTo>
                  <a:cubicBezTo>
                    <a:pt x="11263" y="2737"/>
                    <a:pt x="11370" y="2766"/>
                    <a:pt x="11475" y="2795"/>
                  </a:cubicBezTo>
                  <a:cubicBezTo>
                    <a:pt x="11525" y="2811"/>
                    <a:pt x="11574" y="2827"/>
                    <a:pt x="11622" y="2845"/>
                  </a:cubicBezTo>
                  <a:cubicBezTo>
                    <a:pt x="11617" y="2843"/>
                    <a:pt x="11612" y="2840"/>
                    <a:pt x="11607" y="2838"/>
                  </a:cubicBezTo>
                  <a:lnTo>
                    <a:pt x="11607" y="2838"/>
                  </a:lnTo>
                  <a:cubicBezTo>
                    <a:pt x="11612" y="2840"/>
                    <a:pt x="11618" y="2843"/>
                    <a:pt x="11624" y="2845"/>
                  </a:cubicBezTo>
                  <a:cubicBezTo>
                    <a:pt x="11660" y="2862"/>
                    <a:pt x="11696" y="2880"/>
                    <a:pt x="11732" y="2900"/>
                  </a:cubicBezTo>
                  <a:cubicBezTo>
                    <a:pt x="11772" y="2924"/>
                    <a:pt x="11812" y="2951"/>
                    <a:pt x="11850" y="2981"/>
                  </a:cubicBezTo>
                  <a:cubicBezTo>
                    <a:pt x="11895" y="3015"/>
                    <a:pt x="11936" y="3052"/>
                    <a:pt x="11976" y="3092"/>
                  </a:cubicBezTo>
                  <a:cubicBezTo>
                    <a:pt x="12006" y="3123"/>
                    <a:pt x="12033" y="3154"/>
                    <a:pt x="12059" y="3187"/>
                  </a:cubicBezTo>
                  <a:cubicBezTo>
                    <a:pt x="12072" y="3205"/>
                    <a:pt x="12083" y="3225"/>
                    <a:pt x="12096" y="3244"/>
                  </a:cubicBezTo>
                  <a:cubicBezTo>
                    <a:pt x="12121" y="3294"/>
                    <a:pt x="12142" y="3345"/>
                    <a:pt x="12162" y="3396"/>
                  </a:cubicBezTo>
                  <a:cubicBezTo>
                    <a:pt x="12170" y="3424"/>
                    <a:pt x="12180" y="3451"/>
                    <a:pt x="12190" y="3480"/>
                  </a:cubicBezTo>
                  <a:cubicBezTo>
                    <a:pt x="12190" y="3481"/>
                    <a:pt x="12190" y="3482"/>
                    <a:pt x="12190" y="3483"/>
                  </a:cubicBezTo>
                  <a:cubicBezTo>
                    <a:pt x="12191" y="3486"/>
                    <a:pt x="12192" y="3491"/>
                    <a:pt x="12193" y="3494"/>
                  </a:cubicBezTo>
                  <a:cubicBezTo>
                    <a:pt x="12193" y="3492"/>
                    <a:pt x="12192" y="3491"/>
                    <a:pt x="12192" y="3489"/>
                  </a:cubicBezTo>
                  <a:lnTo>
                    <a:pt x="12192" y="3489"/>
                  </a:lnTo>
                  <a:cubicBezTo>
                    <a:pt x="12200" y="3523"/>
                    <a:pt x="12208" y="3556"/>
                    <a:pt x="12216" y="3588"/>
                  </a:cubicBezTo>
                  <a:cubicBezTo>
                    <a:pt x="12214" y="3580"/>
                    <a:pt x="12211" y="3573"/>
                    <a:pt x="12209" y="3565"/>
                  </a:cubicBezTo>
                  <a:lnTo>
                    <a:pt x="12209" y="3565"/>
                  </a:lnTo>
                  <a:cubicBezTo>
                    <a:pt x="12247" y="3743"/>
                    <a:pt x="12285" y="3916"/>
                    <a:pt x="12310" y="4096"/>
                  </a:cubicBezTo>
                  <a:cubicBezTo>
                    <a:pt x="12312" y="4118"/>
                    <a:pt x="12311" y="4141"/>
                    <a:pt x="12312" y="4162"/>
                  </a:cubicBezTo>
                  <a:cubicBezTo>
                    <a:pt x="12296" y="4163"/>
                    <a:pt x="12279" y="4163"/>
                    <a:pt x="12262" y="4165"/>
                  </a:cubicBezTo>
                  <a:cubicBezTo>
                    <a:pt x="12125" y="4172"/>
                    <a:pt x="11988" y="4175"/>
                    <a:pt x="11851" y="4175"/>
                  </a:cubicBezTo>
                  <a:cubicBezTo>
                    <a:pt x="11776" y="4175"/>
                    <a:pt x="11701" y="4174"/>
                    <a:pt x="11626" y="4173"/>
                  </a:cubicBezTo>
                  <a:cubicBezTo>
                    <a:pt x="11370" y="4157"/>
                    <a:pt x="11115" y="4131"/>
                    <a:pt x="10860" y="4111"/>
                  </a:cubicBezTo>
                  <a:cubicBezTo>
                    <a:pt x="10612" y="4089"/>
                    <a:pt x="10360" y="4088"/>
                    <a:pt x="10111" y="4083"/>
                  </a:cubicBezTo>
                  <a:cubicBezTo>
                    <a:pt x="10113" y="4083"/>
                    <a:pt x="10114" y="4083"/>
                    <a:pt x="10117" y="4082"/>
                  </a:cubicBezTo>
                  <a:cubicBezTo>
                    <a:pt x="9910" y="4078"/>
                    <a:pt x="9703" y="4070"/>
                    <a:pt x="9497" y="4070"/>
                  </a:cubicBezTo>
                  <a:cubicBezTo>
                    <a:pt x="9439" y="4070"/>
                    <a:pt x="9381" y="4070"/>
                    <a:pt x="9323" y="4072"/>
                  </a:cubicBezTo>
                  <a:cubicBezTo>
                    <a:pt x="9100" y="4078"/>
                    <a:pt x="8877" y="4083"/>
                    <a:pt x="8653" y="4083"/>
                  </a:cubicBezTo>
                  <a:cubicBezTo>
                    <a:pt x="8603" y="4083"/>
                    <a:pt x="8552" y="4083"/>
                    <a:pt x="8502" y="4082"/>
                  </a:cubicBezTo>
                  <a:cubicBezTo>
                    <a:pt x="8173" y="4073"/>
                    <a:pt x="7844" y="4055"/>
                    <a:pt x="7515" y="4055"/>
                  </a:cubicBezTo>
                  <a:cubicBezTo>
                    <a:pt x="7447" y="4055"/>
                    <a:pt x="7380" y="4055"/>
                    <a:pt x="7313" y="4057"/>
                  </a:cubicBezTo>
                  <a:cubicBezTo>
                    <a:pt x="7119" y="4062"/>
                    <a:pt x="6925" y="4073"/>
                    <a:pt x="6731" y="4074"/>
                  </a:cubicBezTo>
                  <a:cubicBezTo>
                    <a:pt x="6519" y="4076"/>
                    <a:pt x="6306" y="4076"/>
                    <a:pt x="6094" y="4081"/>
                  </a:cubicBezTo>
                  <a:cubicBezTo>
                    <a:pt x="5896" y="4086"/>
                    <a:pt x="5697" y="4096"/>
                    <a:pt x="5498" y="4100"/>
                  </a:cubicBezTo>
                  <a:cubicBezTo>
                    <a:pt x="5299" y="4107"/>
                    <a:pt x="5099" y="4107"/>
                    <a:pt x="4899" y="4108"/>
                  </a:cubicBezTo>
                  <a:cubicBezTo>
                    <a:pt x="4499" y="4111"/>
                    <a:pt x="4097" y="4111"/>
                    <a:pt x="3699" y="4139"/>
                  </a:cubicBezTo>
                  <a:cubicBezTo>
                    <a:pt x="3547" y="4150"/>
                    <a:pt x="3396" y="4167"/>
                    <a:pt x="3245" y="4181"/>
                  </a:cubicBezTo>
                  <a:cubicBezTo>
                    <a:pt x="3156" y="4187"/>
                    <a:pt x="3069" y="4193"/>
                    <a:pt x="2981" y="4197"/>
                  </a:cubicBezTo>
                  <a:cubicBezTo>
                    <a:pt x="2950" y="4198"/>
                    <a:pt x="2919" y="4198"/>
                    <a:pt x="2888" y="4198"/>
                  </a:cubicBezTo>
                  <a:cubicBezTo>
                    <a:pt x="2847" y="4198"/>
                    <a:pt x="2805" y="4198"/>
                    <a:pt x="2764" y="4198"/>
                  </a:cubicBezTo>
                  <a:cubicBezTo>
                    <a:pt x="2603" y="4193"/>
                    <a:pt x="2440" y="4186"/>
                    <a:pt x="2279" y="4177"/>
                  </a:cubicBezTo>
                  <a:cubicBezTo>
                    <a:pt x="2106" y="4168"/>
                    <a:pt x="1934" y="4159"/>
                    <a:pt x="1762" y="4158"/>
                  </a:cubicBezTo>
                  <a:cubicBezTo>
                    <a:pt x="1743" y="4157"/>
                    <a:pt x="1724" y="4157"/>
                    <a:pt x="1704" y="4157"/>
                  </a:cubicBezTo>
                  <a:cubicBezTo>
                    <a:pt x="1547" y="4157"/>
                    <a:pt x="1390" y="4165"/>
                    <a:pt x="1233" y="4168"/>
                  </a:cubicBezTo>
                  <a:cubicBezTo>
                    <a:pt x="1171" y="4170"/>
                    <a:pt x="1110" y="4170"/>
                    <a:pt x="1048" y="4170"/>
                  </a:cubicBezTo>
                  <a:cubicBezTo>
                    <a:pt x="942" y="4170"/>
                    <a:pt x="837" y="4168"/>
                    <a:pt x="731" y="4167"/>
                  </a:cubicBezTo>
                  <a:lnTo>
                    <a:pt x="731" y="4167"/>
                  </a:lnTo>
                  <a:cubicBezTo>
                    <a:pt x="735" y="4167"/>
                    <a:pt x="739" y="4167"/>
                    <a:pt x="742" y="4168"/>
                  </a:cubicBezTo>
                  <a:cubicBezTo>
                    <a:pt x="646" y="4165"/>
                    <a:pt x="549" y="4160"/>
                    <a:pt x="453" y="4155"/>
                  </a:cubicBezTo>
                  <a:cubicBezTo>
                    <a:pt x="458" y="4137"/>
                    <a:pt x="462" y="4118"/>
                    <a:pt x="467" y="4098"/>
                  </a:cubicBezTo>
                  <a:cubicBezTo>
                    <a:pt x="488" y="4025"/>
                    <a:pt x="509" y="3952"/>
                    <a:pt x="525" y="3878"/>
                  </a:cubicBezTo>
                  <a:cubicBezTo>
                    <a:pt x="541" y="3802"/>
                    <a:pt x="556" y="3728"/>
                    <a:pt x="574" y="3653"/>
                  </a:cubicBezTo>
                  <a:cubicBezTo>
                    <a:pt x="586" y="3618"/>
                    <a:pt x="598" y="3584"/>
                    <a:pt x="612" y="3549"/>
                  </a:cubicBezTo>
                  <a:cubicBezTo>
                    <a:pt x="650" y="3468"/>
                    <a:pt x="689" y="3389"/>
                    <a:pt x="733" y="3313"/>
                  </a:cubicBezTo>
                  <a:cubicBezTo>
                    <a:pt x="763" y="3269"/>
                    <a:pt x="794" y="3228"/>
                    <a:pt x="825" y="3187"/>
                  </a:cubicBezTo>
                  <a:cubicBezTo>
                    <a:pt x="857" y="3146"/>
                    <a:pt x="893" y="3107"/>
                    <a:pt x="931" y="3070"/>
                  </a:cubicBezTo>
                  <a:cubicBezTo>
                    <a:pt x="958" y="3045"/>
                    <a:pt x="987" y="3021"/>
                    <a:pt x="1017" y="2997"/>
                  </a:cubicBezTo>
                  <a:cubicBezTo>
                    <a:pt x="1049" y="2976"/>
                    <a:pt x="1080" y="2956"/>
                    <a:pt x="1113" y="2936"/>
                  </a:cubicBezTo>
                  <a:cubicBezTo>
                    <a:pt x="1195" y="2893"/>
                    <a:pt x="1279" y="2855"/>
                    <a:pt x="1364" y="2820"/>
                  </a:cubicBezTo>
                  <a:cubicBezTo>
                    <a:pt x="1457" y="2784"/>
                    <a:pt x="1550" y="2750"/>
                    <a:pt x="1643" y="2721"/>
                  </a:cubicBezTo>
                  <a:cubicBezTo>
                    <a:pt x="1731" y="2703"/>
                    <a:pt x="1816" y="2691"/>
                    <a:pt x="1904" y="2680"/>
                  </a:cubicBezTo>
                  <a:cubicBezTo>
                    <a:pt x="1973" y="2676"/>
                    <a:pt x="2040" y="2672"/>
                    <a:pt x="2109" y="2672"/>
                  </a:cubicBezTo>
                  <a:cubicBezTo>
                    <a:pt x="2118" y="2672"/>
                    <a:pt x="2126" y="2672"/>
                    <a:pt x="2134" y="2672"/>
                  </a:cubicBezTo>
                  <a:cubicBezTo>
                    <a:pt x="2166" y="2675"/>
                    <a:pt x="2199" y="2677"/>
                    <a:pt x="2231" y="2683"/>
                  </a:cubicBezTo>
                  <a:cubicBezTo>
                    <a:pt x="2230" y="2681"/>
                    <a:pt x="2229" y="2681"/>
                    <a:pt x="2227" y="2680"/>
                  </a:cubicBezTo>
                  <a:lnTo>
                    <a:pt x="2227" y="2680"/>
                  </a:lnTo>
                  <a:cubicBezTo>
                    <a:pt x="2304" y="2694"/>
                    <a:pt x="2380" y="2711"/>
                    <a:pt x="2455" y="2731"/>
                  </a:cubicBezTo>
                  <a:cubicBezTo>
                    <a:pt x="2447" y="2728"/>
                    <a:pt x="2439" y="2726"/>
                    <a:pt x="2432" y="2724"/>
                  </a:cubicBezTo>
                  <a:lnTo>
                    <a:pt x="2432" y="2724"/>
                  </a:lnTo>
                  <a:cubicBezTo>
                    <a:pt x="2464" y="2733"/>
                    <a:pt x="2496" y="2742"/>
                    <a:pt x="2528" y="2752"/>
                  </a:cubicBezTo>
                  <a:cubicBezTo>
                    <a:pt x="2552" y="2756"/>
                    <a:pt x="2575" y="2760"/>
                    <a:pt x="2599" y="2765"/>
                  </a:cubicBezTo>
                  <a:cubicBezTo>
                    <a:pt x="2599" y="2765"/>
                    <a:pt x="2599" y="2766"/>
                    <a:pt x="2598" y="2766"/>
                  </a:cubicBezTo>
                  <a:cubicBezTo>
                    <a:pt x="2603" y="2767"/>
                    <a:pt x="2608" y="2767"/>
                    <a:pt x="2613" y="2768"/>
                  </a:cubicBezTo>
                  <a:cubicBezTo>
                    <a:pt x="2648" y="2774"/>
                    <a:pt x="2685" y="2782"/>
                    <a:pt x="2719" y="2792"/>
                  </a:cubicBezTo>
                  <a:cubicBezTo>
                    <a:pt x="2759" y="2803"/>
                    <a:pt x="2798" y="2813"/>
                    <a:pt x="2838" y="2824"/>
                  </a:cubicBezTo>
                  <a:cubicBezTo>
                    <a:pt x="2876" y="2834"/>
                    <a:pt x="2914" y="2840"/>
                    <a:pt x="2944" y="2869"/>
                  </a:cubicBezTo>
                  <a:cubicBezTo>
                    <a:pt x="2947" y="2870"/>
                    <a:pt x="2952" y="2870"/>
                    <a:pt x="2955" y="2871"/>
                  </a:cubicBezTo>
                  <a:cubicBezTo>
                    <a:pt x="2992" y="2802"/>
                    <a:pt x="3029" y="2733"/>
                    <a:pt x="3067" y="2663"/>
                  </a:cubicBezTo>
                  <a:cubicBezTo>
                    <a:pt x="3072" y="2653"/>
                    <a:pt x="3076" y="2643"/>
                    <a:pt x="3081" y="2631"/>
                  </a:cubicBezTo>
                  <a:cubicBezTo>
                    <a:pt x="3083" y="2627"/>
                    <a:pt x="3085" y="2623"/>
                    <a:pt x="3088" y="2619"/>
                  </a:cubicBezTo>
                  <a:cubicBezTo>
                    <a:pt x="3091" y="2611"/>
                    <a:pt x="3096" y="2601"/>
                    <a:pt x="3100" y="2595"/>
                  </a:cubicBezTo>
                  <a:cubicBezTo>
                    <a:pt x="3097" y="2591"/>
                    <a:pt x="3092" y="2590"/>
                    <a:pt x="3088" y="2587"/>
                  </a:cubicBezTo>
                  <a:cubicBezTo>
                    <a:pt x="3141" y="2498"/>
                    <a:pt x="3196" y="2410"/>
                    <a:pt x="3259" y="2327"/>
                  </a:cubicBezTo>
                  <a:cubicBezTo>
                    <a:pt x="3287" y="2294"/>
                    <a:pt x="3315" y="2264"/>
                    <a:pt x="3345" y="2234"/>
                  </a:cubicBezTo>
                  <a:lnTo>
                    <a:pt x="3345" y="2234"/>
                  </a:lnTo>
                  <a:cubicBezTo>
                    <a:pt x="3345" y="2234"/>
                    <a:pt x="3344" y="2235"/>
                    <a:pt x="3344" y="2237"/>
                  </a:cubicBezTo>
                  <a:lnTo>
                    <a:pt x="3344" y="2237"/>
                  </a:lnTo>
                  <a:cubicBezTo>
                    <a:pt x="3344" y="2235"/>
                    <a:pt x="3345" y="2234"/>
                    <a:pt x="3346" y="2233"/>
                  </a:cubicBezTo>
                  <a:cubicBezTo>
                    <a:pt x="3348" y="2231"/>
                    <a:pt x="3352" y="2227"/>
                    <a:pt x="3354" y="2225"/>
                  </a:cubicBezTo>
                  <a:lnTo>
                    <a:pt x="3354" y="2226"/>
                  </a:lnTo>
                  <a:cubicBezTo>
                    <a:pt x="3355" y="2225"/>
                    <a:pt x="3356" y="2223"/>
                    <a:pt x="3357" y="2222"/>
                  </a:cubicBezTo>
                  <a:cubicBezTo>
                    <a:pt x="3358" y="2221"/>
                    <a:pt x="3358" y="2221"/>
                    <a:pt x="3359" y="2221"/>
                  </a:cubicBezTo>
                  <a:lnTo>
                    <a:pt x="3359" y="2221"/>
                  </a:lnTo>
                  <a:cubicBezTo>
                    <a:pt x="3434" y="2149"/>
                    <a:pt x="3508" y="2075"/>
                    <a:pt x="3584" y="2002"/>
                  </a:cubicBezTo>
                  <a:cubicBezTo>
                    <a:pt x="3612" y="1977"/>
                    <a:pt x="3642" y="1954"/>
                    <a:pt x="3672" y="1931"/>
                  </a:cubicBezTo>
                  <a:cubicBezTo>
                    <a:pt x="3700" y="1911"/>
                    <a:pt x="3729" y="1890"/>
                    <a:pt x="3760" y="1872"/>
                  </a:cubicBezTo>
                  <a:cubicBezTo>
                    <a:pt x="3760" y="1871"/>
                    <a:pt x="3760" y="1871"/>
                    <a:pt x="3760" y="1871"/>
                  </a:cubicBezTo>
                  <a:cubicBezTo>
                    <a:pt x="3811" y="1844"/>
                    <a:pt x="3865" y="1820"/>
                    <a:pt x="3919" y="1798"/>
                  </a:cubicBezTo>
                  <a:cubicBezTo>
                    <a:pt x="3950" y="1786"/>
                    <a:pt x="3979" y="1777"/>
                    <a:pt x="4010" y="1769"/>
                  </a:cubicBezTo>
                  <a:cubicBezTo>
                    <a:pt x="4101" y="1747"/>
                    <a:pt x="4193" y="1730"/>
                    <a:pt x="4286" y="1716"/>
                  </a:cubicBezTo>
                  <a:cubicBezTo>
                    <a:pt x="4331" y="1713"/>
                    <a:pt x="4374" y="1712"/>
                    <a:pt x="4417" y="1711"/>
                  </a:cubicBezTo>
                  <a:cubicBezTo>
                    <a:pt x="4502" y="1713"/>
                    <a:pt x="4583" y="1721"/>
                    <a:pt x="4668" y="1731"/>
                  </a:cubicBezTo>
                  <a:cubicBezTo>
                    <a:pt x="4707" y="1738"/>
                    <a:pt x="4746" y="1746"/>
                    <a:pt x="4782" y="1755"/>
                  </a:cubicBezTo>
                  <a:cubicBezTo>
                    <a:pt x="4784" y="1756"/>
                    <a:pt x="4784" y="1756"/>
                    <a:pt x="4786" y="1756"/>
                  </a:cubicBezTo>
                  <a:cubicBezTo>
                    <a:pt x="4790" y="1758"/>
                    <a:pt x="4796" y="1759"/>
                    <a:pt x="4801" y="1760"/>
                  </a:cubicBezTo>
                  <a:cubicBezTo>
                    <a:pt x="4796" y="1759"/>
                    <a:pt x="4791" y="1759"/>
                    <a:pt x="4787" y="1758"/>
                  </a:cubicBezTo>
                  <a:lnTo>
                    <a:pt x="4787" y="1758"/>
                  </a:lnTo>
                  <a:cubicBezTo>
                    <a:pt x="4826" y="1769"/>
                    <a:pt x="4862" y="1782"/>
                    <a:pt x="4899" y="1796"/>
                  </a:cubicBezTo>
                  <a:cubicBezTo>
                    <a:pt x="4945" y="1816"/>
                    <a:pt x="4989" y="1839"/>
                    <a:pt x="5033" y="1863"/>
                  </a:cubicBezTo>
                  <a:cubicBezTo>
                    <a:pt x="5113" y="1912"/>
                    <a:pt x="5192" y="1963"/>
                    <a:pt x="5269" y="2016"/>
                  </a:cubicBezTo>
                  <a:cubicBezTo>
                    <a:pt x="5299" y="2030"/>
                    <a:pt x="5325" y="2049"/>
                    <a:pt x="5353" y="2066"/>
                  </a:cubicBezTo>
                  <a:cubicBezTo>
                    <a:pt x="5378" y="2082"/>
                    <a:pt x="5403" y="2098"/>
                    <a:pt x="5427" y="2114"/>
                  </a:cubicBezTo>
                  <a:cubicBezTo>
                    <a:pt x="5479" y="2147"/>
                    <a:pt x="5529" y="2181"/>
                    <a:pt x="5578" y="2214"/>
                  </a:cubicBezTo>
                  <a:lnTo>
                    <a:pt x="5579" y="2214"/>
                  </a:lnTo>
                  <a:cubicBezTo>
                    <a:pt x="5585" y="2217"/>
                    <a:pt x="5592" y="2221"/>
                    <a:pt x="5598" y="2224"/>
                  </a:cubicBezTo>
                  <a:cubicBezTo>
                    <a:pt x="5603" y="2226"/>
                    <a:pt x="5608" y="2230"/>
                    <a:pt x="5614" y="2232"/>
                  </a:cubicBezTo>
                  <a:cubicBezTo>
                    <a:pt x="5668" y="2261"/>
                    <a:pt x="5721" y="2292"/>
                    <a:pt x="5774" y="2324"/>
                  </a:cubicBezTo>
                  <a:cubicBezTo>
                    <a:pt x="5774" y="2322"/>
                    <a:pt x="5775" y="2321"/>
                    <a:pt x="5775" y="2320"/>
                  </a:cubicBezTo>
                  <a:cubicBezTo>
                    <a:pt x="5790" y="2292"/>
                    <a:pt x="5806" y="2263"/>
                    <a:pt x="5823" y="2237"/>
                  </a:cubicBezTo>
                  <a:cubicBezTo>
                    <a:pt x="5831" y="2218"/>
                    <a:pt x="5839" y="2201"/>
                    <a:pt x="5847" y="2184"/>
                  </a:cubicBezTo>
                  <a:cubicBezTo>
                    <a:pt x="5853" y="2170"/>
                    <a:pt x="5858" y="2157"/>
                    <a:pt x="5864" y="2143"/>
                  </a:cubicBezTo>
                  <a:cubicBezTo>
                    <a:pt x="5877" y="2114"/>
                    <a:pt x="5889" y="2086"/>
                    <a:pt x="5903" y="2057"/>
                  </a:cubicBezTo>
                  <a:cubicBezTo>
                    <a:pt x="5901" y="2055"/>
                    <a:pt x="5898" y="2053"/>
                    <a:pt x="5897" y="2051"/>
                  </a:cubicBezTo>
                  <a:cubicBezTo>
                    <a:pt x="5897" y="2050"/>
                    <a:pt x="5897" y="2050"/>
                    <a:pt x="5897" y="2049"/>
                  </a:cubicBezTo>
                  <a:cubicBezTo>
                    <a:pt x="5904" y="2033"/>
                    <a:pt x="5911" y="2018"/>
                    <a:pt x="5920" y="2003"/>
                  </a:cubicBezTo>
                  <a:cubicBezTo>
                    <a:pt x="5923" y="1999"/>
                    <a:pt x="5925" y="1996"/>
                    <a:pt x="5927" y="1992"/>
                  </a:cubicBezTo>
                  <a:lnTo>
                    <a:pt x="5927" y="1992"/>
                  </a:lnTo>
                  <a:cubicBezTo>
                    <a:pt x="5940" y="1971"/>
                    <a:pt x="5953" y="1951"/>
                    <a:pt x="5967" y="1931"/>
                  </a:cubicBezTo>
                  <a:cubicBezTo>
                    <a:pt x="5975" y="1916"/>
                    <a:pt x="5983" y="1903"/>
                    <a:pt x="5992" y="1888"/>
                  </a:cubicBezTo>
                  <a:cubicBezTo>
                    <a:pt x="5998" y="1879"/>
                    <a:pt x="6006" y="1871"/>
                    <a:pt x="6013" y="1864"/>
                  </a:cubicBezTo>
                  <a:cubicBezTo>
                    <a:pt x="6031" y="1839"/>
                    <a:pt x="6048" y="1815"/>
                    <a:pt x="6065" y="1788"/>
                  </a:cubicBezTo>
                  <a:cubicBezTo>
                    <a:pt x="6116" y="1712"/>
                    <a:pt x="6156" y="1628"/>
                    <a:pt x="6202" y="1548"/>
                  </a:cubicBezTo>
                  <a:lnTo>
                    <a:pt x="6202" y="1548"/>
                  </a:lnTo>
                  <a:cubicBezTo>
                    <a:pt x="6201" y="1551"/>
                    <a:pt x="6200" y="1552"/>
                    <a:pt x="6200" y="1553"/>
                  </a:cubicBezTo>
                  <a:cubicBezTo>
                    <a:pt x="6245" y="1476"/>
                    <a:pt x="6286" y="1397"/>
                    <a:pt x="6329" y="1320"/>
                  </a:cubicBezTo>
                  <a:cubicBezTo>
                    <a:pt x="6338" y="1305"/>
                    <a:pt x="6350" y="1290"/>
                    <a:pt x="6361" y="1275"/>
                  </a:cubicBezTo>
                  <a:cubicBezTo>
                    <a:pt x="6375" y="1257"/>
                    <a:pt x="6391" y="1241"/>
                    <a:pt x="6406" y="1225"/>
                  </a:cubicBezTo>
                  <a:cubicBezTo>
                    <a:pt x="6505" y="1130"/>
                    <a:pt x="6613" y="1043"/>
                    <a:pt x="6723" y="958"/>
                  </a:cubicBezTo>
                  <a:cubicBezTo>
                    <a:pt x="6885" y="844"/>
                    <a:pt x="7054" y="739"/>
                    <a:pt x="7228" y="640"/>
                  </a:cubicBezTo>
                  <a:lnTo>
                    <a:pt x="7228" y="640"/>
                  </a:lnTo>
                  <a:cubicBezTo>
                    <a:pt x="7226" y="642"/>
                    <a:pt x="7223" y="643"/>
                    <a:pt x="7221" y="645"/>
                  </a:cubicBezTo>
                  <a:lnTo>
                    <a:pt x="7221" y="645"/>
                  </a:lnTo>
                  <a:cubicBezTo>
                    <a:pt x="7313" y="596"/>
                    <a:pt x="7407" y="552"/>
                    <a:pt x="7501" y="510"/>
                  </a:cubicBezTo>
                  <a:cubicBezTo>
                    <a:pt x="7581" y="480"/>
                    <a:pt x="7660" y="454"/>
                    <a:pt x="7742" y="430"/>
                  </a:cubicBezTo>
                  <a:cubicBezTo>
                    <a:pt x="7836" y="410"/>
                    <a:pt x="7930" y="396"/>
                    <a:pt x="8026" y="384"/>
                  </a:cubicBezTo>
                  <a:cubicBezTo>
                    <a:pt x="8148" y="374"/>
                    <a:pt x="8268" y="369"/>
                    <a:pt x="8389" y="369"/>
                  </a:cubicBezTo>
                  <a:close/>
                  <a:moveTo>
                    <a:pt x="8313" y="0"/>
                  </a:moveTo>
                  <a:cubicBezTo>
                    <a:pt x="8281" y="0"/>
                    <a:pt x="8250" y="0"/>
                    <a:pt x="8218" y="1"/>
                  </a:cubicBezTo>
                  <a:cubicBezTo>
                    <a:pt x="8122" y="2"/>
                    <a:pt x="8026" y="13"/>
                    <a:pt x="7930" y="24"/>
                  </a:cubicBezTo>
                  <a:cubicBezTo>
                    <a:pt x="7831" y="35"/>
                    <a:pt x="7731" y="50"/>
                    <a:pt x="7634" y="78"/>
                  </a:cubicBezTo>
                  <a:cubicBezTo>
                    <a:pt x="7264" y="178"/>
                    <a:pt x="6929" y="374"/>
                    <a:pt x="6612" y="585"/>
                  </a:cubicBezTo>
                  <a:cubicBezTo>
                    <a:pt x="6465" y="683"/>
                    <a:pt x="6325" y="796"/>
                    <a:pt x="6196" y="916"/>
                  </a:cubicBezTo>
                  <a:cubicBezTo>
                    <a:pt x="6132" y="975"/>
                    <a:pt x="6071" y="1038"/>
                    <a:pt x="6024" y="1113"/>
                  </a:cubicBezTo>
                  <a:cubicBezTo>
                    <a:pt x="5983" y="1177"/>
                    <a:pt x="5951" y="1248"/>
                    <a:pt x="5912" y="1315"/>
                  </a:cubicBezTo>
                  <a:cubicBezTo>
                    <a:pt x="5911" y="1316"/>
                    <a:pt x="5910" y="1320"/>
                    <a:pt x="5907" y="1323"/>
                  </a:cubicBezTo>
                  <a:cubicBezTo>
                    <a:pt x="5906" y="1324"/>
                    <a:pt x="5905" y="1327"/>
                    <a:pt x="5904" y="1329"/>
                  </a:cubicBezTo>
                  <a:lnTo>
                    <a:pt x="5904" y="1329"/>
                  </a:lnTo>
                  <a:cubicBezTo>
                    <a:pt x="5904" y="1329"/>
                    <a:pt x="5904" y="1329"/>
                    <a:pt x="5904" y="1329"/>
                  </a:cubicBezTo>
                  <a:lnTo>
                    <a:pt x="5904" y="1329"/>
                  </a:lnTo>
                  <a:cubicBezTo>
                    <a:pt x="5904" y="1329"/>
                    <a:pt x="5904" y="1329"/>
                    <a:pt x="5904" y="1329"/>
                  </a:cubicBezTo>
                  <a:lnTo>
                    <a:pt x="5904" y="1329"/>
                  </a:lnTo>
                  <a:cubicBezTo>
                    <a:pt x="5904" y="1329"/>
                    <a:pt x="5904" y="1329"/>
                    <a:pt x="5904" y="1329"/>
                  </a:cubicBezTo>
                  <a:lnTo>
                    <a:pt x="5904" y="1329"/>
                  </a:lnTo>
                  <a:cubicBezTo>
                    <a:pt x="5903" y="1330"/>
                    <a:pt x="5903" y="1331"/>
                    <a:pt x="5902" y="1332"/>
                  </a:cubicBezTo>
                  <a:lnTo>
                    <a:pt x="5902" y="1332"/>
                  </a:lnTo>
                  <a:cubicBezTo>
                    <a:pt x="5902" y="1332"/>
                    <a:pt x="5902" y="1331"/>
                    <a:pt x="5903" y="1331"/>
                  </a:cubicBezTo>
                  <a:lnTo>
                    <a:pt x="5903" y="1331"/>
                  </a:lnTo>
                  <a:cubicBezTo>
                    <a:pt x="5864" y="1398"/>
                    <a:pt x="5827" y="1467"/>
                    <a:pt x="5788" y="1536"/>
                  </a:cubicBezTo>
                  <a:cubicBezTo>
                    <a:pt x="5732" y="1627"/>
                    <a:pt x="5668" y="1713"/>
                    <a:pt x="5611" y="1804"/>
                  </a:cubicBezTo>
                  <a:cubicBezTo>
                    <a:pt x="5529" y="1744"/>
                    <a:pt x="5444" y="1687"/>
                    <a:pt x="5360" y="1632"/>
                  </a:cubicBezTo>
                  <a:cubicBezTo>
                    <a:pt x="5225" y="1543"/>
                    <a:pt x="5084" y="1465"/>
                    <a:pt x="4930" y="1414"/>
                  </a:cubicBezTo>
                  <a:cubicBezTo>
                    <a:pt x="4796" y="1371"/>
                    <a:pt x="4655" y="1355"/>
                    <a:pt x="4515" y="1344"/>
                  </a:cubicBezTo>
                  <a:cubicBezTo>
                    <a:pt x="4484" y="1341"/>
                    <a:pt x="4454" y="1340"/>
                    <a:pt x="4423" y="1340"/>
                  </a:cubicBezTo>
                  <a:cubicBezTo>
                    <a:pt x="4259" y="1340"/>
                    <a:pt x="4097" y="1370"/>
                    <a:pt x="3937" y="1406"/>
                  </a:cubicBezTo>
                  <a:cubicBezTo>
                    <a:pt x="3794" y="1440"/>
                    <a:pt x="3652" y="1503"/>
                    <a:pt x="3529" y="1580"/>
                  </a:cubicBezTo>
                  <a:cubicBezTo>
                    <a:pt x="3415" y="1652"/>
                    <a:pt x="3319" y="1745"/>
                    <a:pt x="3225" y="1839"/>
                  </a:cubicBezTo>
                  <a:cubicBezTo>
                    <a:pt x="3226" y="1839"/>
                    <a:pt x="3226" y="1839"/>
                    <a:pt x="3227" y="1838"/>
                  </a:cubicBezTo>
                  <a:lnTo>
                    <a:pt x="3227" y="1838"/>
                  </a:lnTo>
                  <a:cubicBezTo>
                    <a:pt x="3225" y="1840"/>
                    <a:pt x="3223" y="1843"/>
                    <a:pt x="3220" y="1844"/>
                  </a:cubicBezTo>
                  <a:cubicBezTo>
                    <a:pt x="3220" y="1846"/>
                    <a:pt x="3219" y="1846"/>
                    <a:pt x="3218" y="1846"/>
                  </a:cubicBezTo>
                  <a:cubicBezTo>
                    <a:pt x="3131" y="1928"/>
                    <a:pt x="3037" y="2008"/>
                    <a:pt x="2964" y="2105"/>
                  </a:cubicBezTo>
                  <a:cubicBezTo>
                    <a:pt x="2891" y="2201"/>
                    <a:pt x="2827" y="2303"/>
                    <a:pt x="2765" y="2407"/>
                  </a:cubicBezTo>
                  <a:cubicBezTo>
                    <a:pt x="2758" y="2416"/>
                    <a:pt x="2755" y="2426"/>
                    <a:pt x="2749" y="2437"/>
                  </a:cubicBezTo>
                  <a:cubicBezTo>
                    <a:pt x="2632" y="2394"/>
                    <a:pt x="2514" y="2359"/>
                    <a:pt x="2392" y="2336"/>
                  </a:cubicBezTo>
                  <a:cubicBezTo>
                    <a:pt x="2285" y="2316"/>
                    <a:pt x="2177" y="2302"/>
                    <a:pt x="2068" y="2302"/>
                  </a:cubicBezTo>
                  <a:cubicBezTo>
                    <a:pt x="2038" y="2302"/>
                    <a:pt x="2008" y="2303"/>
                    <a:pt x="1977" y="2305"/>
                  </a:cubicBezTo>
                  <a:cubicBezTo>
                    <a:pt x="1869" y="2312"/>
                    <a:pt x="1761" y="2324"/>
                    <a:pt x="1655" y="2342"/>
                  </a:cubicBezTo>
                  <a:cubicBezTo>
                    <a:pt x="1574" y="2354"/>
                    <a:pt x="1492" y="2380"/>
                    <a:pt x="1416" y="2407"/>
                  </a:cubicBezTo>
                  <a:cubicBezTo>
                    <a:pt x="1320" y="2441"/>
                    <a:pt x="1224" y="2478"/>
                    <a:pt x="1130" y="2517"/>
                  </a:cubicBezTo>
                  <a:cubicBezTo>
                    <a:pt x="1036" y="2557"/>
                    <a:pt x="945" y="2604"/>
                    <a:pt x="859" y="2657"/>
                  </a:cubicBezTo>
                  <a:cubicBezTo>
                    <a:pt x="725" y="2741"/>
                    <a:pt x="613" y="2858"/>
                    <a:pt x="517" y="2981"/>
                  </a:cubicBezTo>
                  <a:cubicBezTo>
                    <a:pt x="403" y="3126"/>
                    <a:pt x="316" y="3291"/>
                    <a:pt x="248" y="3462"/>
                  </a:cubicBezTo>
                  <a:cubicBezTo>
                    <a:pt x="217" y="3540"/>
                    <a:pt x="199" y="3624"/>
                    <a:pt x="183" y="3706"/>
                  </a:cubicBezTo>
                  <a:cubicBezTo>
                    <a:pt x="167" y="3787"/>
                    <a:pt x="149" y="3866"/>
                    <a:pt x="127" y="3946"/>
                  </a:cubicBezTo>
                  <a:cubicBezTo>
                    <a:pt x="108" y="4012"/>
                    <a:pt x="91" y="4079"/>
                    <a:pt x="75" y="4145"/>
                  </a:cubicBezTo>
                  <a:lnTo>
                    <a:pt x="73" y="4145"/>
                  </a:lnTo>
                  <a:lnTo>
                    <a:pt x="73" y="4147"/>
                  </a:lnTo>
                  <a:cubicBezTo>
                    <a:pt x="67" y="4179"/>
                    <a:pt x="61" y="4210"/>
                    <a:pt x="53" y="4241"/>
                  </a:cubicBezTo>
                  <a:cubicBezTo>
                    <a:pt x="52" y="4246"/>
                    <a:pt x="52" y="4249"/>
                    <a:pt x="51" y="4254"/>
                  </a:cubicBezTo>
                  <a:cubicBezTo>
                    <a:pt x="48" y="4263"/>
                    <a:pt x="47" y="4272"/>
                    <a:pt x="45" y="4282"/>
                  </a:cubicBezTo>
                  <a:cubicBezTo>
                    <a:pt x="44" y="4288"/>
                    <a:pt x="43" y="4294"/>
                    <a:pt x="41" y="4299"/>
                  </a:cubicBezTo>
                  <a:cubicBezTo>
                    <a:pt x="29" y="4357"/>
                    <a:pt x="16" y="4415"/>
                    <a:pt x="7" y="4472"/>
                  </a:cubicBezTo>
                  <a:cubicBezTo>
                    <a:pt x="5" y="4487"/>
                    <a:pt x="2" y="4501"/>
                    <a:pt x="0" y="4514"/>
                  </a:cubicBezTo>
                  <a:lnTo>
                    <a:pt x="11" y="4514"/>
                  </a:lnTo>
                  <a:cubicBezTo>
                    <a:pt x="11" y="4518"/>
                    <a:pt x="9" y="4521"/>
                    <a:pt x="9" y="4525"/>
                  </a:cubicBezTo>
                  <a:cubicBezTo>
                    <a:pt x="73" y="4525"/>
                    <a:pt x="139" y="4527"/>
                    <a:pt x="203" y="4527"/>
                  </a:cubicBezTo>
                  <a:lnTo>
                    <a:pt x="380" y="4527"/>
                  </a:lnTo>
                  <a:cubicBezTo>
                    <a:pt x="381" y="4525"/>
                    <a:pt x="381" y="4524"/>
                    <a:pt x="381" y="4521"/>
                  </a:cubicBezTo>
                  <a:cubicBezTo>
                    <a:pt x="593" y="4529"/>
                    <a:pt x="805" y="4540"/>
                    <a:pt x="1017" y="4540"/>
                  </a:cubicBezTo>
                  <a:cubicBezTo>
                    <a:pt x="1272" y="4540"/>
                    <a:pt x="1526" y="4528"/>
                    <a:pt x="1780" y="4528"/>
                  </a:cubicBezTo>
                  <a:cubicBezTo>
                    <a:pt x="1792" y="4528"/>
                    <a:pt x="1803" y="4528"/>
                    <a:pt x="1815" y="4528"/>
                  </a:cubicBezTo>
                  <a:cubicBezTo>
                    <a:pt x="2008" y="4534"/>
                    <a:pt x="2200" y="4543"/>
                    <a:pt x="2392" y="4554"/>
                  </a:cubicBezTo>
                  <a:cubicBezTo>
                    <a:pt x="2494" y="4561"/>
                    <a:pt x="2597" y="4564"/>
                    <a:pt x="2699" y="4567"/>
                  </a:cubicBezTo>
                  <a:cubicBezTo>
                    <a:pt x="2757" y="4568"/>
                    <a:pt x="2816" y="4570"/>
                    <a:pt x="2875" y="4570"/>
                  </a:cubicBezTo>
                  <a:cubicBezTo>
                    <a:pt x="2908" y="4570"/>
                    <a:pt x="2941" y="4570"/>
                    <a:pt x="2973" y="4568"/>
                  </a:cubicBezTo>
                  <a:cubicBezTo>
                    <a:pt x="3365" y="4549"/>
                    <a:pt x="3754" y="4494"/>
                    <a:pt x="4146" y="4488"/>
                  </a:cubicBezTo>
                  <a:cubicBezTo>
                    <a:pt x="4556" y="4482"/>
                    <a:pt x="4964" y="4481"/>
                    <a:pt x="5373" y="4476"/>
                  </a:cubicBezTo>
                  <a:cubicBezTo>
                    <a:pt x="5577" y="4472"/>
                    <a:pt x="5779" y="4462"/>
                    <a:pt x="5983" y="4455"/>
                  </a:cubicBezTo>
                  <a:cubicBezTo>
                    <a:pt x="6170" y="4448"/>
                    <a:pt x="6358" y="4448"/>
                    <a:pt x="6545" y="4447"/>
                  </a:cubicBezTo>
                  <a:cubicBezTo>
                    <a:pt x="6911" y="4444"/>
                    <a:pt x="7276" y="4425"/>
                    <a:pt x="7643" y="4424"/>
                  </a:cubicBezTo>
                  <a:cubicBezTo>
                    <a:pt x="8008" y="4437"/>
                    <a:pt x="8373" y="4452"/>
                    <a:pt x="8739" y="4456"/>
                  </a:cubicBezTo>
                  <a:cubicBezTo>
                    <a:pt x="8755" y="4456"/>
                    <a:pt x="8772" y="4456"/>
                    <a:pt x="8789" y="4456"/>
                  </a:cubicBezTo>
                  <a:cubicBezTo>
                    <a:pt x="8958" y="4456"/>
                    <a:pt x="9128" y="4447"/>
                    <a:pt x="9298" y="4444"/>
                  </a:cubicBezTo>
                  <a:cubicBezTo>
                    <a:pt x="9356" y="4442"/>
                    <a:pt x="9415" y="4441"/>
                    <a:pt x="9474" y="4441"/>
                  </a:cubicBezTo>
                  <a:cubicBezTo>
                    <a:pt x="9591" y="4441"/>
                    <a:pt x="9709" y="4444"/>
                    <a:pt x="9826" y="4447"/>
                  </a:cubicBezTo>
                  <a:lnTo>
                    <a:pt x="9824" y="4447"/>
                  </a:lnTo>
                  <a:cubicBezTo>
                    <a:pt x="9995" y="4450"/>
                    <a:pt x="10165" y="4454"/>
                    <a:pt x="10335" y="4457"/>
                  </a:cubicBezTo>
                  <a:lnTo>
                    <a:pt x="10353" y="4457"/>
                  </a:lnTo>
                  <a:cubicBezTo>
                    <a:pt x="10527" y="4463"/>
                    <a:pt x="10700" y="4469"/>
                    <a:pt x="10871" y="4484"/>
                  </a:cubicBezTo>
                  <a:cubicBezTo>
                    <a:pt x="11071" y="4500"/>
                    <a:pt x="11270" y="4521"/>
                    <a:pt x="11469" y="4535"/>
                  </a:cubicBezTo>
                  <a:cubicBezTo>
                    <a:pt x="11599" y="4543"/>
                    <a:pt x="11729" y="4548"/>
                    <a:pt x="11859" y="4548"/>
                  </a:cubicBezTo>
                  <a:cubicBezTo>
                    <a:pt x="11920" y="4548"/>
                    <a:pt x="11982" y="4547"/>
                    <a:pt x="12043" y="4544"/>
                  </a:cubicBezTo>
                  <a:cubicBezTo>
                    <a:pt x="12122" y="4542"/>
                    <a:pt x="12201" y="4537"/>
                    <a:pt x="12280" y="4534"/>
                  </a:cubicBezTo>
                  <a:lnTo>
                    <a:pt x="12280" y="4534"/>
                  </a:lnTo>
                  <a:cubicBezTo>
                    <a:pt x="12279" y="4537"/>
                    <a:pt x="12278" y="4542"/>
                    <a:pt x="12277" y="4545"/>
                  </a:cubicBezTo>
                  <a:cubicBezTo>
                    <a:pt x="12303" y="4536"/>
                    <a:pt x="12328" y="4533"/>
                    <a:pt x="12358" y="4532"/>
                  </a:cubicBezTo>
                  <a:cubicBezTo>
                    <a:pt x="12362" y="4530"/>
                    <a:pt x="12368" y="4530"/>
                    <a:pt x="12374" y="4530"/>
                  </a:cubicBezTo>
                  <a:cubicBezTo>
                    <a:pt x="12402" y="4529"/>
                    <a:pt x="12430" y="4528"/>
                    <a:pt x="12458" y="4528"/>
                  </a:cubicBezTo>
                  <a:cubicBezTo>
                    <a:pt x="12481" y="4527"/>
                    <a:pt x="12505" y="4527"/>
                    <a:pt x="12528" y="4527"/>
                  </a:cubicBezTo>
                  <a:cubicBezTo>
                    <a:pt x="12549" y="4526"/>
                    <a:pt x="12569" y="4526"/>
                    <a:pt x="12590" y="4526"/>
                  </a:cubicBezTo>
                  <a:cubicBezTo>
                    <a:pt x="12611" y="4526"/>
                    <a:pt x="12632" y="4526"/>
                    <a:pt x="12653" y="4526"/>
                  </a:cubicBezTo>
                  <a:cubicBezTo>
                    <a:pt x="12655" y="4527"/>
                    <a:pt x="12658" y="4527"/>
                    <a:pt x="12662" y="4527"/>
                  </a:cubicBezTo>
                  <a:lnTo>
                    <a:pt x="12719" y="4527"/>
                  </a:lnTo>
                  <a:cubicBezTo>
                    <a:pt x="12714" y="4486"/>
                    <a:pt x="12711" y="4445"/>
                    <a:pt x="12706" y="4405"/>
                  </a:cubicBezTo>
                  <a:cubicBezTo>
                    <a:pt x="12703" y="4363"/>
                    <a:pt x="12701" y="4322"/>
                    <a:pt x="12700" y="4281"/>
                  </a:cubicBezTo>
                  <a:cubicBezTo>
                    <a:pt x="12696" y="4240"/>
                    <a:pt x="12693" y="4199"/>
                    <a:pt x="12689" y="4159"/>
                  </a:cubicBezTo>
                  <a:lnTo>
                    <a:pt x="12685" y="4159"/>
                  </a:lnTo>
                  <a:cubicBezTo>
                    <a:pt x="12682" y="4111"/>
                    <a:pt x="12678" y="4064"/>
                    <a:pt x="12671" y="4018"/>
                  </a:cubicBezTo>
                  <a:cubicBezTo>
                    <a:pt x="12658" y="3926"/>
                    <a:pt x="12642" y="3834"/>
                    <a:pt x="12623" y="3741"/>
                  </a:cubicBezTo>
                  <a:cubicBezTo>
                    <a:pt x="12605" y="3653"/>
                    <a:pt x="12589" y="3564"/>
                    <a:pt x="12567" y="3476"/>
                  </a:cubicBezTo>
                  <a:lnTo>
                    <a:pt x="12567" y="3476"/>
                  </a:lnTo>
                  <a:cubicBezTo>
                    <a:pt x="12567" y="3478"/>
                    <a:pt x="12568" y="3480"/>
                    <a:pt x="12568" y="3481"/>
                  </a:cubicBezTo>
                  <a:lnTo>
                    <a:pt x="12568" y="3481"/>
                  </a:lnTo>
                  <a:cubicBezTo>
                    <a:pt x="12559" y="3440"/>
                    <a:pt x="12549" y="3397"/>
                    <a:pt x="12536" y="3357"/>
                  </a:cubicBezTo>
                  <a:cubicBezTo>
                    <a:pt x="12518" y="3299"/>
                    <a:pt x="12498" y="3243"/>
                    <a:pt x="12475" y="3186"/>
                  </a:cubicBezTo>
                  <a:cubicBezTo>
                    <a:pt x="12394" y="2979"/>
                    <a:pt x="12239" y="2813"/>
                    <a:pt x="12064" y="2679"/>
                  </a:cubicBezTo>
                  <a:cubicBezTo>
                    <a:pt x="11913" y="2567"/>
                    <a:pt x="11745" y="2486"/>
                    <a:pt x="11563" y="2437"/>
                  </a:cubicBezTo>
                  <a:cubicBezTo>
                    <a:pt x="11467" y="2410"/>
                    <a:pt x="11370" y="2384"/>
                    <a:pt x="11271" y="2366"/>
                  </a:cubicBezTo>
                  <a:cubicBezTo>
                    <a:pt x="11214" y="2355"/>
                    <a:pt x="11157" y="2349"/>
                    <a:pt x="11099" y="2349"/>
                  </a:cubicBezTo>
                  <a:cubicBezTo>
                    <a:pt x="11014" y="2349"/>
                    <a:pt x="10928" y="2361"/>
                    <a:pt x="10845" y="2383"/>
                  </a:cubicBezTo>
                  <a:cubicBezTo>
                    <a:pt x="10831" y="2259"/>
                    <a:pt x="10789" y="2138"/>
                    <a:pt x="10751" y="2022"/>
                  </a:cubicBezTo>
                  <a:cubicBezTo>
                    <a:pt x="10719" y="1926"/>
                    <a:pt x="10684" y="1831"/>
                    <a:pt x="10645" y="1737"/>
                  </a:cubicBezTo>
                  <a:cubicBezTo>
                    <a:pt x="10607" y="1643"/>
                    <a:pt x="10559" y="1553"/>
                    <a:pt x="10512" y="1464"/>
                  </a:cubicBezTo>
                  <a:cubicBezTo>
                    <a:pt x="10466" y="1374"/>
                    <a:pt x="10417" y="1288"/>
                    <a:pt x="10368" y="1202"/>
                  </a:cubicBezTo>
                  <a:cubicBezTo>
                    <a:pt x="10274" y="1041"/>
                    <a:pt x="10174" y="876"/>
                    <a:pt x="10046" y="740"/>
                  </a:cubicBezTo>
                  <a:cubicBezTo>
                    <a:pt x="9947" y="635"/>
                    <a:pt x="9848" y="533"/>
                    <a:pt x="9731" y="446"/>
                  </a:cubicBezTo>
                  <a:cubicBezTo>
                    <a:pt x="9626" y="366"/>
                    <a:pt x="9501" y="308"/>
                    <a:pt x="9382" y="249"/>
                  </a:cubicBezTo>
                  <a:cubicBezTo>
                    <a:pt x="9205" y="162"/>
                    <a:pt x="9016" y="98"/>
                    <a:pt x="8824" y="54"/>
                  </a:cubicBezTo>
                  <a:cubicBezTo>
                    <a:pt x="8727" y="32"/>
                    <a:pt x="8629" y="14"/>
                    <a:pt x="8529" y="7"/>
                  </a:cubicBezTo>
                  <a:cubicBezTo>
                    <a:pt x="8458" y="2"/>
                    <a:pt x="8385" y="0"/>
                    <a:pt x="83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a:endParaRPr>
            </a:p>
          </p:txBody>
        </p:sp>
      </p:grpSp>
      <p:sp>
        <p:nvSpPr>
          <p:cNvPr id="16" name="Rounded Rectangle 15">
            <a:extLst>
              <a:ext uri="{FF2B5EF4-FFF2-40B4-BE49-F238E27FC236}">
                <a16:creationId xmlns:a16="http://schemas.microsoft.com/office/drawing/2014/main" id="{62CE2011-575A-46F5-0BB0-CA2DA835B07D}"/>
              </a:ext>
            </a:extLst>
          </p:cNvPr>
          <p:cNvSpPr/>
          <p:nvPr/>
        </p:nvSpPr>
        <p:spPr>
          <a:xfrm>
            <a:off x="2600560" y="1873673"/>
            <a:ext cx="7191605" cy="1363054"/>
          </a:xfrm>
          <a:prstGeom prst="roundRect">
            <a:avLst/>
          </a:prstGeom>
          <a:solidFill>
            <a:srgbClr val="FFFFFF"/>
          </a:solidFill>
          <a:ln w="28575">
            <a:solidFill>
              <a:schemeClr val="tx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200" dirty="0" err="1">
                <a:solidFill>
                  <a:srgbClr val="000000"/>
                </a:solidFill>
                <a:latin typeface="UTM Avo" panose="02040603050506020204" pitchFamily="18"/>
              </a:rPr>
              <a:t>Tốc</a:t>
            </a:r>
            <a:r>
              <a:rPr lang="en-US" sz="2200" dirty="0">
                <a:solidFill>
                  <a:srgbClr val="000000"/>
                </a:solidFill>
                <a:latin typeface="UTM Avo" panose="02040603050506020204" pitchFamily="18"/>
              </a:rPr>
              <a:t> </a:t>
            </a:r>
            <a:r>
              <a:rPr lang="en-US" sz="2200" dirty="0" err="1">
                <a:solidFill>
                  <a:srgbClr val="000000"/>
                </a:solidFill>
                <a:latin typeface="UTM Avo" panose="02040603050506020204" pitchFamily="18"/>
              </a:rPr>
              <a:t>độ</a:t>
            </a:r>
            <a:r>
              <a:rPr lang="en-US" sz="2200" dirty="0">
                <a:solidFill>
                  <a:srgbClr val="000000"/>
                </a:solidFill>
                <a:latin typeface="UTM Avo" panose="02040603050506020204" pitchFamily="18"/>
              </a:rPr>
              <a:t> </a:t>
            </a:r>
            <a:r>
              <a:rPr lang="en-US" sz="2200" dirty="0" err="1">
                <a:solidFill>
                  <a:srgbClr val="000000"/>
                </a:solidFill>
                <a:latin typeface="UTM Avo" panose="02040603050506020204" pitchFamily="18"/>
              </a:rPr>
              <a:t>của</a:t>
            </a:r>
            <a:r>
              <a:rPr lang="en-US" sz="2200" dirty="0">
                <a:solidFill>
                  <a:srgbClr val="000000"/>
                </a:solidFill>
                <a:latin typeface="UTM Avo" panose="02040603050506020204" pitchFamily="18"/>
              </a:rPr>
              <a:t> </a:t>
            </a:r>
            <a:r>
              <a:rPr lang="en-US" sz="2200" dirty="0" err="1">
                <a:solidFill>
                  <a:srgbClr val="000000"/>
                </a:solidFill>
                <a:latin typeface="UTM Avo" panose="02040603050506020204" pitchFamily="18"/>
              </a:rPr>
              <a:t>xe</a:t>
            </a:r>
            <a:r>
              <a:rPr lang="en-US" sz="2200" dirty="0">
                <a:solidFill>
                  <a:srgbClr val="000000"/>
                </a:solidFill>
                <a:latin typeface="UTM Avo" panose="02040603050506020204" pitchFamily="18"/>
              </a:rPr>
              <a:t> </a:t>
            </a:r>
            <a:r>
              <a:rPr lang="en-US" sz="2200" dirty="0" err="1">
                <a:solidFill>
                  <a:srgbClr val="000000"/>
                </a:solidFill>
                <a:latin typeface="UTM Avo" panose="02040603050506020204" pitchFamily="18"/>
              </a:rPr>
              <a:t>càng</a:t>
            </a:r>
            <a:r>
              <a:rPr lang="en-US" sz="2200" dirty="0">
                <a:solidFill>
                  <a:srgbClr val="000000"/>
                </a:solidFill>
                <a:latin typeface="UTM Avo" panose="02040603050506020204" pitchFamily="18"/>
              </a:rPr>
              <a:t> </a:t>
            </a:r>
            <a:r>
              <a:rPr lang="en-US" sz="2200" dirty="0" err="1">
                <a:solidFill>
                  <a:srgbClr val="000000"/>
                </a:solidFill>
                <a:latin typeface="UTM Avo" panose="02040603050506020204" pitchFamily="18"/>
              </a:rPr>
              <a:t>lớn</a:t>
            </a:r>
            <a:r>
              <a:rPr lang="en-US" sz="2200" dirty="0">
                <a:solidFill>
                  <a:srgbClr val="000000"/>
                </a:solidFill>
                <a:latin typeface="UTM Avo" panose="02040603050506020204" pitchFamily="18"/>
              </a:rPr>
              <a:t>, </a:t>
            </a:r>
            <a:r>
              <a:rPr lang="en-US" sz="2200" dirty="0" err="1">
                <a:solidFill>
                  <a:srgbClr val="000000"/>
                </a:solidFill>
                <a:latin typeface="UTM Avo" panose="02040603050506020204" pitchFamily="18"/>
              </a:rPr>
              <a:t>khi</a:t>
            </a:r>
            <a:r>
              <a:rPr lang="en-US" sz="2200" dirty="0">
                <a:solidFill>
                  <a:srgbClr val="000000"/>
                </a:solidFill>
                <a:latin typeface="UTM Avo" panose="02040603050506020204" pitchFamily="18"/>
              </a:rPr>
              <a:t> </a:t>
            </a:r>
            <a:r>
              <a:rPr lang="en-US" sz="2200" dirty="0" err="1">
                <a:solidFill>
                  <a:srgbClr val="000000"/>
                </a:solidFill>
                <a:latin typeface="UTM Avo" panose="02040603050506020204" pitchFamily="18"/>
              </a:rPr>
              <a:t>phanh</a:t>
            </a:r>
            <a:r>
              <a:rPr lang="en-US" sz="2200" dirty="0">
                <a:solidFill>
                  <a:srgbClr val="000000"/>
                </a:solidFill>
                <a:latin typeface="UTM Avo" panose="02040603050506020204" pitchFamily="18"/>
              </a:rPr>
              <a:t> </a:t>
            </a:r>
            <a:r>
              <a:rPr lang="en-US" sz="2200" dirty="0" err="1">
                <a:solidFill>
                  <a:srgbClr val="000000"/>
                </a:solidFill>
                <a:latin typeface="UTM Avo" panose="02040603050506020204" pitchFamily="18"/>
              </a:rPr>
              <a:t>xe</a:t>
            </a:r>
            <a:r>
              <a:rPr lang="en-US" sz="2200" dirty="0">
                <a:solidFill>
                  <a:srgbClr val="000000"/>
                </a:solidFill>
                <a:latin typeface="UTM Avo" panose="02040603050506020204" pitchFamily="18"/>
              </a:rPr>
              <a:t> </a:t>
            </a:r>
            <a:r>
              <a:rPr lang="en-US" sz="2200" dirty="0" err="1">
                <a:solidFill>
                  <a:srgbClr val="000000"/>
                </a:solidFill>
                <a:latin typeface="UTM Avo" panose="02040603050506020204" pitchFamily="18"/>
              </a:rPr>
              <a:t>càng</a:t>
            </a:r>
            <a:r>
              <a:rPr lang="en-US" sz="2200" dirty="0">
                <a:solidFill>
                  <a:srgbClr val="000000"/>
                </a:solidFill>
                <a:latin typeface="UTM Avo" panose="02040603050506020204" pitchFamily="18"/>
              </a:rPr>
              <a:t> </a:t>
            </a:r>
            <a:r>
              <a:rPr lang="en-US" sz="2200" dirty="0" err="1">
                <a:solidFill>
                  <a:srgbClr val="000000"/>
                </a:solidFill>
                <a:latin typeface="UTM Avo" panose="02040603050506020204" pitchFamily="18"/>
              </a:rPr>
              <a:t>mất</a:t>
            </a:r>
            <a:r>
              <a:rPr lang="en-US" sz="2200" dirty="0">
                <a:solidFill>
                  <a:srgbClr val="000000"/>
                </a:solidFill>
                <a:latin typeface="UTM Avo" panose="02040603050506020204" pitchFamily="18"/>
              </a:rPr>
              <a:t> </a:t>
            </a:r>
            <a:r>
              <a:rPr lang="en-US" sz="2200" dirty="0" err="1">
                <a:solidFill>
                  <a:srgbClr val="000000"/>
                </a:solidFill>
                <a:latin typeface="UTM Avo" panose="02040603050506020204" pitchFamily="18"/>
              </a:rPr>
              <a:t>nhiều</a:t>
            </a:r>
            <a:r>
              <a:rPr lang="en-US" sz="2200" dirty="0">
                <a:solidFill>
                  <a:srgbClr val="000000"/>
                </a:solidFill>
                <a:latin typeface="UTM Avo" panose="02040603050506020204" pitchFamily="18"/>
              </a:rPr>
              <a:t> </a:t>
            </a:r>
            <a:r>
              <a:rPr lang="en-US" sz="2200" dirty="0" err="1">
                <a:solidFill>
                  <a:srgbClr val="000000"/>
                </a:solidFill>
                <a:latin typeface="UTM Avo" panose="02040603050506020204" pitchFamily="18"/>
              </a:rPr>
              <a:t>thời</a:t>
            </a:r>
            <a:r>
              <a:rPr lang="en-US" sz="2200" dirty="0">
                <a:solidFill>
                  <a:srgbClr val="000000"/>
                </a:solidFill>
                <a:latin typeface="UTM Avo" panose="02040603050506020204" pitchFamily="18"/>
              </a:rPr>
              <a:t> </a:t>
            </a:r>
            <a:r>
              <a:rPr lang="en-US" sz="2200" dirty="0" err="1">
                <a:solidFill>
                  <a:srgbClr val="000000"/>
                </a:solidFill>
                <a:latin typeface="UTM Avo" panose="02040603050506020204" pitchFamily="18"/>
              </a:rPr>
              <a:t>gian</a:t>
            </a:r>
            <a:r>
              <a:rPr lang="en-US" sz="2200" dirty="0">
                <a:solidFill>
                  <a:srgbClr val="000000"/>
                </a:solidFill>
                <a:latin typeface="UTM Avo" panose="02040603050506020204" pitchFamily="18"/>
              </a:rPr>
              <a:t> </a:t>
            </a:r>
            <a:r>
              <a:rPr lang="en-US" sz="2200" dirty="0">
                <a:solidFill>
                  <a:srgbClr val="000000"/>
                </a:solidFill>
                <a:latin typeface="UTM Avo" panose="02040603050506020204" pitchFamily="18"/>
                <a:cs typeface="Arial" panose="020B0604020202020204" pitchFamily="34" charset="0"/>
              </a:rPr>
              <a:t>→ </a:t>
            </a:r>
            <a:r>
              <a:rPr lang="en-US" sz="2200" dirty="0" err="1">
                <a:solidFill>
                  <a:srgbClr val="000000"/>
                </a:solidFill>
                <a:latin typeface="UTM Avo" panose="02040603050506020204" pitchFamily="18"/>
                <a:cs typeface="Arial" panose="020B0604020202020204" pitchFamily="34" charset="0"/>
              </a:rPr>
              <a:t>L</a:t>
            </a:r>
            <a:r>
              <a:rPr lang="en-US" sz="2200" dirty="0" err="1">
                <a:solidFill>
                  <a:srgbClr val="000000"/>
                </a:solidFill>
                <a:latin typeface="UTM Avo" panose="02040603050506020204" pitchFamily="18"/>
              </a:rPr>
              <a:t>ấn</a:t>
            </a:r>
            <a:r>
              <a:rPr lang="en-US" sz="2200" dirty="0">
                <a:solidFill>
                  <a:srgbClr val="000000"/>
                </a:solidFill>
                <a:latin typeface="UTM Avo" panose="02040603050506020204" pitchFamily="18"/>
              </a:rPr>
              <a:t> </a:t>
            </a:r>
            <a:r>
              <a:rPr lang="en-US" sz="2200" dirty="0" err="1">
                <a:solidFill>
                  <a:srgbClr val="000000"/>
                </a:solidFill>
                <a:latin typeface="UTM Avo" panose="02040603050506020204" pitchFamily="18"/>
              </a:rPr>
              <a:t>làn</a:t>
            </a:r>
            <a:r>
              <a:rPr lang="en-US" sz="2200" dirty="0">
                <a:solidFill>
                  <a:srgbClr val="000000"/>
                </a:solidFill>
                <a:latin typeface="UTM Avo" panose="02040603050506020204" pitchFamily="18"/>
              </a:rPr>
              <a:t>, </a:t>
            </a:r>
            <a:r>
              <a:rPr lang="en-US" sz="2200" dirty="0" err="1">
                <a:solidFill>
                  <a:srgbClr val="000000"/>
                </a:solidFill>
                <a:latin typeface="UTM Avo" panose="02040603050506020204" pitchFamily="18"/>
              </a:rPr>
              <a:t>lấn</a:t>
            </a:r>
            <a:r>
              <a:rPr lang="en-US" sz="2200" dirty="0">
                <a:solidFill>
                  <a:srgbClr val="000000"/>
                </a:solidFill>
                <a:latin typeface="UTM Avo" panose="02040603050506020204" pitchFamily="18"/>
              </a:rPr>
              <a:t> </a:t>
            </a:r>
            <a:r>
              <a:rPr lang="en-US" sz="2200" dirty="0" err="1">
                <a:solidFill>
                  <a:srgbClr val="000000"/>
                </a:solidFill>
                <a:latin typeface="UTM Avo" panose="02040603050506020204" pitchFamily="18"/>
              </a:rPr>
              <a:t>vạch</a:t>
            </a:r>
            <a:r>
              <a:rPr lang="en-US" sz="2200" dirty="0">
                <a:solidFill>
                  <a:srgbClr val="000000"/>
                </a:solidFill>
                <a:latin typeface="UTM Avo" panose="02040603050506020204" pitchFamily="18"/>
              </a:rPr>
              <a:t> </a:t>
            </a:r>
            <a:r>
              <a:rPr lang="en-US" sz="2200" dirty="0" err="1">
                <a:solidFill>
                  <a:srgbClr val="000000"/>
                </a:solidFill>
                <a:latin typeface="UTM Avo" panose="02040603050506020204" pitchFamily="18"/>
              </a:rPr>
              <a:t>kẻ</a:t>
            </a:r>
            <a:r>
              <a:rPr lang="en-US" sz="2200" dirty="0">
                <a:solidFill>
                  <a:srgbClr val="000000"/>
                </a:solidFill>
                <a:latin typeface="UTM Avo" panose="02040603050506020204" pitchFamily="18"/>
              </a:rPr>
              <a:t> </a:t>
            </a:r>
            <a:r>
              <a:rPr lang="en-US" sz="2200" dirty="0" err="1">
                <a:solidFill>
                  <a:srgbClr val="000000"/>
                </a:solidFill>
                <a:latin typeface="UTM Avo" panose="02040603050506020204" pitchFamily="18"/>
              </a:rPr>
              <a:t>đường</a:t>
            </a:r>
            <a:r>
              <a:rPr lang="en-US" sz="2200" dirty="0">
                <a:solidFill>
                  <a:srgbClr val="000000"/>
                </a:solidFill>
                <a:latin typeface="UTM Avo" panose="02040603050506020204" pitchFamily="18"/>
              </a:rPr>
              <a:t>. </a:t>
            </a:r>
          </a:p>
        </p:txBody>
      </p:sp>
      <p:sp>
        <p:nvSpPr>
          <p:cNvPr id="17" name="Rounded Rectangle 16">
            <a:extLst>
              <a:ext uri="{FF2B5EF4-FFF2-40B4-BE49-F238E27FC236}">
                <a16:creationId xmlns:a16="http://schemas.microsoft.com/office/drawing/2014/main" id="{3BD21D80-A96E-FC93-E58E-789EC0BF5CD4}"/>
              </a:ext>
            </a:extLst>
          </p:cNvPr>
          <p:cNvSpPr/>
          <p:nvPr/>
        </p:nvSpPr>
        <p:spPr>
          <a:xfrm>
            <a:off x="3572924" y="3479018"/>
            <a:ext cx="7191605" cy="1363054"/>
          </a:xfrm>
          <a:prstGeom prst="roundRect">
            <a:avLst/>
          </a:prstGeom>
          <a:solidFill>
            <a:srgbClr val="FFFFFF"/>
          </a:solidFill>
          <a:ln w="28575">
            <a:solidFill>
              <a:schemeClr val="tx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200" dirty="0">
                <a:solidFill>
                  <a:srgbClr val="000000"/>
                </a:solidFill>
                <a:latin typeface="UTM Avo" panose="02040603050506020204" pitchFamily="18"/>
              </a:rPr>
              <a:t>Khi </a:t>
            </a:r>
            <a:r>
              <a:rPr lang="en-US" sz="2200" dirty="0" err="1">
                <a:solidFill>
                  <a:srgbClr val="000000"/>
                </a:solidFill>
                <a:latin typeface="UTM Avo" panose="02040603050506020204" pitchFamily="18"/>
              </a:rPr>
              <a:t>cần</a:t>
            </a:r>
            <a:r>
              <a:rPr lang="en-US" sz="2200" dirty="0">
                <a:solidFill>
                  <a:srgbClr val="000000"/>
                </a:solidFill>
                <a:latin typeface="UTM Avo" panose="02040603050506020204" pitchFamily="18"/>
              </a:rPr>
              <a:t> </a:t>
            </a:r>
            <a:r>
              <a:rPr lang="en-US" sz="2200" dirty="0" err="1">
                <a:solidFill>
                  <a:srgbClr val="000000"/>
                </a:solidFill>
                <a:latin typeface="UTM Avo" panose="02040603050506020204" pitchFamily="18"/>
              </a:rPr>
              <a:t>phanh</a:t>
            </a:r>
            <a:r>
              <a:rPr lang="en-US" sz="2200" dirty="0">
                <a:solidFill>
                  <a:srgbClr val="000000"/>
                </a:solidFill>
                <a:latin typeface="UTM Avo" panose="02040603050506020204" pitchFamily="18"/>
              </a:rPr>
              <a:t> </a:t>
            </a:r>
            <a:r>
              <a:rPr lang="en-US" sz="2200" dirty="0" err="1">
                <a:solidFill>
                  <a:srgbClr val="000000"/>
                </a:solidFill>
                <a:latin typeface="UTM Avo" panose="02040603050506020204" pitchFamily="18"/>
              </a:rPr>
              <a:t>gấp</a:t>
            </a:r>
            <a:r>
              <a:rPr lang="en-US" sz="2200" dirty="0">
                <a:solidFill>
                  <a:srgbClr val="000000"/>
                </a:solidFill>
                <a:latin typeface="UTM Avo" panose="02040603050506020204" pitchFamily="18"/>
              </a:rPr>
              <a:t> </a:t>
            </a:r>
            <a:r>
              <a:rPr lang="en-US" sz="2200" dirty="0" err="1">
                <a:solidFill>
                  <a:srgbClr val="000000"/>
                </a:solidFill>
                <a:latin typeface="UTM Avo" panose="02040603050506020204" pitchFamily="18"/>
              </a:rPr>
              <a:t>dễ</a:t>
            </a:r>
            <a:r>
              <a:rPr lang="en-US" sz="2200" dirty="0">
                <a:solidFill>
                  <a:srgbClr val="000000"/>
                </a:solidFill>
                <a:latin typeface="UTM Avo" panose="02040603050506020204" pitchFamily="18"/>
              </a:rPr>
              <a:t> </a:t>
            </a:r>
            <a:r>
              <a:rPr lang="en-US" sz="2200" dirty="0" err="1">
                <a:solidFill>
                  <a:srgbClr val="000000"/>
                </a:solidFill>
                <a:latin typeface="UTM Avo" panose="02040603050506020204" pitchFamily="18"/>
              </a:rPr>
              <a:t>gây</a:t>
            </a:r>
            <a:r>
              <a:rPr lang="en-US" sz="2200" dirty="0">
                <a:solidFill>
                  <a:srgbClr val="000000"/>
                </a:solidFill>
                <a:latin typeface="UTM Avo" panose="02040603050506020204" pitchFamily="18"/>
              </a:rPr>
              <a:t> </a:t>
            </a:r>
            <a:r>
              <a:rPr lang="en-US" sz="2200" dirty="0" err="1">
                <a:solidFill>
                  <a:srgbClr val="000000"/>
                </a:solidFill>
                <a:latin typeface="UTM Avo" panose="02040603050506020204" pitchFamily="18"/>
              </a:rPr>
              <a:t>ra</a:t>
            </a:r>
            <a:r>
              <a:rPr lang="en-US" sz="2200" dirty="0">
                <a:solidFill>
                  <a:srgbClr val="000000"/>
                </a:solidFill>
                <a:latin typeface="UTM Avo" panose="02040603050506020204" pitchFamily="18"/>
              </a:rPr>
              <a:t> </a:t>
            </a:r>
            <a:r>
              <a:rPr lang="en-US" sz="2200" dirty="0" err="1">
                <a:solidFill>
                  <a:srgbClr val="000000"/>
                </a:solidFill>
                <a:latin typeface="UTM Avo" panose="02040603050506020204" pitchFamily="18"/>
              </a:rPr>
              <a:t>hiện</a:t>
            </a:r>
            <a:r>
              <a:rPr lang="en-US" sz="2200" dirty="0">
                <a:solidFill>
                  <a:srgbClr val="000000"/>
                </a:solidFill>
                <a:latin typeface="UTM Avo" panose="02040603050506020204" pitchFamily="18"/>
              </a:rPr>
              <a:t> </a:t>
            </a:r>
            <a:r>
              <a:rPr lang="en-US" sz="2200" dirty="0" err="1">
                <a:solidFill>
                  <a:srgbClr val="000000"/>
                </a:solidFill>
                <a:latin typeface="UTM Avo" panose="02040603050506020204" pitchFamily="18"/>
              </a:rPr>
              <a:t>tượng</a:t>
            </a:r>
            <a:r>
              <a:rPr lang="en-US" sz="2200" dirty="0">
                <a:solidFill>
                  <a:srgbClr val="000000"/>
                </a:solidFill>
                <a:latin typeface="UTM Avo" panose="02040603050506020204" pitchFamily="18"/>
              </a:rPr>
              <a:t> </a:t>
            </a:r>
            <a:r>
              <a:rPr lang="en-US" sz="2200" dirty="0" err="1">
                <a:solidFill>
                  <a:srgbClr val="000000"/>
                </a:solidFill>
                <a:latin typeface="UTM Avo" panose="02040603050506020204" pitchFamily="18"/>
              </a:rPr>
              <a:t>trượt</a:t>
            </a:r>
            <a:r>
              <a:rPr lang="en-US" sz="2200" dirty="0">
                <a:solidFill>
                  <a:srgbClr val="000000"/>
                </a:solidFill>
                <a:latin typeface="UTM Avo" panose="02040603050506020204" pitchFamily="18"/>
              </a:rPr>
              <a:t> </a:t>
            </a:r>
            <a:r>
              <a:rPr lang="en-US" sz="2200" dirty="0" err="1">
                <a:solidFill>
                  <a:srgbClr val="000000"/>
                </a:solidFill>
                <a:latin typeface="UTM Avo" panose="02040603050506020204" pitchFamily="18"/>
              </a:rPr>
              <a:t>dài</a:t>
            </a:r>
            <a:r>
              <a:rPr lang="en-US" sz="2200" dirty="0">
                <a:solidFill>
                  <a:srgbClr val="000000"/>
                </a:solidFill>
                <a:latin typeface="UTM Avo" panose="02040603050506020204" pitchFamily="18"/>
              </a:rPr>
              <a:t> </a:t>
            </a:r>
            <a:r>
              <a:rPr lang="en-US" sz="2200" dirty="0" err="1">
                <a:solidFill>
                  <a:srgbClr val="000000"/>
                </a:solidFill>
                <a:latin typeface="UTM Avo" panose="02040603050506020204" pitchFamily="18"/>
              </a:rPr>
              <a:t>trên</a:t>
            </a:r>
            <a:r>
              <a:rPr lang="en-US" sz="2200" dirty="0">
                <a:solidFill>
                  <a:srgbClr val="000000"/>
                </a:solidFill>
                <a:latin typeface="UTM Avo" panose="02040603050506020204" pitchFamily="18"/>
              </a:rPr>
              <a:t> </a:t>
            </a:r>
            <a:r>
              <a:rPr lang="en-US" sz="2200" dirty="0" err="1">
                <a:solidFill>
                  <a:srgbClr val="000000"/>
                </a:solidFill>
                <a:latin typeface="UTM Avo" panose="02040603050506020204" pitchFamily="18"/>
              </a:rPr>
              <a:t>đường</a:t>
            </a:r>
            <a:r>
              <a:rPr lang="en-US" sz="2200" dirty="0">
                <a:solidFill>
                  <a:srgbClr val="000000"/>
                </a:solidFill>
                <a:latin typeface="UTM Avo" panose="02040603050506020204" pitchFamily="18"/>
              </a:rPr>
              <a:t> </a:t>
            </a:r>
            <a:r>
              <a:rPr lang="en-US" sz="2200" dirty="0" err="1">
                <a:solidFill>
                  <a:srgbClr val="000000"/>
                </a:solidFill>
                <a:latin typeface="UTM Avo" panose="02040603050506020204" pitchFamily="18"/>
              </a:rPr>
              <a:t>gây</a:t>
            </a:r>
            <a:r>
              <a:rPr lang="en-US" sz="2200" dirty="0">
                <a:solidFill>
                  <a:srgbClr val="000000"/>
                </a:solidFill>
                <a:latin typeface="UTM Avo" panose="02040603050506020204" pitchFamily="18"/>
              </a:rPr>
              <a:t> </a:t>
            </a:r>
            <a:r>
              <a:rPr lang="en-US" sz="2200" dirty="0" err="1">
                <a:solidFill>
                  <a:srgbClr val="000000"/>
                </a:solidFill>
                <a:latin typeface="UTM Avo" panose="02040603050506020204" pitchFamily="18"/>
              </a:rPr>
              <a:t>nguy</a:t>
            </a:r>
            <a:r>
              <a:rPr lang="en-US" sz="2200" dirty="0">
                <a:solidFill>
                  <a:srgbClr val="000000"/>
                </a:solidFill>
                <a:latin typeface="UTM Avo" panose="02040603050506020204" pitchFamily="18"/>
              </a:rPr>
              <a:t> </a:t>
            </a:r>
            <a:r>
              <a:rPr lang="en-US" sz="2200" dirty="0" err="1">
                <a:solidFill>
                  <a:srgbClr val="000000"/>
                </a:solidFill>
                <a:latin typeface="UTM Avo" panose="02040603050506020204" pitchFamily="18"/>
              </a:rPr>
              <a:t>hiểm</a:t>
            </a:r>
            <a:r>
              <a:rPr lang="en-US" sz="2200" dirty="0">
                <a:solidFill>
                  <a:srgbClr val="000000"/>
                </a:solidFill>
                <a:latin typeface="UTM Avo" panose="02040603050506020204" pitchFamily="18"/>
              </a:rPr>
              <a:t>. </a:t>
            </a:r>
          </a:p>
        </p:txBody>
      </p:sp>
      <p:sp>
        <p:nvSpPr>
          <p:cNvPr id="18" name="Rounded Rectangle 17">
            <a:extLst>
              <a:ext uri="{FF2B5EF4-FFF2-40B4-BE49-F238E27FC236}">
                <a16:creationId xmlns:a16="http://schemas.microsoft.com/office/drawing/2014/main" id="{60A3186A-2CF3-7F6B-F650-F4C8DBD17FED}"/>
              </a:ext>
            </a:extLst>
          </p:cNvPr>
          <p:cNvSpPr/>
          <p:nvPr/>
        </p:nvSpPr>
        <p:spPr>
          <a:xfrm>
            <a:off x="4709151" y="5084363"/>
            <a:ext cx="7191605" cy="1363054"/>
          </a:xfrm>
          <a:prstGeom prst="roundRect">
            <a:avLst/>
          </a:prstGeom>
          <a:solidFill>
            <a:srgbClr val="FFFFFF"/>
          </a:solidFill>
          <a:ln w="28575">
            <a:solidFill>
              <a:schemeClr val="tx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200" dirty="0" err="1">
                <a:solidFill>
                  <a:srgbClr val="000000"/>
                </a:solidFill>
                <a:latin typeface="UTM Avo" panose="02040603050506020204" pitchFamily="18"/>
              </a:rPr>
              <a:t>Tốc</a:t>
            </a:r>
            <a:r>
              <a:rPr lang="en-US" sz="2200" dirty="0">
                <a:solidFill>
                  <a:srgbClr val="000000"/>
                </a:solidFill>
                <a:latin typeface="UTM Avo" panose="02040603050506020204" pitchFamily="18"/>
              </a:rPr>
              <a:t> </a:t>
            </a:r>
            <a:r>
              <a:rPr lang="en-US" sz="2200" dirty="0" err="1">
                <a:solidFill>
                  <a:srgbClr val="000000"/>
                </a:solidFill>
                <a:latin typeface="UTM Avo" panose="02040603050506020204" pitchFamily="18"/>
              </a:rPr>
              <a:t>độ</a:t>
            </a:r>
            <a:r>
              <a:rPr lang="en-US" sz="2200" dirty="0">
                <a:solidFill>
                  <a:srgbClr val="000000"/>
                </a:solidFill>
                <a:latin typeface="UTM Avo" panose="02040603050506020204" pitchFamily="18"/>
              </a:rPr>
              <a:t> </a:t>
            </a:r>
            <a:r>
              <a:rPr lang="en-US" sz="2200" dirty="0" err="1">
                <a:solidFill>
                  <a:srgbClr val="000000"/>
                </a:solidFill>
                <a:latin typeface="UTM Avo" panose="02040603050506020204" pitchFamily="18"/>
              </a:rPr>
              <a:t>của</a:t>
            </a:r>
            <a:r>
              <a:rPr lang="en-US" sz="2200" dirty="0">
                <a:solidFill>
                  <a:srgbClr val="000000"/>
                </a:solidFill>
                <a:latin typeface="UTM Avo" panose="02040603050506020204" pitchFamily="18"/>
              </a:rPr>
              <a:t> </a:t>
            </a:r>
            <a:r>
              <a:rPr lang="en-US" sz="2200" dirty="0" err="1">
                <a:solidFill>
                  <a:srgbClr val="000000"/>
                </a:solidFill>
                <a:latin typeface="UTM Avo" panose="02040603050506020204" pitchFamily="18"/>
              </a:rPr>
              <a:t>xe</a:t>
            </a:r>
            <a:r>
              <a:rPr lang="en-US" sz="2200" dirty="0">
                <a:solidFill>
                  <a:srgbClr val="000000"/>
                </a:solidFill>
                <a:latin typeface="UTM Avo" panose="02040603050506020204" pitchFamily="18"/>
              </a:rPr>
              <a:t> </a:t>
            </a:r>
            <a:r>
              <a:rPr lang="en-US" sz="2200" dirty="0" err="1">
                <a:solidFill>
                  <a:srgbClr val="000000"/>
                </a:solidFill>
                <a:latin typeface="UTM Avo" panose="02040603050506020204" pitchFamily="18"/>
              </a:rPr>
              <a:t>càng</a:t>
            </a:r>
            <a:r>
              <a:rPr lang="en-US" sz="2200" dirty="0">
                <a:solidFill>
                  <a:srgbClr val="000000"/>
                </a:solidFill>
                <a:latin typeface="UTM Avo" panose="02040603050506020204" pitchFamily="18"/>
              </a:rPr>
              <a:t> </a:t>
            </a:r>
            <a:r>
              <a:rPr lang="en-US" sz="2200" dirty="0" err="1">
                <a:solidFill>
                  <a:srgbClr val="000000"/>
                </a:solidFill>
                <a:latin typeface="UTM Avo" panose="02040603050506020204" pitchFamily="18"/>
              </a:rPr>
              <a:t>lớn</a:t>
            </a:r>
            <a:r>
              <a:rPr lang="en-US" sz="2200" dirty="0">
                <a:solidFill>
                  <a:srgbClr val="000000"/>
                </a:solidFill>
                <a:latin typeface="UTM Avo" panose="02040603050506020204" pitchFamily="18"/>
              </a:rPr>
              <a:t> </a:t>
            </a:r>
            <a:r>
              <a:rPr lang="en-US" sz="2200" dirty="0" err="1">
                <a:solidFill>
                  <a:srgbClr val="000000"/>
                </a:solidFill>
                <a:latin typeface="UTM Avo" panose="02040603050506020204" pitchFamily="18"/>
              </a:rPr>
              <a:t>sẽ</a:t>
            </a:r>
            <a:r>
              <a:rPr lang="en-US" sz="2200" dirty="0">
                <a:solidFill>
                  <a:srgbClr val="000000"/>
                </a:solidFill>
                <a:latin typeface="UTM Avo" panose="02040603050506020204" pitchFamily="18"/>
              </a:rPr>
              <a:t> </a:t>
            </a:r>
            <a:r>
              <a:rPr lang="en-US" sz="2200" dirty="0" err="1">
                <a:solidFill>
                  <a:srgbClr val="000000"/>
                </a:solidFill>
                <a:latin typeface="UTM Avo" panose="02040603050506020204" pitchFamily="18"/>
              </a:rPr>
              <a:t>khiến</a:t>
            </a:r>
            <a:r>
              <a:rPr lang="en-US" sz="2200" dirty="0">
                <a:solidFill>
                  <a:srgbClr val="000000"/>
                </a:solidFill>
                <a:latin typeface="UTM Avo" panose="02040603050506020204" pitchFamily="18"/>
              </a:rPr>
              <a:t> </a:t>
            </a:r>
            <a:r>
              <a:rPr lang="en-US" sz="2200" dirty="0" err="1">
                <a:solidFill>
                  <a:srgbClr val="000000"/>
                </a:solidFill>
                <a:latin typeface="UTM Avo" panose="02040603050506020204" pitchFamily="18"/>
              </a:rPr>
              <a:t>các</a:t>
            </a:r>
            <a:r>
              <a:rPr lang="en-US" sz="2200" dirty="0">
                <a:solidFill>
                  <a:srgbClr val="000000"/>
                </a:solidFill>
                <a:latin typeface="UTM Avo" panose="02040603050506020204" pitchFamily="18"/>
              </a:rPr>
              <a:t> </a:t>
            </a:r>
            <a:r>
              <a:rPr lang="en-US" sz="2200" dirty="0" err="1">
                <a:solidFill>
                  <a:srgbClr val="000000"/>
                </a:solidFill>
                <a:latin typeface="UTM Avo" panose="02040603050506020204" pitchFamily="18"/>
              </a:rPr>
              <a:t>vụ</a:t>
            </a:r>
            <a:r>
              <a:rPr lang="en-US" sz="2200" dirty="0">
                <a:solidFill>
                  <a:srgbClr val="000000"/>
                </a:solidFill>
                <a:latin typeface="UTM Avo" panose="02040603050506020204" pitchFamily="18"/>
              </a:rPr>
              <a:t> </a:t>
            </a:r>
            <a:r>
              <a:rPr lang="en-US" sz="2200" dirty="0" err="1">
                <a:solidFill>
                  <a:srgbClr val="000000"/>
                </a:solidFill>
                <a:latin typeface="UTM Avo" panose="02040603050506020204" pitchFamily="18"/>
              </a:rPr>
              <a:t>va</a:t>
            </a:r>
            <a:r>
              <a:rPr lang="en-US" sz="2200" dirty="0">
                <a:solidFill>
                  <a:srgbClr val="000000"/>
                </a:solidFill>
                <a:latin typeface="UTM Avo" panose="02040603050506020204" pitchFamily="18"/>
              </a:rPr>
              <a:t> </a:t>
            </a:r>
            <a:r>
              <a:rPr lang="en-US" sz="2200" dirty="0" err="1">
                <a:solidFill>
                  <a:srgbClr val="000000"/>
                </a:solidFill>
                <a:latin typeface="UTM Avo" panose="02040603050506020204" pitchFamily="18"/>
              </a:rPr>
              <a:t>chạm</a:t>
            </a:r>
            <a:r>
              <a:rPr lang="en-US" sz="2200" dirty="0">
                <a:solidFill>
                  <a:srgbClr val="000000"/>
                </a:solidFill>
                <a:latin typeface="UTM Avo" panose="02040603050506020204" pitchFamily="18"/>
              </a:rPr>
              <a:t> </a:t>
            </a:r>
            <a:r>
              <a:rPr lang="en-US" sz="2200" dirty="0" err="1">
                <a:solidFill>
                  <a:srgbClr val="000000"/>
                </a:solidFill>
                <a:latin typeface="UTM Avo" panose="02040603050506020204" pitchFamily="18"/>
              </a:rPr>
              <a:t>giao</a:t>
            </a:r>
            <a:r>
              <a:rPr lang="en-US" sz="2200" dirty="0">
                <a:solidFill>
                  <a:srgbClr val="000000"/>
                </a:solidFill>
                <a:latin typeface="UTM Avo" panose="02040603050506020204" pitchFamily="18"/>
              </a:rPr>
              <a:t> </a:t>
            </a:r>
            <a:r>
              <a:rPr lang="en-US" sz="2200" dirty="0" err="1">
                <a:solidFill>
                  <a:srgbClr val="000000"/>
                </a:solidFill>
                <a:latin typeface="UTM Avo" panose="02040603050506020204" pitchFamily="18"/>
              </a:rPr>
              <a:t>thông</a:t>
            </a:r>
            <a:r>
              <a:rPr lang="en-US" sz="2200" dirty="0">
                <a:solidFill>
                  <a:srgbClr val="000000"/>
                </a:solidFill>
                <a:latin typeface="UTM Avo" panose="02040603050506020204" pitchFamily="18"/>
              </a:rPr>
              <a:t> </a:t>
            </a:r>
            <a:r>
              <a:rPr lang="en-US" sz="2200" dirty="0" err="1">
                <a:solidFill>
                  <a:srgbClr val="000000"/>
                </a:solidFill>
                <a:latin typeface="UTM Avo" panose="02040603050506020204" pitchFamily="18"/>
              </a:rPr>
              <a:t>xảy</a:t>
            </a:r>
            <a:r>
              <a:rPr lang="en-US" sz="2200" dirty="0">
                <a:solidFill>
                  <a:srgbClr val="000000"/>
                </a:solidFill>
                <a:latin typeface="UTM Avo" panose="02040603050506020204" pitchFamily="18"/>
              </a:rPr>
              <a:t> </a:t>
            </a:r>
            <a:r>
              <a:rPr lang="en-US" sz="2200" dirty="0" err="1">
                <a:solidFill>
                  <a:srgbClr val="000000"/>
                </a:solidFill>
                <a:latin typeface="UTM Avo" panose="02040603050506020204" pitchFamily="18"/>
              </a:rPr>
              <a:t>ra</a:t>
            </a:r>
            <a:r>
              <a:rPr lang="en-US" sz="2200" dirty="0">
                <a:solidFill>
                  <a:srgbClr val="000000"/>
                </a:solidFill>
                <a:latin typeface="UTM Avo" panose="02040603050506020204" pitchFamily="18"/>
              </a:rPr>
              <a:t> </a:t>
            </a:r>
            <a:r>
              <a:rPr lang="en-US" sz="2200" dirty="0" err="1">
                <a:solidFill>
                  <a:srgbClr val="000000"/>
                </a:solidFill>
                <a:latin typeface="UTM Avo" panose="02040603050506020204" pitchFamily="18"/>
              </a:rPr>
              <a:t>càng</a:t>
            </a:r>
            <a:r>
              <a:rPr lang="en-US" sz="2200" dirty="0">
                <a:solidFill>
                  <a:srgbClr val="000000"/>
                </a:solidFill>
                <a:latin typeface="UTM Avo" panose="02040603050506020204" pitchFamily="18"/>
              </a:rPr>
              <a:t> </a:t>
            </a:r>
            <a:r>
              <a:rPr lang="en-US" sz="2200" dirty="0" err="1">
                <a:solidFill>
                  <a:srgbClr val="000000"/>
                </a:solidFill>
                <a:latin typeface="UTM Avo" panose="02040603050506020204" pitchFamily="18"/>
              </a:rPr>
              <a:t>nghiêm</a:t>
            </a:r>
            <a:r>
              <a:rPr lang="en-US" sz="2200" dirty="0">
                <a:solidFill>
                  <a:srgbClr val="000000"/>
                </a:solidFill>
                <a:latin typeface="UTM Avo" panose="02040603050506020204" pitchFamily="18"/>
              </a:rPr>
              <a:t> </a:t>
            </a:r>
            <a:r>
              <a:rPr lang="en-US" sz="2200" dirty="0" err="1">
                <a:solidFill>
                  <a:srgbClr val="000000"/>
                </a:solidFill>
                <a:latin typeface="UTM Avo" panose="02040603050506020204" pitchFamily="18"/>
              </a:rPr>
              <a:t>trọng</a:t>
            </a:r>
            <a:r>
              <a:rPr lang="en-US" sz="2200" dirty="0">
                <a:solidFill>
                  <a:srgbClr val="000000"/>
                </a:solidFill>
                <a:latin typeface="UTM Avo" panose="02040603050506020204" pitchFamily="18"/>
              </a:rPr>
              <a:t>. </a:t>
            </a:r>
          </a:p>
        </p:txBody>
      </p:sp>
      <p:sp>
        <p:nvSpPr>
          <p:cNvPr id="19" name="Flowchart: Extract 3">
            <a:extLst>
              <a:ext uri="{FF2B5EF4-FFF2-40B4-BE49-F238E27FC236}">
                <a16:creationId xmlns:a16="http://schemas.microsoft.com/office/drawing/2014/main" id="{BA556495-2A28-4DD8-1E91-E58E8208FD7E}"/>
              </a:ext>
            </a:extLst>
          </p:cNvPr>
          <p:cNvSpPr/>
          <p:nvPr/>
        </p:nvSpPr>
        <p:spPr>
          <a:xfrm rot="5400000">
            <a:off x="2270953" y="2356626"/>
            <a:ext cx="488372" cy="421400"/>
          </a:xfrm>
          <a:prstGeom prst="flowChartExtract">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a:endParaRPr>
          </a:p>
        </p:txBody>
      </p:sp>
      <p:sp>
        <p:nvSpPr>
          <p:cNvPr id="20" name="Flowchart: Extract 23">
            <a:extLst>
              <a:ext uri="{FF2B5EF4-FFF2-40B4-BE49-F238E27FC236}">
                <a16:creationId xmlns:a16="http://schemas.microsoft.com/office/drawing/2014/main" id="{A405FC80-97A7-D85B-83DB-3481137ED5DD}"/>
              </a:ext>
            </a:extLst>
          </p:cNvPr>
          <p:cNvSpPr/>
          <p:nvPr/>
        </p:nvSpPr>
        <p:spPr>
          <a:xfrm rot="5400000">
            <a:off x="3232349" y="3961971"/>
            <a:ext cx="488372" cy="421400"/>
          </a:xfrm>
          <a:prstGeom prst="flowChartExtract">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a:endParaRPr>
          </a:p>
        </p:txBody>
      </p:sp>
      <p:sp>
        <p:nvSpPr>
          <p:cNvPr id="21" name="Flowchart: Extract 25">
            <a:extLst>
              <a:ext uri="{FF2B5EF4-FFF2-40B4-BE49-F238E27FC236}">
                <a16:creationId xmlns:a16="http://schemas.microsoft.com/office/drawing/2014/main" id="{F7B198DE-72F9-9206-C659-A46EDAF94F8C}"/>
              </a:ext>
            </a:extLst>
          </p:cNvPr>
          <p:cNvSpPr/>
          <p:nvPr/>
        </p:nvSpPr>
        <p:spPr>
          <a:xfrm rot="5400000">
            <a:off x="4368577" y="5540523"/>
            <a:ext cx="488372" cy="421400"/>
          </a:xfrm>
          <a:prstGeom prst="flowChartExtract">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a:endParaRPr>
          </a:p>
        </p:txBody>
      </p:sp>
      <p:pic>
        <p:nvPicPr>
          <p:cNvPr id="22" name="Picture 16">
            <a:extLst>
              <a:ext uri="{FF2B5EF4-FFF2-40B4-BE49-F238E27FC236}">
                <a16:creationId xmlns:a16="http://schemas.microsoft.com/office/drawing/2014/main" id="{9E9FD8D3-6FC4-FA43-1762-562C6B0132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02632" y="4271483"/>
            <a:ext cx="1958915" cy="2471108"/>
          </a:xfrm>
          <a:prstGeom prst="rect">
            <a:avLst/>
          </a:prstGeom>
        </p:spPr>
      </p:pic>
    </p:spTree>
    <p:extLst>
      <p:ext uri="{BB962C8B-B14F-4D97-AF65-F5344CB8AC3E}">
        <p14:creationId xmlns:p14="http://schemas.microsoft.com/office/powerpoint/2010/main" val="172734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p:cNvGrpSpPr/>
        <p:nvPr/>
      </p:nvGrpSpPr>
      <p:grpSpPr>
        <a:xfrm>
          <a:off x="0" y="0"/>
          <a:ext cx="0" cy="0"/>
          <a:chOff x="0" y="0"/>
          <a:chExt cx="0" cy="0"/>
        </a:xfrm>
      </p:grpSpPr>
      <p:grpSp>
        <p:nvGrpSpPr>
          <p:cNvPr id="2" name="Google Shape;2498;p46">
            <a:extLst>
              <a:ext uri="{FF2B5EF4-FFF2-40B4-BE49-F238E27FC236}">
                <a16:creationId xmlns:a16="http://schemas.microsoft.com/office/drawing/2014/main" id="{FC2B62B6-9368-12AF-5637-19434D74B46E}"/>
              </a:ext>
            </a:extLst>
          </p:cNvPr>
          <p:cNvGrpSpPr/>
          <p:nvPr/>
        </p:nvGrpSpPr>
        <p:grpSpPr>
          <a:xfrm>
            <a:off x="11447911" y="1813242"/>
            <a:ext cx="340079" cy="151289"/>
            <a:chOff x="3659575" y="587325"/>
            <a:chExt cx="181250" cy="79400"/>
          </a:xfrm>
        </p:grpSpPr>
        <p:sp>
          <p:nvSpPr>
            <p:cNvPr id="3" name="Google Shape;2499;p46">
              <a:extLst>
                <a:ext uri="{FF2B5EF4-FFF2-40B4-BE49-F238E27FC236}">
                  <a16:creationId xmlns:a16="http://schemas.microsoft.com/office/drawing/2014/main" id="{EB3B6DD8-608B-5D8E-19F5-F577725497AA}"/>
                </a:ext>
              </a:extLst>
            </p:cNvPr>
            <p:cNvSpPr/>
            <p:nvPr/>
          </p:nvSpPr>
          <p:spPr>
            <a:xfrm>
              <a:off x="3669725" y="594375"/>
              <a:ext cx="165175" cy="66625"/>
            </a:xfrm>
            <a:custGeom>
              <a:avLst/>
              <a:gdLst/>
              <a:ahLst/>
              <a:cxnLst/>
              <a:rect l="l" t="t" r="r" b="b"/>
              <a:pathLst>
                <a:path w="6607" h="2665" extrusionOk="0">
                  <a:moveTo>
                    <a:pt x="4916" y="1720"/>
                  </a:moveTo>
                  <a:lnTo>
                    <a:pt x="4916" y="1720"/>
                  </a:lnTo>
                  <a:cubicBezTo>
                    <a:pt x="4905" y="1727"/>
                    <a:pt x="4895" y="1735"/>
                    <a:pt x="4884" y="1743"/>
                  </a:cubicBezTo>
                  <a:cubicBezTo>
                    <a:pt x="4882" y="1744"/>
                    <a:pt x="4881" y="1745"/>
                    <a:pt x="4880" y="1746"/>
                  </a:cubicBezTo>
                  <a:cubicBezTo>
                    <a:pt x="4819" y="1754"/>
                    <a:pt x="4760" y="1762"/>
                    <a:pt x="4700" y="1770"/>
                  </a:cubicBezTo>
                  <a:cubicBezTo>
                    <a:pt x="4723" y="1765"/>
                    <a:pt x="4746" y="1759"/>
                    <a:pt x="4770" y="1753"/>
                  </a:cubicBezTo>
                  <a:lnTo>
                    <a:pt x="4916" y="1720"/>
                  </a:lnTo>
                  <a:close/>
                  <a:moveTo>
                    <a:pt x="4148" y="1"/>
                  </a:moveTo>
                  <a:cubicBezTo>
                    <a:pt x="4093" y="1"/>
                    <a:pt x="4036" y="11"/>
                    <a:pt x="3985" y="22"/>
                  </a:cubicBezTo>
                  <a:cubicBezTo>
                    <a:pt x="3923" y="37"/>
                    <a:pt x="3861" y="49"/>
                    <a:pt x="3803" y="71"/>
                  </a:cubicBezTo>
                  <a:cubicBezTo>
                    <a:pt x="3675" y="117"/>
                    <a:pt x="3550" y="172"/>
                    <a:pt x="3430" y="235"/>
                  </a:cubicBezTo>
                  <a:cubicBezTo>
                    <a:pt x="3304" y="301"/>
                    <a:pt x="3175" y="368"/>
                    <a:pt x="3055" y="446"/>
                  </a:cubicBezTo>
                  <a:cubicBezTo>
                    <a:pt x="3007" y="477"/>
                    <a:pt x="2958" y="507"/>
                    <a:pt x="2912" y="542"/>
                  </a:cubicBezTo>
                  <a:cubicBezTo>
                    <a:pt x="2871" y="575"/>
                    <a:pt x="2825" y="617"/>
                    <a:pt x="2798" y="662"/>
                  </a:cubicBezTo>
                  <a:cubicBezTo>
                    <a:pt x="2766" y="714"/>
                    <a:pt x="2743" y="764"/>
                    <a:pt x="2742" y="825"/>
                  </a:cubicBezTo>
                  <a:cubicBezTo>
                    <a:pt x="2740" y="859"/>
                    <a:pt x="2745" y="894"/>
                    <a:pt x="2755" y="926"/>
                  </a:cubicBezTo>
                  <a:cubicBezTo>
                    <a:pt x="2748" y="949"/>
                    <a:pt x="2744" y="972"/>
                    <a:pt x="2742" y="995"/>
                  </a:cubicBezTo>
                  <a:cubicBezTo>
                    <a:pt x="2721" y="1005"/>
                    <a:pt x="2702" y="1017"/>
                    <a:pt x="2682" y="1028"/>
                  </a:cubicBezTo>
                  <a:cubicBezTo>
                    <a:pt x="2690" y="1024"/>
                    <a:pt x="2697" y="1020"/>
                    <a:pt x="2704" y="1017"/>
                  </a:cubicBezTo>
                  <a:lnTo>
                    <a:pt x="2704" y="1017"/>
                  </a:lnTo>
                  <a:cubicBezTo>
                    <a:pt x="2634" y="1054"/>
                    <a:pt x="2567" y="1091"/>
                    <a:pt x="2521" y="1157"/>
                  </a:cubicBezTo>
                  <a:cubicBezTo>
                    <a:pt x="2496" y="1195"/>
                    <a:pt x="2485" y="1236"/>
                    <a:pt x="2480" y="1280"/>
                  </a:cubicBezTo>
                  <a:cubicBezTo>
                    <a:pt x="2365" y="1317"/>
                    <a:pt x="2251" y="1355"/>
                    <a:pt x="2137" y="1395"/>
                  </a:cubicBezTo>
                  <a:cubicBezTo>
                    <a:pt x="2109" y="1404"/>
                    <a:pt x="2082" y="1414"/>
                    <a:pt x="2054" y="1424"/>
                  </a:cubicBezTo>
                  <a:cubicBezTo>
                    <a:pt x="2045" y="1422"/>
                    <a:pt x="2036" y="1419"/>
                    <a:pt x="2027" y="1417"/>
                  </a:cubicBezTo>
                  <a:cubicBezTo>
                    <a:pt x="1970" y="1333"/>
                    <a:pt x="1897" y="1259"/>
                    <a:pt x="1804" y="1213"/>
                  </a:cubicBezTo>
                  <a:cubicBezTo>
                    <a:pt x="1716" y="1170"/>
                    <a:pt x="1626" y="1144"/>
                    <a:pt x="1526" y="1137"/>
                  </a:cubicBezTo>
                  <a:cubicBezTo>
                    <a:pt x="1511" y="1136"/>
                    <a:pt x="1495" y="1135"/>
                    <a:pt x="1480" y="1135"/>
                  </a:cubicBezTo>
                  <a:cubicBezTo>
                    <a:pt x="1390" y="1135"/>
                    <a:pt x="1295" y="1152"/>
                    <a:pt x="1210" y="1177"/>
                  </a:cubicBezTo>
                  <a:cubicBezTo>
                    <a:pt x="1093" y="1210"/>
                    <a:pt x="978" y="1259"/>
                    <a:pt x="871" y="1317"/>
                  </a:cubicBezTo>
                  <a:cubicBezTo>
                    <a:pt x="773" y="1370"/>
                    <a:pt x="679" y="1426"/>
                    <a:pt x="588" y="1491"/>
                  </a:cubicBezTo>
                  <a:cubicBezTo>
                    <a:pt x="537" y="1528"/>
                    <a:pt x="496" y="1571"/>
                    <a:pt x="460" y="1621"/>
                  </a:cubicBezTo>
                  <a:cubicBezTo>
                    <a:pt x="367" y="1705"/>
                    <a:pt x="276" y="1810"/>
                    <a:pt x="242" y="1928"/>
                  </a:cubicBezTo>
                  <a:cubicBezTo>
                    <a:pt x="196" y="1954"/>
                    <a:pt x="152" y="1983"/>
                    <a:pt x="108" y="2014"/>
                  </a:cubicBezTo>
                  <a:cubicBezTo>
                    <a:pt x="48" y="2056"/>
                    <a:pt x="16" y="2128"/>
                    <a:pt x="25" y="2197"/>
                  </a:cubicBezTo>
                  <a:cubicBezTo>
                    <a:pt x="9" y="2244"/>
                    <a:pt x="11" y="2297"/>
                    <a:pt x="30" y="2342"/>
                  </a:cubicBezTo>
                  <a:cubicBezTo>
                    <a:pt x="17" y="2366"/>
                    <a:pt x="6" y="2392"/>
                    <a:pt x="4" y="2422"/>
                  </a:cubicBezTo>
                  <a:cubicBezTo>
                    <a:pt x="1" y="2470"/>
                    <a:pt x="16" y="2518"/>
                    <a:pt x="46" y="2556"/>
                  </a:cubicBezTo>
                  <a:cubicBezTo>
                    <a:pt x="84" y="2602"/>
                    <a:pt x="126" y="2638"/>
                    <a:pt x="185" y="2653"/>
                  </a:cubicBezTo>
                  <a:cubicBezTo>
                    <a:pt x="209" y="2660"/>
                    <a:pt x="233" y="2663"/>
                    <a:pt x="257" y="2664"/>
                  </a:cubicBezTo>
                  <a:cubicBezTo>
                    <a:pt x="264" y="2665"/>
                    <a:pt x="271" y="2665"/>
                    <a:pt x="278" y="2665"/>
                  </a:cubicBezTo>
                  <a:cubicBezTo>
                    <a:pt x="298" y="2665"/>
                    <a:pt x="320" y="2664"/>
                    <a:pt x="340" y="2661"/>
                  </a:cubicBezTo>
                  <a:cubicBezTo>
                    <a:pt x="470" y="2645"/>
                    <a:pt x="596" y="2622"/>
                    <a:pt x="721" y="2583"/>
                  </a:cubicBezTo>
                  <a:cubicBezTo>
                    <a:pt x="786" y="2564"/>
                    <a:pt x="869" y="2540"/>
                    <a:pt x="945" y="2506"/>
                  </a:cubicBezTo>
                  <a:cubicBezTo>
                    <a:pt x="974" y="2535"/>
                    <a:pt x="1007" y="2559"/>
                    <a:pt x="1052" y="2575"/>
                  </a:cubicBezTo>
                  <a:cubicBezTo>
                    <a:pt x="1117" y="2598"/>
                    <a:pt x="1185" y="2599"/>
                    <a:pt x="1253" y="2599"/>
                  </a:cubicBezTo>
                  <a:cubicBezTo>
                    <a:pt x="1265" y="2599"/>
                    <a:pt x="1276" y="2599"/>
                    <a:pt x="1288" y="2599"/>
                  </a:cubicBezTo>
                  <a:cubicBezTo>
                    <a:pt x="1427" y="2605"/>
                    <a:pt x="1566" y="2607"/>
                    <a:pt x="1704" y="2607"/>
                  </a:cubicBezTo>
                  <a:cubicBezTo>
                    <a:pt x="1978" y="2607"/>
                    <a:pt x="2251" y="2599"/>
                    <a:pt x="2524" y="2590"/>
                  </a:cubicBezTo>
                  <a:cubicBezTo>
                    <a:pt x="2612" y="2588"/>
                    <a:pt x="2702" y="2583"/>
                    <a:pt x="2790" y="2579"/>
                  </a:cubicBezTo>
                  <a:cubicBezTo>
                    <a:pt x="2840" y="2576"/>
                    <a:pt x="2889" y="2574"/>
                    <a:pt x="2941" y="2571"/>
                  </a:cubicBezTo>
                  <a:cubicBezTo>
                    <a:pt x="3009" y="2567"/>
                    <a:pt x="3079" y="2560"/>
                    <a:pt x="3149" y="2557"/>
                  </a:cubicBezTo>
                  <a:cubicBezTo>
                    <a:pt x="3170" y="2555"/>
                    <a:pt x="3193" y="2555"/>
                    <a:pt x="3215" y="2554"/>
                  </a:cubicBezTo>
                  <a:cubicBezTo>
                    <a:pt x="3223" y="2556"/>
                    <a:pt x="3232" y="2559"/>
                    <a:pt x="3241" y="2562"/>
                  </a:cubicBezTo>
                  <a:cubicBezTo>
                    <a:pt x="3304" y="2575"/>
                    <a:pt x="3368" y="2590"/>
                    <a:pt x="3433" y="2596"/>
                  </a:cubicBezTo>
                  <a:cubicBezTo>
                    <a:pt x="3487" y="2599"/>
                    <a:pt x="3541" y="2602"/>
                    <a:pt x="3596" y="2602"/>
                  </a:cubicBezTo>
                  <a:cubicBezTo>
                    <a:pt x="3646" y="2602"/>
                    <a:pt x="3696" y="2602"/>
                    <a:pt x="3748" y="2599"/>
                  </a:cubicBezTo>
                  <a:cubicBezTo>
                    <a:pt x="3852" y="2596"/>
                    <a:pt x="3956" y="2592"/>
                    <a:pt x="4060" y="2588"/>
                  </a:cubicBezTo>
                  <a:cubicBezTo>
                    <a:pt x="4135" y="2586"/>
                    <a:pt x="4211" y="2576"/>
                    <a:pt x="4285" y="2570"/>
                  </a:cubicBezTo>
                  <a:cubicBezTo>
                    <a:pt x="4366" y="2564"/>
                    <a:pt x="4448" y="2558"/>
                    <a:pt x="4529" y="2549"/>
                  </a:cubicBezTo>
                  <a:cubicBezTo>
                    <a:pt x="4605" y="2539"/>
                    <a:pt x="4682" y="2531"/>
                    <a:pt x="4759" y="2522"/>
                  </a:cubicBezTo>
                  <a:cubicBezTo>
                    <a:pt x="4884" y="2516"/>
                    <a:pt x="5010" y="2510"/>
                    <a:pt x="5135" y="2501"/>
                  </a:cubicBezTo>
                  <a:cubicBezTo>
                    <a:pt x="5176" y="2509"/>
                    <a:pt x="5217" y="2510"/>
                    <a:pt x="5260" y="2510"/>
                  </a:cubicBezTo>
                  <a:cubicBezTo>
                    <a:pt x="5314" y="2512"/>
                    <a:pt x="5369" y="2513"/>
                    <a:pt x="5423" y="2513"/>
                  </a:cubicBezTo>
                  <a:cubicBezTo>
                    <a:pt x="5581" y="2513"/>
                    <a:pt x="5738" y="2505"/>
                    <a:pt x="5893" y="2479"/>
                  </a:cubicBezTo>
                  <a:cubicBezTo>
                    <a:pt x="5939" y="2477"/>
                    <a:pt x="5984" y="2474"/>
                    <a:pt x="6030" y="2470"/>
                  </a:cubicBezTo>
                  <a:cubicBezTo>
                    <a:pt x="6074" y="2468"/>
                    <a:pt x="6115" y="2464"/>
                    <a:pt x="6157" y="2461"/>
                  </a:cubicBezTo>
                  <a:cubicBezTo>
                    <a:pt x="6187" y="2458"/>
                    <a:pt x="6218" y="2459"/>
                    <a:pt x="6246" y="2454"/>
                  </a:cubicBezTo>
                  <a:cubicBezTo>
                    <a:pt x="6284" y="2448"/>
                    <a:pt x="6317" y="2438"/>
                    <a:pt x="6352" y="2422"/>
                  </a:cubicBezTo>
                  <a:cubicBezTo>
                    <a:pt x="6381" y="2408"/>
                    <a:pt x="6405" y="2388"/>
                    <a:pt x="6424" y="2361"/>
                  </a:cubicBezTo>
                  <a:cubicBezTo>
                    <a:pt x="6432" y="2360"/>
                    <a:pt x="6441" y="2358"/>
                    <a:pt x="6449" y="2357"/>
                  </a:cubicBezTo>
                  <a:cubicBezTo>
                    <a:pt x="6522" y="2343"/>
                    <a:pt x="6583" y="2287"/>
                    <a:pt x="6597" y="2213"/>
                  </a:cubicBezTo>
                  <a:cubicBezTo>
                    <a:pt x="6607" y="2169"/>
                    <a:pt x="6604" y="2133"/>
                    <a:pt x="6592" y="2090"/>
                  </a:cubicBezTo>
                  <a:cubicBezTo>
                    <a:pt x="6572" y="2022"/>
                    <a:pt x="6510" y="1972"/>
                    <a:pt x="6441" y="1962"/>
                  </a:cubicBezTo>
                  <a:cubicBezTo>
                    <a:pt x="6412" y="1916"/>
                    <a:pt x="6370" y="1875"/>
                    <a:pt x="6323" y="1843"/>
                  </a:cubicBezTo>
                  <a:cubicBezTo>
                    <a:pt x="6362" y="1814"/>
                    <a:pt x="6393" y="1774"/>
                    <a:pt x="6414" y="1731"/>
                  </a:cubicBezTo>
                  <a:cubicBezTo>
                    <a:pt x="6443" y="1674"/>
                    <a:pt x="6445" y="1607"/>
                    <a:pt x="6427" y="1546"/>
                  </a:cubicBezTo>
                  <a:cubicBezTo>
                    <a:pt x="6404" y="1474"/>
                    <a:pt x="6345" y="1406"/>
                    <a:pt x="6283" y="1362"/>
                  </a:cubicBezTo>
                  <a:cubicBezTo>
                    <a:pt x="6273" y="1355"/>
                    <a:pt x="6261" y="1347"/>
                    <a:pt x="6250" y="1340"/>
                  </a:cubicBezTo>
                  <a:cubicBezTo>
                    <a:pt x="6246" y="1292"/>
                    <a:pt x="6231" y="1244"/>
                    <a:pt x="6209" y="1200"/>
                  </a:cubicBezTo>
                  <a:cubicBezTo>
                    <a:pt x="6166" y="1113"/>
                    <a:pt x="6083" y="1046"/>
                    <a:pt x="5992" y="1006"/>
                  </a:cubicBezTo>
                  <a:cubicBezTo>
                    <a:pt x="5986" y="985"/>
                    <a:pt x="5976" y="965"/>
                    <a:pt x="5965" y="945"/>
                  </a:cubicBezTo>
                  <a:cubicBezTo>
                    <a:pt x="5966" y="924"/>
                    <a:pt x="5963" y="904"/>
                    <a:pt x="5957" y="883"/>
                  </a:cubicBezTo>
                  <a:cubicBezTo>
                    <a:pt x="5926" y="783"/>
                    <a:pt x="5830" y="722"/>
                    <a:pt x="5734" y="695"/>
                  </a:cubicBezTo>
                  <a:cubicBezTo>
                    <a:pt x="5728" y="694"/>
                    <a:pt x="5724" y="693"/>
                    <a:pt x="5719" y="692"/>
                  </a:cubicBezTo>
                  <a:cubicBezTo>
                    <a:pt x="5725" y="668"/>
                    <a:pt x="5726" y="642"/>
                    <a:pt x="5721" y="615"/>
                  </a:cubicBezTo>
                  <a:cubicBezTo>
                    <a:pt x="5707" y="533"/>
                    <a:pt x="5633" y="466"/>
                    <a:pt x="5550" y="462"/>
                  </a:cubicBezTo>
                  <a:cubicBezTo>
                    <a:pt x="5537" y="410"/>
                    <a:pt x="5504" y="362"/>
                    <a:pt x="5464" y="324"/>
                  </a:cubicBezTo>
                  <a:cubicBezTo>
                    <a:pt x="5404" y="268"/>
                    <a:pt x="5311" y="255"/>
                    <a:pt x="5232" y="254"/>
                  </a:cubicBezTo>
                  <a:cubicBezTo>
                    <a:pt x="5205" y="254"/>
                    <a:pt x="5178" y="254"/>
                    <a:pt x="5152" y="255"/>
                  </a:cubicBezTo>
                  <a:cubicBezTo>
                    <a:pt x="5146" y="252"/>
                    <a:pt x="5142" y="249"/>
                    <a:pt x="5136" y="246"/>
                  </a:cubicBezTo>
                  <a:cubicBezTo>
                    <a:pt x="5098" y="225"/>
                    <a:pt x="5061" y="199"/>
                    <a:pt x="5019" y="184"/>
                  </a:cubicBezTo>
                  <a:cubicBezTo>
                    <a:pt x="4975" y="171"/>
                    <a:pt x="4929" y="159"/>
                    <a:pt x="4883" y="155"/>
                  </a:cubicBezTo>
                  <a:cubicBezTo>
                    <a:pt x="4839" y="151"/>
                    <a:pt x="4795" y="149"/>
                    <a:pt x="4750" y="149"/>
                  </a:cubicBezTo>
                  <a:cubicBezTo>
                    <a:pt x="4686" y="149"/>
                    <a:pt x="4622" y="153"/>
                    <a:pt x="4559" y="158"/>
                  </a:cubicBezTo>
                  <a:cubicBezTo>
                    <a:pt x="4540" y="160"/>
                    <a:pt x="4521" y="163"/>
                    <a:pt x="4503" y="165"/>
                  </a:cubicBezTo>
                  <a:cubicBezTo>
                    <a:pt x="4489" y="141"/>
                    <a:pt x="4472" y="119"/>
                    <a:pt x="4451" y="100"/>
                  </a:cubicBezTo>
                  <a:cubicBezTo>
                    <a:pt x="4379" y="35"/>
                    <a:pt x="4277" y="12"/>
                    <a:pt x="4184" y="2"/>
                  </a:cubicBezTo>
                  <a:cubicBezTo>
                    <a:pt x="4172" y="1"/>
                    <a:pt x="4160" y="1"/>
                    <a:pt x="41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sp>
          <p:nvSpPr>
            <p:cNvPr id="4" name="Google Shape;2500;p46">
              <a:extLst>
                <a:ext uri="{FF2B5EF4-FFF2-40B4-BE49-F238E27FC236}">
                  <a16:creationId xmlns:a16="http://schemas.microsoft.com/office/drawing/2014/main" id="{8C629F3B-4CEA-0E46-FCC5-0DA33F63FF05}"/>
                </a:ext>
              </a:extLst>
            </p:cNvPr>
            <p:cNvSpPr/>
            <p:nvPr/>
          </p:nvSpPr>
          <p:spPr>
            <a:xfrm>
              <a:off x="3665625" y="643200"/>
              <a:ext cx="172725" cy="17150"/>
            </a:xfrm>
            <a:custGeom>
              <a:avLst/>
              <a:gdLst/>
              <a:ahLst/>
              <a:cxnLst/>
              <a:rect l="l" t="t" r="r" b="b"/>
              <a:pathLst>
                <a:path w="6909" h="686" extrusionOk="0">
                  <a:moveTo>
                    <a:pt x="5396" y="45"/>
                  </a:moveTo>
                  <a:cubicBezTo>
                    <a:pt x="5399" y="45"/>
                    <a:pt x="5402" y="45"/>
                    <a:pt x="5406" y="45"/>
                  </a:cubicBezTo>
                  <a:lnTo>
                    <a:pt x="5406" y="45"/>
                  </a:lnTo>
                  <a:cubicBezTo>
                    <a:pt x="5402" y="45"/>
                    <a:pt x="5399" y="45"/>
                    <a:pt x="5396" y="45"/>
                  </a:cubicBezTo>
                  <a:close/>
                  <a:moveTo>
                    <a:pt x="5389" y="626"/>
                  </a:moveTo>
                  <a:lnTo>
                    <a:pt x="5389" y="626"/>
                  </a:lnTo>
                  <a:cubicBezTo>
                    <a:pt x="5393" y="627"/>
                    <a:pt x="5397" y="627"/>
                    <a:pt x="5401" y="627"/>
                  </a:cubicBezTo>
                  <a:lnTo>
                    <a:pt x="5401" y="627"/>
                  </a:lnTo>
                  <a:cubicBezTo>
                    <a:pt x="5397" y="627"/>
                    <a:pt x="5393" y="627"/>
                    <a:pt x="5389" y="626"/>
                  </a:cubicBezTo>
                  <a:close/>
                  <a:moveTo>
                    <a:pt x="6541" y="0"/>
                  </a:moveTo>
                  <a:cubicBezTo>
                    <a:pt x="6404" y="0"/>
                    <a:pt x="6264" y="16"/>
                    <a:pt x="6127" y="29"/>
                  </a:cubicBezTo>
                  <a:cubicBezTo>
                    <a:pt x="6006" y="38"/>
                    <a:pt x="5884" y="41"/>
                    <a:pt x="5762" y="43"/>
                  </a:cubicBezTo>
                  <a:cubicBezTo>
                    <a:pt x="5675" y="43"/>
                    <a:pt x="5588" y="47"/>
                    <a:pt x="5501" y="47"/>
                  </a:cubicBezTo>
                  <a:cubicBezTo>
                    <a:pt x="5469" y="47"/>
                    <a:pt x="5437" y="47"/>
                    <a:pt x="5406" y="45"/>
                  </a:cubicBezTo>
                  <a:lnTo>
                    <a:pt x="5406" y="45"/>
                  </a:lnTo>
                  <a:cubicBezTo>
                    <a:pt x="5406" y="45"/>
                    <a:pt x="5407" y="45"/>
                    <a:pt x="5408" y="45"/>
                  </a:cubicBezTo>
                  <a:lnTo>
                    <a:pt x="5408" y="45"/>
                  </a:lnTo>
                  <a:cubicBezTo>
                    <a:pt x="5185" y="34"/>
                    <a:pt x="4962" y="32"/>
                    <a:pt x="4739" y="27"/>
                  </a:cubicBezTo>
                  <a:cubicBezTo>
                    <a:pt x="4716" y="26"/>
                    <a:pt x="4694" y="26"/>
                    <a:pt x="4672" y="26"/>
                  </a:cubicBezTo>
                  <a:cubicBezTo>
                    <a:pt x="4575" y="26"/>
                    <a:pt x="4479" y="31"/>
                    <a:pt x="4382" y="36"/>
                  </a:cubicBezTo>
                  <a:cubicBezTo>
                    <a:pt x="4277" y="39"/>
                    <a:pt x="4173" y="37"/>
                    <a:pt x="4067" y="39"/>
                  </a:cubicBezTo>
                  <a:cubicBezTo>
                    <a:pt x="3966" y="40"/>
                    <a:pt x="3863" y="45"/>
                    <a:pt x="3760" y="49"/>
                  </a:cubicBezTo>
                  <a:cubicBezTo>
                    <a:pt x="3717" y="51"/>
                    <a:pt x="3674" y="52"/>
                    <a:pt x="3630" y="52"/>
                  </a:cubicBezTo>
                  <a:cubicBezTo>
                    <a:pt x="3578" y="52"/>
                    <a:pt x="3525" y="51"/>
                    <a:pt x="3473" y="51"/>
                  </a:cubicBezTo>
                  <a:cubicBezTo>
                    <a:pt x="3450" y="50"/>
                    <a:pt x="3427" y="50"/>
                    <a:pt x="3404" y="50"/>
                  </a:cubicBezTo>
                  <a:cubicBezTo>
                    <a:pt x="3350" y="50"/>
                    <a:pt x="3295" y="51"/>
                    <a:pt x="3241" y="52"/>
                  </a:cubicBezTo>
                  <a:cubicBezTo>
                    <a:pt x="3164" y="49"/>
                    <a:pt x="3087" y="47"/>
                    <a:pt x="3011" y="47"/>
                  </a:cubicBezTo>
                  <a:cubicBezTo>
                    <a:pt x="2994" y="47"/>
                    <a:pt x="2978" y="47"/>
                    <a:pt x="2962" y="47"/>
                  </a:cubicBezTo>
                  <a:cubicBezTo>
                    <a:pt x="2919" y="48"/>
                    <a:pt x="2877" y="48"/>
                    <a:pt x="2834" y="48"/>
                  </a:cubicBezTo>
                  <a:cubicBezTo>
                    <a:pt x="2687" y="48"/>
                    <a:pt x="2540" y="45"/>
                    <a:pt x="2393" y="43"/>
                  </a:cubicBezTo>
                  <a:cubicBezTo>
                    <a:pt x="2202" y="40"/>
                    <a:pt x="2011" y="32"/>
                    <a:pt x="1820" y="30"/>
                  </a:cubicBezTo>
                  <a:cubicBezTo>
                    <a:pt x="1796" y="30"/>
                    <a:pt x="1771" y="30"/>
                    <a:pt x="1746" y="30"/>
                  </a:cubicBezTo>
                  <a:cubicBezTo>
                    <a:pt x="1460" y="30"/>
                    <a:pt x="1174" y="47"/>
                    <a:pt x="888" y="47"/>
                  </a:cubicBezTo>
                  <a:cubicBezTo>
                    <a:pt x="809" y="47"/>
                    <a:pt x="730" y="46"/>
                    <a:pt x="651" y="43"/>
                  </a:cubicBezTo>
                  <a:cubicBezTo>
                    <a:pt x="585" y="38"/>
                    <a:pt x="518" y="30"/>
                    <a:pt x="453" y="30"/>
                  </a:cubicBezTo>
                  <a:cubicBezTo>
                    <a:pt x="427" y="30"/>
                    <a:pt x="402" y="31"/>
                    <a:pt x="377" y="35"/>
                  </a:cubicBezTo>
                  <a:cubicBezTo>
                    <a:pt x="296" y="44"/>
                    <a:pt x="236" y="110"/>
                    <a:pt x="222" y="188"/>
                  </a:cubicBezTo>
                  <a:cubicBezTo>
                    <a:pt x="220" y="189"/>
                    <a:pt x="216" y="189"/>
                    <a:pt x="214" y="190"/>
                  </a:cubicBezTo>
                  <a:cubicBezTo>
                    <a:pt x="116" y="224"/>
                    <a:pt x="21" y="290"/>
                    <a:pt x="8" y="402"/>
                  </a:cubicBezTo>
                  <a:cubicBezTo>
                    <a:pt x="0" y="479"/>
                    <a:pt x="43" y="562"/>
                    <a:pt x="116" y="597"/>
                  </a:cubicBezTo>
                  <a:cubicBezTo>
                    <a:pt x="184" y="631"/>
                    <a:pt x="261" y="651"/>
                    <a:pt x="336" y="668"/>
                  </a:cubicBezTo>
                  <a:cubicBezTo>
                    <a:pt x="374" y="677"/>
                    <a:pt x="412" y="682"/>
                    <a:pt x="449" y="683"/>
                  </a:cubicBezTo>
                  <a:cubicBezTo>
                    <a:pt x="476" y="685"/>
                    <a:pt x="503" y="685"/>
                    <a:pt x="530" y="685"/>
                  </a:cubicBezTo>
                  <a:cubicBezTo>
                    <a:pt x="557" y="685"/>
                    <a:pt x="584" y="685"/>
                    <a:pt x="612" y="684"/>
                  </a:cubicBezTo>
                  <a:cubicBezTo>
                    <a:pt x="707" y="682"/>
                    <a:pt x="800" y="683"/>
                    <a:pt x="895" y="676"/>
                  </a:cubicBezTo>
                  <a:cubicBezTo>
                    <a:pt x="1083" y="662"/>
                    <a:pt x="1268" y="634"/>
                    <a:pt x="1455" y="615"/>
                  </a:cubicBezTo>
                  <a:cubicBezTo>
                    <a:pt x="1672" y="609"/>
                    <a:pt x="1889" y="611"/>
                    <a:pt x="2106" y="609"/>
                  </a:cubicBezTo>
                  <a:cubicBezTo>
                    <a:pt x="2121" y="608"/>
                    <a:pt x="2135" y="608"/>
                    <a:pt x="2150" y="608"/>
                  </a:cubicBezTo>
                  <a:cubicBezTo>
                    <a:pt x="2242" y="608"/>
                    <a:pt x="2333" y="611"/>
                    <a:pt x="2424" y="613"/>
                  </a:cubicBezTo>
                  <a:cubicBezTo>
                    <a:pt x="2439" y="613"/>
                    <a:pt x="2454" y="614"/>
                    <a:pt x="2469" y="614"/>
                  </a:cubicBezTo>
                  <a:cubicBezTo>
                    <a:pt x="2562" y="614"/>
                    <a:pt x="2655" y="608"/>
                    <a:pt x="2749" y="604"/>
                  </a:cubicBezTo>
                  <a:cubicBezTo>
                    <a:pt x="2940" y="596"/>
                    <a:pt x="3132" y="589"/>
                    <a:pt x="3324" y="588"/>
                  </a:cubicBezTo>
                  <a:cubicBezTo>
                    <a:pt x="3526" y="588"/>
                    <a:pt x="3730" y="594"/>
                    <a:pt x="3932" y="597"/>
                  </a:cubicBezTo>
                  <a:cubicBezTo>
                    <a:pt x="4334" y="604"/>
                    <a:pt x="4734" y="601"/>
                    <a:pt x="5134" y="613"/>
                  </a:cubicBezTo>
                  <a:lnTo>
                    <a:pt x="5134" y="613"/>
                  </a:lnTo>
                  <a:cubicBezTo>
                    <a:pt x="5215" y="617"/>
                    <a:pt x="5296" y="622"/>
                    <a:pt x="5377" y="626"/>
                  </a:cubicBezTo>
                  <a:lnTo>
                    <a:pt x="5377" y="626"/>
                  </a:lnTo>
                  <a:cubicBezTo>
                    <a:pt x="5377" y="626"/>
                    <a:pt x="5377" y="626"/>
                    <a:pt x="5377" y="626"/>
                  </a:cubicBezTo>
                  <a:cubicBezTo>
                    <a:pt x="5381" y="626"/>
                    <a:pt x="5385" y="626"/>
                    <a:pt x="5389" y="626"/>
                  </a:cubicBezTo>
                  <a:lnTo>
                    <a:pt x="5389" y="626"/>
                  </a:lnTo>
                  <a:cubicBezTo>
                    <a:pt x="5389" y="626"/>
                    <a:pt x="5389" y="626"/>
                    <a:pt x="5389" y="626"/>
                  </a:cubicBezTo>
                  <a:lnTo>
                    <a:pt x="5389" y="626"/>
                  </a:lnTo>
                  <a:cubicBezTo>
                    <a:pt x="5393" y="627"/>
                    <a:pt x="5397" y="627"/>
                    <a:pt x="5401" y="627"/>
                  </a:cubicBezTo>
                  <a:cubicBezTo>
                    <a:pt x="5401" y="627"/>
                    <a:pt x="5401" y="627"/>
                    <a:pt x="5401" y="627"/>
                  </a:cubicBezTo>
                  <a:lnTo>
                    <a:pt x="5401" y="627"/>
                  </a:lnTo>
                  <a:cubicBezTo>
                    <a:pt x="5606" y="637"/>
                    <a:pt x="5811" y="644"/>
                    <a:pt x="6016" y="644"/>
                  </a:cubicBezTo>
                  <a:cubicBezTo>
                    <a:pt x="6041" y="644"/>
                    <a:pt x="6065" y="644"/>
                    <a:pt x="6090" y="644"/>
                  </a:cubicBezTo>
                  <a:cubicBezTo>
                    <a:pt x="6199" y="642"/>
                    <a:pt x="6309" y="633"/>
                    <a:pt x="6416" y="621"/>
                  </a:cubicBezTo>
                  <a:cubicBezTo>
                    <a:pt x="6473" y="615"/>
                    <a:pt x="6529" y="607"/>
                    <a:pt x="6586" y="598"/>
                  </a:cubicBezTo>
                  <a:cubicBezTo>
                    <a:pt x="6670" y="586"/>
                    <a:pt x="6766" y="569"/>
                    <a:pt x="6830" y="511"/>
                  </a:cubicBezTo>
                  <a:cubicBezTo>
                    <a:pt x="6879" y="466"/>
                    <a:pt x="6909" y="407"/>
                    <a:pt x="6899" y="339"/>
                  </a:cubicBezTo>
                  <a:cubicBezTo>
                    <a:pt x="6889" y="279"/>
                    <a:pt x="6854" y="234"/>
                    <a:pt x="6804" y="203"/>
                  </a:cubicBezTo>
                  <a:cubicBezTo>
                    <a:pt x="6789" y="194"/>
                    <a:pt x="6773" y="188"/>
                    <a:pt x="6757" y="183"/>
                  </a:cubicBezTo>
                  <a:lnTo>
                    <a:pt x="6757" y="182"/>
                  </a:lnTo>
                  <a:cubicBezTo>
                    <a:pt x="6755" y="79"/>
                    <a:pt x="6669" y="4"/>
                    <a:pt x="6568" y="0"/>
                  </a:cubicBezTo>
                  <a:cubicBezTo>
                    <a:pt x="6559" y="0"/>
                    <a:pt x="6550" y="0"/>
                    <a:pt x="6541"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sp>
          <p:nvSpPr>
            <p:cNvPr id="5" name="Google Shape;2501;p46">
              <a:extLst>
                <a:ext uri="{FF2B5EF4-FFF2-40B4-BE49-F238E27FC236}">
                  <a16:creationId xmlns:a16="http://schemas.microsoft.com/office/drawing/2014/main" id="{09235DE3-6916-852E-5BE2-24F373EAC05C}"/>
                </a:ext>
              </a:extLst>
            </p:cNvPr>
            <p:cNvSpPr/>
            <p:nvPr/>
          </p:nvSpPr>
          <p:spPr>
            <a:xfrm>
              <a:off x="3770175" y="624450"/>
              <a:ext cx="9775" cy="9250"/>
            </a:xfrm>
            <a:custGeom>
              <a:avLst/>
              <a:gdLst/>
              <a:ahLst/>
              <a:cxnLst/>
              <a:rect l="l" t="t" r="r" b="b"/>
              <a:pathLst>
                <a:path w="391" h="370" extrusionOk="0">
                  <a:moveTo>
                    <a:pt x="205" y="1"/>
                  </a:moveTo>
                  <a:cubicBezTo>
                    <a:pt x="109" y="1"/>
                    <a:pt x="23" y="65"/>
                    <a:pt x="12" y="165"/>
                  </a:cubicBezTo>
                  <a:cubicBezTo>
                    <a:pt x="1" y="262"/>
                    <a:pt x="74" y="364"/>
                    <a:pt x="176" y="369"/>
                  </a:cubicBezTo>
                  <a:cubicBezTo>
                    <a:pt x="180" y="370"/>
                    <a:pt x="184" y="370"/>
                    <a:pt x="188" y="370"/>
                  </a:cubicBezTo>
                  <a:cubicBezTo>
                    <a:pt x="284" y="370"/>
                    <a:pt x="370" y="306"/>
                    <a:pt x="380" y="206"/>
                  </a:cubicBezTo>
                  <a:cubicBezTo>
                    <a:pt x="391" y="110"/>
                    <a:pt x="318" y="7"/>
                    <a:pt x="217" y="1"/>
                  </a:cubicBezTo>
                  <a:cubicBezTo>
                    <a:pt x="213" y="1"/>
                    <a:pt x="209" y="1"/>
                    <a:pt x="205"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sp>
          <p:nvSpPr>
            <p:cNvPr id="6" name="Google Shape;2502;p46">
              <a:extLst>
                <a:ext uri="{FF2B5EF4-FFF2-40B4-BE49-F238E27FC236}">
                  <a16:creationId xmlns:a16="http://schemas.microsoft.com/office/drawing/2014/main" id="{3E1A54AA-7415-6B2E-C047-61976D19A046}"/>
                </a:ext>
              </a:extLst>
            </p:cNvPr>
            <p:cNvSpPr/>
            <p:nvPr/>
          </p:nvSpPr>
          <p:spPr>
            <a:xfrm>
              <a:off x="3784175" y="624800"/>
              <a:ext cx="9725" cy="9250"/>
            </a:xfrm>
            <a:custGeom>
              <a:avLst/>
              <a:gdLst/>
              <a:ahLst/>
              <a:cxnLst/>
              <a:rect l="l" t="t" r="r" b="b"/>
              <a:pathLst>
                <a:path w="389" h="370" extrusionOk="0">
                  <a:moveTo>
                    <a:pt x="203" y="1"/>
                  </a:moveTo>
                  <a:cubicBezTo>
                    <a:pt x="107" y="1"/>
                    <a:pt x="21" y="65"/>
                    <a:pt x="10" y="165"/>
                  </a:cubicBezTo>
                  <a:cubicBezTo>
                    <a:pt x="0" y="261"/>
                    <a:pt x="73" y="363"/>
                    <a:pt x="174" y="369"/>
                  </a:cubicBezTo>
                  <a:cubicBezTo>
                    <a:pt x="178" y="369"/>
                    <a:pt x="182" y="370"/>
                    <a:pt x="186" y="370"/>
                  </a:cubicBezTo>
                  <a:cubicBezTo>
                    <a:pt x="282" y="370"/>
                    <a:pt x="368" y="306"/>
                    <a:pt x="378" y="206"/>
                  </a:cubicBezTo>
                  <a:cubicBezTo>
                    <a:pt x="389" y="108"/>
                    <a:pt x="316" y="7"/>
                    <a:pt x="215" y="1"/>
                  </a:cubicBezTo>
                  <a:cubicBezTo>
                    <a:pt x="211" y="1"/>
                    <a:pt x="207" y="1"/>
                    <a:pt x="20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sp>
          <p:nvSpPr>
            <p:cNvPr id="7" name="Google Shape;2503;p46">
              <a:extLst>
                <a:ext uri="{FF2B5EF4-FFF2-40B4-BE49-F238E27FC236}">
                  <a16:creationId xmlns:a16="http://schemas.microsoft.com/office/drawing/2014/main" id="{D9B71FFB-55E4-5BBA-40BC-AF9EC6A72033}"/>
                </a:ext>
              </a:extLst>
            </p:cNvPr>
            <p:cNvSpPr/>
            <p:nvPr/>
          </p:nvSpPr>
          <p:spPr>
            <a:xfrm>
              <a:off x="3659575" y="587325"/>
              <a:ext cx="181250" cy="79400"/>
            </a:xfrm>
            <a:custGeom>
              <a:avLst/>
              <a:gdLst/>
              <a:ahLst/>
              <a:cxnLst/>
              <a:rect l="l" t="t" r="r" b="b"/>
              <a:pathLst>
                <a:path w="7250" h="3176" extrusionOk="0">
                  <a:moveTo>
                    <a:pt x="6001" y="922"/>
                  </a:moveTo>
                  <a:cubicBezTo>
                    <a:pt x="6003" y="923"/>
                    <a:pt x="6005" y="925"/>
                    <a:pt x="6007" y="927"/>
                  </a:cubicBezTo>
                  <a:cubicBezTo>
                    <a:pt x="6005" y="925"/>
                    <a:pt x="6003" y="924"/>
                    <a:pt x="6001" y="922"/>
                  </a:cubicBezTo>
                  <a:close/>
                  <a:moveTo>
                    <a:pt x="4662" y="370"/>
                  </a:moveTo>
                  <a:cubicBezTo>
                    <a:pt x="4729" y="374"/>
                    <a:pt x="4793" y="378"/>
                    <a:pt x="4861" y="385"/>
                  </a:cubicBezTo>
                  <a:cubicBezTo>
                    <a:pt x="5000" y="406"/>
                    <a:pt x="5136" y="431"/>
                    <a:pt x="5273" y="464"/>
                  </a:cubicBezTo>
                  <a:cubicBezTo>
                    <a:pt x="5330" y="480"/>
                    <a:pt x="5387" y="499"/>
                    <a:pt x="5441" y="520"/>
                  </a:cubicBezTo>
                  <a:cubicBezTo>
                    <a:pt x="5465" y="531"/>
                    <a:pt x="5491" y="543"/>
                    <a:pt x="5513" y="554"/>
                  </a:cubicBezTo>
                  <a:cubicBezTo>
                    <a:pt x="5617" y="616"/>
                    <a:pt x="5716" y="686"/>
                    <a:pt x="5813" y="756"/>
                  </a:cubicBezTo>
                  <a:cubicBezTo>
                    <a:pt x="5814" y="758"/>
                    <a:pt x="5815" y="758"/>
                    <a:pt x="5818" y="759"/>
                  </a:cubicBezTo>
                  <a:cubicBezTo>
                    <a:pt x="5818" y="759"/>
                    <a:pt x="5818" y="759"/>
                    <a:pt x="5818" y="760"/>
                  </a:cubicBezTo>
                  <a:lnTo>
                    <a:pt x="5818" y="760"/>
                  </a:lnTo>
                  <a:cubicBezTo>
                    <a:pt x="5818" y="760"/>
                    <a:pt x="5818" y="759"/>
                    <a:pt x="5818" y="759"/>
                  </a:cubicBezTo>
                  <a:lnTo>
                    <a:pt x="5818" y="759"/>
                  </a:lnTo>
                  <a:cubicBezTo>
                    <a:pt x="5819" y="760"/>
                    <a:pt x="5819" y="761"/>
                    <a:pt x="5820" y="761"/>
                  </a:cubicBezTo>
                  <a:lnTo>
                    <a:pt x="5820" y="761"/>
                  </a:lnTo>
                  <a:cubicBezTo>
                    <a:pt x="5820" y="761"/>
                    <a:pt x="5819" y="760"/>
                    <a:pt x="5818" y="760"/>
                  </a:cubicBezTo>
                  <a:lnTo>
                    <a:pt x="5818" y="760"/>
                  </a:lnTo>
                  <a:cubicBezTo>
                    <a:pt x="5819" y="760"/>
                    <a:pt x="5820" y="760"/>
                    <a:pt x="5821" y="761"/>
                  </a:cubicBezTo>
                  <a:cubicBezTo>
                    <a:pt x="5821" y="761"/>
                    <a:pt x="5821" y="761"/>
                    <a:pt x="5820" y="761"/>
                  </a:cubicBezTo>
                  <a:lnTo>
                    <a:pt x="5820" y="761"/>
                  </a:lnTo>
                  <a:cubicBezTo>
                    <a:pt x="5862" y="794"/>
                    <a:pt x="5901" y="826"/>
                    <a:pt x="5940" y="860"/>
                  </a:cubicBezTo>
                  <a:cubicBezTo>
                    <a:pt x="5941" y="862"/>
                    <a:pt x="5942" y="862"/>
                    <a:pt x="5943" y="864"/>
                  </a:cubicBezTo>
                  <a:cubicBezTo>
                    <a:pt x="5945" y="864"/>
                    <a:pt x="5946" y="865"/>
                    <a:pt x="5946" y="867"/>
                  </a:cubicBezTo>
                  <a:cubicBezTo>
                    <a:pt x="5953" y="873"/>
                    <a:pt x="5959" y="881"/>
                    <a:pt x="5966" y="886"/>
                  </a:cubicBezTo>
                  <a:cubicBezTo>
                    <a:pt x="5969" y="889"/>
                    <a:pt x="5973" y="893"/>
                    <a:pt x="5975" y="895"/>
                  </a:cubicBezTo>
                  <a:cubicBezTo>
                    <a:pt x="5978" y="897"/>
                    <a:pt x="5980" y="900"/>
                    <a:pt x="5981" y="902"/>
                  </a:cubicBezTo>
                  <a:cubicBezTo>
                    <a:pt x="5986" y="906"/>
                    <a:pt x="5991" y="911"/>
                    <a:pt x="5996" y="916"/>
                  </a:cubicBezTo>
                  <a:lnTo>
                    <a:pt x="5996" y="916"/>
                  </a:lnTo>
                  <a:cubicBezTo>
                    <a:pt x="5994" y="914"/>
                    <a:pt x="5991" y="913"/>
                    <a:pt x="5989" y="911"/>
                  </a:cubicBezTo>
                  <a:lnTo>
                    <a:pt x="5989" y="911"/>
                  </a:lnTo>
                  <a:cubicBezTo>
                    <a:pt x="6069" y="992"/>
                    <a:pt x="6150" y="1073"/>
                    <a:pt x="6233" y="1154"/>
                  </a:cubicBezTo>
                  <a:cubicBezTo>
                    <a:pt x="6261" y="1183"/>
                    <a:pt x="6289" y="1213"/>
                    <a:pt x="6315" y="1246"/>
                  </a:cubicBezTo>
                  <a:cubicBezTo>
                    <a:pt x="6333" y="1271"/>
                    <a:pt x="6350" y="1298"/>
                    <a:pt x="6368" y="1325"/>
                  </a:cubicBezTo>
                  <a:cubicBezTo>
                    <a:pt x="6402" y="1387"/>
                    <a:pt x="6435" y="1449"/>
                    <a:pt x="6472" y="1509"/>
                  </a:cubicBezTo>
                  <a:cubicBezTo>
                    <a:pt x="6511" y="1574"/>
                    <a:pt x="6551" y="1637"/>
                    <a:pt x="6591" y="1700"/>
                  </a:cubicBezTo>
                  <a:cubicBezTo>
                    <a:pt x="6640" y="1793"/>
                    <a:pt x="6683" y="1889"/>
                    <a:pt x="6724" y="1987"/>
                  </a:cubicBezTo>
                  <a:cubicBezTo>
                    <a:pt x="6734" y="2011"/>
                    <a:pt x="6742" y="2035"/>
                    <a:pt x="6750" y="2060"/>
                  </a:cubicBezTo>
                  <a:cubicBezTo>
                    <a:pt x="6759" y="2099"/>
                    <a:pt x="6766" y="2139"/>
                    <a:pt x="6772" y="2180"/>
                  </a:cubicBezTo>
                  <a:lnTo>
                    <a:pt x="6771" y="2179"/>
                  </a:lnTo>
                  <a:lnTo>
                    <a:pt x="6771" y="2179"/>
                  </a:lnTo>
                  <a:cubicBezTo>
                    <a:pt x="6790" y="2323"/>
                    <a:pt x="6795" y="2470"/>
                    <a:pt x="6810" y="2614"/>
                  </a:cubicBezTo>
                  <a:cubicBezTo>
                    <a:pt x="6814" y="2637"/>
                    <a:pt x="6818" y="2658"/>
                    <a:pt x="6822" y="2680"/>
                  </a:cubicBezTo>
                  <a:cubicBezTo>
                    <a:pt x="6736" y="2687"/>
                    <a:pt x="6651" y="2694"/>
                    <a:pt x="6567" y="2701"/>
                  </a:cubicBezTo>
                  <a:cubicBezTo>
                    <a:pt x="6489" y="2706"/>
                    <a:pt x="6409" y="2708"/>
                    <a:pt x="6332" y="2717"/>
                  </a:cubicBezTo>
                  <a:cubicBezTo>
                    <a:pt x="6301" y="2720"/>
                    <a:pt x="6274" y="2732"/>
                    <a:pt x="6249" y="2748"/>
                  </a:cubicBezTo>
                  <a:cubicBezTo>
                    <a:pt x="6211" y="2751"/>
                    <a:pt x="6173" y="2754"/>
                    <a:pt x="6135" y="2758"/>
                  </a:cubicBezTo>
                  <a:cubicBezTo>
                    <a:pt x="5981" y="2769"/>
                    <a:pt x="5827" y="2782"/>
                    <a:pt x="5671" y="2786"/>
                  </a:cubicBezTo>
                  <a:cubicBezTo>
                    <a:pt x="5603" y="2786"/>
                    <a:pt x="5533" y="2786"/>
                    <a:pt x="5464" y="2785"/>
                  </a:cubicBezTo>
                  <a:cubicBezTo>
                    <a:pt x="5278" y="2782"/>
                    <a:pt x="5091" y="2772"/>
                    <a:pt x="4906" y="2769"/>
                  </a:cubicBezTo>
                  <a:cubicBezTo>
                    <a:pt x="4897" y="2769"/>
                    <a:pt x="4887" y="2769"/>
                    <a:pt x="4878" y="2769"/>
                  </a:cubicBezTo>
                  <a:cubicBezTo>
                    <a:pt x="4685" y="2769"/>
                    <a:pt x="4492" y="2780"/>
                    <a:pt x="4299" y="2785"/>
                  </a:cubicBezTo>
                  <a:cubicBezTo>
                    <a:pt x="4089" y="2792"/>
                    <a:pt x="3879" y="2792"/>
                    <a:pt x="3669" y="2796"/>
                  </a:cubicBezTo>
                  <a:cubicBezTo>
                    <a:pt x="3477" y="2799"/>
                    <a:pt x="3285" y="2805"/>
                    <a:pt x="3093" y="2806"/>
                  </a:cubicBezTo>
                  <a:cubicBezTo>
                    <a:pt x="2907" y="2805"/>
                    <a:pt x="2725" y="2804"/>
                    <a:pt x="2540" y="2798"/>
                  </a:cubicBezTo>
                  <a:cubicBezTo>
                    <a:pt x="2126" y="2785"/>
                    <a:pt x="1713" y="2758"/>
                    <a:pt x="1299" y="2748"/>
                  </a:cubicBezTo>
                  <a:cubicBezTo>
                    <a:pt x="1113" y="2742"/>
                    <a:pt x="928" y="2742"/>
                    <a:pt x="744" y="2732"/>
                  </a:cubicBezTo>
                  <a:cubicBezTo>
                    <a:pt x="651" y="2726"/>
                    <a:pt x="560" y="2721"/>
                    <a:pt x="467" y="2717"/>
                  </a:cubicBezTo>
                  <a:cubicBezTo>
                    <a:pt x="483" y="2666"/>
                    <a:pt x="499" y="2616"/>
                    <a:pt x="516" y="2566"/>
                  </a:cubicBezTo>
                  <a:cubicBezTo>
                    <a:pt x="587" y="2400"/>
                    <a:pt x="662" y="2236"/>
                    <a:pt x="749" y="2079"/>
                  </a:cubicBezTo>
                  <a:cubicBezTo>
                    <a:pt x="774" y="2039"/>
                    <a:pt x="800" y="1999"/>
                    <a:pt x="827" y="1960"/>
                  </a:cubicBezTo>
                  <a:cubicBezTo>
                    <a:pt x="858" y="1920"/>
                    <a:pt x="890" y="1882"/>
                    <a:pt x="926" y="1845"/>
                  </a:cubicBezTo>
                  <a:cubicBezTo>
                    <a:pt x="965" y="1806"/>
                    <a:pt x="1007" y="1769"/>
                    <a:pt x="1050" y="1733"/>
                  </a:cubicBezTo>
                  <a:cubicBezTo>
                    <a:pt x="1106" y="1694"/>
                    <a:pt x="1163" y="1657"/>
                    <a:pt x="1220" y="1621"/>
                  </a:cubicBezTo>
                  <a:cubicBezTo>
                    <a:pt x="1271" y="1595"/>
                    <a:pt x="1323" y="1570"/>
                    <a:pt x="1375" y="1546"/>
                  </a:cubicBezTo>
                  <a:cubicBezTo>
                    <a:pt x="1418" y="1531"/>
                    <a:pt x="1459" y="1516"/>
                    <a:pt x="1502" y="1505"/>
                  </a:cubicBezTo>
                  <a:cubicBezTo>
                    <a:pt x="1533" y="1497"/>
                    <a:pt x="1565" y="1491"/>
                    <a:pt x="1597" y="1485"/>
                  </a:cubicBezTo>
                  <a:cubicBezTo>
                    <a:pt x="1630" y="1482"/>
                    <a:pt x="1662" y="1479"/>
                    <a:pt x="1695" y="1477"/>
                  </a:cubicBezTo>
                  <a:cubicBezTo>
                    <a:pt x="1755" y="1479"/>
                    <a:pt x="1811" y="1484"/>
                    <a:pt x="1869" y="1490"/>
                  </a:cubicBezTo>
                  <a:cubicBezTo>
                    <a:pt x="1962" y="1501"/>
                    <a:pt x="2052" y="1516"/>
                    <a:pt x="2142" y="1537"/>
                  </a:cubicBezTo>
                  <a:cubicBezTo>
                    <a:pt x="2178" y="1547"/>
                    <a:pt x="2213" y="1559"/>
                    <a:pt x="2248" y="1573"/>
                  </a:cubicBezTo>
                  <a:cubicBezTo>
                    <a:pt x="2252" y="1575"/>
                    <a:pt x="2258" y="1577"/>
                    <a:pt x="2264" y="1580"/>
                  </a:cubicBezTo>
                  <a:cubicBezTo>
                    <a:pt x="2271" y="1581"/>
                    <a:pt x="2279" y="1582"/>
                    <a:pt x="2285" y="1585"/>
                  </a:cubicBezTo>
                  <a:cubicBezTo>
                    <a:pt x="2319" y="1598"/>
                    <a:pt x="2352" y="1615"/>
                    <a:pt x="2384" y="1633"/>
                  </a:cubicBezTo>
                  <a:cubicBezTo>
                    <a:pt x="2396" y="1638"/>
                    <a:pt x="2409" y="1645"/>
                    <a:pt x="2421" y="1651"/>
                  </a:cubicBezTo>
                  <a:cubicBezTo>
                    <a:pt x="2421" y="1652"/>
                    <a:pt x="2421" y="1652"/>
                    <a:pt x="2420" y="1652"/>
                  </a:cubicBezTo>
                  <a:cubicBezTo>
                    <a:pt x="2428" y="1657"/>
                    <a:pt x="2434" y="1660"/>
                    <a:pt x="2441" y="1664"/>
                  </a:cubicBezTo>
                  <a:cubicBezTo>
                    <a:pt x="2467" y="1677"/>
                    <a:pt x="2494" y="1691"/>
                    <a:pt x="2520" y="1706"/>
                  </a:cubicBezTo>
                  <a:cubicBezTo>
                    <a:pt x="2540" y="1715"/>
                    <a:pt x="2562" y="1726"/>
                    <a:pt x="2583" y="1737"/>
                  </a:cubicBezTo>
                  <a:cubicBezTo>
                    <a:pt x="2595" y="1742"/>
                    <a:pt x="2608" y="1748"/>
                    <a:pt x="2620" y="1755"/>
                  </a:cubicBezTo>
                  <a:cubicBezTo>
                    <a:pt x="2657" y="1774"/>
                    <a:pt x="2692" y="1795"/>
                    <a:pt x="2729" y="1814"/>
                  </a:cubicBezTo>
                  <a:cubicBezTo>
                    <a:pt x="2736" y="1797"/>
                    <a:pt x="2745" y="1780"/>
                    <a:pt x="2753" y="1763"/>
                  </a:cubicBezTo>
                  <a:cubicBezTo>
                    <a:pt x="2783" y="1697"/>
                    <a:pt x="2818" y="1633"/>
                    <a:pt x="2857" y="1572"/>
                  </a:cubicBezTo>
                  <a:cubicBezTo>
                    <a:pt x="2861" y="1566"/>
                    <a:pt x="2864" y="1561"/>
                    <a:pt x="2867" y="1556"/>
                  </a:cubicBezTo>
                  <a:cubicBezTo>
                    <a:pt x="2886" y="1527"/>
                    <a:pt x="2905" y="1499"/>
                    <a:pt x="2926" y="1471"/>
                  </a:cubicBezTo>
                  <a:cubicBezTo>
                    <a:pt x="2990" y="1366"/>
                    <a:pt x="3057" y="1264"/>
                    <a:pt x="3130" y="1165"/>
                  </a:cubicBezTo>
                  <a:cubicBezTo>
                    <a:pt x="3208" y="1067"/>
                    <a:pt x="3284" y="966"/>
                    <a:pt x="3369" y="875"/>
                  </a:cubicBezTo>
                  <a:cubicBezTo>
                    <a:pt x="3399" y="845"/>
                    <a:pt x="3431" y="817"/>
                    <a:pt x="3464" y="792"/>
                  </a:cubicBezTo>
                  <a:cubicBezTo>
                    <a:pt x="3541" y="734"/>
                    <a:pt x="3626" y="685"/>
                    <a:pt x="3709" y="637"/>
                  </a:cubicBezTo>
                  <a:cubicBezTo>
                    <a:pt x="3799" y="588"/>
                    <a:pt x="3891" y="543"/>
                    <a:pt x="3983" y="503"/>
                  </a:cubicBezTo>
                  <a:cubicBezTo>
                    <a:pt x="4039" y="482"/>
                    <a:pt x="4096" y="463"/>
                    <a:pt x="4153" y="445"/>
                  </a:cubicBezTo>
                  <a:cubicBezTo>
                    <a:pt x="4205" y="431"/>
                    <a:pt x="4258" y="418"/>
                    <a:pt x="4312" y="407"/>
                  </a:cubicBezTo>
                  <a:cubicBezTo>
                    <a:pt x="4364" y="395"/>
                    <a:pt x="4419" y="389"/>
                    <a:pt x="4474" y="381"/>
                  </a:cubicBezTo>
                  <a:lnTo>
                    <a:pt x="4474" y="381"/>
                  </a:lnTo>
                  <a:cubicBezTo>
                    <a:pt x="4473" y="382"/>
                    <a:pt x="4472" y="383"/>
                    <a:pt x="4472" y="383"/>
                  </a:cubicBezTo>
                  <a:cubicBezTo>
                    <a:pt x="4536" y="376"/>
                    <a:pt x="4599" y="373"/>
                    <a:pt x="4662" y="370"/>
                  </a:cubicBezTo>
                  <a:close/>
                  <a:moveTo>
                    <a:pt x="4650" y="1"/>
                  </a:moveTo>
                  <a:cubicBezTo>
                    <a:pt x="4572" y="1"/>
                    <a:pt x="4493" y="5"/>
                    <a:pt x="4415" y="17"/>
                  </a:cubicBezTo>
                  <a:cubicBezTo>
                    <a:pt x="4214" y="44"/>
                    <a:pt x="4017" y="86"/>
                    <a:pt x="3830" y="166"/>
                  </a:cubicBezTo>
                  <a:cubicBezTo>
                    <a:pt x="3647" y="244"/>
                    <a:pt x="3476" y="341"/>
                    <a:pt x="3309" y="447"/>
                  </a:cubicBezTo>
                  <a:cubicBezTo>
                    <a:pt x="3166" y="538"/>
                    <a:pt x="3056" y="664"/>
                    <a:pt x="2951" y="796"/>
                  </a:cubicBezTo>
                  <a:cubicBezTo>
                    <a:pt x="2883" y="880"/>
                    <a:pt x="2818" y="966"/>
                    <a:pt x="2754" y="1053"/>
                  </a:cubicBezTo>
                  <a:cubicBezTo>
                    <a:pt x="2698" y="1128"/>
                    <a:pt x="2649" y="1211"/>
                    <a:pt x="2601" y="1292"/>
                  </a:cubicBezTo>
                  <a:cubicBezTo>
                    <a:pt x="2596" y="1301"/>
                    <a:pt x="2591" y="1310"/>
                    <a:pt x="2585" y="1320"/>
                  </a:cubicBezTo>
                  <a:cubicBezTo>
                    <a:pt x="2556" y="1306"/>
                    <a:pt x="2528" y="1291"/>
                    <a:pt x="2498" y="1278"/>
                  </a:cubicBezTo>
                  <a:cubicBezTo>
                    <a:pt x="2420" y="1243"/>
                    <a:pt x="2341" y="1211"/>
                    <a:pt x="2260" y="1186"/>
                  </a:cubicBezTo>
                  <a:cubicBezTo>
                    <a:pt x="2181" y="1160"/>
                    <a:pt x="2098" y="1149"/>
                    <a:pt x="2017" y="1135"/>
                  </a:cubicBezTo>
                  <a:cubicBezTo>
                    <a:pt x="1944" y="1124"/>
                    <a:pt x="1867" y="1114"/>
                    <a:pt x="1794" y="1111"/>
                  </a:cubicBezTo>
                  <a:cubicBezTo>
                    <a:pt x="1766" y="1110"/>
                    <a:pt x="1739" y="1109"/>
                    <a:pt x="1711" y="1109"/>
                  </a:cubicBezTo>
                  <a:cubicBezTo>
                    <a:pt x="1584" y="1109"/>
                    <a:pt x="1457" y="1124"/>
                    <a:pt x="1336" y="1166"/>
                  </a:cubicBezTo>
                  <a:cubicBezTo>
                    <a:pt x="1261" y="1194"/>
                    <a:pt x="1188" y="1221"/>
                    <a:pt x="1118" y="1258"/>
                  </a:cubicBezTo>
                  <a:cubicBezTo>
                    <a:pt x="1023" y="1307"/>
                    <a:pt x="936" y="1362"/>
                    <a:pt x="849" y="1423"/>
                  </a:cubicBezTo>
                  <a:cubicBezTo>
                    <a:pt x="686" y="1539"/>
                    <a:pt x="554" y="1693"/>
                    <a:pt x="449" y="1860"/>
                  </a:cubicBezTo>
                  <a:cubicBezTo>
                    <a:pt x="343" y="2028"/>
                    <a:pt x="264" y="2215"/>
                    <a:pt x="188" y="2396"/>
                  </a:cubicBezTo>
                  <a:cubicBezTo>
                    <a:pt x="153" y="2480"/>
                    <a:pt x="124" y="2565"/>
                    <a:pt x="101" y="2650"/>
                  </a:cubicBezTo>
                  <a:cubicBezTo>
                    <a:pt x="90" y="2702"/>
                    <a:pt x="80" y="2753"/>
                    <a:pt x="68" y="2805"/>
                  </a:cubicBezTo>
                  <a:cubicBezTo>
                    <a:pt x="65" y="2820"/>
                    <a:pt x="60" y="2836"/>
                    <a:pt x="57" y="2850"/>
                  </a:cubicBezTo>
                  <a:cubicBezTo>
                    <a:pt x="50" y="2882"/>
                    <a:pt x="43" y="2913"/>
                    <a:pt x="35" y="2945"/>
                  </a:cubicBezTo>
                  <a:cubicBezTo>
                    <a:pt x="27" y="2972"/>
                    <a:pt x="21" y="2999"/>
                    <a:pt x="13" y="3027"/>
                  </a:cubicBezTo>
                  <a:cubicBezTo>
                    <a:pt x="10" y="3041"/>
                    <a:pt x="5" y="3056"/>
                    <a:pt x="1" y="3071"/>
                  </a:cubicBezTo>
                  <a:lnTo>
                    <a:pt x="36" y="3071"/>
                  </a:lnTo>
                  <a:lnTo>
                    <a:pt x="145" y="3073"/>
                  </a:lnTo>
                  <a:lnTo>
                    <a:pt x="272" y="3073"/>
                  </a:lnTo>
                  <a:cubicBezTo>
                    <a:pt x="312" y="3073"/>
                    <a:pt x="352" y="3073"/>
                    <a:pt x="392" y="3072"/>
                  </a:cubicBezTo>
                  <a:cubicBezTo>
                    <a:pt x="416" y="3072"/>
                    <a:pt x="439" y="3072"/>
                    <a:pt x="463" y="3071"/>
                  </a:cubicBezTo>
                  <a:lnTo>
                    <a:pt x="463" y="3071"/>
                  </a:lnTo>
                  <a:cubicBezTo>
                    <a:pt x="462" y="3071"/>
                    <a:pt x="461" y="3072"/>
                    <a:pt x="459" y="3072"/>
                  </a:cubicBezTo>
                  <a:cubicBezTo>
                    <a:pt x="462" y="3072"/>
                    <a:pt x="464" y="3071"/>
                    <a:pt x="466" y="3071"/>
                  </a:cubicBezTo>
                  <a:cubicBezTo>
                    <a:pt x="486" y="3071"/>
                    <a:pt x="504" y="3078"/>
                    <a:pt x="519" y="3089"/>
                  </a:cubicBezTo>
                  <a:cubicBezTo>
                    <a:pt x="588" y="3093"/>
                    <a:pt x="659" y="3097"/>
                    <a:pt x="731" y="3101"/>
                  </a:cubicBezTo>
                  <a:cubicBezTo>
                    <a:pt x="911" y="3107"/>
                    <a:pt x="1090" y="3110"/>
                    <a:pt x="1271" y="3116"/>
                  </a:cubicBezTo>
                  <a:cubicBezTo>
                    <a:pt x="1643" y="3126"/>
                    <a:pt x="2013" y="3151"/>
                    <a:pt x="2385" y="3163"/>
                  </a:cubicBezTo>
                  <a:cubicBezTo>
                    <a:pt x="2595" y="3169"/>
                    <a:pt x="2806" y="3174"/>
                    <a:pt x="3016" y="3175"/>
                  </a:cubicBezTo>
                  <a:cubicBezTo>
                    <a:pt x="3034" y="3175"/>
                    <a:pt x="3052" y="3175"/>
                    <a:pt x="3069" y="3175"/>
                  </a:cubicBezTo>
                  <a:cubicBezTo>
                    <a:pt x="3254" y="3175"/>
                    <a:pt x="3439" y="3170"/>
                    <a:pt x="3622" y="3166"/>
                  </a:cubicBezTo>
                  <a:cubicBezTo>
                    <a:pt x="3822" y="3161"/>
                    <a:pt x="4021" y="3163"/>
                    <a:pt x="4220" y="3157"/>
                  </a:cubicBezTo>
                  <a:cubicBezTo>
                    <a:pt x="4418" y="3151"/>
                    <a:pt x="4616" y="3142"/>
                    <a:pt x="4815" y="3137"/>
                  </a:cubicBezTo>
                  <a:cubicBezTo>
                    <a:pt x="5071" y="3140"/>
                    <a:pt x="5327" y="3156"/>
                    <a:pt x="5583" y="3156"/>
                  </a:cubicBezTo>
                  <a:cubicBezTo>
                    <a:pt x="5630" y="3156"/>
                    <a:pt x="5676" y="3156"/>
                    <a:pt x="5723" y="3155"/>
                  </a:cubicBezTo>
                  <a:cubicBezTo>
                    <a:pt x="5954" y="3148"/>
                    <a:pt x="6185" y="3123"/>
                    <a:pt x="6414" y="3101"/>
                  </a:cubicBezTo>
                  <a:cubicBezTo>
                    <a:pt x="6420" y="3105"/>
                    <a:pt x="6424" y="3111"/>
                    <a:pt x="6429" y="3115"/>
                  </a:cubicBezTo>
                  <a:cubicBezTo>
                    <a:pt x="6464" y="3112"/>
                    <a:pt x="6498" y="3110"/>
                    <a:pt x="6533" y="3108"/>
                  </a:cubicBezTo>
                  <a:cubicBezTo>
                    <a:pt x="6633" y="3101"/>
                    <a:pt x="6732" y="3096"/>
                    <a:pt x="6833" y="3092"/>
                  </a:cubicBezTo>
                  <a:cubicBezTo>
                    <a:pt x="6971" y="3085"/>
                    <a:pt x="7111" y="3077"/>
                    <a:pt x="7249" y="3075"/>
                  </a:cubicBezTo>
                  <a:cubicBezTo>
                    <a:pt x="7246" y="3044"/>
                    <a:pt x="7244" y="3013"/>
                    <a:pt x="7240" y="2982"/>
                  </a:cubicBezTo>
                  <a:cubicBezTo>
                    <a:pt x="7239" y="2981"/>
                    <a:pt x="7240" y="2979"/>
                    <a:pt x="7240" y="2977"/>
                  </a:cubicBezTo>
                  <a:cubicBezTo>
                    <a:pt x="7232" y="2941"/>
                    <a:pt x="7226" y="2904"/>
                    <a:pt x="7219" y="2868"/>
                  </a:cubicBezTo>
                  <a:cubicBezTo>
                    <a:pt x="7215" y="2840"/>
                    <a:pt x="7211" y="2812"/>
                    <a:pt x="7207" y="2784"/>
                  </a:cubicBezTo>
                  <a:cubicBezTo>
                    <a:pt x="7197" y="2724"/>
                    <a:pt x="7186" y="2663"/>
                    <a:pt x="7178" y="2602"/>
                  </a:cubicBezTo>
                  <a:cubicBezTo>
                    <a:pt x="7166" y="2507"/>
                    <a:pt x="7154" y="2411"/>
                    <a:pt x="7152" y="2316"/>
                  </a:cubicBezTo>
                  <a:cubicBezTo>
                    <a:pt x="7152" y="2306"/>
                    <a:pt x="7153" y="2297"/>
                    <a:pt x="7155" y="2288"/>
                  </a:cubicBezTo>
                  <a:cubicBezTo>
                    <a:pt x="7144" y="2141"/>
                    <a:pt x="7125" y="1996"/>
                    <a:pt x="7072" y="1858"/>
                  </a:cubicBezTo>
                  <a:cubicBezTo>
                    <a:pt x="7032" y="1754"/>
                    <a:pt x="6985" y="1650"/>
                    <a:pt x="6931" y="1554"/>
                  </a:cubicBezTo>
                  <a:cubicBezTo>
                    <a:pt x="6882" y="1465"/>
                    <a:pt x="6826" y="1380"/>
                    <a:pt x="6774" y="1293"/>
                  </a:cubicBezTo>
                  <a:cubicBezTo>
                    <a:pt x="6714" y="1187"/>
                    <a:pt x="6659" y="1077"/>
                    <a:pt x="6580" y="984"/>
                  </a:cubicBezTo>
                  <a:cubicBezTo>
                    <a:pt x="6507" y="897"/>
                    <a:pt x="6422" y="821"/>
                    <a:pt x="6340" y="741"/>
                  </a:cubicBezTo>
                  <a:cubicBezTo>
                    <a:pt x="6310" y="709"/>
                    <a:pt x="6280" y="671"/>
                    <a:pt x="6243" y="641"/>
                  </a:cubicBezTo>
                  <a:cubicBezTo>
                    <a:pt x="6242" y="640"/>
                    <a:pt x="6240" y="638"/>
                    <a:pt x="6237" y="636"/>
                  </a:cubicBezTo>
                  <a:cubicBezTo>
                    <a:pt x="6236" y="633"/>
                    <a:pt x="6234" y="632"/>
                    <a:pt x="6232" y="630"/>
                  </a:cubicBezTo>
                  <a:cubicBezTo>
                    <a:pt x="6230" y="628"/>
                    <a:pt x="6228" y="625"/>
                    <a:pt x="6226" y="624"/>
                  </a:cubicBezTo>
                  <a:cubicBezTo>
                    <a:pt x="6214" y="609"/>
                    <a:pt x="6202" y="598"/>
                    <a:pt x="6188" y="585"/>
                  </a:cubicBezTo>
                  <a:cubicBezTo>
                    <a:pt x="6108" y="517"/>
                    <a:pt x="6027" y="454"/>
                    <a:pt x="5941" y="392"/>
                  </a:cubicBezTo>
                  <a:cubicBezTo>
                    <a:pt x="5840" y="319"/>
                    <a:pt x="5732" y="242"/>
                    <a:pt x="5616" y="193"/>
                  </a:cubicBezTo>
                  <a:cubicBezTo>
                    <a:pt x="5430" y="112"/>
                    <a:pt x="5228" y="63"/>
                    <a:pt x="5026" y="35"/>
                  </a:cubicBezTo>
                  <a:cubicBezTo>
                    <a:pt x="4926" y="20"/>
                    <a:pt x="4824" y="5"/>
                    <a:pt x="4721" y="2"/>
                  </a:cubicBezTo>
                  <a:cubicBezTo>
                    <a:pt x="4697" y="1"/>
                    <a:pt x="4674" y="1"/>
                    <a:pt x="46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grpSp>
      <p:grpSp>
        <p:nvGrpSpPr>
          <p:cNvPr id="8" name="Google Shape;2504;p46">
            <a:extLst>
              <a:ext uri="{FF2B5EF4-FFF2-40B4-BE49-F238E27FC236}">
                <a16:creationId xmlns:a16="http://schemas.microsoft.com/office/drawing/2014/main" id="{064667D6-3C3F-1E99-81FC-476A07C1D4B6}"/>
              </a:ext>
            </a:extLst>
          </p:cNvPr>
          <p:cNvGrpSpPr/>
          <p:nvPr/>
        </p:nvGrpSpPr>
        <p:grpSpPr>
          <a:xfrm flipH="1">
            <a:off x="234673" y="4884652"/>
            <a:ext cx="662944" cy="228597"/>
            <a:chOff x="1579263" y="684775"/>
            <a:chExt cx="290650" cy="101925"/>
          </a:xfrm>
        </p:grpSpPr>
        <p:sp>
          <p:nvSpPr>
            <p:cNvPr id="9" name="Google Shape;2505;p46">
              <a:extLst>
                <a:ext uri="{FF2B5EF4-FFF2-40B4-BE49-F238E27FC236}">
                  <a16:creationId xmlns:a16="http://schemas.microsoft.com/office/drawing/2014/main" id="{DA558F45-A2B7-5A74-D85A-E9E92EC3EFD7}"/>
                </a:ext>
              </a:extLst>
            </p:cNvPr>
            <p:cNvSpPr/>
            <p:nvPr/>
          </p:nvSpPr>
          <p:spPr>
            <a:xfrm>
              <a:off x="1587275" y="691775"/>
              <a:ext cx="270675" cy="88550"/>
            </a:xfrm>
            <a:custGeom>
              <a:avLst/>
              <a:gdLst/>
              <a:ahLst/>
              <a:cxnLst/>
              <a:rect l="l" t="t" r="r" b="b"/>
              <a:pathLst>
                <a:path w="10827" h="3542" extrusionOk="0">
                  <a:moveTo>
                    <a:pt x="3593" y="1613"/>
                  </a:moveTo>
                  <a:lnTo>
                    <a:pt x="3593" y="1613"/>
                  </a:lnTo>
                  <a:cubicBezTo>
                    <a:pt x="3563" y="1641"/>
                    <a:pt x="3532" y="1668"/>
                    <a:pt x="3503" y="1695"/>
                  </a:cubicBezTo>
                  <a:cubicBezTo>
                    <a:pt x="3508" y="1687"/>
                    <a:pt x="3515" y="1677"/>
                    <a:pt x="3521" y="1669"/>
                  </a:cubicBezTo>
                  <a:cubicBezTo>
                    <a:pt x="3521" y="1668"/>
                    <a:pt x="3522" y="1668"/>
                    <a:pt x="3522" y="1667"/>
                  </a:cubicBezTo>
                  <a:cubicBezTo>
                    <a:pt x="3545" y="1649"/>
                    <a:pt x="3569" y="1632"/>
                    <a:pt x="3593" y="1613"/>
                  </a:cubicBezTo>
                  <a:close/>
                  <a:moveTo>
                    <a:pt x="5070" y="0"/>
                  </a:moveTo>
                  <a:cubicBezTo>
                    <a:pt x="5038" y="0"/>
                    <a:pt x="5005" y="4"/>
                    <a:pt x="4972" y="11"/>
                  </a:cubicBezTo>
                  <a:cubicBezTo>
                    <a:pt x="4902" y="26"/>
                    <a:pt x="4835" y="43"/>
                    <a:pt x="4767" y="64"/>
                  </a:cubicBezTo>
                  <a:cubicBezTo>
                    <a:pt x="4614" y="97"/>
                    <a:pt x="4464" y="149"/>
                    <a:pt x="4320" y="209"/>
                  </a:cubicBezTo>
                  <a:lnTo>
                    <a:pt x="4320" y="209"/>
                  </a:lnTo>
                  <a:cubicBezTo>
                    <a:pt x="4320" y="209"/>
                    <a:pt x="4320" y="209"/>
                    <a:pt x="4320" y="209"/>
                  </a:cubicBezTo>
                  <a:lnTo>
                    <a:pt x="4320" y="209"/>
                  </a:lnTo>
                  <a:cubicBezTo>
                    <a:pt x="4320" y="209"/>
                    <a:pt x="4320" y="209"/>
                    <a:pt x="4320" y="209"/>
                  </a:cubicBezTo>
                  <a:lnTo>
                    <a:pt x="4320" y="209"/>
                  </a:lnTo>
                  <a:cubicBezTo>
                    <a:pt x="4313" y="212"/>
                    <a:pt x="4306" y="215"/>
                    <a:pt x="4298" y="218"/>
                  </a:cubicBezTo>
                  <a:cubicBezTo>
                    <a:pt x="4300" y="218"/>
                    <a:pt x="4302" y="217"/>
                    <a:pt x="4303" y="217"/>
                  </a:cubicBezTo>
                  <a:lnTo>
                    <a:pt x="4303" y="217"/>
                  </a:lnTo>
                  <a:cubicBezTo>
                    <a:pt x="4296" y="220"/>
                    <a:pt x="4289" y="223"/>
                    <a:pt x="4282" y="225"/>
                  </a:cubicBezTo>
                  <a:cubicBezTo>
                    <a:pt x="4260" y="216"/>
                    <a:pt x="4237" y="211"/>
                    <a:pt x="4212" y="211"/>
                  </a:cubicBezTo>
                  <a:cubicBezTo>
                    <a:pt x="4206" y="211"/>
                    <a:pt x="4200" y="211"/>
                    <a:pt x="4194" y="212"/>
                  </a:cubicBezTo>
                  <a:cubicBezTo>
                    <a:pt x="4048" y="225"/>
                    <a:pt x="3913" y="300"/>
                    <a:pt x="3788" y="372"/>
                  </a:cubicBezTo>
                  <a:cubicBezTo>
                    <a:pt x="3777" y="379"/>
                    <a:pt x="3767" y="384"/>
                    <a:pt x="3756" y="391"/>
                  </a:cubicBezTo>
                  <a:cubicBezTo>
                    <a:pt x="3730" y="395"/>
                    <a:pt x="3704" y="405"/>
                    <a:pt x="3682" y="420"/>
                  </a:cubicBezTo>
                  <a:cubicBezTo>
                    <a:pt x="3650" y="443"/>
                    <a:pt x="3620" y="467"/>
                    <a:pt x="3591" y="493"/>
                  </a:cubicBezTo>
                  <a:cubicBezTo>
                    <a:pt x="3530" y="532"/>
                    <a:pt x="3469" y="573"/>
                    <a:pt x="3409" y="616"/>
                  </a:cubicBezTo>
                  <a:cubicBezTo>
                    <a:pt x="3353" y="658"/>
                    <a:pt x="3298" y="701"/>
                    <a:pt x="3243" y="744"/>
                  </a:cubicBezTo>
                  <a:cubicBezTo>
                    <a:pt x="3211" y="768"/>
                    <a:pt x="3179" y="792"/>
                    <a:pt x="3148" y="819"/>
                  </a:cubicBezTo>
                  <a:cubicBezTo>
                    <a:pt x="3120" y="844"/>
                    <a:pt x="3092" y="871"/>
                    <a:pt x="3069" y="902"/>
                  </a:cubicBezTo>
                  <a:cubicBezTo>
                    <a:pt x="3052" y="926"/>
                    <a:pt x="3037" y="950"/>
                    <a:pt x="3021" y="975"/>
                  </a:cubicBezTo>
                  <a:cubicBezTo>
                    <a:pt x="2994" y="1021"/>
                    <a:pt x="2987" y="1074"/>
                    <a:pt x="3001" y="1122"/>
                  </a:cubicBezTo>
                  <a:cubicBezTo>
                    <a:pt x="2939" y="1195"/>
                    <a:pt x="2882" y="1273"/>
                    <a:pt x="2828" y="1352"/>
                  </a:cubicBezTo>
                  <a:cubicBezTo>
                    <a:pt x="2795" y="1400"/>
                    <a:pt x="2764" y="1448"/>
                    <a:pt x="2733" y="1497"/>
                  </a:cubicBezTo>
                  <a:cubicBezTo>
                    <a:pt x="2712" y="1529"/>
                    <a:pt x="2693" y="1559"/>
                    <a:pt x="2680" y="1592"/>
                  </a:cubicBezTo>
                  <a:cubicBezTo>
                    <a:pt x="2645" y="1628"/>
                    <a:pt x="2611" y="1666"/>
                    <a:pt x="2575" y="1703"/>
                  </a:cubicBezTo>
                  <a:cubicBezTo>
                    <a:pt x="2516" y="1764"/>
                    <a:pt x="2454" y="1827"/>
                    <a:pt x="2399" y="1894"/>
                  </a:cubicBezTo>
                  <a:cubicBezTo>
                    <a:pt x="2343" y="1870"/>
                    <a:pt x="2285" y="1850"/>
                    <a:pt x="2225" y="1833"/>
                  </a:cubicBezTo>
                  <a:cubicBezTo>
                    <a:pt x="2129" y="1806"/>
                    <a:pt x="2026" y="1795"/>
                    <a:pt x="1925" y="1794"/>
                  </a:cubicBezTo>
                  <a:cubicBezTo>
                    <a:pt x="1850" y="1776"/>
                    <a:pt x="1775" y="1760"/>
                    <a:pt x="1699" y="1751"/>
                  </a:cubicBezTo>
                  <a:cubicBezTo>
                    <a:pt x="1659" y="1746"/>
                    <a:pt x="1615" y="1741"/>
                    <a:pt x="1574" y="1741"/>
                  </a:cubicBezTo>
                  <a:cubicBezTo>
                    <a:pt x="1561" y="1741"/>
                    <a:pt x="1549" y="1742"/>
                    <a:pt x="1537" y="1743"/>
                  </a:cubicBezTo>
                  <a:cubicBezTo>
                    <a:pt x="1514" y="1745"/>
                    <a:pt x="1491" y="1748"/>
                    <a:pt x="1469" y="1752"/>
                  </a:cubicBezTo>
                  <a:cubicBezTo>
                    <a:pt x="1460" y="1746"/>
                    <a:pt x="1451" y="1740"/>
                    <a:pt x="1442" y="1736"/>
                  </a:cubicBezTo>
                  <a:cubicBezTo>
                    <a:pt x="1381" y="1708"/>
                    <a:pt x="1310" y="1698"/>
                    <a:pt x="1240" y="1698"/>
                  </a:cubicBezTo>
                  <a:cubicBezTo>
                    <a:pt x="1191" y="1698"/>
                    <a:pt x="1144" y="1703"/>
                    <a:pt x="1099" y="1710"/>
                  </a:cubicBezTo>
                  <a:cubicBezTo>
                    <a:pt x="838" y="1752"/>
                    <a:pt x="600" y="1899"/>
                    <a:pt x="408" y="2077"/>
                  </a:cubicBezTo>
                  <a:cubicBezTo>
                    <a:pt x="304" y="2173"/>
                    <a:pt x="212" y="2277"/>
                    <a:pt x="142" y="2399"/>
                  </a:cubicBezTo>
                  <a:cubicBezTo>
                    <a:pt x="111" y="2453"/>
                    <a:pt x="86" y="2509"/>
                    <a:pt x="62" y="2565"/>
                  </a:cubicBezTo>
                  <a:cubicBezTo>
                    <a:pt x="42" y="2611"/>
                    <a:pt x="24" y="2660"/>
                    <a:pt x="15" y="2709"/>
                  </a:cubicBezTo>
                  <a:cubicBezTo>
                    <a:pt x="4" y="2775"/>
                    <a:pt x="23" y="2837"/>
                    <a:pt x="62" y="2885"/>
                  </a:cubicBezTo>
                  <a:cubicBezTo>
                    <a:pt x="57" y="2950"/>
                    <a:pt x="80" y="3018"/>
                    <a:pt x="127" y="3069"/>
                  </a:cubicBezTo>
                  <a:cubicBezTo>
                    <a:pt x="133" y="3075"/>
                    <a:pt x="138" y="3081"/>
                    <a:pt x="144" y="3085"/>
                  </a:cubicBezTo>
                  <a:cubicBezTo>
                    <a:pt x="126" y="3094"/>
                    <a:pt x="109" y="3105"/>
                    <a:pt x="92" y="3117"/>
                  </a:cubicBezTo>
                  <a:cubicBezTo>
                    <a:pt x="32" y="3162"/>
                    <a:pt x="0" y="3234"/>
                    <a:pt x="16" y="3309"/>
                  </a:cubicBezTo>
                  <a:cubicBezTo>
                    <a:pt x="20" y="3328"/>
                    <a:pt x="26" y="3345"/>
                    <a:pt x="37" y="3362"/>
                  </a:cubicBezTo>
                  <a:cubicBezTo>
                    <a:pt x="37" y="3363"/>
                    <a:pt x="37" y="3364"/>
                    <a:pt x="38" y="3366"/>
                  </a:cubicBezTo>
                  <a:cubicBezTo>
                    <a:pt x="61" y="3430"/>
                    <a:pt x="116" y="3470"/>
                    <a:pt x="181" y="3486"/>
                  </a:cubicBezTo>
                  <a:cubicBezTo>
                    <a:pt x="255" y="3504"/>
                    <a:pt x="331" y="3512"/>
                    <a:pt x="407" y="3514"/>
                  </a:cubicBezTo>
                  <a:cubicBezTo>
                    <a:pt x="416" y="3514"/>
                    <a:pt x="425" y="3514"/>
                    <a:pt x="434" y="3514"/>
                  </a:cubicBezTo>
                  <a:cubicBezTo>
                    <a:pt x="473" y="3514"/>
                    <a:pt x="512" y="3512"/>
                    <a:pt x="551" y="3510"/>
                  </a:cubicBezTo>
                  <a:cubicBezTo>
                    <a:pt x="566" y="3509"/>
                    <a:pt x="581" y="3509"/>
                    <a:pt x="597" y="3508"/>
                  </a:cubicBezTo>
                  <a:cubicBezTo>
                    <a:pt x="647" y="3514"/>
                    <a:pt x="699" y="3516"/>
                    <a:pt x="749" y="3516"/>
                  </a:cubicBezTo>
                  <a:cubicBezTo>
                    <a:pt x="758" y="3516"/>
                    <a:pt x="766" y="3516"/>
                    <a:pt x="775" y="3516"/>
                  </a:cubicBezTo>
                  <a:cubicBezTo>
                    <a:pt x="955" y="3516"/>
                    <a:pt x="1135" y="3505"/>
                    <a:pt x="1314" y="3483"/>
                  </a:cubicBezTo>
                  <a:lnTo>
                    <a:pt x="1317" y="3483"/>
                  </a:lnTo>
                  <a:cubicBezTo>
                    <a:pt x="1730" y="3473"/>
                    <a:pt x="2143" y="3467"/>
                    <a:pt x="2555" y="3446"/>
                  </a:cubicBezTo>
                  <a:cubicBezTo>
                    <a:pt x="2778" y="3435"/>
                    <a:pt x="3001" y="3422"/>
                    <a:pt x="3224" y="3405"/>
                  </a:cubicBezTo>
                  <a:cubicBezTo>
                    <a:pt x="3259" y="3403"/>
                    <a:pt x="3293" y="3401"/>
                    <a:pt x="3329" y="3397"/>
                  </a:cubicBezTo>
                  <a:cubicBezTo>
                    <a:pt x="3345" y="3403"/>
                    <a:pt x="3362" y="3406"/>
                    <a:pt x="3379" y="3406"/>
                  </a:cubicBezTo>
                  <a:cubicBezTo>
                    <a:pt x="3464" y="3410"/>
                    <a:pt x="3550" y="3415"/>
                    <a:pt x="3636" y="3415"/>
                  </a:cubicBezTo>
                  <a:cubicBezTo>
                    <a:pt x="3652" y="3415"/>
                    <a:pt x="3667" y="3415"/>
                    <a:pt x="3683" y="3414"/>
                  </a:cubicBezTo>
                  <a:cubicBezTo>
                    <a:pt x="3768" y="3412"/>
                    <a:pt x="3852" y="3410"/>
                    <a:pt x="3937" y="3409"/>
                  </a:cubicBezTo>
                  <a:cubicBezTo>
                    <a:pt x="4041" y="3406"/>
                    <a:pt x="4146" y="3403"/>
                    <a:pt x="4250" y="3398"/>
                  </a:cubicBezTo>
                  <a:cubicBezTo>
                    <a:pt x="4258" y="3401"/>
                    <a:pt x="4266" y="3403"/>
                    <a:pt x="4274" y="3404"/>
                  </a:cubicBezTo>
                  <a:cubicBezTo>
                    <a:pt x="4308" y="3410"/>
                    <a:pt x="4342" y="3418"/>
                    <a:pt x="4376" y="3421"/>
                  </a:cubicBezTo>
                  <a:cubicBezTo>
                    <a:pt x="4461" y="3431"/>
                    <a:pt x="4547" y="3433"/>
                    <a:pt x="4632" y="3433"/>
                  </a:cubicBezTo>
                  <a:cubicBezTo>
                    <a:pt x="4723" y="3433"/>
                    <a:pt x="4814" y="3430"/>
                    <a:pt x="4904" y="3430"/>
                  </a:cubicBezTo>
                  <a:cubicBezTo>
                    <a:pt x="5026" y="3429"/>
                    <a:pt x="5148" y="3429"/>
                    <a:pt x="5269" y="3429"/>
                  </a:cubicBezTo>
                  <a:cubicBezTo>
                    <a:pt x="5288" y="3429"/>
                    <a:pt x="5306" y="3429"/>
                    <a:pt x="5324" y="3429"/>
                  </a:cubicBezTo>
                  <a:cubicBezTo>
                    <a:pt x="5432" y="3429"/>
                    <a:pt x="5539" y="3431"/>
                    <a:pt x="5646" y="3431"/>
                  </a:cubicBezTo>
                  <a:cubicBezTo>
                    <a:pt x="5712" y="3431"/>
                    <a:pt x="5778" y="3430"/>
                    <a:pt x="5844" y="3428"/>
                  </a:cubicBezTo>
                  <a:cubicBezTo>
                    <a:pt x="5993" y="3424"/>
                    <a:pt x="6143" y="3420"/>
                    <a:pt x="6293" y="3414"/>
                  </a:cubicBezTo>
                  <a:cubicBezTo>
                    <a:pt x="6313" y="3465"/>
                    <a:pt x="6356" y="3506"/>
                    <a:pt x="6409" y="3524"/>
                  </a:cubicBezTo>
                  <a:cubicBezTo>
                    <a:pt x="6451" y="3538"/>
                    <a:pt x="6496" y="3541"/>
                    <a:pt x="6541" y="3541"/>
                  </a:cubicBezTo>
                  <a:cubicBezTo>
                    <a:pt x="6564" y="3541"/>
                    <a:pt x="6587" y="3541"/>
                    <a:pt x="6609" y="3540"/>
                  </a:cubicBezTo>
                  <a:cubicBezTo>
                    <a:pt x="6655" y="3540"/>
                    <a:pt x="6702" y="3540"/>
                    <a:pt x="6749" y="3539"/>
                  </a:cubicBezTo>
                  <a:cubicBezTo>
                    <a:pt x="6851" y="3537"/>
                    <a:pt x="6951" y="3537"/>
                    <a:pt x="7053" y="3535"/>
                  </a:cubicBezTo>
                  <a:cubicBezTo>
                    <a:pt x="7250" y="3531"/>
                    <a:pt x="7449" y="3525"/>
                    <a:pt x="7645" y="3513"/>
                  </a:cubicBezTo>
                  <a:cubicBezTo>
                    <a:pt x="7847" y="3499"/>
                    <a:pt x="8046" y="3481"/>
                    <a:pt x="8247" y="3461"/>
                  </a:cubicBezTo>
                  <a:cubicBezTo>
                    <a:pt x="8447" y="3443"/>
                    <a:pt x="8646" y="3420"/>
                    <a:pt x="8844" y="3388"/>
                  </a:cubicBezTo>
                  <a:cubicBezTo>
                    <a:pt x="8878" y="3382"/>
                    <a:pt x="8911" y="3377"/>
                    <a:pt x="8946" y="3371"/>
                  </a:cubicBezTo>
                  <a:cubicBezTo>
                    <a:pt x="8978" y="3376"/>
                    <a:pt x="9010" y="3378"/>
                    <a:pt x="9042" y="3379"/>
                  </a:cubicBezTo>
                  <a:cubicBezTo>
                    <a:pt x="9100" y="3381"/>
                    <a:pt x="9157" y="3381"/>
                    <a:pt x="9215" y="3381"/>
                  </a:cubicBezTo>
                  <a:lnTo>
                    <a:pt x="9431" y="3381"/>
                  </a:lnTo>
                  <a:cubicBezTo>
                    <a:pt x="9553" y="3380"/>
                    <a:pt x="9673" y="3377"/>
                    <a:pt x="9794" y="3372"/>
                  </a:cubicBezTo>
                  <a:cubicBezTo>
                    <a:pt x="9905" y="3369"/>
                    <a:pt x="10015" y="3363"/>
                    <a:pt x="10124" y="3357"/>
                  </a:cubicBezTo>
                  <a:cubicBezTo>
                    <a:pt x="10154" y="3355"/>
                    <a:pt x="10185" y="3354"/>
                    <a:pt x="10215" y="3352"/>
                  </a:cubicBezTo>
                  <a:cubicBezTo>
                    <a:pt x="10264" y="3357"/>
                    <a:pt x="10313" y="3361"/>
                    <a:pt x="10362" y="3363"/>
                  </a:cubicBezTo>
                  <a:cubicBezTo>
                    <a:pt x="10398" y="3364"/>
                    <a:pt x="10434" y="3367"/>
                    <a:pt x="10470" y="3367"/>
                  </a:cubicBezTo>
                  <a:cubicBezTo>
                    <a:pt x="10490" y="3367"/>
                    <a:pt x="10510" y="3366"/>
                    <a:pt x="10529" y="3364"/>
                  </a:cubicBezTo>
                  <a:cubicBezTo>
                    <a:pt x="10629" y="3355"/>
                    <a:pt x="10726" y="3325"/>
                    <a:pt x="10778" y="3234"/>
                  </a:cubicBezTo>
                  <a:cubicBezTo>
                    <a:pt x="10827" y="3150"/>
                    <a:pt x="10827" y="3044"/>
                    <a:pt x="10790" y="2956"/>
                  </a:cubicBezTo>
                  <a:cubicBezTo>
                    <a:pt x="10785" y="2947"/>
                    <a:pt x="10782" y="2938"/>
                    <a:pt x="10777" y="2928"/>
                  </a:cubicBezTo>
                  <a:cubicBezTo>
                    <a:pt x="10796" y="2885"/>
                    <a:pt x="10806" y="2839"/>
                    <a:pt x="10806" y="2796"/>
                  </a:cubicBezTo>
                  <a:cubicBezTo>
                    <a:pt x="10806" y="2739"/>
                    <a:pt x="10801" y="2683"/>
                    <a:pt x="10776" y="2631"/>
                  </a:cubicBezTo>
                  <a:cubicBezTo>
                    <a:pt x="10752" y="2580"/>
                    <a:pt x="10718" y="2536"/>
                    <a:pt x="10679" y="2496"/>
                  </a:cubicBezTo>
                  <a:cubicBezTo>
                    <a:pt x="10629" y="2444"/>
                    <a:pt x="10576" y="2391"/>
                    <a:pt x="10517" y="2346"/>
                  </a:cubicBezTo>
                  <a:cubicBezTo>
                    <a:pt x="10482" y="2321"/>
                    <a:pt x="10446" y="2297"/>
                    <a:pt x="10409" y="2276"/>
                  </a:cubicBezTo>
                  <a:cubicBezTo>
                    <a:pt x="10393" y="2265"/>
                    <a:pt x="10377" y="2255"/>
                    <a:pt x="10361" y="2246"/>
                  </a:cubicBezTo>
                  <a:cubicBezTo>
                    <a:pt x="10321" y="2222"/>
                    <a:pt x="10279" y="2198"/>
                    <a:pt x="10235" y="2179"/>
                  </a:cubicBezTo>
                  <a:cubicBezTo>
                    <a:pt x="10234" y="2179"/>
                    <a:pt x="10233" y="2178"/>
                    <a:pt x="10232" y="2178"/>
                  </a:cubicBezTo>
                  <a:cubicBezTo>
                    <a:pt x="10164" y="2109"/>
                    <a:pt x="10092" y="2047"/>
                    <a:pt x="10003" y="2006"/>
                  </a:cubicBezTo>
                  <a:cubicBezTo>
                    <a:pt x="9910" y="1964"/>
                    <a:pt x="9803" y="1954"/>
                    <a:pt x="9699" y="1954"/>
                  </a:cubicBezTo>
                  <a:cubicBezTo>
                    <a:pt x="9680" y="1954"/>
                    <a:pt x="9661" y="1955"/>
                    <a:pt x="9642" y="1955"/>
                  </a:cubicBezTo>
                  <a:cubicBezTo>
                    <a:pt x="9609" y="1910"/>
                    <a:pt x="9561" y="1873"/>
                    <a:pt x="9509" y="1851"/>
                  </a:cubicBezTo>
                  <a:cubicBezTo>
                    <a:pt x="9461" y="1831"/>
                    <a:pt x="9412" y="1816"/>
                    <a:pt x="9358" y="1807"/>
                  </a:cubicBezTo>
                  <a:cubicBezTo>
                    <a:pt x="9328" y="1801"/>
                    <a:pt x="9297" y="1800"/>
                    <a:pt x="9265" y="1800"/>
                  </a:cubicBezTo>
                  <a:cubicBezTo>
                    <a:pt x="9237" y="1800"/>
                    <a:pt x="9208" y="1801"/>
                    <a:pt x="9180" y="1802"/>
                  </a:cubicBezTo>
                  <a:cubicBezTo>
                    <a:pt x="9056" y="1808"/>
                    <a:pt x="8935" y="1818"/>
                    <a:pt x="8814" y="1838"/>
                  </a:cubicBezTo>
                  <a:cubicBezTo>
                    <a:pt x="8632" y="1867"/>
                    <a:pt x="8453" y="1908"/>
                    <a:pt x="8275" y="1959"/>
                  </a:cubicBezTo>
                  <a:cubicBezTo>
                    <a:pt x="8191" y="1983"/>
                    <a:pt x="8107" y="2006"/>
                    <a:pt x="8024" y="2032"/>
                  </a:cubicBezTo>
                  <a:cubicBezTo>
                    <a:pt x="8001" y="1990"/>
                    <a:pt x="7974" y="1951"/>
                    <a:pt x="7938" y="1914"/>
                  </a:cubicBezTo>
                  <a:cubicBezTo>
                    <a:pt x="7889" y="1860"/>
                    <a:pt x="7836" y="1808"/>
                    <a:pt x="7775" y="1768"/>
                  </a:cubicBezTo>
                  <a:cubicBezTo>
                    <a:pt x="7764" y="1761"/>
                    <a:pt x="7755" y="1754"/>
                    <a:pt x="7745" y="1748"/>
                  </a:cubicBezTo>
                  <a:cubicBezTo>
                    <a:pt x="7748" y="1675"/>
                    <a:pt x="7716" y="1601"/>
                    <a:pt x="7676" y="1540"/>
                  </a:cubicBezTo>
                  <a:cubicBezTo>
                    <a:pt x="7650" y="1498"/>
                    <a:pt x="7609" y="1464"/>
                    <a:pt x="7569" y="1436"/>
                  </a:cubicBezTo>
                  <a:cubicBezTo>
                    <a:pt x="7523" y="1404"/>
                    <a:pt x="7473" y="1374"/>
                    <a:pt x="7421" y="1350"/>
                  </a:cubicBezTo>
                  <a:cubicBezTo>
                    <a:pt x="7340" y="1312"/>
                    <a:pt x="7257" y="1281"/>
                    <a:pt x="7170" y="1259"/>
                  </a:cubicBezTo>
                  <a:cubicBezTo>
                    <a:pt x="7169" y="1259"/>
                    <a:pt x="7169" y="1258"/>
                    <a:pt x="7167" y="1257"/>
                  </a:cubicBezTo>
                  <a:cubicBezTo>
                    <a:pt x="7169" y="1242"/>
                    <a:pt x="7167" y="1228"/>
                    <a:pt x="7166" y="1213"/>
                  </a:cubicBezTo>
                  <a:cubicBezTo>
                    <a:pt x="7157" y="1116"/>
                    <a:pt x="7113" y="1015"/>
                    <a:pt x="7052" y="938"/>
                  </a:cubicBezTo>
                  <a:cubicBezTo>
                    <a:pt x="6981" y="846"/>
                    <a:pt x="6899" y="771"/>
                    <a:pt x="6796" y="715"/>
                  </a:cubicBezTo>
                  <a:cubicBezTo>
                    <a:pt x="6782" y="707"/>
                    <a:pt x="6768" y="700"/>
                    <a:pt x="6755" y="693"/>
                  </a:cubicBezTo>
                  <a:cubicBezTo>
                    <a:pt x="6729" y="676"/>
                    <a:pt x="6704" y="660"/>
                    <a:pt x="6678" y="645"/>
                  </a:cubicBezTo>
                  <a:cubicBezTo>
                    <a:pt x="6596" y="483"/>
                    <a:pt x="6425" y="363"/>
                    <a:pt x="6261" y="301"/>
                  </a:cubicBezTo>
                  <a:cubicBezTo>
                    <a:pt x="6116" y="248"/>
                    <a:pt x="5966" y="227"/>
                    <a:pt x="5814" y="227"/>
                  </a:cubicBezTo>
                  <a:cubicBezTo>
                    <a:pt x="5744" y="227"/>
                    <a:pt x="5673" y="231"/>
                    <a:pt x="5603" y="239"/>
                  </a:cubicBezTo>
                  <a:cubicBezTo>
                    <a:pt x="5573" y="164"/>
                    <a:pt x="5501" y="112"/>
                    <a:pt x="5428" y="79"/>
                  </a:cubicBezTo>
                  <a:cubicBezTo>
                    <a:pt x="5358" y="49"/>
                    <a:pt x="5282" y="33"/>
                    <a:pt x="5206" y="27"/>
                  </a:cubicBezTo>
                  <a:cubicBezTo>
                    <a:pt x="5162" y="9"/>
                    <a:pt x="5116" y="0"/>
                    <a:pt x="50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sp>
          <p:nvSpPr>
            <p:cNvPr id="10" name="Google Shape;2506;p46">
              <a:extLst>
                <a:ext uri="{FF2B5EF4-FFF2-40B4-BE49-F238E27FC236}">
                  <a16:creationId xmlns:a16="http://schemas.microsoft.com/office/drawing/2014/main" id="{003878CB-1ECD-663D-6CBE-50475183F95E}"/>
                </a:ext>
              </a:extLst>
            </p:cNvPr>
            <p:cNvSpPr/>
            <p:nvPr/>
          </p:nvSpPr>
          <p:spPr>
            <a:xfrm>
              <a:off x="1581875" y="760450"/>
              <a:ext cx="278500" cy="18175"/>
            </a:xfrm>
            <a:custGeom>
              <a:avLst/>
              <a:gdLst/>
              <a:ahLst/>
              <a:cxnLst/>
              <a:rect l="l" t="t" r="r" b="b"/>
              <a:pathLst>
                <a:path w="11140" h="727" extrusionOk="0">
                  <a:moveTo>
                    <a:pt x="6278" y="114"/>
                  </a:moveTo>
                  <a:cubicBezTo>
                    <a:pt x="6280" y="114"/>
                    <a:pt x="6283" y="114"/>
                    <a:pt x="6286" y="114"/>
                  </a:cubicBezTo>
                  <a:lnTo>
                    <a:pt x="6286" y="114"/>
                  </a:lnTo>
                  <a:cubicBezTo>
                    <a:pt x="6283" y="114"/>
                    <a:pt x="6280" y="114"/>
                    <a:pt x="6278" y="114"/>
                  </a:cubicBezTo>
                  <a:close/>
                  <a:moveTo>
                    <a:pt x="8335" y="563"/>
                  </a:moveTo>
                  <a:lnTo>
                    <a:pt x="8335" y="563"/>
                  </a:lnTo>
                  <a:cubicBezTo>
                    <a:pt x="8334" y="563"/>
                    <a:pt x="8332" y="563"/>
                    <a:pt x="8331" y="563"/>
                  </a:cubicBezTo>
                  <a:lnTo>
                    <a:pt x="8331" y="563"/>
                  </a:lnTo>
                  <a:cubicBezTo>
                    <a:pt x="8332" y="564"/>
                    <a:pt x="8334" y="564"/>
                    <a:pt x="8336" y="564"/>
                  </a:cubicBezTo>
                  <a:cubicBezTo>
                    <a:pt x="8338" y="564"/>
                    <a:pt x="8341" y="564"/>
                    <a:pt x="8343" y="564"/>
                  </a:cubicBezTo>
                  <a:lnTo>
                    <a:pt x="8343" y="564"/>
                  </a:lnTo>
                  <a:cubicBezTo>
                    <a:pt x="8340" y="564"/>
                    <a:pt x="8338" y="563"/>
                    <a:pt x="8335" y="563"/>
                  </a:cubicBezTo>
                  <a:close/>
                  <a:moveTo>
                    <a:pt x="10614" y="0"/>
                  </a:moveTo>
                  <a:cubicBezTo>
                    <a:pt x="10551" y="0"/>
                    <a:pt x="10488" y="2"/>
                    <a:pt x="10425" y="3"/>
                  </a:cubicBezTo>
                  <a:cubicBezTo>
                    <a:pt x="10242" y="9"/>
                    <a:pt x="10058" y="18"/>
                    <a:pt x="9874" y="20"/>
                  </a:cubicBezTo>
                  <a:cubicBezTo>
                    <a:pt x="9774" y="18"/>
                    <a:pt x="9675" y="12"/>
                    <a:pt x="9575" y="8"/>
                  </a:cubicBezTo>
                  <a:cubicBezTo>
                    <a:pt x="9501" y="5"/>
                    <a:pt x="9427" y="4"/>
                    <a:pt x="9353" y="4"/>
                  </a:cubicBezTo>
                  <a:cubicBezTo>
                    <a:pt x="9315" y="4"/>
                    <a:pt x="9279" y="4"/>
                    <a:pt x="9242" y="4"/>
                  </a:cubicBezTo>
                  <a:cubicBezTo>
                    <a:pt x="9031" y="8"/>
                    <a:pt x="8821" y="13"/>
                    <a:pt x="8611" y="33"/>
                  </a:cubicBezTo>
                  <a:cubicBezTo>
                    <a:pt x="8416" y="50"/>
                    <a:pt x="8220" y="51"/>
                    <a:pt x="8024" y="57"/>
                  </a:cubicBezTo>
                  <a:cubicBezTo>
                    <a:pt x="7836" y="63"/>
                    <a:pt x="7648" y="57"/>
                    <a:pt x="7460" y="73"/>
                  </a:cubicBezTo>
                  <a:cubicBezTo>
                    <a:pt x="7267" y="88"/>
                    <a:pt x="7075" y="106"/>
                    <a:pt x="6879" y="108"/>
                  </a:cubicBezTo>
                  <a:cubicBezTo>
                    <a:pt x="6706" y="111"/>
                    <a:pt x="6533" y="114"/>
                    <a:pt x="6358" y="114"/>
                  </a:cubicBezTo>
                  <a:cubicBezTo>
                    <a:pt x="6334" y="114"/>
                    <a:pt x="6310" y="114"/>
                    <a:pt x="6286" y="114"/>
                  </a:cubicBezTo>
                  <a:lnTo>
                    <a:pt x="6286" y="114"/>
                  </a:lnTo>
                  <a:cubicBezTo>
                    <a:pt x="6291" y="114"/>
                    <a:pt x="6296" y="114"/>
                    <a:pt x="6302" y="115"/>
                  </a:cubicBezTo>
                  <a:cubicBezTo>
                    <a:pt x="6208" y="113"/>
                    <a:pt x="6112" y="113"/>
                    <a:pt x="6017" y="112"/>
                  </a:cubicBezTo>
                  <a:lnTo>
                    <a:pt x="6007" y="112"/>
                  </a:lnTo>
                  <a:cubicBezTo>
                    <a:pt x="5809" y="107"/>
                    <a:pt x="5612" y="93"/>
                    <a:pt x="5414" y="80"/>
                  </a:cubicBezTo>
                  <a:cubicBezTo>
                    <a:pt x="5211" y="66"/>
                    <a:pt x="5006" y="64"/>
                    <a:pt x="4803" y="63"/>
                  </a:cubicBezTo>
                  <a:cubicBezTo>
                    <a:pt x="4678" y="61"/>
                    <a:pt x="4553" y="58"/>
                    <a:pt x="4429" y="58"/>
                  </a:cubicBezTo>
                  <a:cubicBezTo>
                    <a:pt x="4361" y="58"/>
                    <a:pt x="4294" y="59"/>
                    <a:pt x="4226" y="61"/>
                  </a:cubicBezTo>
                  <a:cubicBezTo>
                    <a:pt x="4033" y="68"/>
                    <a:pt x="3839" y="79"/>
                    <a:pt x="3644" y="80"/>
                  </a:cubicBezTo>
                  <a:cubicBezTo>
                    <a:pt x="3465" y="73"/>
                    <a:pt x="3285" y="53"/>
                    <a:pt x="3106" y="53"/>
                  </a:cubicBezTo>
                  <a:cubicBezTo>
                    <a:pt x="2935" y="53"/>
                    <a:pt x="2765" y="61"/>
                    <a:pt x="2595" y="63"/>
                  </a:cubicBezTo>
                  <a:cubicBezTo>
                    <a:pt x="2509" y="62"/>
                    <a:pt x="2423" y="60"/>
                    <a:pt x="2337" y="60"/>
                  </a:cubicBezTo>
                  <a:cubicBezTo>
                    <a:pt x="2285" y="60"/>
                    <a:pt x="2233" y="61"/>
                    <a:pt x="2181" y="63"/>
                  </a:cubicBezTo>
                  <a:cubicBezTo>
                    <a:pt x="2047" y="68"/>
                    <a:pt x="1913" y="72"/>
                    <a:pt x="1780" y="72"/>
                  </a:cubicBezTo>
                  <a:cubicBezTo>
                    <a:pt x="1556" y="66"/>
                    <a:pt x="1333" y="59"/>
                    <a:pt x="1109" y="55"/>
                  </a:cubicBezTo>
                  <a:cubicBezTo>
                    <a:pt x="1089" y="54"/>
                    <a:pt x="1068" y="54"/>
                    <a:pt x="1048" y="54"/>
                  </a:cubicBezTo>
                  <a:cubicBezTo>
                    <a:pt x="951" y="54"/>
                    <a:pt x="854" y="60"/>
                    <a:pt x="758" y="69"/>
                  </a:cubicBezTo>
                  <a:cubicBezTo>
                    <a:pt x="632" y="80"/>
                    <a:pt x="505" y="96"/>
                    <a:pt x="378" y="97"/>
                  </a:cubicBezTo>
                  <a:cubicBezTo>
                    <a:pt x="354" y="96"/>
                    <a:pt x="330" y="93"/>
                    <a:pt x="305" y="91"/>
                  </a:cubicBezTo>
                  <a:cubicBezTo>
                    <a:pt x="294" y="89"/>
                    <a:pt x="282" y="87"/>
                    <a:pt x="271" y="84"/>
                  </a:cubicBezTo>
                  <a:lnTo>
                    <a:pt x="268" y="83"/>
                  </a:lnTo>
                  <a:cubicBezTo>
                    <a:pt x="248" y="76"/>
                    <a:pt x="228" y="72"/>
                    <a:pt x="208" y="72"/>
                  </a:cubicBezTo>
                  <a:cubicBezTo>
                    <a:pt x="132" y="72"/>
                    <a:pt x="59" y="123"/>
                    <a:pt x="33" y="197"/>
                  </a:cubicBezTo>
                  <a:cubicBezTo>
                    <a:pt x="0" y="290"/>
                    <a:pt x="47" y="387"/>
                    <a:pt x="134" y="427"/>
                  </a:cubicBezTo>
                  <a:cubicBezTo>
                    <a:pt x="102" y="467"/>
                    <a:pt x="87" y="521"/>
                    <a:pt x="96" y="575"/>
                  </a:cubicBezTo>
                  <a:cubicBezTo>
                    <a:pt x="112" y="661"/>
                    <a:pt x="190" y="725"/>
                    <a:pt x="274" y="727"/>
                  </a:cubicBezTo>
                  <a:cubicBezTo>
                    <a:pt x="287" y="727"/>
                    <a:pt x="300" y="726"/>
                    <a:pt x="311" y="723"/>
                  </a:cubicBezTo>
                  <a:cubicBezTo>
                    <a:pt x="337" y="718"/>
                    <a:pt x="364" y="715"/>
                    <a:pt x="390" y="712"/>
                  </a:cubicBezTo>
                  <a:cubicBezTo>
                    <a:pt x="539" y="697"/>
                    <a:pt x="688" y="705"/>
                    <a:pt x="838" y="698"/>
                  </a:cubicBezTo>
                  <a:cubicBezTo>
                    <a:pt x="1004" y="693"/>
                    <a:pt x="1169" y="666"/>
                    <a:pt x="1333" y="649"/>
                  </a:cubicBezTo>
                  <a:cubicBezTo>
                    <a:pt x="1657" y="617"/>
                    <a:pt x="1982" y="598"/>
                    <a:pt x="2307" y="598"/>
                  </a:cubicBezTo>
                  <a:cubicBezTo>
                    <a:pt x="2316" y="598"/>
                    <a:pt x="2326" y="598"/>
                    <a:pt x="2335" y="598"/>
                  </a:cubicBezTo>
                  <a:cubicBezTo>
                    <a:pt x="2532" y="602"/>
                    <a:pt x="2727" y="613"/>
                    <a:pt x="2923" y="614"/>
                  </a:cubicBezTo>
                  <a:cubicBezTo>
                    <a:pt x="3123" y="614"/>
                    <a:pt x="3324" y="609"/>
                    <a:pt x="3525" y="607"/>
                  </a:cubicBezTo>
                  <a:cubicBezTo>
                    <a:pt x="3739" y="612"/>
                    <a:pt x="3953" y="620"/>
                    <a:pt x="4167" y="620"/>
                  </a:cubicBezTo>
                  <a:cubicBezTo>
                    <a:pt x="4201" y="620"/>
                    <a:pt x="4236" y="620"/>
                    <a:pt x="4270" y="619"/>
                  </a:cubicBezTo>
                  <a:cubicBezTo>
                    <a:pt x="4455" y="618"/>
                    <a:pt x="4639" y="616"/>
                    <a:pt x="4823" y="616"/>
                  </a:cubicBezTo>
                  <a:cubicBezTo>
                    <a:pt x="4893" y="616"/>
                    <a:pt x="4963" y="616"/>
                    <a:pt x="5034" y="617"/>
                  </a:cubicBezTo>
                  <a:lnTo>
                    <a:pt x="5034" y="617"/>
                  </a:lnTo>
                  <a:cubicBezTo>
                    <a:pt x="5032" y="617"/>
                    <a:pt x="5030" y="617"/>
                    <a:pt x="5028" y="617"/>
                  </a:cubicBezTo>
                  <a:cubicBezTo>
                    <a:pt x="5331" y="621"/>
                    <a:pt x="5633" y="623"/>
                    <a:pt x="5935" y="630"/>
                  </a:cubicBezTo>
                  <a:cubicBezTo>
                    <a:pt x="6055" y="632"/>
                    <a:pt x="6174" y="635"/>
                    <a:pt x="6294" y="635"/>
                  </a:cubicBezTo>
                  <a:cubicBezTo>
                    <a:pt x="6386" y="635"/>
                    <a:pt x="6478" y="633"/>
                    <a:pt x="6570" y="630"/>
                  </a:cubicBezTo>
                  <a:cubicBezTo>
                    <a:pt x="6768" y="622"/>
                    <a:pt x="6965" y="605"/>
                    <a:pt x="7163" y="599"/>
                  </a:cubicBezTo>
                  <a:cubicBezTo>
                    <a:pt x="7365" y="594"/>
                    <a:pt x="7566" y="586"/>
                    <a:pt x="7769" y="576"/>
                  </a:cubicBezTo>
                  <a:cubicBezTo>
                    <a:pt x="7955" y="566"/>
                    <a:pt x="8143" y="565"/>
                    <a:pt x="8331" y="563"/>
                  </a:cubicBezTo>
                  <a:lnTo>
                    <a:pt x="8331" y="563"/>
                  </a:lnTo>
                  <a:cubicBezTo>
                    <a:pt x="8331" y="563"/>
                    <a:pt x="8330" y="563"/>
                    <a:pt x="8330" y="563"/>
                  </a:cubicBezTo>
                  <a:lnTo>
                    <a:pt x="8330" y="563"/>
                  </a:lnTo>
                  <a:cubicBezTo>
                    <a:pt x="8332" y="563"/>
                    <a:pt x="8334" y="563"/>
                    <a:pt x="8335" y="563"/>
                  </a:cubicBezTo>
                  <a:lnTo>
                    <a:pt x="8335" y="563"/>
                  </a:lnTo>
                  <a:cubicBezTo>
                    <a:pt x="8339" y="563"/>
                    <a:pt x="8343" y="563"/>
                    <a:pt x="8347" y="563"/>
                  </a:cubicBezTo>
                  <a:lnTo>
                    <a:pt x="8347" y="563"/>
                  </a:lnTo>
                  <a:cubicBezTo>
                    <a:pt x="8345" y="563"/>
                    <a:pt x="8344" y="563"/>
                    <a:pt x="8343" y="564"/>
                  </a:cubicBezTo>
                  <a:lnTo>
                    <a:pt x="8343" y="564"/>
                  </a:lnTo>
                  <a:cubicBezTo>
                    <a:pt x="8591" y="567"/>
                    <a:pt x="8838" y="576"/>
                    <a:pt x="9085" y="599"/>
                  </a:cubicBezTo>
                  <a:cubicBezTo>
                    <a:pt x="9284" y="615"/>
                    <a:pt x="9484" y="631"/>
                    <a:pt x="9683" y="631"/>
                  </a:cubicBezTo>
                  <a:cubicBezTo>
                    <a:pt x="9749" y="631"/>
                    <a:pt x="9816" y="629"/>
                    <a:pt x="9882" y="625"/>
                  </a:cubicBezTo>
                  <a:cubicBezTo>
                    <a:pt x="9977" y="619"/>
                    <a:pt x="10073" y="611"/>
                    <a:pt x="10169" y="607"/>
                  </a:cubicBezTo>
                  <a:cubicBezTo>
                    <a:pt x="10264" y="602"/>
                    <a:pt x="10359" y="601"/>
                    <a:pt x="10455" y="598"/>
                  </a:cubicBezTo>
                  <a:cubicBezTo>
                    <a:pt x="10571" y="594"/>
                    <a:pt x="10687" y="590"/>
                    <a:pt x="10802" y="578"/>
                  </a:cubicBezTo>
                  <a:cubicBezTo>
                    <a:pt x="10861" y="573"/>
                    <a:pt x="10926" y="565"/>
                    <a:pt x="10980" y="541"/>
                  </a:cubicBezTo>
                  <a:cubicBezTo>
                    <a:pt x="11022" y="521"/>
                    <a:pt x="11069" y="494"/>
                    <a:pt x="11094" y="452"/>
                  </a:cubicBezTo>
                  <a:cubicBezTo>
                    <a:pt x="11120" y="411"/>
                    <a:pt x="11140" y="371"/>
                    <a:pt x="11136" y="322"/>
                  </a:cubicBezTo>
                  <a:cubicBezTo>
                    <a:pt x="11135" y="278"/>
                    <a:pt x="11119" y="237"/>
                    <a:pt x="11095" y="202"/>
                  </a:cubicBezTo>
                  <a:cubicBezTo>
                    <a:pt x="11073" y="169"/>
                    <a:pt x="11043" y="145"/>
                    <a:pt x="11012" y="121"/>
                  </a:cubicBezTo>
                  <a:cubicBezTo>
                    <a:pt x="10977" y="93"/>
                    <a:pt x="10942" y="63"/>
                    <a:pt x="10902" y="44"/>
                  </a:cubicBezTo>
                  <a:cubicBezTo>
                    <a:pt x="10845" y="17"/>
                    <a:pt x="10786" y="3"/>
                    <a:pt x="10722" y="2"/>
                  </a:cubicBezTo>
                  <a:cubicBezTo>
                    <a:pt x="10686" y="1"/>
                    <a:pt x="10650" y="0"/>
                    <a:pt x="1061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sp>
          <p:nvSpPr>
            <p:cNvPr id="11" name="Google Shape;2507;p46">
              <a:extLst>
                <a:ext uri="{FF2B5EF4-FFF2-40B4-BE49-F238E27FC236}">
                  <a16:creationId xmlns:a16="http://schemas.microsoft.com/office/drawing/2014/main" id="{904928BE-7E33-DB32-D20E-561A6F263369}"/>
                </a:ext>
              </a:extLst>
            </p:cNvPr>
            <p:cNvSpPr/>
            <p:nvPr/>
          </p:nvSpPr>
          <p:spPr>
            <a:xfrm>
              <a:off x="1661925" y="740875"/>
              <a:ext cx="9475" cy="9300"/>
            </a:xfrm>
            <a:custGeom>
              <a:avLst/>
              <a:gdLst/>
              <a:ahLst/>
              <a:cxnLst/>
              <a:rect l="l" t="t" r="r" b="b"/>
              <a:pathLst>
                <a:path w="379" h="372" extrusionOk="0">
                  <a:moveTo>
                    <a:pt x="180" y="0"/>
                  </a:moveTo>
                  <a:cubicBezTo>
                    <a:pt x="80" y="0"/>
                    <a:pt x="1" y="97"/>
                    <a:pt x="4" y="193"/>
                  </a:cubicBezTo>
                  <a:cubicBezTo>
                    <a:pt x="8" y="297"/>
                    <a:pt x="96" y="369"/>
                    <a:pt x="195" y="371"/>
                  </a:cubicBezTo>
                  <a:cubicBezTo>
                    <a:pt x="196" y="371"/>
                    <a:pt x="198" y="371"/>
                    <a:pt x="199" y="371"/>
                  </a:cubicBezTo>
                  <a:cubicBezTo>
                    <a:pt x="299" y="371"/>
                    <a:pt x="378" y="275"/>
                    <a:pt x="375" y="180"/>
                  </a:cubicBezTo>
                  <a:cubicBezTo>
                    <a:pt x="371" y="75"/>
                    <a:pt x="283" y="3"/>
                    <a:pt x="184" y="1"/>
                  </a:cubicBezTo>
                  <a:cubicBezTo>
                    <a:pt x="183" y="0"/>
                    <a:pt x="181" y="0"/>
                    <a:pt x="180"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sp>
          <p:nvSpPr>
            <p:cNvPr id="12" name="Google Shape;2508;p46">
              <a:extLst>
                <a:ext uri="{FF2B5EF4-FFF2-40B4-BE49-F238E27FC236}">
                  <a16:creationId xmlns:a16="http://schemas.microsoft.com/office/drawing/2014/main" id="{D6857CD5-9B2A-E629-291E-F89DB202130A}"/>
                </a:ext>
              </a:extLst>
            </p:cNvPr>
            <p:cNvSpPr/>
            <p:nvPr/>
          </p:nvSpPr>
          <p:spPr>
            <a:xfrm>
              <a:off x="1676050" y="741650"/>
              <a:ext cx="9425" cy="9275"/>
            </a:xfrm>
            <a:custGeom>
              <a:avLst/>
              <a:gdLst/>
              <a:ahLst/>
              <a:cxnLst/>
              <a:rect l="l" t="t" r="r" b="b"/>
              <a:pathLst>
                <a:path w="377" h="371" extrusionOk="0">
                  <a:moveTo>
                    <a:pt x="179" y="0"/>
                  </a:moveTo>
                  <a:cubicBezTo>
                    <a:pt x="80" y="0"/>
                    <a:pt x="1" y="96"/>
                    <a:pt x="4" y="192"/>
                  </a:cubicBezTo>
                  <a:cubicBezTo>
                    <a:pt x="8" y="297"/>
                    <a:pt x="95" y="369"/>
                    <a:pt x="195" y="371"/>
                  </a:cubicBezTo>
                  <a:cubicBezTo>
                    <a:pt x="196" y="371"/>
                    <a:pt x="197" y="371"/>
                    <a:pt x="199" y="371"/>
                  </a:cubicBezTo>
                  <a:cubicBezTo>
                    <a:pt x="298" y="371"/>
                    <a:pt x="377" y="275"/>
                    <a:pt x="374" y="180"/>
                  </a:cubicBezTo>
                  <a:cubicBezTo>
                    <a:pt x="370" y="75"/>
                    <a:pt x="283" y="3"/>
                    <a:pt x="183"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sp>
          <p:nvSpPr>
            <p:cNvPr id="13" name="Google Shape;2509;p46">
              <a:extLst>
                <a:ext uri="{FF2B5EF4-FFF2-40B4-BE49-F238E27FC236}">
                  <a16:creationId xmlns:a16="http://schemas.microsoft.com/office/drawing/2014/main" id="{4AFC908F-BD6B-6DCB-4294-C68692A229A3}"/>
                </a:ext>
              </a:extLst>
            </p:cNvPr>
            <p:cNvSpPr/>
            <p:nvPr/>
          </p:nvSpPr>
          <p:spPr>
            <a:xfrm>
              <a:off x="1669450" y="730050"/>
              <a:ext cx="9425" cy="9250"/>
            </a:xfrm>
            <a:custGeom>
              <a:avLst/>
              <a:gdLst/>
              <a:ahLst/>
              <a:cxnLst/>
              <a:rect l="l" t="t" r="r" b="b"/>
              <a:pathLst>
                <a:path w="377" h="370" extrusionOk="0">
                  <a:moveTo>
                    <a:pt x="179" y="0"/>
                  </a:moveTo>
                  <a:cubicBezTo>
                    <a:pt x="79" y="0"/>
                    <a:pt x="1" y="96"/>
                    <a:pt x="3" y="191"/>
                  </a:cubicBezTo>
                  <a:cubicBezTo>
                    <a:pt x="7" y="296"/>
                    <a:pt x="94" y="367"/>
                    <a:pt x="195" y="369"/>
                  </a:cubicBezTo>
                  <a:cubicBezTo>
                    <a:pt x="196" y="370"/>
                    <a:pt x="197" y="370"/>
                    <a:pt x="198" y="370"/>
                  </a:cubicBezTo>
                  <a:cubicBezTo>
                    <a:pt x="297" y="370"/>
                    <a:pt x="377" y="273"/>
                    <a:pt x="373" y="179"/>
                  </a:cubicBezTo>
                  <a:cubicBezTo>
                    <a:pt x="370" y="73"/>
                    <a:pt x="283" y="1"/>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sp>
          <p:nvSpPr>
            <p:cNvPr id="14" name="Google Shape;2510;p46">
              <a:extLst>
                <a:ext uri="{FF2B5EF4-FFF2-40B4-BE49-F238E27FC236}">
                  <a16:creationId xmlns:a16="http://schemas.microsoft.com/office/drawing/2014/main" id="{571FDDF9-ABE5-E726-DEFE-24893187F7D8}"/>
                </a:ext>
              </a:extLst>
            </p:cNvPr>
            <p:cNvSpPr/>
            <p:nvPr/>
          </p:nvSpPr>
          <p:spPr>
            <a:xfrm>
              <a:off x="1756525" y="739475"/>
              <a:ext cx="9425" cy="9300"/>
            </a:xfrm>
            <a:custGeom>
              <a:avLst/>
              <a:gdLst/>
              <a:ahLst/>
              <a:cxnLst/>
              <a:rect l="l" t="t" r="r" b="b"/>
              <a:pathLst>
                <a:path w="377" h="372" extrusionOk="0">
                  <a:moveTo>
                    <a:pt x="179" y="0"/>
                  </a:moveTo>
                  <a:cubicBezTo>
                    <a:pt x="80" y="0"/>
                    <a:pt x="1" y="97"/>
                    <a:pt x="4" y="191"/>
                  </a:cubicBezTo>
                  <a:cubicBezTo>
                    <a:pt x="7" y="297"/>
                    <a:pt x="94" y="369"/>
                    <a:pt x="195" y="371"/>
                  </a:cubicBezTo>
                  <a:cubicBezTo>
                    <a:pt x="196" y="371"/>
                    <a:pt x="197" y="371"/>
                    <a:pt x="198" y="371"/>
                  </a:cubicBezTo>
                  <a:cubicBezTo>
                    <a:pt x="298" y="371"/>
                    <a:pt x="377" y="275"/>
                    <a:pt x="373" y="180"/>
                  </a:cubicBezTo>
                  <a:cubicBezTo>
                    <a:pt x="370" y="75"/>
                    <a:pt x="283" y="3"/>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sp>
          <p:nvSpPr>
            <p:cNvPr id="15" name="Google Shape;2511;p46">
              <a:extLst>
                <a:ext uri="{FF2B5EF4-FFF2-40B4-BE49-F238E27FC236}">
                  <a16:creationId xmlns:a16="http://schemas.microsoft.com/office/drawing/2014/main" id="{93A217C0-BB63-D807-053D-37B36F3B479D}"/>
                </a:ext>
              </a:extLst>
            </p:cNvPr>
            <p:cNvSpPr/>
            <p:nvPr/>
          </p:nvSpPr>
          <p:spPr>
            <a:xfrm>
              <a:off x="1638200" y="760125"/>
              <a:ext cx="2425" cy="1125"/>
            </a:xfrm>
            <a:custGeom>
              <a:avLst/>
              <a:gdLst/>
              <a:ahLst/>
              <a:cxnLst/>
              <a:rect l="l" t="t" r="r" b="b"/>
              <a:pathLst>
                <a:path w="97" h="45" extrusionOk="0">
                  <a:moveTo>
                    <a:pt x="1" y="0"/>
                  </a:moveTo>
                  <a:lnTo>
                    <a:pt x="1" y="0"/>
                  </a:lnTo>
                  <a:cubicBezTo>
                    <a:pt x="9" y="7"/>
                    <a:pt x="19" y="14"/>
                    <a:pt x="29" y="21"/>
                  </a:cubicBezTo>
                  <a:cubicBezTo>
                    <a:pt x="50" y="33"/>
                    <a:pt x="73" y="41"/>
                    <a:pt x="97" y="45"/>
                  </a:cubicBezTo>
                  <a:cubicBezTo>
                    <a:pt x="65" y="30"/>
                    <a:pt x="33" y="15"/>
                    <a:pt x="1" y="0"/>
                  </a:cubicBezTo>
                  <a:close/>
                </a:path>
              </a:pathLst>
            </a:custGeom>
            <a:solidFill>
              <a:srgbClr val="4729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sp>
          <p:nvSpPr>
            <p:cNvPr id="16" name="Google Shape;2512;p46">
              <a:extLst>
                <a:ext uri="{FF2B5EF4-FFF2-40B4-BE49-F238E27FC236}">
                  <a16:creationId xmlns:a16="http://schemas.microsoft.com/office/drawing/2014/main" id="{45EE7C6B-F6F2-4ACA-7B13-D02E6F7896CE}"/>
                </a:ext>
              </a:extLst>
            </p:cNvPr>
            <p:cNvSpPr/>
            <p:nvPr/>
          </p:nvSpPr>
          <p:spPr>
            <a:xfrm>
              <a:off x="1579263" y="684775"/>
              <a:ext cx="290650" cy="101925"/>
            </a:xfrm>
            <a:custGeom>
              <a:avLst/>
              <a:gdLst/>
              <a:ahLst/>
              <a:cxnLst/>
              <a:rect l="l" t="t" r="r" b="b"/>
              <a:pathLst>
                <a:path w="11626" h="4077" extrusionOk="0">
                  <a:moveTo>
                    <a:pt x="3879" y="936"/>
                  </a:moveTo>
                  <a:cubicBezTo>
                    <a:pt x="3878" y="937"/>
                    <a:pt x="3877" y="938"/>
                    <a:pt x="3876" y="939"/>
                  </a:cubicBezTo>
                  <a:cubicBezTo>
                    <a:pt x="3878" y="938"/>
                    <a:pt x="3879" y="937"/>
                    <a:pt x="3879" y="936"/>
                  </a:cubicBezTo>
                  <a:close/>
                  <a:moveTo>
                    <a:pt x="7691" y="1091"/>
                  </a:moveTo>
                  <a:lnTo>
                    <a:pt x="7691" y="1091"/>
                  </a:lnTo>
                  <a:cubicBezTo>
                    <a:pt x="7692" y="1092"/>
                    <a:pt x="7694" y="1094"/>
                    <a:pt x="7696" y="1096"/>
                  </a:cubicBezTo>
                  <a:lnTo>
                    <a:pt x="7696" y="1096"/>
                  </a:lnTo>
                  <a:cubicBezTo>
                    <a:pt x="7694" y="1094"/>
                    <a:pt x="7692" y="1092"/>
                    <a:pt x="7691" y="1091"/>
                  </a:cubicBezTo>
                  <a:close/>
                  <a:moveTo>
                    <a:pt x="3198" y="1775"/>
                  </a:moveTo>
                  <a:cubicBezTo>
                    <a:pt x="3197" y="1777"/>
                    <a:pt x="3196" y="1779"/>
                    <a:pt x="3195" y="1781"/>
                  </a:cubicBezTo>
                  <a:lnTo>
                    <a:pt x="3195" y="1781"/>
                  </a:lnTo>
                  <a:cubicBezTo>
                    <a:pt x="3196" y="1779"/>
                    <a:pt x="3197" y="1776"/>
                    <a:pt x="3198" y="1775"/>
                  </a:cubicBezTo>
                  <a:close/>
                  <a:moveTo>
                    <a:pt x="5447" y="370"/>
                  </a:moveTo>
                  <a:cubicBezTo>
                    <a:pt x="5483" y="370"/>
                    <a:pt x="5520" y="372"/>
                    <a:pt x="5556" y="374"/>
                  </a:cubicBezTo>
                  <a:cubicBezTo>
                    <a:pt x="5595" y="378"/>
                    <a:pt x="5632" y="384"/>
                    <a:pt x="5670" y="391"/>
                  </a:cubicBezTo>
                  <a:cubicBezTo>
                    <a:pt x="5701" y="399"/>
                    <a:pt x="5733" y="409"/>
                    <a:pt x="5765" y="414"/>
                  </a:cubicBezTo>
                  <a:cubicBezTo>
                    <a:pt x="5798" y="423"/>
                    <a:pt x="5834" y="428"/>
                    <a:pt x="5867" y="434"/>
                  </a:cubicBezTo>
                  <a:cubicBezTo>
                    <a:pt x="5939" y="449"/>
                    <a:pt x="6012" y="464"/>
                    <a:pt x="6085" y="480"/>
                  </a:cubicBezTo>
                  <a:cubicBezTo>
                    <a:pt x="6122" y="489"/>
                    <a:pt x="6158" y="500"/>
                    <a:pt x="6195" y="512"/>
                  </a:cubicBezTo>
                  <a:cubicBezTo>
                    <a:pt x="6284" y="549"/>
                    <a:pt x="6372" y="590"/>
                    <a:pt x="6461" y="628"/>
                  </a:cubicBezTo>
                  <a:cubicBezTo>
                    <a:pt x="6538" y="659"/>
                    <a:pt x="6616" y="689"/>
                    <a:pt x="6690" y="727"/>
                  </a:cubicBezTo>
                  <a:cubicBezTo>
                    <a:pt x="6744" y="756"/>
                    <a:pt x="6796" y="788"/>
                    <a:pt x="6849" y="819"/>
                  </a:cubicBezTo>
                  <a:cubicBezTo>
                    <a:pt x="6890" y="844"/>
                    <a:pt x="6931" y="868"/>
                    <a:pt x="6971" y="895"/>
                  </a:cubicBezTo>
                  <a:cubicBezTo>
                    <a:pt x="7029" y="935"/>
                    <a:pt x="7079" y="983"/>
                    <a:pt x="7129" y="1030"/>
                  </a:cubicBezTo>
                  <a:cubicBezTo>
                    <a:pt x="7123" y="1026"/>
                    <a:pt x="7118" y="1019"/>
                    <a:pt x="7111" y="1014"/>
                  </a:cubicBezTo>
                  <a:lnTo>
                    <a:pt x="7111" y="1014"/>
                  </a:lnTo>
                  <a:cubicBezTo>
                    <a:pt x="7191" y="1090"/>
                    <a:pt x="7258" y="1177"/>
                    <a:pt x="7334" y="1255"/>
                  </a:cubicBezTo>
                  <a:cubicBezTo>
                    <a:pt x="7416" y="1342"/>
                    <a:pt x="7507" y="1420"/>
                    <a:pt x="7595" y="1500"/>
                  </a:cubicBezTo>
                  <a:cubicBezTo>
                    <a:pt x="7625" y="1532"/>
                    <a:pt x="7656" y="1563"/>
                    <a:pt x="7684" y="1596"/>
                  </a:cubicBezTo>
                  <a:cubicBezTo>
                    <a:pt x="7709" y="1626"/>
                    <a:pt x="7729" y="1658"/>
                    <a:pt x="7751" y="1691"/>
                  </a:cubicBezTo>
                  <a:cubicBezTo>
                    <a:pt x="7805" y="1780"/>
                    <a:pt x="7851" y="1875"/>
                    <a:pt x="7904" y="1967"/>
                  </a:cubicBezTo>
                  <a:cubicBezTo>
                    <a:pt x="7934" y="2018"/>
                    <a:pt x="7966" y="2067"/>
                    <a:pt x="8001" y="2114"/>
                  </a:cubicBezTo>
                  <a:cubicBezTo>
                    <a:pt x="8035" y="2161"/>
                    <a:pt x="8074" y="2202"/>
                    <a:pt x="8111" y="2246"/>
                  </a:cubicBezTo>
                  <a:cubicBezTo>
                    <a:pt x="8117" y="2254"/>
                    <a:pt x="8123" y="2261"/>
                    <a:pt x="8129" y="2266"/>
                  </a:cubicBezTo>
                  <a:cubicBezTo>
                    <a:pt x="8131" y="2269"/>
                    <a:pt x="8134" y="2271"/>
                    <a:pt x="8137" y="2273"/>
                  </a:cubicBezTo>
                  <a:cubicBezTo>
                    <a:pt x="8138" y="2274"/>
                    <a:pt x="8139" y="2275"/>
                    <a:pt x="8140" y="2275"/>
                  </a:cubicBezTo>
                  <a:cubicBezTo>
                    <a:pt x="8150" y="2285"/>
                    <a:pt x="8159" y="2293"/>
                    <a:pt x="8171" y="2301"/>
                  </a:cubicBezTo>
                  <a:cubicBezTo>
                    <a:pt x="8185" y="2312"/>
                    <a:pt x="8198" y="2322"/>
                    <a:pt x="8213" y="2334"/>
                  </a:cubicBezTo>
                  <a:cubicBezTo>
                    <a:pt x="8223" y="2342"/>
                    <a:pt x="8235" y="2351"/>
                    <a:pt x="8245" y="2359"/>
                  </a:cubicBezTo>
                  <a:cubicBezTo>
                    <a:pt x="8264" y="2373"/>
                    <a:pt x="8281" y="2389"/>
                    <a:pt x="8299" y="2402"/>
                  </a:cubicBezTo>
                  <a:cubicBezTo>
                    <a:pt x="8338" y="2433"/>
                    <a:pt x="8378" y="2464"/>
                    <a:pt x="8414" y="2496"/>
                  </a:cubicBezTo>
                  <a:cubicBezTo>
                    <a:pt x="8427" y="2488"/>
                    <a:pt x="8440" y="2481"/>
                    <a:pt x="8451" y="2473"/>
                  </a:cubicBezTo>
                  <a:cubicBezTo>
                    <a:pt x="8454" y="2472"/>
                    <a:pt x="8457" y="2470"/>
                    <a:pt x="8459" y="2469"/>
                  </a:cubicBezTo>
                  <a:cubicBezTo>
                    <a:pt x="8464" y="2465"/>
                    <a:pt x="8468" y="2463"/>
                    <a:pt x="8473" y="2461"/>
                  </a:cubicBezTo>
                  <a:cubicBezTo>
                    <a:pt x="8489" y="2450"/>
                    <a:pt x="8505" y="2440"/>
                    <a:pt x="8522" y="2431"/>
                  </a:cubicBezTo>
                  <a:cubicBezTo>
                    <a:pt x="8522" y="2431"/>
                    <a:pt x="8523" y="2430"/>
                    <a:pt x="8523" y="2430"/>
                  </a:cubicBezTo>
                  <a:cubicBezTo>
                    <a:pt x="8557" y="2409"/>
                    <a:pt x="8593" y="2392"/>
                    <a:pt x="8628" y="2375"/>
                  </a:cubicBezTo>
                  <a:cubicBezTo>
                    <a:pt x="8627" y="2373"/>
                    <a:pt x="8625" y="2370"/>
                    <a:pt x="8624" y="2367"/>
                  </a:cubicBezTo>
                  <a:cubicBezTo>
                    <a:pt x="8650" y="2353"/>
                    <a:pt x="8677" y="2338"/>
                    <a:pt x="8705" y="2326"/>
                  </a:cubicBezTo>
                  <a:cubicBezTo>
                    <a:pt x="8765" y="2301"/>
                    <a:pt x="8828" y="2279"/>
                    <a:pt x="8891" y="2258"/>
                  </a:cubicBezTo>
                  <a:cubicBezTo>
                    <a:pt x="9035" y="2216"/>
                    <a:pt x="9178" y="2182"/>
                    <a:pt x="9326" y="2153"/>
                  </a:cubicBezTo>
                  <a:cubicBezTo>
                    <a:pt x="9396" y="2142"/>
                    <a:pt x="9464" y="2131"/>
                    <a:pt x="9534" y="2126"/>
                  </a:cubicBezTo>
                  <a:cubicBezTo>
                    <a:pt x="9577" y="2126"/>
                    <a:pt x="9619" y="2127"/>
                    <a:pt x="9662" y="2129"/>
                  </a:cubicBezTo>
                  <a:cubicBezTo>
                    <a:pt x="9705" y="2134"/>
                    <a:pt x="9748" y="2138"/>
                    <a:pt x="9791" y="2146"/>
                  </a:cubicBezTo>
                  <a:cubicBezTo>
                    <a:pt x="9822" y="2154"/>
                    <a:pt x="9851" y="2162"/>
                    <a:pt x="9880" y="2172"/>
                  </a:cubicBezTo>
                  <a:cubicBezTo>
                    <a:pt x="9940" y="2195"/>
                    <a:pt x="9997" y="2223"/>
                    <a:pt x="10054" y="2251"/>
                  </a:cubicBezTo>
                  <a:cubicBezTo>
                    <a:pt x="10223" y="2343"/>
                    <a:pt x="10389" y="2439"/>
                    <a:pt x="10550" y="2544"/>
                  </a:cubicBezTo>
                  <a:cubicBezTo>
                    <a:pt x="10597" y="2578"/>
                    <a:pt x="10642" y="2615"/>
                    <a:pt x="10685" y="2654"/>
                  </a:cubicBezTo>
                  <a:cubicBezTo>
                    <a:pt x="10736" y="2702"/>
                    <a:pt x="10784" y="2751"/>
                    <a:pt x="10829" y="2803"/>
                  </a:cubicBezTo>
                  <a:cubicBezTo>
                    <a:pt x="10855" y="2835"/>
                    <a:pt x="10879" y="2868"/>
                    <a:pt x="10901" y="2902"/>
                  </a:cubicBezTo>
                  <a:cubicBezTo>
                    <a:pt x="10911" y="2918"/>
                    <a:pt x="10919" y="2934"/>
                    <a:pt x="10927" y="2950"/>
                  </a:cubicBezTo>
                  <a:cubicBezTo>
                    <a:pt x="10938" y="2979"/>
                    <a:pt x="10947" y="3008"/>
                    <a:pt x="10958" y="3038"/>
                  </a:cubicBezTo>
                  <a:cubicBezTo>
                    <a:pt x="10984" y="3128"/>
                    <a:pt x="11009" y="3222"/>
                    <a:pt x="11042" y="3310"/>
                  </a:cubicBezTo>
                  <a:cubicBezTo>
                    <a:pt x="11067" y="3378"/>
                    <a:pt x="11098" y="3444"/>
                    <a:pt x="11128" y="3509"/>
                  </a:cubicBezTo>
                  <a:cubicBezTo>
                    <a:pt x="11008" y="3509"/>
                    <a:pt x="10888" y="3507"/>
                    <a:pt x="10767" y="3507"/>
                  </a:cubicBezTo>
                  <a:cubicBezTo>
                    <a:pt x="10690" y="3507"/>
                    <a:pt x="10612" y="3508"/>
                    <a:pt x="10534" y="3509"/>
                  </a:cubicBezTo>
                  <a:cubicBezTo>
                    <a:pt x="10332" y="3514"/>
                    <a:pt x="10129" y="3522"/>
                    <a:pt x="9927" y="3530"/>
                  </a:cubicBezTo>
                  <a:cubicBezTo>
                    <a:pt x="9721" y="3538"/>
                    <a:pt x="9516" y="3560"/>
                    <a:pt x="9312" y="3584"/>
                  </a:cubicBezTo>
                  <a:cubicBezTo>
                    <a:pt x="9129" y="3606"/>
                    <a:pt x="8946" y="3624"/>
                    <a:pt x="8762" y="3633"/>
                  </a:cubicBezTo>
                  <a:cubicBezTo>
                    <a:pt x="8702" y="3634"/>
                    <a:pt x="8642" y="3634"/>
                    <a:pt x="8581" y="3634"/>
                  </a:cubicBezTo>
                  <a:cubicBezTo>
                    <a:pt x="8238" y="3634"/>
                    <a:pt x="7893" y="3622"/>
                    <a:pt x="7549" y="3619"/>
                  </a:cubicBezTo>
                  <a:cubicBezTo>
                    <a:pt x="7533" y="3619"/>
                    <a:pt x="7516" y="3619"/>
                    <a:pt x="7500" y="3619"/>
                  </a:cubicBezTo>
                  <a:cubicBezTo>
                    <a:pt x="7335" y="3619"/>
                    <a:pt x="7170" y="3624"/>
                    <a:pt x="7005" y="3626"/>
                  </a:cubicBezTo>
                  <a:cubicBezTo>
                    <a:pt x="6955" y="3626"/>
                    <a:pt x="6906" y="3626"/>
                    <a:pt x="6857" y="3626"/>
                  </a:cubicBezTo>
                  <a:cubicBezTo>
                    <a:pt x="6698" y="3626"/>
                    <a:pt x="6539" y="3625"/>
                    <a:pt x="6381" y="3621"/>
                  </a:cubicBezTo>
                  <a:cubicBezTo>
                    <a:pt x="6223" y="3618"/>
                    <a:pt x="6064" y="3614"/>
                    <a:pt x="5905" y="3614"/>
                  </a:cubicBezTo>
                  <a:cubicBezTo>
                    <a:pt x="5875" y="3614"/>
                    <a:pt x="5845" y="3614"/>
                    <a:pt x="5815" y="3614"/>
                  </a:cubicBezTo>
                  <a:cubicBezTo>
                    <a:pt x="5616" y="3617"/>
                    <a:pt x="5416" y="3621"/>
                    <a:pt x="5217" y="3628"/>
                  </a:cubicBezTo>
                  <a:cubicBezTo>
                    <a:pt x="5024" y="3634"/>
                    <a:pt x="4830" y="3641"/>
                    <a:pt x="4636" y="3641"/>
                  </a:cubicBezTo>
                  <a:cubicBezTo>
                    <a:pt x="4621" y="3641"/>
                    <a:pt x="4605" y="3641"/>
                    <a:pt x="4590" y="3641"/>
                  </a:cubicBezTo>
                  <a:cubicBezTo>
                    <a:pt x="4386" y="3638"/>
                    <a:pt x="4182" y="3637"/>
                    <a:pt x="3979" y="3636"/>
                  </a:cubicBezTo>
                  <a:cubicBezTo>
                    <a:pt x="3788" y="3635"/>
                    <a:pt x="3599" y="3629"/>
                    <a:pt x="3409" y="3620"/>
                  </a:cubicBezTo>
                  <a:cubicBezTo>
                    <a:pt x="3219" y="3611"/>
                    <a:pt x="3028" y="3599"/>
                    <a:pt x="2837" y="3599"/>
                  </a:cubicBezTo>
                  <a:cubicBezTo>
                    <a:pt x="2828" y="3599"/>
                    <a:pt x="2820" y="3599"/>
                    <a:pt x="2811" y="3600"/>
                  </a:cubicBezTo>
                  <a:cubicBezTo>
                    <a:pt x="2608" y="3601"/>
                    <a:pt x="2405" y="3608"/>
                    <a:pt x="2202" y="3621"/>
                  </a:cubicBezTo>
                  <a:cubicBezTo>
                    <a:pt x="2005" y="3634"/>
                    <a:pt x="1807" y="3646"/>
                    <a:pt x="1612" y="3657"/>
                  </a:cubicBezTo>
                  <a:cubicBezTo>
                    <a:pt x="1495" y="3661"/>
                    <a:pt x="1379" y="3666"/>
                    <a:pt x="1262" y="3666"/>
                  </a:cubicBezTo>
                  <a:cubicBezTo>
                    <a:pt x="1208" y="3666"/>
                    <a:pt x="1153" y="3665"/>
                    <a:pt x="1099" y="3662"/>
                  </a:cubicBezTo>
                  <a:cubicBezTo>
                    <a:pt x="998" y="3659"/>
                    <a:pt x="896" y="3652"/>
                    <a:pt x="794" y="3651"/>
                  </a:cubicBezTo>
                  <a:cubicBezTo>
                    <a:pt x="671" y="3651"/>
                    <a:pt x="546" y="3656"/>
                    <a:pt x="426" y="3684"/>
                  </a:cubicBezTo>
                  <a:cubicBezTo>
                    <a:pt x="411" y="3688"/>
                    <a:pt x="396" y="3693"/>
                    <a:pt x="382" y="3697"/>
                  </a:cubicBezTo>
                  <a:cubicBezTo>
                    <a:pt x="384" y="3644"/>
                    <a:pt x="385" y="3593"/>
                    <a:pt x="388" y="3540"/>
                  </a:cubicBezTo>
                  <a:cubicBezTo>
                    <a:pt x="399" y="3436"/>
                    <a:pt x="414" y="3334"/>
                    <a:pt x="433" y="3231"/>
                  </a:cubicBezTo>
                  <a:cubicBezTo>
                    <a:pt x="448" y="3170"/>
                    <a:pt x="467" y="3108"/>
                    <a:pt x="487" y="3046"/>
                  </a:cubicBezTo>
                  <a:cubicBezTo>
                    <a:pt x="520" y="2964"/>
                    <a:pt x="556" y="2885"/>
                    <a:pt x="595" y="2805"/>
                  </a:cubicBezTo>
                  <a:cubicBezTo>
                    <a:pt x="635" y="2733"/>
                    <a:pt x="678" y="2662"/>
                    <a:pt x="725" y="2593"/>
                  </a:cubicBezTo>
                  <a:cubicBezTo>
                    <a:pt x="763" y="2542"/>
                    <a:pt x="803" y="2492"/>
                    <a:pt x="847" y="2442"/>
                  </a:cubicBezTo>
                  <a:cubicBezTo>
                    <a:pt x="892" y="2397"/>
                    <a:pt x="938" y="2351"/>
                    <a:pt x="988" y="2309"/>
                  </a:cubicBezTo>
                  <a:cubicBezTo>
                    <a:pt x="1029" y="2277"/>
                    <a:pt x="1072" y="2248"/>
                    <a:pt x="1116" y="2219"/>
                  </a:cubicBezTo>
                  <a:cubicBezTo>
                    <a:pt x="1158" y="2195"/>
                    <a:pt x="1201" y="2172"/>
                    <a:pt x="1246" y="2151"/>
                  </a:cubicBezTo>
                  <a:cubicBezTo>
                    <a:pt x="1270" y="2142"/>
                    <a:pt x="1294" y="2132"/>
                    <a:pt x="1318" y="2124"/>
                  </a:cubicBezTo>
                  <a:cubicBezTo>
                    <a:pt x="1343" y="2118"/>
                    <a:pt x="1368" y="2112"/>
                    <a:pt x="1392" y="2106"/>
                  </a:cubicBezTo>
                  <a:cubicBezTo>
                    <a:pt x="1468" y="2094"/>
                    <a:pt x="1542" y="2086"/>
                    <a:pt x="1618" y="2080"/>
                  </a:cubicBezTo>
                  <a:cubicBezTo>
                    <a:pt x="1661" y="2080"/>
                    <a:pt x="1705" y="2080"/>
                    <a:pt x="1748" y="2082"/>
                  </a:cubicBezTo>
                  <a:cubicBezTo>
                    <a:pt x="1803" y="2087"/>
                    <a:pt x="1858" y="2095"/>
                    <a:pt x="1913" y="2106"/>
                  </a:cubicBezTo>
                  <a:cubicBezTo>
                    <a:pt x="1977" y="2122"/>
                    <a:pt x="2038" y="2142"/>
                    <a:pt x="2100" y="2163"/>
                  </a:cubicBezTo>
                  <a:cubicBezTo>
                    <a:pt x="2162" y="2186"/>
                    <a:pt x="2220" y="2214"/>
                    <a:pt x="2279" y="2242"/>
                  </a:cubicBezTo>
                  <a:cubicBezTo>
                    <a:pt x="2321" y="2265"/>
                    <a:pt x="2361" y="2288"/>
                    <a:pt x="2401" y="2313"/>
                  </a:cubicBezTo>
                  <a:cubicBezTo>
                    <a:pt x="2416" y="2326"/>
                    <a:pt x="2430" y="2336"/>
                    <a:pt x="2444" y="2349"/>
                  </a:cubicBezTo>
                  <a:cubicBezTo>
                    <a:pt x="2460" y="2366"/>
                    <a:pt x="2475" y="2384"/>
                    <a:pt x="2491" y="2401"/>
                  </a:cubicBezTo>
                  <a:cubicBezTo>
                    <a:pt x="2489" y="2405"/>
                    <a:pt x="2488" y="2408"/>
                    <a:pt x="2487" y="2411"/>
                  </a:cubicBezTo>
                  <a:cubicBezTo>
                    <a:pt x="2492" y="2417"/>
                    <a:pt x="2498" y="2423"/>
                    <a:pt x="2505" y="2429"/>
                  </a:cubicBezTo>
                  <a:cubicBezTo>
                    <a:pt x="2560" y="2478"/>
                    <a:pt x="2614" y="2526"/>
                    <a:pt x="2667" y="2574"/>
                  </a:cubicBezTo>
                  <a:cubicBezTo>
                    <a:pt x="2672" y="2578"/>
                    <a:pt x="2676" y="2582"/>
                    <a:pt x="2681" y="2585"/>
                  </a:cubicBezTo>
                  <a:lnTo>
                    <a:pt x="2680" y="2585"/>
                  </a:lnTo>
                  <a:cubicBezTo>
                    <a:pt x="2681" y="2586"/>
                    <a:pt x="2682" y="2586"/>
                    <a:pt x="2683" y="2588"/>
                  </a:cubicBezTo>
                  <a:cubicBezTo>
                    <a:pt x="2686" y="2590"/>
                    <a:pt x="2688" y="2592"/>
                    <a:pt x="2691" y="2594"/>
                  </a:cubicBezTo>
                  <a:cubicBezTo>
                    <a:pt x="2695" y="2589"/>
                    <a:pt x="2698" y="2583"/>
                    <a:pt x="2701" y="2577"/>
                  </a:cubicBezTo>
                  <a:cubicBezTo>
                    <a:pt x="2742" y="2508"/>
                    <a:pt x="2783" y="2438"/>
                    <a:pt x="2829" y="2373"/>
                  </a:cubicBezTo>
                  <a:cubicBezTo>
                    <a:pt x="2829" y="2373"/>
                    <a:pt x="2830" y="2371"/>
                    <a:pt x="2830" y="2371"/>
                  </a:cubicBezTo>
                  <a:cubicBezTo>
                    <a:pt x="2880" y="2298"/>
                    <a:pt x="2931" y="2227"/>
                    <a:pt x="2983" y="2155"/>
                  </a:cubicBezTo>
                  <a:cubicBezTo>
                    <a:pt x="3004" y="2127"/>
                    <a:pt x="3023" y="2099"/>
                    <a:pt x="3042" y="2072"/>
                  </a:cubicBezTo>
                  <a:cubicBezTo>
                    <a:pt x="3049" y="2063"/>
                    <a:pt x="3055" y="2054"/>
                    <a:pt x="3062" y="2044"/>
                  </a:cubicBezTo>
                  <a:cubicBezTo>
                    <a:pt x="3105" y="1956"/>
                    <a:pt x="3150" y="1868"/>
                    <a:pt x="3195" y="1781"/>
                  </a:cubicBezTo>
                  <a:lnTo>
                    <a:pt x="3195" y="1781"/>
                  </a:lnTo>
                  <a:cubicBezTo>
                    <a:pt x="3194" y="1782"/>
                    <a:pt x="3194" y="1782"/>
                    <a:pt x="3193" y="1783"/>
                  </a:cubicBezTo>
                  <a:cubicBezTo>
                    <a:pt x="3197" y="1776"/>
                    <a:pt x="3200" y="1770"/>
                    <a:pt x="3204" y="1764"/>
                  </a:cubicBezTo>
                  <a:cubicBezTo>
                    <a:pt x="3204" y="1763"/>
                    <a:pt x="3204" y="1763"/>
                    <a:pt x="3205" y="1762"/>
                  </a:cubicBezTo>
                  <a:lnTo>
                    <a:pt x="3205" y="1762"/>
                  </a:lnTo>
                  <a:cubicBezTo>
                    <a:pt x="3205" y="1762"/>
                    <a:pt x="3205" y="1763"/>
                    <a:pt x="3205" y="1763"/>
                  </a:cubicBezTo>
                  <a:cubicBezTo>
                    <a:pt x="3259" y="1665"/>
                    <a:pt x="3315" y="1569"/>
                    <a:pt x="3375" y="1475"/>
                  </a:cubicBezTo>
                  <a:cubicBezTo>
                    <a:pt x="3447" y="1373"/>
                    <a:pt x="3523" y="1277"/>
                    <a:pt x="3604" y="1183"/>
                  </a:cubicBezTo>
                  <a:cubicBezTo>
                    <a:pt x="3693" y="1095"/>
                    <a:pt x="3786" y="1014"/>
                    <a:pt x="3881" y="934"/>
                  </a:cubicBezTo>
                  <a:lnTo>
                    <a:pt x="3881" y="934"/>
                  </a:lnTo>
                  <a:cubicBezTo>
                    <a:pt x="3880" y="935"/>
                    <a:pt x="3880" y="935"/>
                    <a:pt x="3879" y="936"/>
                  </a:cubicBezTo>
                  <a:lnTo>
                    <a:pt x="3879" y="936"/>
                  </a:lnTo>
                  <a:cubicBezTo>
                    <a:pt x="4001" y="841"/>
                    <a:pt x="4127" y="750"/>
                    <a:pt x="4257" y="667"/>
                  </a:cubicBezTo>
                  <a:cubicBezTo>
                    <a:pt x="4307" y="638"/>
                    <a:pt x="4359" y="612"/>
                    <a:pt x="4411" y="586"/>
                  </a:cubicBezTo>
                  <a:cubicBezTo>
                    <a:pt x="4496" y="550"/>
                    <a:pt x="4582" y="519"/>
                    <a:pt x="4670" y="492"/>
                  </a:cubicBezTo>
                  <a:cubicBezTo>
                    <a:pt x="4763" y="463"/>
                    <a:pt x="4859" y="439"/>
                    <a:pt x="4957" y="421"/>
                  </a:cubicBezTo>
                  <a:cubicBezTo>
                    <a:pt x="5093" y="398"/>
                    <a:pt x="5231" y="381"/>
                    <a:pt x="5369" y="373"/>
                  </a:cubicBezTo>
                  <a:lnTo>
                    <a:pt x="5368" y="373"/>
                  </a:lnTo>
                  <a:cubicBezTo>
                    <a:pt x="5371" y="371"/>
                    <a:pt x="5374" y="371"/>
                    <a:pt x="5377" y="371"/>
                  </a:cubicBezTo>
                  <a:lnTo>
                    <a:pt x="5387" y="371"/>
                  </a:lnTo>
                  <a:cubicBezTo>
                    <a:pt x="5407" y="371"/>
                    <a:pt x="5427" y="370"/>
                    <a:pt x="5447" y="370"/>
                  </a:cubicBezTo>
                  <a:close/>
                  <a:moveTo>
                    <a:pt x="5448" y="1"/>
                  </a:moveTo>
                  <a:cubicBezTo>
                    <a:pt x="5424" y="1"/>
                    <a:pt x="5399" y="1"/>
                    <a:pt x="5375" y="2"/>
                  </a:cubicBezTo>
                  <a:cubicBezTo>
                    <a:pt x="5198" y="10"/>
                    <a:pt x="5017" y="32"/>
                    <a:pt x="4842" y="66"/>
                  </a:cubicBezTo>
                  <a:cubicBezTo>
                    <a:pt x="4674" y="99"/>
                    <a:pt x="4505" y="146"/>
                    <a:pt x="4348" y="213"/>
                  </a:cubicBezTo>
                  <a:cubicBezTo>
                    <a:pt x="4265" y="247"/>
                    <a:pt x="4180" y="282"/>
                    <a:pt x="4102" y="329"/>
                  </a:cubicBezTo>
                  <a:cubicBezTo>
                    <a:pt x="4021" y="377"/>
                    <a:pt x="3943" y="430"/>
                    <a:pt x="3866" y="485"/>
                  </a:cubicBezTo>
                  <a:cubicBezTo>
                    <a:pt x="3786" y="542"/>
                    <a:pt x="3707" y="600"/>
                    <a:pt x="3630" y="663"/>
                  </a:cubicBezTo>
                  <a:cubicBezTo>
                    <a:pt x="3556" y="724"/>
                    <a:pt x="3480" y="784"/>
                    <a:pt x="3413" y="852"/>
                  </a:cubicBezTo>
                  <a:cubicBezTo>
                    <a:pt x="3337" y="927"/>
                    <a:pt x="3268" y="1004"/>
                    <a:pt x="3201" y="1088"/>
                  </a:cubicBezTo>
                  <a:cubicBezTo>
                    <a:pt x="3143" y="1163"/>
                    <a:pt x="3087" y="1242"/>
                    <a:pt x="3034" y="1322"/>
                  </a:cubicBezTo>
                  <a:cubicBezTo>
                    <a:pt x="2930" y="1482"/>
                    <a:pt x="2846" y="1653"/>
                    <a:pt x="2761" y="1823"/>
                  </a:cubicBezTo>
                  <a:cubicBezTo>
                    <a:pt x="2725" y="1896"/>
                    <a:pt x="2687" y="1968"/>
                    <a:pt x="2650" y="2041"/>
                  </a:cubicBezTo>
                  <a:cubicBezTo>
                    <a:pt x="2617" y="2014"/>
                    <a:pt x="2582" y="1990"/>
                    <a:pt x="2544" y="1967"/>
                  </a:cubicBezTo>
                  <a:cubicBezTo>
                    <a:pt x="2378" y="1866"/>
                    <a:pt x="2196" y="1797"/>
                    <a:pt x="2010" y="1749"/>
                  </a:cubicBezTo>
                  <a:cubicBezTo>
                    <a:pt x="1904" y="1721"/>
                    <a:pt x="1793" y="1710"/>
                    <a:pt x="1682" y="1710"/>
                  </a:cubicBezTo>
                  <a:cubicBezTo>
                    <a:pt x="1602" y="1710"/>
                    <a:pt x="1523" y="1716"/>
                    <a:pt x="1446" y="1725"/>
                  </a:cubicBezTo>
                  <a:cubicBezTo>
                    <a:pt x="1344" y="1737"/>
                    <a:pt x="1241" y="1755"/>
                    <a:pt x="1145" y="1793"/>
                  </a:cubicBezTo>
                  <a:cubicBezTo>
                    <a:pt x="1048" y="1832"/>
                    <a:pt x="959" y="1880"/>
                    <a:pt x="872" y="1936"/>
                  </a:cubicBezTo>
                  <a:cubicBezTo>
                    <a:pt x="711" y="2038"/>
                    <a:pt x="569" y="2183"/>
                    <a:pt x="456" y="2334"/>
                  </a:cubicBezTo>
                  <a:cubicBezTo>
                    <a:pt x="334" y="2497"/>
                    <a:pt x="234" y="2680"/>
                    <a:pt x="159" y="2870"/>
                  </a:cubicBezTo>
                  <a:cubicBezTo>
                    <a:pt x="82" y="3063"/>
                    <a:pt x="43" y="3266"/>
                    <a:pt x="24" y="3471"/>
                  </a:cubicBezTo>
                  <a:cubicBezTo>
                    <a:pt x="14" y="3565"/>
                    <a:pt x="10" y="3661"/>
                    <a:pt x="8" y="3755"/>
                  </a:cubicBezTo>
                  <a:cubicBezTo>
                    <a:pt x="5" y="3856"/>
                    <a:pt x="1" y="3957"/>
                    <a:pt x="10" y="4059"/>
                  </a:cubicBezTo>
                  <a:cubicBezTo>
                    <a:pt x="11" y="4064"/>
                    <a:pt x="11" y="4068"/>
                    <a:pt x="11" y="4074"/>
                  </a:cubicBezTo>
                  <a:cubicBezTo>
                    <a:pt x="41" y="4075"/>
                    <a:pt x="69" y="4076"/>
                    <a:pt x="98" y="4076"/>
                  </a:cubicBezTo>
                  <a:cubicBezTo>
                    <a:pt x="117" y="4076"/>
                    <a:pt x="136" y="4075"/>
                    <a:pt x="154" y="4075"/>
                  </a:cubicBezTo>
                  <a:lnTo>
                    <a:pt x="155" y="4075"/>
                  </a:lnTo>
                  <a:cubicBezTo>
                    <a:pt x="180" y="4074"/>
                    <a:pt x="207" y="4074"/>
                    <a:pt x="234" y="4073"/>
                  </a:cubicBezTo>
                  <a:cubicBezTo>
                    <a:pt x="287" y="4073"/>
                    <a:pt x="340" y="4073"/>
                    <a:pt x="394" y="4074"/>
                  </a:cubicBezTo>
                  <a:cubicBezTo>
                    <a:pt x="400" y="4074"/>
                    <a:pt x="407" y="4073"/>
                    <a:pt x="412" y="4073"/>
                  </a:cubicBezTo>
                  <a:cubicBezTo>
                    <a:pt x="416" y="4072"/>
                    <a:pt x="419" y="4069"/>
                    <a:pt x="423" y="4068"/>
                  </a:cubicBezTo>
                  <a:cubicBezTo>
                    <a:pt x="467" y="4056"/>
                    <a:pt x="511" y="4043"/>
                    <a:pt x="556" y="4035"/>
                  </a:cubicBezTo>
                  <a:cubicBezTo>
                    <a:pt x="598" y="4028"/>
                    <a:pt x="641" y="4025"/>
                    <a:pt x="683" y="4021"/>
                  </a:cubicBezTo>
                  <a:cubicBezTo>
                    <a:pt x="700" y="4021"/>
                    <a:pt x="716" y="4021"/>
                    <a:pt x="733" y="4021"/>
                  </a:cubicBezTo>
                  <a:cubicBezTo>
                    <a:pt x="805" y="4021"/>
                    <a:pt x="878" y="4025"/>
                    <a:pt x="951" y="4028"/>
                  </a:cubicBezTo>
                  <a:cubicBezTo>
                    <a:pt x="1026" y="4031"/>
                    <a:pt x="1102" y="4035"/>
                    <a:pt x="1179" y="4035"/>
                  </a:cubicBezTo>
                  <a:cubicBezTo>
                    <a:pt x="1327" y="4034"/>
                    <a:pt x="1475" y="4032"/>
                    <a:pt x="1622" y="4025"/>
                  </a:cubicBezTo>
                  <a:cubicBezTo>
                    <a:pt x="1905" y="4016"/>
                    <a:pt x="2187" y="3991"/>
                    <a:pt x="2470" y="3975"/>
                  </a:cubicBezTo>
                  <a:cubicBezTo>
                    <a:pt x="2555" y="3972"/>
                    <a:pt x="2643" y="3969"/>
                    <a:pt x="2730" y="3969"/>
                  </a:cubicBezTo>
                  <a:cubicBezTo>
                    <a:pt x="2742" y="3969"/>
                    <a:pt x="2753" y="3969"/>
                    <a:pt x="2765" y="3969"/>
                  </a:cubicBezTo>
                  <a:cubicBezTo>
                    <a:pt x="2957" y="3969"/>
                    <a:pt x="3149" y="3977"/>
                    <a:pt x="3341" y="3987"/>
                  </a:cubicBezTo>
                  <a:cubicBezTo>
                    <a:pt x="3528" y="3995"/>
                    <a:pt x="3715" y="4004"/>
                    <a:pt x="3902" y="4005"/>
                  </a:cubicBezTo>
                  <a:cubicBezTo>
                    <a:pt x="4106" y="4007"/>
                    <a:pt x="4310" y="4009"/>
                    <a:pt x="4514" y="4009"/>
                  </a:cubicBezTo>
                  <a:cubicBezTo>
                    <a:pt x="4718" y="4009"/>
                    <a:pt x="4922" y="4007"/>
                    <a:pt x="5126" y="4000"/>
                  </a:cubicBezTo>
                  <a:cubicBezTo>
                    <a:pt x="5324" y="3994"/>
                    <a:pt x="5521" y="3987"/>
                    <a:pt x="5719" y="3985"/>
                  </a:cubicBezTo>
                  <a:cubicBezTo>
                    <a:pt x="5764" y="3984"/>
                    <a:pt x="5809" y="3984"/>
                    <a:pt x="5854" y="3984"/>
                  </a:cubicBezTo>
                  <a:cubicBezTo>
                    <a:pt x="6007" y="3984"/>
                    <a:pt x="6161" y="3987"/>
                    <a:pt x="6315" y="3989"/>
                  </a:cubicBezTo>
                  <a:cubicBezTo>
                    <a:pt x="6491" y="3992"/>
                    <a:pt x="6668" y="3995"/>
                    <a:pt x="6845" y="3995"/>
                  </a:cubicBezTo>
                  <a:cubicBezTo>
                    <a:pt x="6872" y="3995"/>
                    <a:pt x="6900" y="3995"/>
                    <a:pt x="6927" y="3995"/>
                  </a:cubicBezTo>
                  <a:cubicBezTo>
                    <a:pt x="7099" y="3994"/>
                    <a:pt x="7270" y="3989"/>
                    <a:pt x="7441" y="3989"/>
                  </a:cubicBezTo>
                  <a:cubicBezTo>
                    <a:pt x="7469" y="3989"/>
                    <a:pt x="7497" y="3989"/>
                    <a:pt x="7525" y="3989"/>
                  </a:cubicBezTo>
                  <a:cubicBezTo>
                    <a:pt x="7873" y="3991"/>
                    <a:pt x="8220" y="4003"/>
                    <a:pt x="8568" y="4003"/>
                  </a:cubicBezTo>
                  <a:cubicBezTo>
                    <a:pt x="8629" y="4003"/>
                    <a:pt x="8690" y="4003"/>
                    <a:pt x="8752" y="4002"/>
                  </a:cubicBezTo>
                  <a:cubicBezTo>
                    <a:pt x="8943" y="3999"/>
                    <a:pt x="9135" y="3977"/>
                    <a:pt x="9326" y="3954"/>
                  </a:cubicBezTo>
                  <a:cubicBezTo>
                    <a:pt x="9528" y="3930"/>
                    <a:pt x="9731" y="3912"/>
                    <a:pt x="9934" y="3898"/>
                  </a:cubicBezTo>
                  <a:lnTo>
                    <a:pt x="9933" y="3898"/>
                  </a:lnTo>
                  <a:cubicBezTo>
                    <a:pt x="10209" y="3887"/>
                    <a:pt x="10484" y="3876"/>
                    <a:pt x="10761" y="3876"/>
                  </a:cubicBezTo>
                  <a:cubicBezTo>
                    <a:pt x="10897" y="3876"/>
                    <a:pt x="11033" y="3879"/>
                    <a:pt x="11168" y="3879"/>
                  </a:cubicBezTo>
                  <a:cubicBezTo>
                    <a:pt x="11206" y="3879"/>
                    <a:pt x="11242" y="3880"/>
                    <a:pt x="11280" y="3880"/>
                  </a:cubicBezTo>
                  <a:cubicBezTo>
                    <a:pt x="11318" y="3879"/>
                    <a:pt x="11354" y="3879"/>
                    <a:pt x="11391" y="3879"/>
                  </a:cubicBezTo>
                  <a:cubicBezTo>
                    <a:pt x="11414" y="3879"/>
                    <a:pt x="11437" y="3877"/>
                    <a:pt x="11460" y="3877"/>
                  </a:cubicBezTo>
                  <a:lnTo>
                    <a:pt x="11506" y="3877"/>
                  </a:lnTo>
                  <a:cubicBezTo>
                    <a:pt x="11529" y="3876"/>
                    <a:pt x="11551" y="3875"/>
                    <a:pt x="11573" y="3874"/>
                  </a:cubicBezTo>
                  <a:cubicBezTo>
                    <a:pt x="11590" y="3873"/>
                    <a:pt x="11607" y="3872"/>
                    <a:pt x="11625" y="3871"/>
                  </a:cubicBezTo>
                  <a:cubicBezTo>
                    <a:pt x="11622" y="3865"/>
                    <a:pt x="11621" y="3859"/>
                    <a:pt x="11618" y="3852"/>
                  </a:cubicBezTo>
                  <a:cubicBezTo>
                    <a:pt x="11596" y="3784"/>
                    <a:pt x="11572" y="3715"/>
                    <a:pt x="11550" y="3646"/>
                  </a:cubicBezTo>
                  <a:cubicBezTo>
                    <a:pt x="11538" y="3613"/>
                    <a:pt x="11528" y="3579"/>
                    <a:pt x="11517" y="3545"/>
                  </a:cubicBezTo>
                  <a:cubicBezTo>
                    <a:pt x="11512" y="3530"/>
                    <a:pt x="11508" y="3516"/>
                    <a:pt x="11504" y="3502"/>
                  </a:cubicBezTo>
                  <a:cubicBezTo>
                    <a:pt x="11490" y="3458"/>
                    <a:pt x="11477" y="3414"/>
                    <a:pt x="11469" y="3369"/>
                  </a:cubicBezTo>
                  <a:cubicBezTo>
                    <a:pt x="11469" y="3367"/>
                    <a:pt x="11469" y="3366"/>
                    <a:pt x="11469" y="3364"/>
                  </a:cubicBezTo>
                  <a:cubicBezTo>
                    <a:pt x="11455" y="3335"/>
                    <a:pt x="11441" y="3306"/>
                    <a:pt x="11427" y="3276"/>
                  </a:cubicBezTo>
                  <a:cubicBezTo>
                    <a:pt x="11406" y="3222"/>
                    <a:pt x="11384" y="3170"/>
                    <a:pt x="11366" y="3115"/>
                  </a:cubicBezTo>
                  <a:cubicBezTo>
                    <a:pt x="11365" y="3115"/>
                    <a:pt x="11365" y="3114"/>
                    <a:pt x="11365" y="3114"/>
                  </a:cubicBezTo>
                  <a:cubicBezTo>
                    <a:pt x="11345" y="3050"/>
                    <a:pt x="11328" y="2985"/>
                    <a:pt x="11309" y="2923"/>
                  </a:cubicBezTo>
                  <a:cubicBezTo>
                    <a:pt x="11281" y="2836"/>
                    <a:pt x="11247" y="2753"/>
                    <a:pt x="11195" y="2677"/>
                  </a:cubicBezTo>
                  <a:cubicBezTo>
                    <a:pt x="11115" y="2556"/>
                    <a:pt x="11012" y="2451"/>
                    <a:pt x="10905" y="2354"/>
                  </a:cubicBezTo>
                  <a:cubicBezTo>
                    <a:pt x="10800" y="2258"/>
                    <a:pt x="10679" y="2185"/>
                    <a:pt x="10556" y="2112"/>
                  </a:cubicBezTo>
                  <a:cubicBezTo>
                    <a:pt x="10437" y="2041"/>
                    <a:pt x="10319" y="1972"/>
                    <a:pt x="10196" y="1909"/>
                  </a:cubicBezTo>
                  <a:cubicBezTo>
                    <a:pt x="10062" y="1842"/>
                    <a:pt x="9923" y="1786"/>
                    <a:pt x="9773" y="1769"/>
                  </a:cubicBezTo>
                  <a:cubicBezTo>
                    <a:pt x="9707" y="1761"/>
                    <a:pt x="9641" y="1757"/>
                    <a:pt x="9575" y="1757"/>
                  </a:cubicBezTo>
                  <a:cubicBezTo>
                    <a:pt x="9533" y="1757"/>
                    <a:pt x="9492" y="1758"/>
                    <a:pt x="9450" y="1762"/>
                  </a:cubicBezTo>
                  <a:cubicBezTo>
                    <a:pt x="9354" y="1769"/>
                    <a:pt x="9257" y="1788"/>
                    <a:pt x="9161" y="1808"/>
                  </a:cubicBezTo>
                  <a:cubicBezTo>
                    <a:pt x="9065" y="1828"/>
                    <a:pt x="8970" y="1850"/>
                    <a:pt x="8876" y="1877"/>
                  </a:cubicBezTo>
                  <a:cubicBezTo>
                    <a:pt x="8737" y="1917"/>
                    <a:pt x="8593" y="1961"/>
                    <a:pt x="8466" y="2032"/>
                  </a:cubicBezTo>
                  <a:cubicBezTo>
                    <a:pt x="8453" y="2039"/>
                    <a:pt x="8442" y="2048"/>
                    <a:pt x="8429" y="2055"/>
                  </a:cubicBezTo>
                  <a:cubicBezTo>
                    <a:pt x="8388" y="2001"/>
                    <a:pt x="8345" y="1949"/>
                    <a:pt x="8301" y="1898"/>
                  </a:cubicBezTo>
                  <a:cubicBezTo>
                    <a:pt x="8281" y="1872"/>
                    <a:pt x="8264" y="1847"/>
                    <a:pt x="8246" y="1820"/>
                  </a:cubicBezTo>
                  <a:cubicBezTo>
                    <a:pt x="8169" y="1691"/>
                    <a:pt x="8108" y="1552"/>
                    <a:pt x="8021" y="1428"/>
                  </a:cubicBezTo>
                  <a:cubicBezTo>
                    <a:pt x="7934" y="1304"/>
                    <a:pt x="7820" y="1206"/>
                    <a:pt x="7707" y="1106"/>
                  </a:cubicBezTo>
                  <a:lnTo>
                    <a:pt x="7707" y="1106"/>
                  </a:lnTo>
                  <a:cubicBezTo>
                    <a:pt x="7708" y="1106"/>
                    <a:pt x="7708" y="1106"/>
                    <a:pt x="7709" y="1107"/>
                  </a:cubicBezTo>
                  <a:cubicBezTo>
                    <a:pt x="7662" y="1063"/>
                    <a:pt x="7616" y="1019"/>
                    <a:pt x="7574" y="971"/>
                  </a:cubicBezTo>
                  <a:cubicBezTo>
                    <a:pt x="7520" y="911"/>
                    <a:pt x="7469" y="848"/>
                    <a:pt x="7413" y="792"/>
                  </a:cubicBezTo>
                  <a:cubicBezTo>
                    <a:pt x="7358" y="736"/>
                    <a:pt x="7298" y="683"/>
                    <a:pt x="7238" y="633"/>
                  </a:cubicBezTo>
                  <a:cubicBezTo>
                    <a:pt x="7177" y="583"/>
                    <a:pt x="7109" y="544"/>
                    <a:pt x="7042" y="504"/>
                  </a:cubicBezTo>
                  <a:cubicBezTo>
                    <a:pt x="6971" y="462"/>
                    <a:pt x="6902" y="420"/>
                    <a:pt x="6828" y="384"/>
                  </a:cubicBezTo>
                  <a:cubicBezTo>
                    <a:pt x="6758" y="349"/>
                    <a:pt x="6683" y="319"/>
                    <a:pt x="6610" y="289"/>
                  </a:cubicBezTo>
                  <a:cubicBezTo>
                    <a:pt x="6533" y="257"/>
                    <a:pt x="6459" y="221"/>
                    <a:pt x="6382" y="190"/>
                  </a:cubicBezTo>
                  <a:cubicBezTo>
                    <a:pt x="6333" y="170"/>
                    <a:pt x="6285" y="152"/>
                    <a:pt x="6234" y="137"/>
                  </a:cubicBezTo>
                  <a:cubicBezTo>
                    <a:pt x="6190" y="125"/>
                    <a:pt x="6145" y="115"/>
                    <a:pt x="6100" y="105"/>
                  </a:cubicBezTo>
                  <a:cubicBezTo>
                    <a:pt x="6017" y="88"/>
                    <a:pt x="5932" y="71"/>
                    <a:pt x="5850" y="54"/>
                  </a:cubicBezTo>
                  <a:cubicBezTo>
                    <a:pt x="5850" y="54"/>
                    <a:pt x="5850" y="54"/>
                    <a:pt x="5850" y="52"/>
                  </a:cubicBezTo>
                  <a:cubicBezTo>
                    <a:pt x="5847" y="52"/>
                    <a:pt x="5845" y="51"/>
                    <a:pt x="5843" y="51"/>
                  </a:cubicBezTo>
                  <a:cubicBezTo>
                    <a:pt x="5840" y="51"/>
                    <a:pt x="5838" y="50"/>
                    <a:pt x="5836" y="50"/>
                  </a:cubicBezTo>
                  <a:cubicBezTo>
                    <a:pt x="5835" y="50"/>
                    <a:pt x="5834" y="49"/>
                    <a:pt x="5831" y="49"/>
                  </a:cubicBezTo>
                  <a:cubicBezTo>
                    <a:pt x="5802" y="40"/>
                    <a:pt x="5770" y="35"/>
                    <a:pt x="5741" y="30"/>
                  </a:cubicBezTo>
                  <a:cubicBezTo>
                    <a:pt x="5700" y="20"/>
                    <a:pt x="5659" y="14"/>
                    <a:pt x="5618" y="9"/>
                  </a:cubicBezTo>
                  <a:cubicBezTo>
                    <a:pt x="5561" y="3"/>
                    <a:pt x="5504" y="1"/>
                    <a:pt x="5448"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dirty="0">
                <a:latin typeface="UTM Avo" panose="02040603050506020204" pitchFamily="18"/>
              </a:endParaRPr>
            </a:p>
          </p:txBody>
        </p:sp>
      </p:grpSp>
      <p:grpSp>
        <p:nvGrpSpPr>
          <p:cNvPr id="17" name="Google Shape;2513;p46">
            <a:extLst>
              <a:ext uri="{FF2B5EF4-FFF2-40B4-BE49-F238E27FC236}">
                <a16:creationId xmlns:a16="http://schemas.microsoft.com/office/drawing/2014/main" id="{167D4C34-FDAA-7EA3-D22C-D62D299065FE}"/>
              </a:ext>
            </a:extLst>
          </p:cNvPr>
          <p:cNvGrpSpPr/>
          <p:nvPr/>
        </p:nvGrpSpPr>
        <p:grpSpPr>
          <a:xfrm flipH="1">
            <a:off x="10554238" y="1124848"/>
            <a:ext cx="740145" cy="260673"/>
            <a:chOff x="8047125" y="1102275"/>
            <a:chExt cx="318000" cy="114275"/>
          </a:xfrm>
        </p:grpSpPr>
        <p:sp>
          <p:nvSpPr>
            <p:cNvPr id="18" name="Google Shape;2514;p46">
              <a:extLst>
                <a:ext uri="{FF2B5EF4-FFF2-40B4-BE49-F238E27FC236}">
                  <a16:creationId xmlns:a16="http://schemas.microsoft.com/office/drawing/2014/main" id="{A8FDE851-8ABE-CF6E-FC68-61A1D19E7507}"/>
                </a:ext>
              </a:extLst>
            </p:cNvPr>
            <p:cNvSpPr/>
            <p:nvPr/>
          </p:nvSpPr>
          <p:spPr>
            <a:xfrm>
              <a:off x="8058450" y="1109700"/>
              <a:ext cx="297275" cy="101625"/>
            </a:xfrm>
            <a:custGeom>
              <a:avLst/>
              <a:gdLst/>
              <a:ahLst/>
              <a:cxnLst/>
              <a:rect l="l" t="t" r="r" b="b"/>
              <a:pathLst>
                <a:path w="11891" h="4065" extrusionOk="0">
                  <a:moveTo>
                    <a:pt x="7525" y="816"/>
                  </a:moveTo>
                  <a:cubicBezTo>
                    <a:pt x="7546" y="820"/>
                    <a:pt x="7565" y="824"/>
                    <a:pt x="7585" y="827"/>
                  </a:cubicBezTo>
                  <a:cubicBezTo>
                    <a:pt x="7581" y="832"/>
                    <a:pt x="7577" y="837"/>
                    <a:pt x="7573" y="843"/>
                  </a:cubicBezTo>
                  <a:cubicBezTo>
                    <a:pt x="7568" y="852"/>
                    <a:pt x="7562" y="861"/>
                    <a:pt x="7558" y="870"/>
                  </a:cubicBezTo>
                  <a:cubicBezTo>
                    <a:pt x="7546" y="859"/>
                    <a:pt x="7531" y="849"/>
                    <a:pt x="7516" y="840"/>
                  </a:cubicBezTo>
                  <a:cubicBezTo>
                    <a:pt x="7520" y="833"/>
                    <a:pt x="7523" y="825"/>
                    <a:pt x="7525" y="816"/>
                  </a:cubicBezTo>
                  <a:close/>
                  <a:moveTo>
                    <a:pt x="7981" y="1921"/>
                  </a:moveTo>
                  <a:cubicBezTo>
                    <a:pt x="8034" y="1941"/>
                    <a:pt x="8086" y="1961"/>
                    <a:pt x="8137" y="1982"/>
                  </a:cubicBezTo>
                  <a:cubicBezTo>
                    <a:pt x="8130" y="1980"/>
                    <a:pt x="8122" y="1976"/>
                    <a:pt x="8115" y="1974"/>
                  </a:cubicBezTo>
                  <a:lnTo>
                    <a:pt x="8115" y="1974"/>
                  </a:lnTo>
                  <a:cubicBezTo>
                    <a:pt x="8151" y="1989"/>
                    <a:pt x="8186" y="2004"/>
                    <a:pt x="8222" y="2019"/>
                  </a:cubicBezTo>
                  <a:cubicBezTo>
                    <a:pt x="8159" y="1998"/>
                    <a:pt x="8095" y="1980"/>
                    <a:pt x="8029" y="1962"/>
                  </a:cubicBezTo>
                  <a:cubicBezTo>
                    <a:pt x="8011" y="1950"/>
                    <a:pt x="7993" y="1937"/>
                    <a:pt x="7975" y="1926"/>
                  </a:cubicBezTo>
                  <a:cubicBezTo>
                    <a:pt x="7977" y="1924"/>
                    <a:pt x="7979" y="1922"/>
                    <a:pt x="7981" y="1921"/>
                  </a:cubicBezTo>
                  <a:close/>
                  <a:moveTo>
                    <a:pt x="7239" y="0"/>
                  </a:moveTo>
                  <a:cubicBezTo>
                    <a:pt x="7219" y="0"/>
                    <a:pt x="7200" y="1"/>
                    <a:pt x="7180" y="1"/>
                  </a:cubicBezTo>
                  <a:cubicBezTo>
                    <a:pt x="7074" y="5"/>
                    <a:pt x="6966" y="16"/>
                    <a:pt x="6863" y="46"/>
                  </a:cubicBezTo>
                  <a:cubicBezTo>
                    <a:pt x="6760" y="77"/>
                    <a:pt x="6669" y="124"/>
                    <a:pt x="6584" y="190"/>
                  </a:cubicBezTo>
                  <a:cubicBezTo>
                    <a:pt x="6509" y="248"/>
                    <a:pt x="6457" y="334"/>
                    <a:pt x="6423" y="422"/>
                  </a:cubicBezTo>
                  <a:cubicBezTo>
                    <a:pt x="6414" y="446"/>
                    <a:pt x="6410" y="471"/>
                    <a:pt x="6410" y="498"/>
                  </a:cubicBezTo>
                  <a:cubicBezTo>
                    <a:pt x="6331" y="506"/>
                    <a:pt x="6255" y="522"/>
                    <a:pt x="6177" y="539"/>
                  </a:cubicBezTo>
                  <a:cubicBezTo>
                    <a:pt x="6094" y="557"/>
                    <a:pt x="6010" y="580"/>
                    <a:pt x="5943" y="634"/>
                  </a:cubicBezTo>
                  <a:cubicBezTo>
                    <a:pt x="5882" y="683"/>
                    <a:pt x="5867" y="766"/>
                    <a:pt x="5892" y="836"/>
                  </a:cubicBezTo>
                  <a:cubicBezTo>
                    <a:pt x="5824" y="873"/>
                    <a:pt x="5771" y="928"/>
                    <a:pt x="5767" y="1017"/>
                  </a:cubicBezTo>
                  <a:cubicBezTo>
                    <a:pt x="5765" y="1035"/>
                    <a:pt x="5767" y="1052"/>
                    <a:pt x="5771" y="1069"/>
                  </a:cubicBezTo>
                  <a:cubicBezTo>
                    <a:pt x="5768" y="1071"/>
                    <a:pt x="5764" y="1072"/>
                    <a:pt x="5761" y="1073"/>
                  </a:cubicBezTo>
                  <a:cubicBezTo>
                    <a:pt x="5682" y="1100"/>
                    <a:pt x="5604" y="1130"/>
                    <a:pt x="5557" y="1202"/>
                  </a:cubicBezTo>
                  <a:cubicBezTo>
                    <a:pt x="5525" y="1254"/>
                    <a:pt x="5517" y="1321"/>
                    <a:pt x="5542" y="1377"/>
                  </a:cubicBezTo>
                  <a:cubicBezTo>
                    <a:pt x="5477" y="1412"/>
                    <a:pt x="5417" y="1462"/>
                    <a:pt x="5385" y="1528"/>
                  </a:cubicBezTo>
                  <a:cubicBezTo>
                    <a:pt x="5381" y="1536"/>
                    <a:pt x="5378" y="1544"/>
                    <a:pt x="5374" y="1552"/>
                  </a:cubicBezTo>
                  <a:cubicBezTo>
                    <a:pt x="5307" y="1587"/>
                    <a:pt x="5247" y="1634"/>
                    <a:pt x="5212" y="1698"/>
                  </a:cubicBezTo>
                  <a:cubicBezTo>
                    <a:pt x="5210" y="1699"/>
                    <a:pt x="5207" y="1701"/>
                    <a:pt x="5205" y="1701"/>
                  </a:cubicBezTo>
                  <a:cubicBezTo>
                    <a:pt x="5203" y="1703"/>
                    <a:pt x="5199" y="1704"/>
                    <a:pt x="5197" y="1705"/>
                  </a:cubicBezTo>
                  <a:cubicBezTo>
                    <a:pt x="5181" y="1687"/>
                    <a:pt x="5163" y="1670"/>
                    <a:pt x="5142" y="1657"/>
                  </a:cubicBezTo>
                  <a:cubicBezTo>
                    <a:pt x="5043" y="1594"/>
                    <a:pt x="4931" y="1552"/>
                    <a:pt x="4821" y="1510"/>
                  </a:cubicBezTo>
                  <a:cubicBezTo>
                    <a:pt x="4689" y="1461"/>
                    <a:pt x="4551" y="1423"/>
                    <a:pt x="4413" y="1395"/>
                  </a:cubicBezTo>
                  <a:cubicBezTo>
                    <a:pt x="4311" y="1375"/>
                    <a:pt x="4205" y="1361"/>
                    <a:pt x="4100" y="1361"/>
                  </a:cubicBezTo>
                  <a:cubicBezTo>
                    <a:pt x="4002" y="1361"/>
                    <a:pt x="3906" y="1373"/>
                    <a:pt x="3815" y="1406"/>
                  </a:cubicBezTo>
                  <a:cubicBezTo>
                    <a:pt x="3796" y="1402"/>
                    <a:pt x="3778" y="1400"/>
                    <a:pt x="3760" y="1398"/>
                  </a:cubicBezTo>
                  <a:cubicBezTo>
                    <a:pt x="3739" y="1394"/>
                    <a:pt x="3718" y="1393"/>
                    <a:pt x="3697" y="1393"/>
                  </a:cubicBezTo>
                  <a:cubicBezTo>
                    <a:pt x="3666" y="1393"/>
                    <a:pt x="3636" y="1396"/>
                    <a:pt x="3605" y="1398"/>
                  </a:cubicBezTo>
                  <a:cubicBezTo>
                    <a:pt x="3512" y="1403"/>
                    <a:pt x="3441" y="1479"/>
                    <a:pt x="3433" y="1571"/>
                  </a:cubicBezTo>
                  <a:cubicBezTo>
                    <a:pt x="3430" y="1593"/>
                    <a:pt x="3430" y="1614"/>
                    <a:pt x="3433" y="1635"/>
                  </a:cubicBezTo>
                  <a:cubicBezTo>
                    <a:pt x="3329" y="1624"/>
                    <a:pt x="3225" y="1614"/>
                    <a:pt x="3121" y="1605"/>
                  </a:cubicBezTo>
                  <a:cubicBezTo>
                    <a:pt x="3090" y="1602"/>
                    <a:pt x="3060" y="1600"/>
                    <a:pt x="3029" y="1598"/>
                  </a:cubicBezTo>
                  <a:cubicBezTo>
                    <a:pt x="2997" y="1596"/>
                    <a:pt x="2964" y="1593"/>
                    <a:pt x="2931" y="1593"/>
                  </a:cubicBezTo>
                  <a:cubicBezTo>
                    <a:pt x="2900" y="1593"/>
                    <a:pt x="2869" y="1596"/>
                    <a:pt x="2839" y="1606"/>
                  </a:cubicBezTo>
                  <a:cubicBezTo>
                    <a:pt x="2743" y="1638"/>
                    <a:pt x="2679" y="1738"/>
                    <a:pt x="2616" y="1813"/>
                  </a:cubicBezTo>
                  <a:cubicBezTo>
                    <a:pt x="2568" y="1872"/>
                    <a:pt x="2519" y="1930"/>
                    <a:pt x="2472" y="1990"/>
                  </a:cubicBezTo>
                  <a:cubicBezTo>
                    <a:pt x="2448" y="2019"/>
                    <a:pt x="2425" y="2047"/>
                    <a:pt x="2404" y="2077"/>
                  </a:cubicBezTo>
                  <a:cubicBezTo>
                    <a:pt x="2375" y="2111"/>
                    <a:pt x="2345" y="2145"/>
                    <a:pt x="2324" y="2183"/>
                  </a:cubicBezTo>
                  <a:cubicBezTo>
                    <a:pt x="2300" y="2225"/>
                    <a:pt x="2289" y="2275"/>
                    <a:pt x="2297" y="2320"/>
                  </a:cubicBezTo>
                  <a:cubicBezTo>
                    <a:pt x="2240" y="2322"/>
                    <a:pt x="2183" y="2324"/>
                    <a:pt x="2127" y="2327"/>
                  </a:cubicBezTo>
                  <a:cubicBezTo>
                    <a:pt x="2061" y="2332"/>
                    <a:pt x="1994" y="2341"/>
                    <a:pt x="1929" y="2354"/>
                  </a:cubicBezTo>
                  <a:cubicBezTo>
                    <a:pt x="1906" y="2357"/>
                    <a:pt x="1886" y="2363"/>
                    <a:pt x="1864" y="2370"/>
                  </a:cubicBezTo>
                  <a:cubicBezTo>
                    <a:pt x="1851" y="2368"/>
                    <a:pt x="1839" y="2367"/>
                    <a:pt x="1826" y="2367"/>
                  </a:cubicBezTo>
                  <a:cubicBezTo>
                    <a:pt x="1783" y="2364"/>
                    <a:pt x="1738" y="2363"/>
                    <a:pt x="1694" y="2363"/>
                  </a:cubicBezTo>
                  <a:cubicBezTo>
                    <a:pt x="1659" y="2358"/>
                    <a:pt x="1625" y="2356"/>
                    <a:pt x="1592" y="2352"/>
                  </a:cubicBezTo>
                  <a:cubicBezTo>
                    <a:pt x="1568" y="2350"/>
                    <a:pt x="1545" y="2349"/>
                    <a:pt x="1521" y="2349"/>
                  </a:cubicBezTo>
                  <a:cubicBezTo>
                    <a:pt x="1470" y="2349"/>
                    <a:pt x="1419" y="2354"/>
                    <a:pt x="1366" y="2364"/>
                  </a:cubicBezTo>
                  <a:cubicBezTo>
                    <a:pt x="1353" y="2366"/>
                    <a:pt x="1340" y="2371"/>
                    <a:pt x="1328" y="2376"/>
                  </a:cubicBezTo>
                  <a:cubicBezTo>
                    <a:pt x="1272" y="2381"/>
                    <a:pt x="1217" y="2389"/>
                    <a:pt x="1162" y="2398"/>
                  </a:cubicBezTo>
                  <a:cubicBezTo>
                    <a:pt x="1109" y="2406"/>
                    <a:pt x="1058" y="2420"/>
                    <a:pt x="1007" y="2434"/>
                  </a:cubicBezTo>
                  <a:cubicBezTo>
                    <a:pt x="970" y="2444"/>
                    <a:pt x="927" y="2460"/>
                    <a:pt x="891" y="2479"/>
                  </a:cubicBezTo>
                  <a:cubicBezTo>
                    <a:pt x="842" y="2487"/>
                    <a:pt x="794" y="2499"/>
                    <a:pt x="744" y="2511"/>
                  </a:cubicBezTo>
                  <a:cubicBezTo>
                    <a:pt x="668" y="2533"/>
                    <a:pt x="590" y="2569"/>
                    <a:pt x="544" y="2638"/>
                  </a:cubicBezTo>
                  <a:cubicBezTo>
                    <a:pt x="519" y="2677"/>
                    <a:pt x="505" y="2724"/>
                    <a:pt x="504" y="2771"/>
                  </a:cubicBezTo>
                  <a:cubicBezTo>
                    <a:pt x="452" y="2784"/>
                    <a:pt x="401" y="2801"/>
                    <a:pt x="350" y="2821"/>
                  </a:cubicBezTo>
                  <a:cubicBezTo>
                    <a:pt x="297" y="2843"/>
                    <a:pt x="257" y="2884"/>
                    <a:pt x="218" y="2925"/>
                  </a:cubicBezTo>
                  <a:cubicBezTo>
                    <a:pt x="167" y="2978"/>
                    <a:pt x="162" y="3055"/>
                    <a:pt x="190" y="3117"/>
                  </a:cubicBezTo>
                  <a:cubicBezTo>
                    <a:pt x="166" y="3132"/>
                    <a:pt x="144" y="3147"/>
                    <a:pt x="121" y="3161"/>
                  </a:cubicBezTo>
                  <a:cubicBezTo>
                    <a:pt x="80" y="3187"/>
                    <a:pt x="50" y="3234"/>
                    <a:pt x="42" y="3280"/>
                  </a:cubicBezTo>
                  <a:cubicBezTo>
                    <a:pt x="31" y="3338"/>
                    <a:pt x="49" y="3393"/>
                    <a:pt x="86" y="3439"/>
                  </a:cubicBezTo>
                  <a:cubicBezTo>
                    <a:pt x="98" y="3455"/>
                    <a:pt x="112" y="3471"/>
                    <a:pt x="127" y="3486"/>
                  </a:cubicBezTo>
                  <a:cubicBezTo>
                    <a:pt x="90" y="3505"/>
                    <a:pt x="64" y="3536"/>
                    <a:pt x="48" y="3573"/>
                  </a:cubicBezTo>
                  <a:cubicBezTo>
                    <a:pt x="35" y="3594"/>
                    <a:pt x="27" y="3618"/>
                    <a:pt x="23" y="3645"/>
                  </a:cubicBezTo>
                  <a:cubicBezTo>
                    <a:pt x="0" y="3755"/>
                    <a:pt x="86" y="3852"/>
                    <a:pt x="193" y="3863"/>
                  </a:cubicBezTo>
                  <a:cubicBezTo>
                    <a:pt x="590" y="3905"/>
                    <a:pt x="988" y="3920"/>
                    <a:pt x="1385" y="3958"/>
                  </a:cubicBezTo>
                  <a:cubicBezTo>
                    <a:pt x="1594" y="3977"/>
                    <a:pt x="1802" y="3997"/>
                    <a:pt x="2010" y="4017"/>
                  </a:cubicBezTo>
                  <a:cubicBezTo>
                    <a:pt x="2099" y="4026"/>
                    <a:pt x="2190" y="4033"/>
                    <a:pt x="2279" y="4041"/>
                  </a:cubicBezTo>
                  <a:cubicBezTo>
                    <a:pt x="2407" y="4052"/>
                    <a:pt x="2536" y="4065"/>
                    <a:pt x="2665" y="4065"/>
                  </a:cubicBezTo>
                  <a:cubicBezTo>
                    <a:pt x="2708" y="4065"/>
                    <a:pt x="2752" y="4063"/>
                    <a:pt x="2796" y="4060"/>
                  </a:cubicBezTo>
                  <a:cubicBezTo>
                    <a:pt x="2887" y="4052"/>
                    <a:pt x="2963" y="3980"/>
                    <a:pt x="2968" y="3887"/>
                  </a:cubicBezTo>
                  <a:cubicBezTo>
                    <a:pt x="2970" y="3864"/>
                    <a:pt x="2967" y="3842"/>
                    <a:pt x="2962" y="3823"/>
                  </a:cubicBezTo>
                  <a:lnTo>
                    <a:pt x="3129" y="3823"/>
                  </a:lnTo>
                  <a:cubicBezTo>
                    <a:pt x="3194" y="3826"/>
                    <a:pt x="3258" y="3831"/>
                    <a:pt x="3322" y="3834"/>
                  </a:cubicBezTo>
                  <a:cubicBezTo>
                    <a:pt x="3482" y="3845"/>
                    <a:pt x="3643" y="3860"/>
                    <a:pt x="3803" y="3864"/>
                  </a:cubicBezTo>
                  <a:cubicBezTo>
                    <a:pt x="3813" y="3864"/>
                    <a:pt x="3823" y="3865"/>
                    <a:pt x="3833" y="3865"/>
                  </a:cubicBezTo>
                  <a:cubicBezTo>
                    <a:pt x="3887" y="3865"/>
                    <a:pt x="3940" y="3860"/>
                    <a:pt x="3994" y="3855"/>
                  </a:cubicBezTo>
                  <a:cubicBezTo>
                    <a:pt x="4047" y="3852"/>
                    <a:pt x="4095" y="3825"/>
                    <a:pt x="4127" y="3784"/>
                  </a:cubicBezTo>
                  <a:cubicBezTo>
                    <a:pt x="4149" y="3786"/>
                    <a:pt x="4169" y="3789"/>
                    <a:pt x="4191" y="3790"/>
                  </a:cubicBezTo>
                  <a:cubicBezTo>
                    <a:pt x="4216" y="3795"/>
                    <a:pt x="4241" y="3800"/>
                    <a:pt x="4266" y="3806"/>
                  </a:cubicBezTo>
                  <a:cubicBezTo>
                    <a:pt x="4312" y="3816"/>
                    <a:pt x="4357" y="3825"/>
                    <a:pt x="4404" y="3833"/>
                  </a:cubicBezTo>
                  <a:cubicBezTo>
                    <a:pt x="4512" y="3849"/>
                    <a:pt x="4621" y="3861"/>
                    <a:pt x="4731" y="3870"/>
                  </a:cubicBezTo>
                  <a:cubicBezTo>
                    <a:pt x="4939" y="3886"/>
                    <a:pt x="5148" y="3892"/>
                    <a:pt x="5355" y="3900"/>
                  </a:cubicBezTo>
                  <a:cubicBezTo>
                    <a:pt x="5449" y="3902"/>
                    <a:pt x="5542" y="3902"/>
                    <a:pt x="5635" y="3903"/>
                  </a:cubicBezTo>
                  <a:cubicBezTo>
                    <a:pt x="5729" y="3904"/>
                    <a:pt x="5823" y="3906"/>
                    <a:pt x="5915" y="3906"/>
                  </a:cubicBezTo>
                  <a:cubicBezTo>
                    <a:pt x="6118" y="3904"/>
                    <a:pt x="6320" y="3898"/>
                    <a:pt x="6524" y="3892"/>
                  </a:cubicBezTo>
                  <a:cubicBezTo>
                    <a:pt x="6626" y="3888"/>
                    <a:pt x="6731" y="3884"/>
                    <a:pt x="6835" y="3880"/>
                  </a:cubicBezTo>
                  <a:cubicBezTo>
                    <a:pt x="6913" y="3878"/>
                    <a:pt x="7018" y="3876"/>
                    <a:pt x="7100" y="3845"/>
                  </a:cubicBezTo>
                  <a:cubicBezTo>
                    <a:pt x="7364" y="3857"/>
                    <a:pt x="7628" y="3868"/>
                    <a:pt x="7892" y="3876"/>
                  </a:cubicBezTo>
                  <a:cubicBezTo>
                    <a:pt x="8020" y="3880"/>
                    <a:pt x="8148" y="3888"/>
                    <a:pt x="8276" y="3892"/>
                  </a:cubicBezTo>
                  <a:cubicBezTo>
                    <a:pt x="8319" y="3894"/>
                    <a:pt x="8361" y="3895"/>
                    <a:pt x="8403" y="3895"/>
                  </a:cubicBezTo>
                  <a:cubicBezTo>
                    <a:pt x="8427" y="3895"/>
                    <a:pt x="8452" y="3894"/>
                    <a:pt x="8477" y="3894"/>
                  </a:cubicBezTo>
                  <a:cubicBezTo>
                    <a:pt x="8519" y="3893"/>
                    <a:pt x="8561" y="3893"/>
                    <a:pt x="8602" y="3890"/>
                  </a:cubicBezTo>
                  <a:cubicBezTo>
                    <a:pt x="8639" y="3888"/>
                    <a:pt x="8674" y="3884"/>
                    <a:pt x="8706" y="3872"/>
                  </a:cubicBezTo>
                  <a:cubicBezTo>
                    <a:pt x="8777" y="3871"/>
                    <a:pt x="8845" y="3860"/>
                    <a:pt x="8900" y="3810"/>
                  </a:cubicBezTo>
                  <a:cubicBezTo>
                    <a:pt x="8927" y="3785"/>
                    <a:pt x="8945" y="3753"/>
                    <a:pt x="8955" y="3719"/>
                  </a:cubicBezTo>
                  <a:cubicBezTo>
                    <a:pt x="9073" y="3741"/>
                    <a:pt x="9194" y="3760"/>
                    <a:pt x="9314" y="3771"/>
                  </a:cubicBezTo>
                  <a:cubicBezTo>
                    <a:pt x="9489" y="3789"/>
                    <a:pt x="9664" y="3798"/>
                    <a:pt x="9838" y="3805"/>
                  </a:cubicBezTo>
                  <a:cubicBezTo>
                    <a:pt x="9901" y="3807"/>
                    <a:pt x="9964" y="3810"/>
                    <a:pt x="10028" y="3813"/>
                  </a:cubicBezTo>
                  <a:cubicBezTo>
                    <a:pt x="10067" y="3818"/>
                    <a:pt x="10106" y="3824"/>
                    <a:pt x="10144" y="3829"/>
                  </a:cubicBezTo>
                  <a:lnTo>
                    <a:pt x="10149" y="3829"/>
                  </a:lnTo>
                  <a:cubicBezTo>
                    <a:pt x="10152" y="3830"/>
                    <a:pt x="10154" y="3830"/>
                    <a:pt x="10156" y="3830"/>
                  </a:cubicBezTo>
                  <a:cubicBezTo>
                    <a:pt x="10171" y="3832"/>
                    <a:pt x="10186" y="3834"/>
                    <a:pt x="10200" y="3836"/>
                  </a:cubicBezTo>
                  <a:cubicBezTo>
                    <a:pt x="10204" y="3836"/>
                    <a:pt x="10209" y="3837"/>
                    <a:pt x="10212" y="3837"/>
                  </a:cubicBezTo>
                  <a:cubicBezTo>
                    <a:pt x="10215" y="3837"/>
                    <a:pt x="10216" y="3837"/>
                    <a:pt x="10217" y="3838"/>
                  </a:cubicBezTo>
                  <a:cubicBezTo>
                    <a:pt x="10264" y="3844"/>
                    <a:pt x="10311" y="3848"/>
                    <a:pt x="10358" y="3854"/>
                  </a:cubicBezTo>
                  <a:cubicBezTo>
                    <a:pt x="10449" y="3864"/>
                    <a:pt x="10542" y="3869"/>
                    <a:pt x="10633" y="3870"/>
                  </a:cubicBezTo>
                  <a:cubicBezTo>
                    <a:pt x="10666" y="3871"/>
                    <a:pt x="10698" y="3871"/>
                    <a:pt x="10731" y="3871"/>
                  </a:cubicBezTo>
                  <a:cubicBezTo>
                    <a:pt x="10802" y="3871"/>
                    <a:pt x="10873" y="3869"/>
                    <a:pt x="10943" y="3865"/>
                  </a:cubicBezTo>
                  <a:cubicBezTo>
                    <a:pt x="10988" y="3863"/>
                    <a:pt x="11031" y="3861"/>
                    <a:pt x="11077" y="3857"/>
                  </a:cubicBezTo>
                  <a:cubicBezTo>
                    <a:pt x="11086" y="3857"/>
                    <a:pt x="11096" y="3856"/>
                    <a:pt x="11107" y="3856"/>
                  </a:cubicBezTo>
                  <a:cubicBezTo>
                    <a:pt x="11180" y="3876"/>
                    <a:pt x="11253" y="3896"/>
                    <a:pt x="11325" y="3916"/>
                  </a:cubicBezTo>
                  <a:cubicBezTo>
                    <a:pt x="11404" y="3938"/>
                    <a:pt x="11486" y="3958"/>
                    <a:pt x="11568" y="3958"/>
                  </a:cubicBezTo>
                  <a:cubicBezTo>
                    <a:pt x="11574" y="3958"/>
                    <a:pt x="11581" y="3958"/>
                    <a:pt x="11587" y="3958"/>
                  </a:cubicBezTo>
                  <a:cubicBezTo>
                    <a:pt x="11607" y="3957"/>
                    <a:pt x="11627" y="3954"/>
                    <a:pt x="11647" y="3952"/>
                  </a:cubicBezTo>
                  <a:cubicBezTo>
                    <a:pt x="11747" y="3932"/>
                    <a:pt x="11828" y="3864"/>
                    <a:pt x="11842" y="3760"/>
                  </a:cubicBezTo>
                  <a:cubicBezTo>
                    <a:pt x="11848" y="3713"/>
                    <a:pt x="11841" y="3665"/>
                    <a:pt x="11820" y="3622"/>
                  </a:cubicBezTo>
                  <a:cubicBezTo>
                    <a:pt x="11816" y="3614"/>
                    <a:pt x="11811" y="3606"/>
                    <a:pt x="11805" y="3598"/>
                  </a:cubicBezTo>
                  <a:cubicBezTo>
                    <a:pt x="11828" y="3569"/>
                    <a:pt x="11845" y="3538"/>
                    <a:pt x="11857" y="3503"/>
                  </a:cubicBezTo>
                  <a:cubicBezTo>
                    <a:pt x="11891" y="3398"/>
                    <a:pt x="11877" y="3287"/>
                    <a:pt x="11833" y="3188"/>
                  </a:cubicBezTo>
                  <a:cubicBezTo>
                    <a:pt x="11784" y="3080"/>
                    <a:pt x="11707" y="2988"/>
                    <a:pt x="11622" y="2904"/>
                  </a:cubicBezTo>
                  <a:cubicBezTo>
                    <a:pt x="11525" y="2808"/>
                    <a:pt x="11416" y="2723"/>
                    <a:pt x="11303" y="2646"/>
                  </a:cubicBezTo>
                  <a:cubicBezTo>
                    <a:pt x="11261" y="2618"/>
                    <a:pt x="11215" y="2590"/>
                    <a:pt x="11168" y="2565"/>
                  </a:cubicBezTo>
                  <a:cubicBezTo>
                    <a:pt x="11167" y="2564"/>
                    <a:pt x="11166" y="2564"/>
                    <a:pt x="11165" y="2563"/>
                  </a:cubicBezTo>
                  <a:cubicBezTo>
                    <a:pt x="11105" y="2525"/>
                    <a:pt x="11041" y="2493"/>
                    <a:pt x="10976" y="2468"/>
                  </a:cubicBezTo>
                  <a:cubicBezTo>
                    <a:pt x="10861" y="2422"/>
                    <a:pt x="10742" y="2395"/>
                    <a:pt x="10619" y="2383"/>
                  </a:cubicBezTo>
                  <a:cubicBezTo>
                    <a:pt x="10567" y="2372"/>
                    <a:pt x="10514" y="2365"/>
                    <a:pt x="10462" y="2365"/>
                  </a:cubicBezTo>
                  <a:cubicBezTo>
                    <a:pt x="10391" y="2365"/>
                    <a:pt x="10327" y="2382"/>
                    <a:pt x="10270" y="2415"/>
                  </a:cubicBezTo>
                  <a:cubicBezTo>
                    <a:pt x="10249" y="2421"/>
                    <a:pt x="10230" y="2429"/>
                    <a:pt x="10211" y="2438"/>
                  </a:cubicBezTo>
                  <a:cubicBezTo>
                    <a:pt x="10177" y="2455"/>
                    <a:pt x="10146" y="2475"/>
                    <a:pt x="10119" y="2500"/>
                  </a:cubicBezTo>
                  <a:cubicBezTo>
                    <a:pt x="10112" y="2493"/>
                    <a:pt x="10105" y="2486"/>
                    <a:pt x="10098" y="2480"/>
                  </a:cubicBezTo>
                  <a:cubicBezTo>
                    <a:pt x="10143" y="2450"/>
                    <a:pt x="10177" y="2398"/>
                    <a:pt x="10193" y="2349"/>
                  </a:cubicBezTo>
                  <a:cubicBezTo>
                    <a:pt x="10211" y="2292"/>
                    <a:pt x="10206" y="2235"/>
                    <a:pt x="10198" y="2176"/>
                  </a:cubicBezTo>
                  <a:cubicBezTo>
                    <a:pt x="10187" y="2112"/>
                    <a:pt x="10163" y="2051"/>
                    <a:pt x="10139" y="1991"/>
                  </a:cubicBezTo>
                  <a:cubicBezTo>
                    <a:pt x="10111" y="1922"/>
                    <a:pt x="10077" y="1855"/>
                    <a:pt x="10042" y="1790"/>
                  </a:cubicBezTo>
                  <a:cubicBezTo>
                    <a:pt x="10002" y="1712"/>
                    <a:pt x="9956" y="1639"/>
                    <a:pt x="9911" y="1565"/>
                  </a:cubicBezTo>
                  <a:cubicBezTo>
                    <a:pt x="9869" y="1499"/>
                    <a:pt x="9826" y="1435"/>
                    <a:pt x="9782" y="1372"/>
                  </a:cubicBezTo>
                  <a:cubicBezTo>
                    <a:pt x="9760" y="1289"/>
                    <a:pt x="9729" y="1210"/>
                    <a:pt x="9689" y="1133"/>
                  </a:cubicBezTo>
                  <a:cubicBezTo>
                    <a:pt x="9625" y="1010"/>
                    <a:pt x="9533" y="905"/>
                    <a:pt x="9438" y="804"/>
                  </a:cubicBezTo>
                  <a:cubicBezTo>
                    <a:pt x="9336" y="698"/>
                    <a:pt x="9228" y="593"/>
                    <a:pt x="9116" y="495"/>
                  </a:cubicBezTo>
                  <a:cubicBezTo>
                    <a:pt x="9023" y="414"/>
                    <a:pt x="8923" y="343"/>
                    <a:pt x="8817" y="280"/>
                  </a:cubicBezTo>
                  <a:cubicBezTo>
                    <a:pt x="8733" y="229"/>
                    <a:pt x="8633" y="185"/>
                    <a:pt x="8533" y="185"/>
                  </a:cubicBezTo>
                  <a:cubicBezTo>
                    <a:pt x="8522" y="185"/>
                    <a:pt x="8512" y="186"/>
                    <a:pt x="8502" y="187"/>
                  </a:cubicBezTo>
                  <a:cubicBezTo>
                    <a:pt x="8459" y="190"/>
                    <a:pt x="8417" y="207"/>
                    <a:pt x="8381" y="232"/>
                  </a:cubicBezTo>
                  <a:cubicBezTo>
                    <a:pt x="8358" y="227"/>
                    <a:pt x="8335" y="221"/>
                    <a:pt x="8311" y="216"/>
                  </a:cubicBezTo>
                  <a:cubicBezTo>
                    <a:pt x="8290" y="206"/>
                    <a:pt x="8270" y="197"/>
                    <a:pt x="8248" y="188"/>
                  </a:cubicBezTo>
                  <a:cubicBezTo>
                    <a:pt x="8194" y="165"/>
                    <a:pt x="8142" y="141"/>
                    <a:pt x="8086" y="125"/>
                  </a:cubicBezTo>
                  <a:cubicBezTo>
                    <a:pt x="8052" y="115"/>
                    <a:pt x="8018" y="111"/>
                    <a:pt x="7984" y="111"/>
                  </a:cubicBezTo>
                  <a:cubicBezTo>
                    <a:pt x="7968" y="111"/>
                    <a:pt x="7951" y="112"/>
                    <a:pt x="7935" y="113"/>
                  </a:cubicBezTo>
                  <a:cubicBezTo>
                    <a:pt x="7935" y="113"/>
                    <a:pt x="7933" y="113"/>
                    <a:pt x="7932" y="115"/>
                  </a:cubicBezTo>
                  <a:cubicBezTo>
                    <a:pt x="7917" y="112"/>
                    <a:pt x="7904" y="111"/>
                    <a:pt x="7890" y="110"/>
                  </a:cubicBezTo>
                  <a:cubicBezTo>
                    <a:pt x="7842" y="107"/>
                    <a:pt x="7795" y="101"/>
                    <a:pt x="7747" y="96"/>
                  </a:cubicBezTo>
                  <a:cubicBezTo>
                    <a:pt x="7716" y="69"/>
                    <a:pt x="7677" y="48"/>
                    <a:pt x="7637" y="39"/>
                  </a:cubicBezTo>
                  <a:cubicBezTo>
                    <a:pt x="7585" y="25"/>
                    <a:pt x="7530" y="20"/>
                    <a:pt x="7476" y="14"/>
                  </a:cubicBezTo>
                  <a:cubicBezTo>
                    <a:pt x="7397" y="7"/>
                    <a:pt x="7318" y="0"/>
                    <a:pt x="72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sp>
          <p:nvSpPr>
            <p:cNvPr id="19" name="Google Shape;2515;p46">
              <a:extLst>
                <a:ext uri="{FF2B5EF4-FFF2-40B4-BE49-F238E27FC236}">
                  <a16:creationId xmlns:a16="http://schemas.microsoft.com/office/drawing/2014/main" id="{72E805A7-7719-D688-A5BA-446FF1D9EF5F}"/>
                </a:ext>
              </a:extLst>
            </p:cNvPr>
            <p:cNvSpPr/>
            <p:nvPr/>
          </p:nvSpPr>
          <p:spPr>
            <a:xfrm>
              <a:off x="8053875" y="1189375"/>
              <a:ext cx="305075" cy="20500"/>
            </a:xfrm>
            <a:custGeom>
              <a:avLst/>
              <a:gdLst/>
              <a:ahLst/>
              <a:cxnLst/>
              <a:rect l="l" t="t" r="r" b="b"/>
              <a:pathLst>
                <a:path w="12203" h="820" extrusionOk="0">
                  <a:moveTo>
                    <a:pt x="3244" y="25"/>
                  </a:moveTo>
                  <a:cubicBezTo>
                    <a:pt x="3251" y="26"/>
                    <a:pt x="3257" y="26"/>
                    <a:pt x="3264" y="26"/>
                  </a:cubicBezTo>
                  <a:lnTo>
                    <a:pt x="3264" y="26"/>
                  </a:lnTo>
                  <a:cubicBezTo>
                    <a:pt x="3257" y="25"/>
                    <a:pt x="3251" y="25"/>
                    <a:pt x="3244" y="25"/>
                  </a:cubicBezTo>
                  <a:close/>
                  <a:moveTo>
                    <a:pt x="11388" y="118"/>
                  </a:moveTo>
                  <a:cubicBezTo>
                    <a:pt x="11394" y="118"/>
                    <a:pt x="11399" y="118"/>
                    <a:pt x="11405" y="118"/>
                  </a:cubicBezTo>
                  <a:lnTo>
                    <a:pt x="11405" y="118"/>
                  </a:lnTo>
                  <a:cubicBezTo>
                    <a:pt x="11400" y="118"/>
                    <a:pt x="11394" y="118"/>
                    <a:pt x="11388" y="118"/>
                  </a:cubicBezTo>
                  <a:close/>
                  <a:moveTo>
                    <a:pt x="5992" y="674"/>
                  </a:moveTo>
                  <a:lnTo>
                    <a:pt x="5992" y="674"/>
                  </a:lnTo>
                  <a:cubicBezTo>
                    <a:pt x="5997" y="675"/>
                    <a:pt x="6003" y="675"/>
                    <a:pt x="6009" y="675"/>
                  </a:cubicBezTo>
                  <a:cubicBezTo>
                    <a:pt x="6003" y="675"/>
                    <a:pt x="5997" y="675"/>
                    <a:pt x="5992" y="674"/>
                  </a:cubicBezTo>
                  <a:close/>
                  <a:moveTo>
                    <a:pt x="2245" y="0"/>
                  </a:moveTo>
                  <a:cubicBezTo>
                    <a:pt x="2039" y="0"/>
                    <a:pt x="1832" y="6"/>
                    <a:pt x="1627" y="20"/>
                  </a:cubicBezTo>
                  <a:cubicBezTo>
                    <a:pt x="1441" y="31"/>
                    <a:pt x="1256" y="30"/>
                    <a:pt x="1069" y="36"/>
                  </a:cubicBezTo>
                  <a:cubicBezTo>
                    <a:pt x="881" y="41"/>
                    <a:pt x="691" y="57"/>
                    <a:pt x="502" y="76"/>
                  </a:cubicBezTo>
                  <a:cubicBezTo>
                    <a:pt x="480" y="78"/>
                    <a:pt x="459" y="80"/>
                    <a:pt x="436" y="81"/>
                  </a:cubicBezTo>
                  <a:cubicBezTo>
                    <a:pt x="444" y="81"/>
                    <a:pt x="452" y="80"/>
                    <a:pt x="460" y="80"/>
                  </a:cubicBezTo>
                  <a:cubicBezTo>
                    <a:pt x="420" y="82"/>
                    <a:pt x="380" y="86"/>
                    <a:pt x="340" y="89"/>
                  </a:cubicBezTo>
                  <a:cubicBezTo>
                    <a:pt x="276" y="94"/>
                    <a:pt x="217" y="97"/>
                    <a:pt x="160" y="131"/>
                  </a:cubicBezTo>
                  <a:cubicBezTo>
                    <a:pt x="85" y="175"/>
                    <a:pt x="46" y="271"/>
                    <a:pt x="22" y="350"/>
                  </a:cubicBezTo>
                  <a:cubicBezTo>
                    <a:pt x="8" y="399"/>
                    <a:pt x="0" y="448"/>
                    <a:pt x="8" y="500"/>
                  </a:cubicBezTo>
                  <a:cubicBezTo>
                    <a:pt x="16" y="552"/>
                    <a:pt x="47" y="603"/>
                    <a:pt x="86" y="638"/>
                  </a:cubicBezTo>
                  <a:cubicBezTo>
                    <a:pt x="166" y="715"/>
                    <a:pt x="287" y="730"/>
                    <a:pt x="393" y="737"/>
                  </a:cubicBezTo>
                  <a:cubicBezTo>
                    <a:pt x="417" y="738"/>
                    <a:pt x="441" y="738"/>
                    <a:pt x="464" y="738"/>
                  </a:cubicBezTo>
                  <a:cubicBezTo>
                    <a:pt x="533" y="738"/>
                    <a:pt x="601" y="734"/>
                    <a:pt x="669" y="730"/>
                  </a:cubicBezTo>
                  <a:cubicBezTo>
                    <a:pt x="773" y="723"/>
                    <a:pt x="876" y="715"/>
                    <a:pt x="979" y="708"/>
                  </a:cubicBezTo>
                  <a:cubicBezTo>
                    <a:pt x="1139" y="697"/>
                    <a:pt x="1299" y="689"/>
                    <a:pt x="1459" y="682"/>
                  </a:cubicBezTo>
                  <a:cubicBezTo>
                    <a:pt x="1493" y="733"/>
                    <a:pt x="1551" y="766"/>
                    <a:pt x="1615" y="766"/>
                  </a:cubicBezTo>
                  <a:cubicBezTo>
                    <a:pt x="1616" y="766"/>
                    <a:pt x="1617" y="766"/>
                    <a:pt x="1618" y="766"/>
                  </a:cubicBezTo>
                  <a:cubicBezTo>
                    <a:pt x="1674" y="766"/>
                    <a:pt x="1730" y="767"/>
                    <a:pt x="1786" y="770"/>
                  </a:cubicBezTo>
                  <a:cubicBezTo>
                    <a:pt x="1874" y="775"/>
                    <a:pt x="1961" y="786"/>
                    <a:pt x="2049" y="796"/>
                  </a:cubicBezTo>
                  <a:cubicBezTo>
                    <a:pt x="2141" y="805"/>
                    <a:pt x="2236" y="804"/>
                    <a:pt x="2327" y="805"/>
                  </a:cubicBezTo>
                  <a:cubicBezTo>
                    <a:pt x="2424" y="804"/>
                    <a:pt x="2520" y="799"/>
                    <a:pt x="2616" y="795"/>
                  </a:cubicBezTo>
                  <a:cubicBezTo>
                    <a:pt x="2708" y="791"/>
                    <a:pt x="2800" y="786"/>
                    <a:pt x="2891" y="786"/>
                  </a:cubicBezTo>
                  <a:cubicBezTo>
                    <a:pt x="2900" y="786"/>
                    <a:pt x="2908" y="786"/>
                    <a:pt x="2917" y="786"/>
                  </a:cubicBezTo>
                  <a:cubicBezTo>
                    <a:pt x="3058" y="791"/>
                    <a:pt x="3199" y="798"/>
                    <a:pt x="3340" y="798"/>
                  </a:cubicBezTo>
                  <a:cubicBezTo>
                    <a:pt x="3394" y="798"/>
                    <a:pt x="3448" y="797"/>
                    <a:pt x="3503" y="795"/>
                  </a:cubicBezTo>
                  <a:cubicBezTo>
                    <a:pt x="3693" y="785"/>
                    <a:pt x="3883" y="765"/>
                    <a:pt x="4075" y="754"/>
                  </a:cubicBezTo>
                  <a:cubicBezTo>
                    <a:pt x="4170" y="747"/>
                    <a:pt x="4266" y="739"/>
                    <a:pt x="4362" y="734"/>
                  </a:cubicBezTo>
                  <a:cubicBezTo>
                    <a:pt x="4454" y="730"/>
                    <a:pt x="4547" y="730"/>
                    <a:pt x="4638" y="730"/>
                  </a:cubicBezTo>
                  <a:cubicBezTo>
                    <a:pt x="4764" y="729"/>
                    <a:pt x="4888" y="723"/>
                    <a:pt x="5014" y="717"/>
                  </a:cubicBezTo>
                  <a:cubicBezTo>
                    <a:pt x="5092" y="713"/>
                    <a:pt x="5169" y="709"/>
                    <a:pt x="5246" y="707"/>
                  </a:cubicBezTo>
                  <a:cubicBezTo>
                    <a:pt x="5374" y="703"/>
                    <a:pt x="5501" y="694"/>
                    <a:pt x="5629" y="684"/>
                  </a:cubicBezTo>
                  <a:cubicBezTo>
                    <a:pt x="5716" y="676"/>
                    <a:pt x="5802" y="673"/>
                    <a:pt x="5889" y="673"/>
                  </a:cubicBezTo>
                  <a:cubicBezTo>
                    <a:pt x="5923" y="673"/>
                    <a:pt x="5957" y="674"/>
                    <a:pt x="5992" y="674"/>
                  </a:cubicBezTo>
                  <a:lnTo>
                    <a:pt x="5992" y="674"/>
                  </a:lnTo>
                  <a:cubicBezTo>
                    <a:pt x="5989" y="674"/>
                    <a:pt x="5987" y="674"/>
                    <a:pt x="5985" y="674"/>
                  </a:cubicBezTo>
                  <a:lnTo>
                    <a:pt x="5985" y="674"/>
                  </a:lnTo>
                  <a:cubicBezTo>
                    <a:pt x="6162" y="682"/>
                    <a:pt x="6340" y="684"/>
                    <a:pt x="6518" y="684"/>
                  </a:cubicBezTo>
                  <a:cubicBezTo>
                    <a:pt x="6711" y="684"/>
                    <a:pt x="6905" y="682"/>
                    <a:pt x="7099" y="682"/>
                  </a:cubicBezTo>
                  <a:cubicBezTo>
                    <a:pt x="7118" y="682"/>
                    <a:pt x="7138" y="682"/>
                    <a:pt x="7157" y="682"/>
                  </a:cubicBezTo>
                  <a:cubicBezTo>
                    <a:pt x="7176" y="682"/>
                    <a:pt x="7194" y="682"/>
                    <a:pt x="7213" y="682"/>
                  </a:cubicBezTo>
                  <a:cubicBezTo>
                    <a:pt x="7398" y="682"/>
                    <a:pt x="7583" y="677"/>
                    <a:pt x="7767" y="677"/>
                  </a:cubicBezTo>
                  <a:cubicBezTo>
                    <a:pt x="7926" y="678"/>
                    <a:pt x="8087" y="682"/>
                    <a:pt x="8247" y="682"/>
                  </a:cubicBezTo>
                  <a:cubicBezTo>
                    <a:pt x="8278" y="682"/>
                    <a:pt x="8309" y="682"/>
                    <a:pt x="8341" y="682"/>
                  </a:cubicBezTo>
                  <a:cubicBezTo>
                    <a:pt x="8662" y="678"/>
                    <a:pt x="8985" y="670"/>
                    <a:pt x="9307" y="670"/>
                  </a:cubicBezTo>
                  <a:cubicBezTo>
                    <a:pt x="9375" y="670"/>
                    <a:pt x="9443" y="671"/>
                    <a:pt x="9511" y="671"/>
                  </a:cubicBezTo>
                  <a:cubicBezTo>
                    <a:pt x="9700" y="689"/>
                    <a:pt x="9887" y="711"/>
                    <a:pt x="10075" y="721"/>
                  </a:cubicBezTo>
                  <a:cubicBezTo>
                    <a:pt x="10272" y="730"/>
                    <a:pt x="10470" y="738"/>
                    <a:pt x="10666" y="747"/>
                  </a:cubicBezTo>
                  <a:cubicBezTo>
                    <a:pt x="10892" y="758"/>
                    <a:pt x="11117" y="772"/>
                    <a:pt x="11343" y="779"/>
                  </a:cubicBezTo>
                  <a:lnTo>
                    <a:pt x="11336" y="779"/>
                  </a:lnTo>
                  <a:cubicBezTo>
                    <a:pt x="11443" y="783"/>
                    <a:pt x="11547" y="793"/>
                    <a:pt x="11651" y="809"/>
                  </a:cubicBezTo>
                  <a:cubicBezTo>
                    <a:pt x="11684" y="814"/>
                    <a:pt x="11716" y="818"/>
                    <a:pt x="11748" y="819"/>
                  </a:cubicBezTo>
                  <a:cubicBezTo>
                    <a:pt x="11754" y="819"/>
                    <a:pt x="11760" y="820"/>
                    <a:pt x="11766" y="820"/>
                  </a:cubicBezTo>
                  <a:cubicBezTo>
                    <a:pt x="11772" y="820"/>
                    <a:pt x="11778" y="819"/>
                    <a:pt x="11785" y="819"/>
                  </a:cubicBezTo>
                  <a:cubicBezTo>
                    <a:pt x="11818" y="818"/>
                    <a:pt x="11851" y="813"/>
                    <a:pt x="11883" y="807"/>
                  </a:cubicBezTo>
                  <a:cubicBezTo>
                    <a:pt x="11906" y="803"/>
                    <a:pt x="11929" y="799"/>
                    <a:pt x="11952" y="796"/>
                  </a:cubicBezTo>
                  <a:cubicBezTo>
                    <a:pt x="11996" y="795"/>
                    <a:pt x="12040" y="789"/>
                    <a:pt x="12081" y="772"/>
                  </a:cubicBezTo>
                  <a:cubicBezTo>
                    <a:pt x="12157" y="741"/>
                    <a:pt x="12202" y="655"/>
                    <a:pt x="12189" y="574"/>
                  </a:cubicBezTo>
                  <a:cubicBezTo>
                    <a:pt x="12181" y="517"/>
                    <a:pt x="12147" y="472"/>
                    <a:pt x="12101" y="446"/>
                  </a:cubicBezTo>
                  <a:cubicBezTo>
                    <a:pt x="12121" y="430"/>
                    <a:pt x="12138" y="412"/>
                    <a:pt x="12151" y="390"/>
                  </a:cubicBezTo>
                  <a:cubicBezTo>
                    <a:pt x="12199" y="308"/>
                    <a:pt x="12167" y="204"/>
                    <a:pt x="12096" y="149"/>
                  </a:cubicBezTo>
                  <a:cubicBezTo>
                    <a:pt x="12042" y="107"/>
                    <a:pt x="11977" y="95"/>
                    <a:pt x="11910" y="95"/>
                  </a:cubicBezTo>
                  <a:cubicBezTo>
                    <a:pt x="11845" y="95"/>
                    <a:pt x="11778" y="107"/>
                    <a:pt x="11717" y="113"/>
                  </a:cubicBezTo>
                  <a:lnTo>
                    <a:pt x="11545" y="120"/>
                  </a:lnTo>
                  <a:cubicBezTo>
                    <a:pt x="11532" y="121"/>
                    <a:pt x="11519" y="121"/>
                    <a:pt x="11507" y="121"/>
                  </a:cubicBezTo>
                  <a:cubicBezTo>
                    <a:pt x="11473" y="121"/>
                    <a:pt x="11439" y="119"/>
                    <a:pt x="11405" y="118"/>
                  </a:cubicBezTo>
                  <a:lnTo>
                    <a:pt x="11405" y="118"/>
                  </a:lnTo>
                  <a:cubicBezTo>
                    <a:pt x="11407" y="119"/>
                    <a:pt x="11409" y="119"/>
                    <a:pt x="11411" y="119"/>
                  </a:cubicBezTo>
                  <a:cubicBezTo>
                    <a:pt x="11230" y="110"/>
                    <a:pt x="11051" y="109"/>
                    <a:pt x="10870" y="104"/>
                  </a:cubicBezTo>
                  <a:cubicBezTo>
                    <a:pt x="10668" y="90"/>
                    <a:pt x="10466" y="80"/>
                    <a:pt x="10265" y="78"/>
                  </a:cubicBezTo>
                  <a:cubicBezTo>
                    <a:pt x="10065" y="74"/>
                    <a:pt x="9864" y="73"/>
                    <a:pt x="9664" y="68"/>
                  </a:cubicBezTo>
                  <a:cubicBezTo>
                    <a:pt x="9539" y="61"/>
                    <a:pt x="9415" y="50"/>
                    <a:pt x="9291" y="44"/>
                  </a:cubicBezTo>
                  <a:cubicBezTo>
                    <a:pt x="9184" y="37"/>
                    <a:pt x="9078" y="37"/>
                    <a:pt x="8972" y="37"/>
                  </a:cubicBezTo>
                  <a:cubicBezTo>
                    <a:pt x="8941" y="37"/>
                    <a:pt x="8911" y="37"/>
                    <a:pt x="8880" y="37"/>
                  </a:cubicBezTo>
                  <a:cubicBezTo>
                    <a:pt x="8738" y="37"/>
                    <a:pt x="8597" y="32"/>
                    <a:pt x="8455" y="28"/>
                  </a:cubicBezTo>
                  <a:cubicBezTo>
                    <a:pt x="8319" y="23"/>
                    <a:pt x="8184" y="22"/>
                    <a:pt x="8048" y="17"/>
                  </a:cubicBezTo>
                  <a:cubicBezTo>
                    <a:pt x="7900" y="10"/>
                    <a:pt x="7754" y="2"/>
                    <a:pt x="7605" y="2"/>
                  </a:cubicBezTo>
                  <a:cubicBezTo>
                    <a:pt x="7558" y="2"/>
                    <a:pt x="7511" y="3"/>
                    <a:pt x="7464" y="5"/>
                  </a:cubicBezTo>
                  <a:cubicBezTo>
                    <a:pt x="7270" y="10"/>
                    <a:pt x="7076" y="21"/>
                    <a:pt x="6881" y="26"/>
                  </a:cubicBezTo>
                  <a:cubicBezTo>
                    <a:pt x="6680" y="31"/>
                    <a:pt x="6477" y="28"/>
                    <a:pt x="6275" y="40"/>
                  </a:cubicBezTo>
                  <a:cubicBezTo>
                    <a:pt x="6107" y="51"/>
                    <a:pt x="5941" y="66"/>
                    <a:pt x="5773" y="66"/>
                  </a:cubicBezTo>
                  <a:cubicBezTo>
                    <a:pt x="5751" y="66"/>
                    <a:pt x="5730" y="66"/>
                    <a:pt x="5708" y="65"/>
                  </a:cubicBezTo>
                  <a:cubicBezTo>
                    <a:pt x="5512" y="60"/>
                    <a:pt x="5316" y="48"/>
                    <a:pt x="5119" y="48"/>
                  </a:cubicBezTo>
                  <a:cubicBezTo>
                    <a:pt x="4917" y="47"/>
                    <a:pt x="4715" y="47"/>
                    <a:pt x="4512" y="40"/>
                  </a:cubicBezTo>
                  <a:cubicBezTo>
                    <a:pt x="4322" y="34"/>
                    <a:pt x="4133" y="29"/>
                    <a:pt x="3943" y="26"/>
                  </a:cubicBezTo>
                  <a:cubicBezTo>
                    <a:pt x="3921" y="26"/>
                    <a:pt x="3899" y="26"/>
                    <a:pt x="3877" y="26"/>
                  </a:cubicBezTo>
                  <a:cubicBezTo>
                    <a:pt x="3737" y="26"/>
                    <a:pt x="3597" y="31"/>
                    <a:pt x="3456" y="31"/>
                  </a:cubicBezTo>
                  <a:cubicBezTo>
                    <a:pt x="3425" y="31"/>
                    <a:pt x="3394" y="30"/>
                    <a:pt x="3363" y="30"/>
                  </a:cubicBezTo>
                  <a:cubicBezTo>
                    <a:pt x="3331" y="29"/>
                    <a:pt x="3297" y="27"/>
                    <a:pt x="3264" y="26"/>
                  </a:cubicBezTo>
                  <a:lnTo>
                    <a:pt x="3264" y="26"/>
                  </a:lnTo>
                  <a:cubicBezTo>
                    <a:pt x="3265" y="26"/>
                    <a:pt x="3267" y="26"/>
                    <a:pt x="3268" y="26"/>
                  </a:cubicBezTo>
                  <a:cubicBezTo>
                    <a:pt x="3101" y="18"/>
                    <a:pt x="2935" y="17"/>
                    <a:pt x="2768" y="13"/>
                  </a:cubicBezTo>
                  <a:lnTo>
                    <a:pt x="2783" y="13"/>
                  </a:lnTo>
                  <a:cubicBezTo>
                    <a:pt x="2604" y="5"/>
                    <a:pt x="2425" y="0"/>
                    <a:pt x="2245"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sp>
          <p:nvSpPr>
            <p:cNvPr id="20" name="Google Shape;2516;p46">
              <a:extLst>
                <a:ext uri="{FF2B5EF4-FFF2-40B4-BE49-F238E27FC236}">
                  <a16:creationId xmlns:a16="http://schemas.microsoft.com/office/drawing/2014/main" id="{203532D8-7A2B-1D27-BB57-B461337AEBDD}"/>
                </a:ext>
              </a:extLst>
            </p:cNvPr>
            <p:cNvSpPr/>
            <p:nvPr/>
          </p:nvSpPr>
          <p:spPr>
            <a:xfrm>
              <a:off x="8282450" y="1166825"/>
              <a:ext cx="9425" cy="9300"/>
            </a:xfrm>
            <a:custGeom>
              <a:avLst/>
              <a:gdLst/>
              <a:ahLst/>
              <a:cxnLst/>
              <a:rect l="l" t="t" r="r" b="b"/>
              <a:pathLst>
                <a:path w="377" h="372" extrusionOk="0">
                  <a:moveTo>
                    <a:pt x="191" y="1"/>
                  </a:moveTo>
                  <a:cubicBezTo>
                    <a:pt x="188" y="1"/>
                    <a:pt x="186" y="1"/>
                    <a:pt x="183" y="1"/>
                  </a:cubicBezTo>
                  <a:cubicBezTo>
                    <a:pt x="83" y="6"/>
                    <a:pt x="0" y="88"/>
                    <a:pt x="3" y="191"/>
                  </a:cubicBezTo>
                  <a:cubicBezTo>
                    <a:pt x="6" y="288"/>
                    <a:pt x="88" y="372"/>
                    <a:pt x="188" y="372"/>
                  </a:cubicBezTo>
                  <a:cubicBezTo>
                    <a:pt x="190" y="372"/>
                    <a:pt x="192" y="372"/>
                    <a:pt x="194" y="372"/>
                  </a:cubicBezTo>
                  <a:cubicBezTo>
                    <a:pt x="293" y="367"/>
                    <a:pt x="376" y="284"/>
                    <a:pt x="373" y="182"/>
                  </a:cubicBezTo>
                  <a:cubicBezTo>
                    <a:pt x="371" y="85"/>
                    <a:pt x="288" y="1"/>
                    <a:pt x="191"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sp>
          <p:nvSpPr>
            <p:cNvPr id="21" name="Google Shape;2517;p46">
              <a:extLst>
                <a:ext uri="{FF2B5EF4-FFF2-40B4-BE49-F238E27FC236}">
                  <a16:creationId xmlns:a16="http://schemas.microsoft.com/office/drawing/2014/main" id="{E314B361-6B7D-6108-07BD-35FC429D6E43}"/>
                </a:ext>
              </a:extLst>
            </p:cNvPr>
            <p:cNvSpPr/>
            <p:nvPr/>
          </p:nvSpPr>
          <p:spPr>
            <a:xfrm>
              <a:off x="8271300" y="1175725"/>
              <a:ext cx="700" cy="375"/>
            </a:xfrm>
            <a:custGeom>
              <a:avLst/>
              <a:gdLst/>
              <a:ahLst/>
              <a:cxnLst/>
              <a:rect l="l" t="t" r="r" b="b"/>
              <a:pathLst>
                <a:path w="28" h="15" extrusionOk="0">
                  <a:moveTo>
                    <a:pt x="0" y="1"/>
                  </a:moveTo>
                  <a:cubicBezTo>
                    <a:pt x="1" y="1"/>
                    <a:pt x="2" y="2"/>
                    <a:pt x="2" y="2"/>
                  </a:cubicBezTo>
                  <a:lnTo>
                    <a:pt x="2" y="2"/>
                  </a:lnTo>
                  <a:cubicBezTo>
                    <a:pt x="2" y="1"/>
                    <a:pt x="1" y="1"/>
                    <a:pt x="0" y="1"/>
                  </a:cubicBezTo>
                  <a:close/>
                  <a:moveTo>
                    <a:pt x="2" y="2"/>
                  </a:moveTo>
                  <a:cubicBezTo>
                    <a:pt x="4" y="3"/>
                    <a:pt x="6" y="4"/>
                    <a:pt x="7" y="5"/>
                  </a:cubicBezTo>
                  <a:lnTo>
                    <a:pt x="6" y="5"/>
                  </a:lnTo>
                  <a:cubicBezTo>
                    <a:pt x="13" y="9"/>
                    <a:pt x="21" y="12"/>
                    <a:pt x="28" y="14"/>
                  </a:cubicBezTo>
                  <a:cubicBezTo>
                    <a:pt x="19" y="11"/>
                    <a:pt x="11" y="7"/>
                    <a:pt x="2" y="2"/>
                  </a:cubicBezTo>
                  <a:close/>
                </a:path>
              </a:pathLst>
            </a:custGeom>
            <a:solidFill>
              <a:srgbClr val="EA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sp>
          <p:nvSpPr>
            <p:cNvPr id="22" name="Google Shape;2518;p46">
              <a:extLst>
                <a:ext uri="{FF2B5EF4-FFF2-40B4-BE49-F238E27FC236}">
                  <a16:creationId xmlns:a16="http://schemas.microsoft.com/office/drawing/2014/main" id="{8F13A37D-88F3-7D93-428C-BB22A0103AB0}"/>
                </a:ext>
              </a:extLst>
            </p:cNvPr>
            <p:cNvSpPr/>
            <p:nvPr/>
          </p:nvSpPr>
          <p:spPr>
            <a:xfrm>
              <a:off x="8268200" y="1166900"/>
              <a:ext cx="10950" cy="9600"/>
            </a:xfrm>
            <a:custGeom>
              <a:avLst/>
              <a:gdLst/>
              <a:ahLst/>
              <a:cxnLst/>
              <a:rect l="l" t="t" r="r" b="b"/>
              <a:pathLst>
                <a:path w="438" h="384" extrusionOk="0">
                  <a:moveTo>
                    <a:pt x="200" y="0"/>
                  </a:moveTo>
                  <a:cubicBezTo>
                    <a:pt x="183" y="0"/>
                    <a:pt x="167" y="3"/>
                    <a:pt x="151" y="7"/>
                  </a:cubicBezTo>
                  <a:cubicBezTo>
                    <a:pt x="51" y="36"/>
                    <a:pt x="1" y="138"/>
                    <a:pt x="25" y="236"/>
                  </a:cubicBezTo>
                  <a:cubicBezTo>
                    <a:pt x="37" y="290"/>
                    <a:pt x="77" y="329"/>
                    <a:pt x="124" y="354"/>
                  </a:cubicBezTo>
                  <a:lnTo>
                    <a:pt x="120" y="351"/>
                  </a:lnTo>
                  <a:lnTo>
                    <a:pt x="120" y="351"/>
                  </a:lnTo>
                  <a:cubicBezTo>
                    <a:pt x="156" y="371"/>
                    <a:pt x="194" y="384"/>
                    <a:pt x="232" y="384"/>
                  </a:cubicBezTo>
                  <a:cubicBezTo>
                    <a:pt x="234" y="384"/>
                    <a:pt x="236" y="383"/>
                    <a:pt x="238" y="383"/>
                  </a:cubicBezTo>
                  <a:cubicBezTo>
                    <a:pt x="266" y="382"/>
                    <a:pt x="295" y="373"/>
                    <a:pt x="322" y="357"/>
                  </a:cubicBezTo>
                  <a:cubicBezTo>
                    <a:pt x="428" y="293"/>
                    <a:pt x="438" y="149"/>
                    <a:pt x="354" y="63"/>
                  </a:cubicBezTo>
                  <a:cubicBezTo>
                    <a:pt x="336" y="46"/>
                    <a:pt x="315" y="32"/>
                    <a:pt x="292" y="24"/>
                  </a:cubicBezTo>
                  <a:cubicBezTo>
                    <a:pt x="265" y="9"/>
                    <a:pt x="232" y="0"/>
                    <a:pt x="200"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sp>
          <p:nvSpPr>
            <p:cNvPr id="23" name="Google Shape;2519;p46">
              <a:extLst>
                <a:ext uri="{FF2B5EF4-FFF2-40B4-BE49-F238E27FC236}">
                  <a16:creationId xmlns:a16="http://schemas.microsoft.com/office/drawing/2014/main" id="{04107874-A7A4-85CD-0D29-4F475516F56D}"/>
                </a:ext>
              </a:extLst>
            </p:cNvPr>
            <p:cNvSpPr/>
            <p:nvPr/>
          </p:nvSpPr>
          <p:spPr>
            <a:xfrm>
              <a:off x="8145125" y="1168275"/>
              <a:ext cx="10850" cy="9375"/>
            </a:xfrm>
            <a:custGeom>
              <a:avLst/>
              <a:gdLst/>
              <a:ahLst/>
              <a:cxnLst/>
              <a:rect l="l" t="t" r="r" b="b"/>
              <a:pathLst>
                <a:path w="434" h="375" extrusionOk="0">
                  <a:moveTo>
                    <a:pt x="202" y="1"/>
                  </a:moveTo>
                  <a:cubicBezTo>
                    <a:pt x="120" y="1"/>
                    <a:pt x="42" y="63"/>
                    <a:pt x="23" y="143"/>
                  </a:cubicBezTo>
                  <a:cubicBezTo>
                    <a:pt x="0" y="245"/>
                    <a:pt x="64" y="340"/>
                    <a:pt x="161" y="366"/>
                  </a:cubicBezTo>
                  <a:cubicBezTo>
                    <a:pt x="172" y="370"/>
                    <a:pt x="183" y="371"/>
                    <a:pt x="193" y="371"/>
                  </a:cubicBezTo>
                  <a:cubicBezTo>
                    <a:pt x="204" y="373"/>
                    <a:pt x="213" y="375"/>
                    <a:pt x="223" y="375"/>
                  </a:cubicBezTo>
                  <a:cubicBezTo>
                    <a:pt x="227" y="375"/>
                    <a:pt x="230" y="374"/>
                    <a:pt x="233" y="374"/>
                  </a:cubicBezTo>
                  <a:cubicBezTo>
                    <a:pt x="297" y="372"/>
                    <a:pt x="361" y="332"/>
                    <a:pt x="391" y="276"/>
                  </a:cubicBezTo>
                  <a:cubicBezTo>
                    <a:pt x="433" y="197"/>
                    <a:pt x="413" y="89"/>
                    <a:pt x="336" y="38"/>
                  </a:cubicBezTo>
                  <a:cubicBezTo>
                    <a:pt x="321" y="29"/>
                    <a:pt x="308" y="22"/>
                    <a:pt x="293" y="16"/>
                  </a:cubicBezTo>
                  <a:cubicBezTo>
                    <a:pt x="294" y="16"/>
                    <a:pt x="294" y="15"/>
                    <a:pt x="294" y="15"/>
                  </a:cubicBezTo>
                  <a:lnTo>
                    <a:pt x="293" y="15"/>
                  </a:lnTo>
                  <a:cubicBezTo>
                    <a:pt x="272" y="5"/>
                    <a:pt x="250" y="1"/>
                    <a:pt x="227" y="1"/>
                  </a:cubicBezTo>
                  <a:cubicBezTo>
                    <a:pt x="224" y="1"/>
                    <a:pt x="221" y="1"/>
                    <a:pt x="218" y="1"/>
                  </a:cubicBezTo>
                  <a:cubicBezTo>
                    <a:pt x="213" y="1"/>
                    <a:pt x="207" y="1"/>
                    <a:pt x="202"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sp>
          <p:nvSpPr>
            <p:cNvPr id="24" name="Google Shape;2520;p46">
              <a:extLst>
                <a:ext uri="{FF2B5EF4-FFF2-40B4-BE49-F238E27FC236}">
                  <a16:creationId xmlns:a16="http://schemas.microsoft.com/office/drawing/2014/main" id="{D8F25DC3-16E9-0434-5791-12AE012EFB9A}"/>
                </a:ext>
              </a:extLst>
            </p:cNvPr>
            <p:cNvSpPr/>
            <p:nvPr/>
          </p:nvSpPr>
          <p:spPr>
            <a:xfrm>
              <a:off x="8047125" y="1102275"/>
              <a:ext cx="318000" cy="114275"/>
            </a:xfrm>
            <a:custGeom>
              <a:avLst/>
              <a:gdLst/>
              <a:ahLst/>
              <a:cxnLst/>
              <a:rect l="l" t="t" r="r" b="b"/>
              <a:pathLst>
                <a:path w="12720" h="4571" extrusionOk="0">
                  <a:moveTo>
                    <a:pt x="7221" y="645"/>
                  </a:moveTo>
                  <a:lnTo>
                    <a:pt x="7221" y="645"/>
                  </a:lnTo>
                  <a:cubicBezTo>
                    <a:pt x="7218" y="646"/>
                    <a:pt x="7215" y="648"/>
                    <a:pt x="7212" y="649"/>
                  </a:cubicBezTo>
                  <a:cubicBezTo>
                    <a:pt x="7215" y="648"/>
                    <a:pt x="7218" y="647"/>
                    <a:pt x="7221" y="645"/>
                  </a:cubicBezTo>
                  <a:close/>
                  <a:moveTo>
                    <a:pt x="5904" y="1329"/>
                  </a:moveTo>
                  <a:cubicBezTo>
                    <a:pt x="5904" y="1329"/>
                    <a:pt x="5903" y="1330"/>
                    <a:pt x="5903" y="1331"/>
                  </a:cubicBezTo>
                  <a:lnTo>
                    <a:pt x="5903" y="1331"/>
                  </a:lnTo>
                  <a:cubicBezTo>
                    <a:pt x="5903" y="1330"/>
                    <a:pt x="5904" y="1329"/>
                    <a:pt x="5904" y="1329"/>
                  </a:cubicBezTo>
                  <a:close/>
                  <a:moveTo>
                    <a:pt x="5923" y="1998"/>
                  </a:moveTo>
                  <a:lnTo>
                    <a:pt x="5923" y="1998"/>
                  </a:lnTo>
                  <a:cubicBezTo>
                    <a:pt x="5922" y="1999"/>
                    <a:pt x="5922" y="2000"/>
                    <a:pt x="5921" y="2001"/>
                  </a:cubicBezTo>
                  <a:cubicBezTo>
                    <a:pt x="5922" y="2000"/>
                    <a:pt x="5922" y="1999"/>
                    <a:pt x="5923" y="1998"/>
                  </a:cubicBezTo>
                  <a:close/>
                  <a:moveTo>
                    <a:pt x="12568" y="3481"/>
                  </a:moveTo>
                  <a:cubicBezTo>
                    <a:pt x="12570" y="3487"/>
                    <a:pt x="12571" y="3493"/>
                    <a:pt x="12573" y="3499"/>
                  </a:cubicBezTo>
                  <a:cubicBezTo>
                    <a:pt x="12572" y="3494"/>
                    <a:pt x="12570" y="3488"/>
                    <a:pt x="12568" y="3481"/>
                  </a:cubicBezTo>
                  <a:close/>
                  <a:moveTo>
                    <a:pt x="718" y="4167"/>
                  </a:moveTo>
                  <a:cubicBezTo>
                    <a:pt x="723" y="4167"/>
                    <a:pt x="727" y="4167"/>
                    <a:pt x="731" y="4167"/>
                  </a:cubicBezTo>
                  <a:lnTo>
                    <a:pt x="731" y="4167"/>
                  </a:lnTo>
                  <a:cubicBezTo>
                    <a:pt x="727" y="4167"/>
                    <a:pt x="723" y="4167"/>
                    <a:pt x="718" y="4167"/>
                  </a:cubicBezTo>
                  <a:close/>
                  <a:moveTo>
                    <a:pt x="8389" y="369"/>
                  </a:moveTo>
                  <a:cubicBezTo>
                    <a:pt x="8402" y="369"/>
                    <a:pt x="8415" y="369"/>
                    <a:pt x="8429" y="369"/>
                  </a:cubicBezTo>
                  <a:cubicBezTo>
                    <a:pt x="8494" y="374"/>
                    <a:pt x="8558" y="381"/>
                    <a:pt x="8623" y="389"/>
                  </a:cubicBezTo>
                  <a:cubicBezTo>
                    <a:pt x="8712" y="407"/>
                    <a:pt x="8799" y="428"/>
                    <a:pt x="8887" y="452"/>
                  </a:cubicBezTo>
                  <a:cubicBezTo>
                    <a:pt x="8972" y="479"/>
                    <a:pt x="9054" y="509"/>
                    <a:pt x="9137" y="543"/>
                  </a:cubicBezTo>
                  <a:cubicBezTo>
                    <a:pt x="9235" y="588"/>
                    <a:pt x="9332" y="635"/>
                    <a:pt x="9426" y="688"/>
                  </a:cubicBezTo>
                  <a:cubicBezTo>
                    <a:pt x="9464" y="710"/>
                    <a:pt x="9499" y="734"/>
                    <a:pt x="9533" y="758"/>
                  </a:cubicBezTo>
                  <a:cubicBezTo>
                    <a:pt x="9588" y="803"/>
                    <a:pt x="9639" y="851"/>
                    <a:pt x="9690" y="900"/>
                  </a:cubicBezTo>
                  <a:cubicBezTo>
                    <a:pt x="9744" y="957"/>
                    <a:pt x="9795" y="1015"/>
                    <a:pt x="9846" y="1076"/>
                  </a:cubicBezTo>
                  <a:cubicBezTo>
                    <a:pt x="9954" y="1227"/>
                    <a:pt x="10048" y="1386"/>
                    <a:pt x="10139" y="1548"/>
                  </a:cubicBezTo>
                  <a:cubicBezTo>
                    <a:pt x="10215" y="1690"/>
                    <a:pt x="10283" y="1833"/>
                    <a:pt x="10345" y="1982"/>
                  </a:cubicBezTo>
                  <a:cubicBezTo>
                    <a:pt x="10386" y="2098"/>
                    <a:pt x="10426" y="2215"/>
                    <a:pt x="10461" y="2334"/>
                  </a:cubicBezTo>
                  <a:cubicBezTo>
                    <a:pt x="10468" y="2366"/>
                    <a:pt x="10473" y="2399"/>
                    <a:pt x="10478" y="2431"/>
                  </a:cubicBezTo>
                  <a:cubicBezTo>
                    <a:pt x="10478" y="2432"/>
                    <a:pt x="10478" y="2434"/>
                    <a:pt x="10478" y="2436"/>
                  </a:cubicBezTo>
                  <a:cubicBezTo>
                    <a:pt x="10485" y="2461"/>
                    <a:pt x="10490" y="2487"/>
                    <a:pt x="10497" y="2512"/>
                  </a:cubicBezTo>
                  <a:lnTo>
                    <a:pt x="10496" y="2512"/>
                  </a:lnTo>
                  <a:cubicBezTo>
                    <a:pt x="10502" y="2532"/>
                    <a:pt x="10506" y="2552"/>
                    <a:pt x="10512" y="2572"/>
                  </a:cubicBezTo>
                  <a:cubicBezTo>
                    <a:pt x="10526" y="2613"/>
                    <a:pt x="10537" y="2654"/>
                    <a:pt x="10550" y="2695"/>
                  </a:cubicBezTo>
                  <a:cubicBezTo>
                    <a:pt x="10554" y="2712"/>
                    <a:pt x="10561" y="2729"/>
                    <a:pt x="10566" y="2748"/>
                  </a:cubicBezTo>
                  <a:cubicBezTo>
                    <a:pt x="10574" y="2787"/>
                    <a:pt x="10583" y="2827"/>
                    <a:pt x="10591" y="2867"/>
                  </a:cubicBezTo>
                  <a:cubicBezTo>
                    <a:pt x="10618" y="2858"/>
                    <a:pt x="10646" y="2847"/>
                    <a:pt x="10675" y="2839"/>
                  </a:cubicBezTo>
                  <a:cubicBezTo>
                    <a:pt x="10691" y="2835"/>
                    <a:pt x="10707" y="2829"/>
                    <a:pt x="10723" y="2824"/>
                  </a:cubicBezTo>
                  <a:cubicBezTo>
                    <a:pt x="10745" y="2816"/>
                    <a:pt x="10767" y="2808"/>
                    <a:pt x="10790" y="2799"/>
                  </a:cubicBezTo>
                  <a:cubicBezTo>
                    <a:pt x="10791" y="2796"/>
                    <a:pt x="10792" y="2791"/>
                    <a:pt x="10792" y="2787"/>
                  </a:cubicBezTo>
                  <a:cubicBezTo>
                    <a:pt x="10794" y="2786"/>
                    <a:pt x="10795" y="2786"/>
                    <a:pt x="10797" y="2785"/>
                  </a:cubicBezTo>
                  <a:lnTo>
                    <a:pt x="10797" y="2785"/>
                  </a:lnTo>
                  <a:cubicBezTo>
                    <a:pt x="10796" y="2786"/>
                    <a:pt x="10794" y="2786"/>
                    <a:pt x="10793" y="2787"/>
                  </a:cubicBezTo>
                  <a:cubicBezTo>
                    <a:pt x="10793" y="2787"/>
                    <a:pt x="10792" y="2788"/>
                    <a:pt x="10792" y="2788"/>
                  </a:cubicBezTo>
                  <a:lnTo>
                    <a:pt x="10800" y="2784"/>
                  </a:lnTo>
                  <a:lnTo>
                    <a:pt x="10800" y="2784"/>
                  </a:lnTo>
                  <a:cubicBezTo>
                    <a:pt x="10799" y="2784"/>
                    <a:pt x="10798" y="2785"/>
                    <a:pt x="10797" y="2785"/>
                  </a:cubicBezTo>
                  <a:lnTo>
                    <a:pt x="10797" y="2785"/>
                  </a:lnTo>
                  <a:cubicBezTo>
                    <a:pt x="10798" y="2784"/>
                    <a:pt x="10800" y="2784"/>
                    <a:pt x="10801" y="2783"/>
                  </a:cubicBezTo>
                  <a:lnTo>
                    <a:pt x="10801" y="2783"/>
                  </a:lnTo>
                  <a:lnTo>
                    <a:pt x="10800" y="2784"/>
                  </a:lnTo>
                  <a:lnTo>
                    <a:pt x="10800" y="2784"/>
                  </a:lnTo>
                  <a:cubicBezTo>
                    <a:pt x="10846" y="2768"/>
                    <a:pt x="10891" y="2753"/>
                    <a:pt x="10938" y="2740"/>
                  </a:cubicBezTo>
                  <a:cubicBezTo>
                    <a:pt x="10976" y="2732"/>
                    <a:pt x="11014" y="2726"/>
                    <a:pt x="11054" y="2719"/>
                  </a:cubicBezTo>
                  <a:cubicBezTo>
                    <a:pt x="11077" y="2718"/>
                    <a:pt x="11100" y="2717"/>
                    <a:pt x="11123" y="2717"/>
                  </a:cubicBezTo>
                  <a:cubicBezTo>
                    <a:pt x="11134" y="2718"/>
                    <a:pt x="11146" y="2719"/>
                    <a:pt x="11156" y="2719"/>
                  </a:cubicBezTo>
                  <a:cubicBezTo>
                    <a:pt x="11263" y="2737"/>
                    <a:pt x="11370" y="2766"/>
                    <a:pt x="11475" y="2795"/>
                  </a:cubicBezTo>
                  <a:cubicBezTo>
                    <a:pt x="11525" y="2811"/>
                    <a:pt x="11574" y="2827"/>
                    <a:pt x="11622" y="2845"/>
                  </a:cubicBezTo>
                  <a:cubicBezTo>
                    <a:pt x="11617" y="2843"/>
                    <a:pt x="11612" y="2840"/>
                    <a:pt x="11607" y="2838"/>
                  </a:cubicBezTo>
                  <a:lnTo>
                    <a:pt x="11607" y="2838"/>
                  </a:lnTo>
                  <a:cubicBezTo>
                    <a:pt x="11612" y="2840"/>
                    <a:pt x="11618" y="2843"/>
                    <a:pt x="11624" y="2845"/>
                  </a:cubicBezTo>
                  <a:cubicBezTo>
                    <a:pt x="11660" y="2862"/>
                    <a:pt x="11696" y="2880"/>
                    <a:pt x="11732" y="2900"/>
                  </a:cubicBezTo>
                  <a:cubicBezTo>
                    <a:pt x="11772" y="2924"/>
                    <a:pt x="11812" y="2951"/>
                    <a:pt x="11850" y="2981"/>
                  </a:cubicBezTo>
                  <a:cubicBezTo>
                    <a:pt x="11895" y="3015"/>
                    <a:pt x="11936" y="3052"/>
                    <a:pt x="11976" y="3092"/>
                  </a:cubicBezTo>
                  <a:cubicBezTo>
                    <a:pt x="12006" y="3123"/>
                    <a:pt x="12033" y="3154"/>
                    <a:pt x="12059" y="3187"/>
                  </a:cubicBezTo>
                  <a:cubicBezTo>
                    <a:pt x="12072" y="3205"/>
                    <a:pt x="12083" y="3225"/>
                    <a:pt x="12096" y="3244"/>
                  </a:cubicBezTo>
                  <a:cubicBezTo>
                    <a:pt x="12121" y="3294"/>
                    <a:pt x="12142" y="3345"/>
                    <a:pt x="12162" y="3396"/>
                  </a:cubicBezTo>
                  <a:cubicBezTo>
                    <a:pt x="12170" y="3424"/>
                    <a:pt x="12180" y="3451"/>
                    <a:pt x="12190" y="3480"/>
                  </a:cubicBezTo>
                  <a:cubicBezTo>
                    <a:pt x="12190" y="3481"/>
                    <a:pt x="12190" y="3482"/>
                    <a:pt x="12190" y="3483"/>
                  </a:cubicBezTo>
                  <a:cubicBezTo>
                    <a:pt x="12191" y="3486"/>
                    <a:pt x="12192" y="3491"/>
                    <a:pt x="12193" y="3494"/>
                  </a:cubicBezTo>
                  <a:cubicBezTo>
                    <a:pt x="12193" y="3492"/>
                    <a:pt x="12192" y="3491"/>
                    <a:pt x="12192" y="3489"/>
                  </a:cubicBezTo>
                  <a:lnTo>
                    <a:pt x="12192" y="3489"/>
                  </a:lnTo>
                  <a:cubicBezTo>
                    <a:pt x="12200" y="3523"/>
                    <a:pt x="12208" y="3556"/>
                    <a:pt x="12216" y="3588"/>
                  </a:cubicBezTo>
                  <a:cubicBezTo>
                    <a:pt x="12214" y="3580"/>
                    <a:pt x="12211" y="3573"/>
                    <a:pt x="12209" y="3565"/>
                  </a:cubicBezTo>
                  <a:lnTo>
                    <a:pt x="12209" y="3565"/>
                  </a:lnTo>
                  <a:cubicBezTo>
                    <a:pt x="12247" y="3743"/>
                    <a:pt x="12285" y="3916"/>
                    <a:pt x="12310" y="4096"/>
                  </a:cubicBezTo>
                  <a:cubicBezTo>
                    <a:pt x="12312" y="4118"/>
                    <a:pt x="12311" y="4141"/>
                    <a:pt x="12312" y="4162"/>
                  </a:cubicBezTo>
                  <a:cubicBezTo>
                    <a:pt x="12296" y="4163"/>
                    <a:pt x="12279" y="4163"/>
                    <a:pt x="12262" y="4165"/>
                  </a:cubicBezTo>
                  <a:cubicBezTo>
                    <a:pt x="12125" y="4172"/>
                    <a:pt x="11988" y="4175"/>
                    <a:pt x="11851" y="4175"/>
                  </a:cubicBezTo>
                  <a:cubicBezTo>
                    <a:pt x="11776" y="4175"/>
                    <a:pt x="11701" y="4174"/>
                    <a:pt x="11626" y="4173"/>
                  </a:cubicBezTo>
                  <a:cubicBezTo>
                    <a:pt x="11370" y="4157"/>
                    <a:pt x="11115" y="4131"/>
                    <a:pt x="10860" y="4111"/>
                  </a:cubicBezTo>
                  <a:cubicBezTo>
                    <a:pt x="10612" y="4089"/>
                    <a:pt x="10360" y="4088"/>
                    <a:pt x="10111" y="4083"/>
                  </a:cubicBezTo>
                  <a:cubicBezTo>
                    <a:pt x="10113" y="4083"/>
                    <a:pt x="10114" y="4083"/>
                    <a:pt x="10117" y="4082"/>
                  </a:cubicBezTo>
                  <a:cubicBezTo>
                    <a:pt x="9910" y="4078"/>
                    <a:pt x="9703" y="4070"/>
                    <a:pt x="9497" y="4070"/>
                  </a:cubicBezTo>
                  <a:cubicBezTo>
                    <a:pt x="9439" y="4070"/>
                    <a:pt x="9381" y="4070"/>
                    <a:pt x="9323" y="4072"/>
                  </a:cubicBezTo>
                  <a:cubicBezTo>
                    <a:pt x="9100" y="4078"/>
                    <a:pt x="8877" y="4083"/>
                    <a:pt x="8653" y="4083"/>
                  </a:cubicBezTo>
                  <a:cubicBezTo>
                    <a:pt x="8603" y="4083"/>
                    <a:pt x="8552" y="4083"/>
                    <a:pt x="8502" y="4082"/>
                  </a:cubicBezTo>
                  <a:cubicBezTo>
                    <a:pt x="8173" y="4073"/>
                    <a:pt x="7844" y="4055"/>
                    <a:pt x="7515" y="4055"/>
                  </a:cubicBezTo>
                  <a:cubicBezTo>
                    <a:pt x="7447" y="4055"/>
                    <a:pt x="7380" y="4055"/>
                    <a:pt x="7313" y="4057"/>
                  </a:cubicBezTo>
                  <a:cubicBezTo>
                    <a:pt x="7119" y="4062"/>
                    <a:pt x="6925" y="4073"/>
                    <a:pt x="6731" y="4074"/>
                  </a:cubicBezTo>
                  <a:cubicBezTo>
                    <a:pt x="6519" y="4076"/>
                    <a:pt x="6306" y="4076"/>
                    <a:pt x="6094" y="4081"/>
                  </a:cubicBezTo>
                  <a:cubicBezTo>
                    <a:pt x="5896" y="4086"/>
                    <a:pt x="5697" y="4096"/>
                    <a:pt x="5498" y="4100"/>
                  </a:cubicBezTo>
                  <a:cubicBezTo>
                    <a:pt x="5299" y="4107"/>
                    <a:pt x="5099" y="4107"/>
                    <a:pt x="4899" y="4108"/>
                  </a:cubicBezTo>
                  <a:cubicBezTo>
                    <a:pt x="4499" y="4111"/>
                    <a:pt x="4097" y="4111"/>
                    <a:pt x="3699" y="4139"/>
                  </a:cubicBezTo>
                  <a:cubicBezTo>
                    <a:pt x="3547" y="4150"/>
                    <a:pt x="3396" y="4167"/>
                    <a:pt x="3245" y="4181"/>
                  </a:cubicBezTo>
                  <a:cubicBezTo>
                    <a:pt x="3156" y="4187"/>
                    <a:pt x="3069" y="4193"/>
                    <a:pt x="2981" y="4197"/>
                  </a:cubicBezTo>
                  <a:cubicBezTo>
                    <a:pt x="2950" y="4198"/>
                    <a:pt x="2919" y="4198"/>
                    <a:pt x="2888" y="4198"/>
                  </a:cubicBezTo>
                  <a:cubicBezTo>
                    <a:pt x="2847" y="4198"/>
                    <a:pt x="2805" y="4198"/>
                    <a:pt x="2764" y="4198"/>
                  </a:cubicBezTo>
                  <a:cubicBezTo>
                    <a:pt x="2603" y="4193"/>
                    <a:pt x="2440" y="4186"/>
                    <a:pt x="2279" y="4177"/>
                  </a:cubicBezTo>
                  <a:cubicBezTo>
                    <a:pt x="2106" y="4168"/>
                    <a:pt x="1934" y="4159"/>
                    <a:pt x="1762" y="4158"/>
                  </a:cubicBezTo>
                  <a:cubicBezTo>
                    <a:pt x="1743" y="4157"/>
                    <a:pt x="1724" y="4157"/>
                    <a:pt x="1704" y="4157"/>
                  </a:cubicBezTo>
                  <a:cubicBezTo>
                    <a:pt x="1547" y="4157"/>
                    <a:pt x="1390" y="4165"/>
                    <a:pt x="1233" y="4168"/>
                  </a:cubicBezTo>
                  <a:cubicBezTo>
                    <a:pt x="1171" y="4170"/>
                    <a:pt x="1110" y="4170"/>
                    <a:pt x="1048" y="4170"/>
                  </a:cubicBezTo>
                  <a:cubicBezTo>
                    <a:pt x="942" y="4170"/>
                    <a:pt x="837" y="4168"/>
                    <a:pt x="731" y="4167"/>
                  </a:cubicBezTo>
                  <a:lnTo>
                    <a:pt x="731" y="4167"/>
                  </a:lnTo>
                  <a:cubicBezTo>
                    <a:pt x="735" y="4167"/>
                    <a:pt x="739" y="4167"/>
                    <a:pt x="742" y="4168"/>
                  </a:cubicBezTo>
                  <a:cubicBezTo>
                    <a:pt x="646" y="4165"/>
                    <a:pt x="549" y="4160"/>
                    <a:pt x="453" y="4155"/>
                  </a:cubicBezTo>
                  <a:cubicBezTo>
                    <a:pt x="458" y="4137"/>
                    <a:pt x="462" y="4118"/>
                    <a:pt x="467" y="4098"/>
                  </a:cubicBezTo>
                  <a:cubicBezTo>
                    <a:pt x="488" y="4025"/>
                    <a:pt x="509" y="3952"/>
                    <a:pt x="525" y="3878"/>
                  </a:cubicBezTo>
                  <a:cubicBezTo>
                    <a:pt x="541" y="3802"/>
                    <a:pt x="556" y="3728"/>
                    <a:pt x="574" y="3653"/>
                  </a:cubicBezTo>
                  <a:cubicBezTo>
                    <a:pt x="586" y="3618"/>
                    <a:pt x="598" y="3584"/>
                    <a:pt x="612" y="3549"/>
                  </a:cubicBezTo>
                  <a:cubicBezTo>
                    <a:pt x="650" y="3468"/>
                    <a:pt x="689" y="3389"/>
                    <a:pt x="733" y="3313"/>
                  </a:cubicBezTo>
                  <a:cubicBezTo>
                    <a:pt x="763" y="3269"/>
                    <a:pt x="794" y="3228"/>
                    <a:pt x="825" y="3187"/>
                  </a:cubicBezTo>
                  <a:cubicBezTo>
                    <a:pt x="857" y="3146"/>
                    <a:pt x="893" y="3107"/>
                    <a:pt x="931" y="3070"/>
                  </a:cubicBezTo>
                  <a:cubicBezTo>
                    <a:pt x="958" y="3045"/>
                    <a:pt x="987" y="3021"/>
                    <a:pt x="1017" y="2997"/>
                  </a:cubicBezTo>
                  <a:cubicBezTo>
                    <a:pt x="1049" y="2976"/>
                    <a:pt x="1080" y="2956"/>
                    <a:pt x="1113" y="2936"/>
                  </a:cubicBezTo>
                  <a:cubicBezTo>
                    <a:pt x="1195" y="2893"/>
                    <a:pt x="1279" y="2855"/>
                    <a:pt x="1364" y="2820"/>
                  </a:cubicBezTo>
                  <a:cubicBezTo>
                    <a:pt x="1457" y="2784"/>
                    <a:pt x="1550" y="2750"/>
                    <a:pt x="1643" y="2721"/>
                  </a:cubicBezTo>
                  <a:cubicBezTo>
                    <a:pt x="1731" y="2703"/>
                    <a:pt x="1816" y="2691"/>
                    <a:pt x="1904" y="2680"/>
                  </a:cubicBezTo>
                  <a:cubicBezTo>
                    <a:pt x="1973" y="2676"/>
                    <a:pt x="2040" y="2672"/>
                    <a:pt x="2109" y="2672"/>
                  </a:cubicBezTo>
                  <a:cubicBezTo>
                    <a:pt x="2118" y="2672"/>
                    <a:pt x="2126" y="2672"/>
                    <a:pt x="2134" y="2672"/>
                  </a:cubicBezTo>
                  <a:cubicBezTo>
                    <a:pt x="2166" y="2675"/>
                    <a:pt x="2199" y="2677"/>
                    <a:pt x="2231" y="2683"/>
                  </a:cubicBezTo>
                  <a:cubicBezTo>
                    <a:pt x="2230" y="2681"/>
                    <a:pt x="2229" y="2681"/>
                    <a:pt x="2227" y="2680"/>
                  </a:cubicBezTo>
                  <a:lnTo>
                    <a:pt x="2227" y="2680"/>
                  </a:lnTo>
                  <a:cubicBezTo>
                    <a:pt x="2304" y="2694"/>
                    <a:pt x="2380" y="2711"/>
                    <a:pt x="2455" y="2731"/>
                  </a:cubicBezTo>
                  <a:cubicBezTo>
                    <a:pt x="2447" y="2728"/>
                    <a:pt x="2439" y="2726"/>
                    <a:pt x="2432" y="2724"/>
                  </a:cubicBezTo>
                  <a:lnTo>
                    <a:pt x="2432" y="2724"/>
                  </a:lnTo>
                  <a:cubicBezTo>
                    <a:pt x="2464" y="2733"/>
                    <a:pt x="2496" y="2742"/>
                    <a:pt x="2528" y="2752"/>
                  </a:cubicBezTo>
                  <a:cubicBezTo>
                    <a:pt x="2552" y="2756"/>
                    <a:pt x="2575" y="2760"/>
                    <a:pt x="2599" y="2765"/>
                  </a:cubicBezTo>
                  <a:cubicBezTo>
                    <a:pt x="2599" y="2765"/>
                    <a:pt x="2599" y="2766"/>
                    <a:pt x="2598" y="2766"/>
                  </a:cubicBezTo>
                  <a:cubicBezTo>
                    <a:pt x="2603" y="2767"/>
                    <a:pt x="2608" y="2767"/>
                    <a:pt x="2613" y="2768"/>
                  </a:cubicBezTo>
                  <a:cubicBezTo>
                    <a:pt x="2648" y="2774"/>
                    <a:pt x="2685" y="2782"/>
                    <a:pt x="2719" y="2792"/>
                  </a:cubicBezTo>
                  <a:cubicBezTo>
                    <a:pt x="2759" y="2803"/>
                    <a:pt x="2798" y="2813"/>
                    <a:pt x="2838" y="2824"/>
                  </a:cubicBezTo>
                  <a:cubicBezTo>
                    <a:pt x="2876" y="2834"/>
                    <a:pt x="2914" y="2840"/>
                    <a:pt x="2944" y="2869"/>
                  </a:cubicBezTo>
                  <a:cubicBezTo>
                    <a:pt x="2947" y="2870"/>
                    <a:pt x="2952" y="2870"/>
                    <a:pt x="2955" y="2871"/>
                  </a:cubicBezTo>
                  <a:cubicBezTo>
                    <a:pt x="2992" y="2802"/>
                    <a:pt x="3029" y="2733"/>
                    <a:pt x="3067" y="2663"/>
                  </a:cubicBezTo>
                  <a:cubicBezTo>
                    <a:pt x="3072" y="2653"/>
                    <a:pt x="3076" y="2643"/>
                    <a:pt x="3081" y="2631"/>
                  </a:cubicBezTo>
                  <a:cubicBezTo>
                    <a:pt x="3083" y="2627"/>
                    <a:pt x="3085" y="2623"/>
                    <a:pt x="3088" y="2619"/>
                  </a:cubicBezTo>
                  <a:cubicBezTo>
                    <a:pt x="3091" y="2611"/>
                    <a:pt x="3096" y="2601"/>
                    <a:pt x="3100" y="2595"/>
                  </a:cubicBezTo>
                  <a:cubicBezTo>
                    <a:pt x="3097" y="2591"/>
                    <a:pt x="3092" y="2590"/>
                    <a:pt x="3088" y="2587"/>
                  </a:cubicBezTo>
                  <a:cubicBezTo>
                    <a:pt x="3141" y="2498"/>
                    <a:pt x="3196" y="2410"/>
                    <a:pt x="3259" y="2327"/>
                  </a:cubicBezTo>
                  <a:cubicBezTo>
                    <a:pt x="3287" y="2294"/>
                    <a:pt x="3315" y="2264"/>
                    <a:pt x="3345" y="2234"/>
                  </a:cubicBezTo>
                  <a:lnTo>
                    <a:pt x="3345" y="2234"/>
                  </a:lnTo>
                  <a:cubicBezTo>
                    <a:pt x="3345" y="2234"/>
                    <a:pt x="3344" y="2235"/>
                    <a:pt x="3344" y="2237"/>
                  </a:cubicBezTo>
                  <a:lnTo>
                    <a:pt x="3344" y="2237"/>
                  </a:lnTo>
                  <a:cubicBezTo>
                    <a:pt x="3344" y="2235"/>
                    <a:pt x="3345" y="2234"/>
                    <a:pt x="3346" y="2233"/>
                  </a:cubicBezTo>
                  <a:cubicBezTo>
                    <a:pt x="3348" y="2231"/>
                    <a:pt x="3352" y="2227"/>
                    <a:pt x="3354" y="2225"/>
                  </a:cubicBezTo>
                  <a:lnTo>
                    <a:pt x="3354" y="2226"/>
                  </a:lnTo>
                  <a:cubicBezTo>
                    <a:pt x="3355" y="2225"/>
                    <a:pt x="3356" y="2223"/>
                    <a:pt x="3357" y="2222"/>
                  </a:cubicBezTo>
                  <a:cubicBezTo>
                    <a:pt x="3358" y="2221"/>
                    <a:pt x="3358" y="2221"/>
                    <a:pt x="3359" y="2221"/>
                  </a:cubicBezTo>
                  <a:lnTo>
                    <a:pt x="3359" y="2221"/>
                  </a:lnTo>
                  <a:cubicBezTo>
                    <a:pt x="3434" y="2149"/>
                    <a:pt x="3508" y="2075"/>
                    <a:pt x="3584" y="2002"/>
                  </a:cubicBezTo>
                  <a:cubicBezTo>
                    <a:pt x="3612" y="1977"/>
                    <a:pt x="3642" y="1954"/>
                    <a:pt x="3672" y="1931"/>
                  </a:cubicBezTo>
                  <a:cubicBezTo>
                    <a:pt x="3700" y="1911"/>
                    <a:pt x="3729" y="1890"/>
                    <a:pt x="3760" y="1872"/>
                  </a:cubicBezTo>
                  <a:cubicBezTo>
                    <a:pt x="3760" y="1871"/>
                    <a:pt x="3760" y="1871"/>
                    <a:pt x="3760" y="1871"/>
                  </a:cubicBezTo>
                  <a:cubicBezTo>
                    <a:pt x="3811" y="1844"/>
                    <a:pt x="3865" y="1820"/>
                    <a:pt x="3919" y="1798"/>
                  </a:cubicBezTo>
                  <a:cubicBezTo>
                    <a:pt x="3950" y="1786"/>
                    <a:pt x="3979" y="1777"/>
                    <a:pt x="4010" y="1769"/>
                  </a:cubicBezTo>
                  <a:cubicBezTo>
                    <a:pt x="4101" y="1747"/>
                    <a:pt x="4193" y="1730"/>
                    <a:pt x="4286" y="1716"/>
                  </a:cubicBezTo>
                  <a:cubicBezTo>
                    <a:pt x="4331" y="1713"/>
                    <a:pt x="4374" y="1712"/>
                    <a:pt x="4417" y="1711"/>
                  </a:cubicBezTo>
                  <a:cubicBezTo>
                    <a:pt x="4502" y="1713"/>
                    <a:pt x="4583" y="1721"/>
                    <a:pt x="4668" y="1731"/>
                  </a:cubicBezTo>
                  <a:cubicBezTo>
                    <a:pt x="4707" y="1738"/>
                    <a:pt x="4746" y="1746"/>
                    <a:pt x="4782" y="1755"/>
                  </a:cubicBezTo>
                  <a:cubicBezTo>
                    <a:pt x="4784" y="1756"/>
                    <a:pt x="4784" y="1756"/>
                    <a:pt x="4786" y="1756"/>
                  </a:cubicBezTo>
                  <a:cubicBezTo>
                    <a:pt x="4790" y="1758"/>
                    <a:pt x="4796" y="1759"/>
                    <a:pt x="4801" y="1760"/>
                  </a:cubicBezTo>
                  <a:cubicBezTo>
                    <a:pt x="4796" y="1759"/>
                    <a:pt x="4791" y="1759"/>
                    <a:pt x="4787" y="1758"/>
                  </a:cubicBezTo>
                  <a:lnTo>
                    <a:pt x="4787" y="1758"/>
                  </a:lnTo>
                  <a:cubicBezTo>
                    <a:pt x="4826" y="1769"/>
                    <a:pt x="4862" y="1782"/>
                    <a:pt x="4899" y="1796"/>
                  </a:cubicBezTo>
                  <a:cubicBezTo>
                    <a:pt x="4945" y="1816"/>
                    <a:pt x="4989" y="1839"/>
                    <a:pt x="5033" y="1863"/>
                  </a:cubicBezTo>
                  <a:cubicBezTo>
                    <a:pt x="5113" y="1912"/>
                    <a:pt x="5192" y="1963"/>
                    <a:pt x="5269" y="2016"/>
                  </a:cubicBezTo>
                  <a:cubicBezTo>
                    <a:pt x="5299" y="2030"/>
                    <a:pt x="5325" y="2049"/>
                    <a:pt x="5353" y="2066"/>
                  </a:cubicBezTo>
                  <a:cubicBezTo>
                    <a:pt x="5378" y="2082"/>
                    <a:pt x="5403" y="2098"/>
                    <a:pt x="5427" y="2114"/>
                  </a:cubicBezTo>
                  <a:cubicBezTo>
                    <a:pt x="5479" y="2147"/>
                    <a:pt x="5529" y="2181"/>
                    <a:pt x="5578" y="2214"/>
                  </a:cubicBezTo>
                  <a:lnTo>
                    <a:pt x="5579" y="2214"/>
                  </a:lnTo>
                  <a:cubicBezTo>
                    <a:pt x="5585" y="2217"/>
                    <a:pt x="5592" y="2221"/>
                    <a:pt x="5598" y="2224"/>
                  </a:cubicBezTo>
                  <a:cubicBezTo>
                    <a:pt x="5603" y="2226"/>
                    <a:pt x="5608" y="2230"/>
                    <a:pt x="5614" y="2232"/>
                  </a:cubicBezTo>
                  <a:cubicBezTo>
                    <a:pt x="5668" y="2261"/>
                    <a:pt x="5721" y="2292"/>
                    <a:pt x="5774" y="2324"/>
                  </a:cubicBezTo>
                  <a:cubicBezTo>
                    <a:pt x="5774" y="2322"/>
                    <a:pt x="5775" y="2321"/>
                    <a:pt x="5775" y="2320"/>
                  </a:cubicBezTo>
                  <a:cubicBezTo>
                    <a:pt x="5790" y="2292"/>
                    <a:pt x="5806" y="2263"/>
                    <a:pt x="5823" y="2237"/>
                  </a:cubicBezTo>
                  <a:cubicBezTo>
                    <a:pt x="5831" y="2218"/>
                    <a:pt x="5839" y="2201"/>
                    <a:pt x="5847" y="2184"/>
                  </a:cubicBezTo>
                  <a:cubicBezTo>
                    <a:pt x="5853" y="2170"/>
                    <a:pt x="5858" y="2157"/>
                    <a:pt x="5864" y="2143"/>
                  </a:cubicBezTo>
                  <a:cubicBezTo>
                    <a:pt x="5877" y="2114"/>
                    <a:pt x="5889" y="2086"/>
                    <a:pt x="5903" y="2057"/>
                  </a:cubicBezTo>
                  <a:cubicBezTo>
                    <a:pt x="5901" y="2055"/>
                    <a:pt x="5898" y="2053"/>
                    <a:pt x="5897" y="2051"/>
                  </a:cubicBezTo>
                  <a:cubicBezTo>
                    <a:pt x="5897" y="2050"/>
                    <a:pt x="5897" y="2050"/>
                    <a:pt x="5897" y="2049"/>
                  </a:cubicBezTo>
                  <a:cubicBezTo>
                    <a:pt x="5904" y="2033"/>
                    <a:pt x="5911" y="2018"/>
                    <a:pt x="5920" y="2003"/>
                  </a:cubicBezTo>
                  <a:cubicBezTo>
                    <a:pt x="5923" y="1999"/>
                    <a:pt x="5925" y="1996"/>
                    <a:pt x="5927" y="1992"/>
                  </a:cubicBezTo>
                  <a:lnTo>
                    <a:pt x="5927" y="1992"/>
                  </a:lnTo>
                  <a:cubicBezTo>
                    <a:pt x="5940" y="1971"/>
                    <a:pt x="5953" y="1951"/>
                    <a:pt x="5967" y="1931"/>
                  </a:cubicBezTo>
                  <a:cubicBezTo>
                    <a:pt x="5975" y="1916"/>
                    <a:pt x="5983" y="1903"/>
                    <a:pt x="5992" y="1888"/>
                  </a:cubicBezTo>
                  <a:cubicBezTo>
                    <a:pt x="5998" y="1879"/>
                    <a:pt x="6006" y="1871"/>
                    <a:pt x="6013" y="1864"/>
                  </a:cubicBezTo>
                  <a:cubicBezTo>
                    <a:pt x="6031" y="1839"/>
                    <a:pt x="6048" y="1815"/>
                    <a:pt x="6065" y="1788"/>
                  </a:cubicBezTo>
                  <a:cubicBezTo>
                    <a:pt x="6116" y="1712"/>
                    <a:pt x="6156" y="1628"/>
                    <a:pt x="6202" y="1548"/>
                  </a:cubicBezTo>
                  <a:lnTo>
                    <a:pt x="6202" y="1548"/>
                  </a:lnTo>
                  <a:cubicBezTo>
                    <a:pt x="6201" y="1551"/>
                    <a:pt x="6200" y="1552"/>
                    <a:pt x="6200" y="1553"/>
                  </a:cubicBezTo>
                  <a:cubicBezTo>
                    <a:pt x="6245" y="1476"/>
                    <a:pt x="6286" y="1397"/>
                    <a:pt x="6329" y="1320"/>
                  </a:cubicBezTo>
                  <a:cubicBezTo>
                    <a:pt x="6338" y="1305"/>
                    <a:pt x="6350" y="1290"/>
                    <a:pt x="6361" y="1275"/>
                  </a:cubicBezTo>
                  <a:cubicBezTo>
                    <a:pt x="6375" y="1257"/>
                    <a:pt x="6391" y="1241"/>
                    <a:pt x="6406" y="1225"/>
                  </a:cubicBezTo>
                  <a:cubicBezTo>
                    <a:pt x="6505" y="1130"/>
                    <a:pt x="6613" y="1043"/>
                    <a:pt x="6723" y="958"/>
                  </a:cubicBezTo>
                  <a:cubicBezTo>
                    <a:pt x="6885" y="844"/>
                    <a:pt x="7054" y="739"/>
                    <a:pt x="7228" y="640"/>
                  </a:cubicBezTo>
                  <a:lnTo>
                    <a:pt x="7228" y="640"/>
                  </a:lnTo>
                  <a:cubicBezTo>
                    <a:pt x="7226" y="642"/>
                    <a:pt x="7223" y="643"/>
                    <a:pt x="7221" y="645"/>
                  </a:cubicBezTo>
                  <a:lnTo>
                    <a:pt x="7221" y="645"/>
                  </a:lnTo>
                  <a:cubicBezTo>
                    <a:pt x="7313" y="596"/>
                    <a:pt x="7407" y="552"/>
                    <a:pt x="7501" y="510"/>
                  </a:cubicBezTo>
                  <a:cubicBezTo>
                    <a:pt x="7581" y="480"/>
                    <a:pt x="7660" y="454"/>
                    <a:pt x="7742" y="430"/>
                  </a:cubicBezTo>
                  <a:cubicBezTo>
                    <a:pt x="7836" y="410"/>
                    <a:pt x="7930" y="396"/>
                    <a:pt x="8026" y="384"/>
                  </a:cubicBezTo>
                  <a:cubicBezTo>
                    <a:pt x="8148" y="374"/>
                    <a:pt x="8268" y="369"/>
                    <a:pt x="8389" y="369"/>
                  </a:cubicBezTo>
                  <a:close/>
                  <a:moveTo>
                    <a:pt x="8313" y="0"/>
                  </a:moveTo>
                  <a:cubicBezTo>
                    <a:pt x="8281" y="0"/>
                    <a:pt x="8250" y="0"/>
                    <a:pt x="8218" y="1"/>
                  </a:cubicBezTo>
                  <a:cubicBezTo>
                    <a:pt x="8122" y="2"/>
                    <a:pt x="8026" y="13"/>
                    <a:pt x="7930" y="24"/>
                  </a:cubicBezTo>
                  <a:cubicBezTo>
                    <a:pt x="7831" y="35"/>
                    <a:pt x="7731" y="50"/>
                    <a:pt x="7634" y="78"/>
                  </a:cubicBezTo>
                  <a:cubicBezTo>
                    <a:pt x="7264" y="178"/>
                    <a:pt x="6929" y="374"/>
                    <a:pt x="6612" y="585"/>
                  </a:cubicBezTo>
                  <a:cubicBezTo>
                    <a:pt x="6465" y="683"/>
                    <a:pt x="6325" y="796"/>
                    <a:pt x="6196" y="916"/>
                  </a:cubicBezTo>
                  <a:cubicBezTo>
                    <a:pt x="6132" y="975"/>
                    <a:pt x="6071" y="1038"/>
                    <a:pt x="6024" y="1113"/>
                  </a:cubicBezTo>
                  <a:cubicBezTo>
                    <a:pt x="5983" y="1177"/>
                    <a:pt x="5951" y="1248"/>
                    <a:pt x="5912" y="1315"/>
                  </a:cubicBezTo>
                  <a:cubicBezTo>
                    <a:pt x="5911" y="1316"/>
                    <a:pt x="5910" y="1320"/>
                    <a:pt x="5907" y="1323"/>
                  </a:cubicBezTo>
                  <a:cubicBezTo>
                    <a:pt x="5906" y="1324"/>
                    <a:pt x="5905" y="1327"/>
                    <a:pt x="5904" y="1329"/>
                  </a:cubicBezTo>
                  <a:lnTo>
                    <a:pt x="5904" y="1329"/>
                  </a:lnTo>
                  <a:cubicBezTo>
                    <a:pt x="5904" y="1329"/>
                    <a:pt x="5904" y="1329"/>
                    <a:pt x="5904" y="1329"/>
                  </a:cubicBezTo>
                  <a:lnTo>
                    <a:pt x="5904" y="1329"/>
                  </a:lnTo>
                  <a:cubicBezTo>
                    <a:pt x="5904" y="1329"/>
                    <a:pt x="5904" y="1329"/>
                    <a:pt x="5904" y="1329"/>
                  </a:cubicBezTo>
                  <a:lnTo>
                    <a:pt x="5904" y="1329"/>
                  </a:lnTo>
                  <a:cubicBezTo>
                    <a:pt x="5904" y="1329"/>
                    <a:pt x="5904" y="1329"/>
                    <a:pt x="5904" y="1329"/>
                  </a:cubicBezTo>
                  <a:lnTo>
                    <a:pt x="5904" y="1329"/>
                  </a:lnTo>
                  <a:cubicBezTo>
                    <a:pt x="5903" y="1330"/>
                    <a:pt x="5903" y="1331"/>
                    <a:pt x="5902" y="1332"/>
                  </a:cubicBezTo>
                  <a:lnTo>
                    <a:pt x="5902" y="1332"/>
                  </a:lnTo>
                  <a:cubicBezTo>
                    <a:pt x="5902" y="1332"/>
                    <a:pt x="5902" y="1331"/>
                    <a:pt x="5903" y="1331"/>
                  </a:cubicBezTo>
                  <a:lnTo>
                    <a:pt x="5903" y="1331"/>
                  </a:lnTo>
                  <a:cubicBezTo>
                    <a:pt x="5864" y="1398"/>
                    <a:pt x="5827" y="1467"/>
                    <a:pt x="5788" y="1536"/>
                  </a:cubicBezTo>
                  <a:cubicBezTo>
                    <a:pt x="5732" y="1627"/>
                    <a:pt x="5668" y="1713"/>
                    <a:pt x="5611" y="1804"/>
                  </a:cubicBezTo>
                  <a:cubicBezTo>
                    <a:pt x="5529" y="1744"/>
                    <a:pt x="5444" y="1687"/>
                    <a:pt x="5360" y="1632"/>
                  </a:cubicBezTo>
                  <a:cubicBezTo>
                    <a:pt x="5225" y="1543"/>
                    <a:pt x="5084" y="1465"/>
                    <a:pt x="4930" y="1414"/>
                  </a:cubicBezTo>
                  <a:cubicBezTo>
                    <a:pt x="4796" y="1371"/>
                    <a:pt x="4655" y="1355"/>
                    <a:pt x="4515" y="1344"/>
                  </a:cubicBezTo>
                  <a:cubicBezTo>
                    <a:pt x="4484" y="1341"/>
                    <a:pt x="4454" y="1340"/>
                    <a:pt x="4423" y="1340"/>
                  </a:cubicBezTo>
                  <a:cubicBezTo>
                    <a:pt x="4259" y="1340"/>
                    <a:pt x="4097" y="1370"/>
                    <a:pt x="3937" y="1406"/>
                  </a:cubicBezTo>
                  <a:cubicBezTo>
                    <a:pt x="3794" y="1440"/>
                    <a:pt x="3652" y="1503"/>
                    <a:pt x="3529" y="1580"/>
                  </a:cubicBezTo>
                  <a:cubicBezTo>
                    <a:pt x="3415" y="1652"/>
                    <a:pt x="3319" y="1745"/>
                    <a:pt x="3225" y="1839"/>
                  </a:cubicBezTo>
                  <a:cubicBezTo>
                    <a:pt x="3226" y="1839"/>
                    <a:pt x="3226" y="1839"/>
                    <a:pt x="3227" y="1838"/>
                  </a:cubicBezTo>
                  <a:lnTo>
                    <a:pt x="3227" y="1838"/>
                  </a:lnTo>
                  <a:cubicBezTo>
                    <a:pt x="3225" y="1840"/>
                    <a:pt x="3223" y="1843"/>
                    <a:pt x="3220" y="1844"/>
                  </a:cubicBezTo>
                  <a:cubicBezTo>
                    <a:pt x="3220" y="1846"/>
                    <a:pt x="3219" y="1846"/>
                    <a:pt x="3218" y="1846"/>
                  </a:cubicBezTo>
                  <a:cubicBezTo>
                    <a:pt x="3131" y="1928"/>
                    <a:pt x="3037" y="2008"/>
                    <a:pt x="2964" y="2105"/>
                  </a:cubicBezTo>
                  <a:cubicBezTo>
                    <a:pt x="2891" y="2201"/>
                    <a:pt x="2827" y="2303"/>
                    <a:pt x="2765" y="2407"/>
                  </a:cubicBezTo>
                  <a:cubicBezTo>
                    <a:pt x="2758" y="2416"/>
                    <a:pt x="2755" y="2426"/>
                    <a:pt x="2749" y="2437"/>
                  </a:cubicBezTo>
                  <a:cubicBezTo>
                    <a:pt x="2632" y="2394"/>
                    <a:pt x="2514" y="2359"/>
                    <a:pt x="2392" y="2336"/>
                  </a:cubicBezTo>
                  <a:cubicBezTo>
                    <a:pt x="2285" y="2316"/>
                    <a:pt x="2177" y="2302"/>
                    <a:pt x="2068" y="2302"/>
                  </a:cubicBezTo>
                  <a:cubicBezTo>
                    <a:pt x="2038" y="2302"/>
                    <a:pt x="2008" y="2303"/>
                    <a:pt x="1977" y="2305"/>
                  </a:cubicBezTo>
                  <a:cubicBezTo>
                    <a:pt x="1869" y="2312"/>
                    <a:pt x="1761" y="2324"/>
                    <a:pt x="1655" y="2342"/>
                  </a:cubicBezTo>
                  <a:cubicBezTo>
                    <a:pt x="1574" y="2354"/>
                    <a:pt x="1492" y="2380"/>
                    <a:pt x="1416" y="2407"/>
                  </a:cubicBezTo>
                  <a:cubicBezTo>
                    <a:pt x="1320" y="2441"/>
                    <a:pt x="1224" y="2478"/>
                    <a:pt x="1130" y="2517"/>
                  </a:cubicBezTo>
                  <a:cubicBezTo>
                    <a:pt x="1036" y="2557"/>
                    <a:pt x="945" y="2604"/>
                    <a:pt x="859" y="2657"/>
                  </a:cubicBezTo>
                  <a:cubicBezTo>
                    <a:pt x="725" y="2741"/>
                    <a:pt x="613" y="2858"/>
                    <a:pt x="517" y="2981"/>
                  </a:cubicBezTo>
                  <a:cubicBezTo>
                    <a:pt x="403" y="3126"/>
                    <a:pt x="316" y="3291"/>
                    <a:pt x="248" y="3462"/>
                  </a:cubicBezTo>
                  <a:cubicBezTo>
                    <a:pt x="217" y="3540"/>
                    <a:pt x="199" y="3624"/>
                    <a:pt x="183" y="3706"/>
                  </a:cubicBezTo>
                  <a:cubicBezTo>
                    <a:pt x="167" y="3787"/>
                    <a:pt x="149" y="3866"/>
                    <a:pt x="127" y="3946"/>
                  </a:cubicBezTo>
                  <a:cubicBezTo>
                    <a:pt x="108" y="4012"/>
                    <a:pt x="91" y="4079"/>
                    <a:pt x="75" y="4145"/>
                  </a:cubicBezTo>
                  <a:lnTo>
                    <a:pt x="73" y="4145"/>
                  </a:lnTo>
                  <a:lnTo>
                    <a:pt x="73" y="4147"/>
                  </a:lnTo>
                  <a:cubicBezTo>
                    <a:pt x="67" y="4179"/>
                    <a:pt x="61" y="4210"/>
                    <a:pt x="53" y="4241"/>
                  </a:cubicBezTo>
                  <a:cubicBezTo>
                    <a:pt x="52" y="4246"/>
                    <a:pt x="52" y="4249"/>
                    <a:pt x="51" y="4254"/>
                  </a:cubicBezTo>
                  <a:cubicBezTo>
                    <a:pt x="48" y="4263"/>
                    <a:pt x="47" y="4272"/>
                    <a:pt x="45" y="4282"/>
                  </a:cubicBezTo>
                  <a:cubicBezTo>
                    <a:pt x="44" y="4288"/>
                    <a:pt x="43" y="4294"/>
                    <a:pt x="41" y="4299"/>
                  </a:cubicBezTo>
                  <a:cubicBezTo>
                    <a:pt x="29" y="4357"/>
                    <a:pt x="16" y="4415"/>
                    <a:pt x="7" y="4472"/>
                  </a:cubicBezTo>
                  <a:cubicBezTo>
                    <a:pt x="5" y="4487"/>
                    <a:pt x="2" y="4501"/>
                    <a:pt x="0" y="4514"/>
                  </a:cubicBezTo>
                  <a:lnTo>
                    <a:pt x="11" y="4514"/>
                  </a:lnTo>
                  <a:cubicBezTo>
                    <a:pt x="11" y="4518"/>
                    <a:pt x="9" y="4521"/>
                    <a:pt x="9" y="4525"/>
                  </a:cubicBezTo>
                  <a:cubicBezTo>
                    <a:pt x="73" y="4525"/>
                    <a:pt x="139" y="4527"/>
                    <a:pt x="203" y="4527"/>
                  </a:cubicBezTo>
                  <a:lnTo>
                    <a:pt x="380" y="4527"/>
                  </a:lnTo>
                  <a:cubicBezTo>
                    <a:pt x="381" y="4525"/>
                    <a:pt x="381" y="4524"/>
                    <a:pt x="381" y="4521"/>
                  </a:cubicBezTo>
                  <a:cubicBezTo>
                    <a:pt x="593" y="4529"/>
                    <a:pt x="805" y="4540"/>
                    <a:pt x="1017" y="4540"/>
                  </a:cubicBezTo>
                  <a:cubicBezTo>
                    <a:pt x="1272" y="4540"/>
                    <a:pt x="1526" y="4528"/>
                    <a:pt x="1780" y="4528"/>
                  </a:cubicBezTo>
                  <a:cubicBezTo>
                    <a:pt x="1792" y="4528"/>
                    <a:pt x="1803" y="4528"/>
                    <a:pt x="1815" y="4528"/>
                  </a:cubicBezTo>
                  <a:cubicBezTo>
                    <a:pt x="2008" y="4534"/>
                    <a:pt x="2200" y="4543"/>
                    <a:pt x="2392" y="4554"/>
                  </a:cubicBezTo>
                  <a:cubicBezTo>
                    <a:pt x="2494" y="4561"/>
                    <a:pt x="2597" y="4564"/>
                    <a:pt x="2699" y="4567"/>
                  </a:cubicBezTo>
                  <a:cubicBezTo>
                    <a:pt x="2757" y="4568"/>
                    <a:pt x="2816" y="4570"/>
                    <a:pt x="2875" y="4570"/>
                  </a:cubicBezTo>
                  <a:cubicBezTo>
                    <a:pt x="2908" y="4570"/>
                    <a:pt x="2941" y="4570"/>
                    <a:pt x="2973" y="4568"/>
                  </a:cubicBezTo>
                  <a:cubicBezTo>
                    <a:pt x="3365" y="4549"/>
                    <a:pt x="3754" y="4494"/>
                    <a:pt x="4146" y="4488"/>
                  </a:cubicBezTo>
                  <a:cubicBezTo>
                    <a:pt x="4556" y="4482"/>
                    <a:pt x="4964" y="4481"/>
                    <a:pt x="5373" y="4476"/>
                  </a:cubicBezTo>
                  <a:cubicBezTo>
                    <a:pt x="5577" y="4472"/>
                    <a:pt x="5779" y="4462"/>
                    <a:pt x="5983" y="4455"/>
                  </a:cubicBezTo>
                  <a:cubicBezTo>
                    <a:pt x="6170" y="4448"/>
                    <a:pt x="6358" y="4448"/>
                    <a:pt x="6545" y="4447"/>
                  </a:cubicBezTo>
                  <a:cubicBezTo>
                    <a:pt x="6911" y="4444"/>
                    <a:pt x="7276" y="4425"/>
                    <a:pt x="7643" y="4424"/>
                  </a:cubicBezTo>
                  <a:cubicBezTo>
                    <a:pt x="8008" y="4437"/>
                    <a:pt x="8373" y="4452"/>
                    <a:pt x="8739" y="4456"/>
                  </a:cubicBezTo>
                  <a:cubicBezTo>
                    <a:pt x="8755" y="4456"/>
                    <a:pt x="8772" y="4456"/>
                    <a:pt x="8789" y="4456"/>
                  </a:cubicBezTo>
                  <a:cubicBezTo>
                    <a:pt x="8958" y="4456"/>
                    <a:pt x="9128" y="4447"/>
                    <a:pt x="9298" y="4444"/>
                  </a:cubicBezTo>
                  <a:cubicBezTo>
                    <a:pt x="9356" y="4442"/>
                    <a:pt x="9415" y="4441"/>
                    <a:pt x="9474" y="4441"/>
                  </a:cubicBezTo>
                  <a:cubicBezTo>
                    <a:pt x="9591" y="4441"/>
                    <a:pt x="9709" y="4444"/>
                    <a:pt x="9826" y="4447"/>
                  </a:cubicBezTo>
                  <a:lnTo>
                    <a:pt x="9824" y="4447"/>
                  </a:lnTo>
                  <a:cubicBezTo>
                    <a:pt x="9995" y="4450"/>
                    <a:pt x="10165" y="4454"/>
                    <a:pt x="10335" y="4457"/>
                  </a:cubicBezTo>
                  <a:lnTo>
                    <a:pt x="10353" y="4457"/>
                  </a:lnTo>
                  <a:cubicBezTo>
                    <a:pt x="10527" y="4463"/>
                    <a:pt x="10700" y="4469"/>
                    <a:pt x="10871" y="4484"/>
                  </a:cubicBezTo>
                  <a:cubicBezTo>
                    <a:pt x="11071" y="4500"/>
                    <a:pt x="11270" y="4521"/>
                    <a:pt x="11469" y="4535"/>
                  </a:cubicBezTo>
                  <a:cubicBezTo>
                    <a:pt x="11599" y="4543"/>
                    <a:pt x="11729" y="4548"/>
                    <a:pt x="11859" y="4548"/>
                  </a:cubicBezTo>
                  <a:cubicBezTo>
                    <a:pt x="11920" y="4548"/>
                    <a:pt x="11982" y="4547"/>
                    <a:pt x="12043" y="4544"/>
                  </a:cubicBezTo>
                  <a:cubicBezTo>
                    <a:pt x="12122" y="4542"/>
                    <a:pt x="12201" y="4537"/>
                    <a:pt x="12280" y="4534"/>
                  </a:cubicBezTo>
                  <a:lnTo>
                    <a:pt x="12280" y="4534"/>
                  </a:lnTo>
                  <a:cubicBezTo>
                    <a:pt x="12279" y="4537"/>
                    <a:pt x="12278" y="4542"/>
                    <a:pt x="12277" y="4545"/>
                  </a:cubicBezTo>
                  <a:cubicBezTo>
                    <a:pt x="12303" y="4536"/>
                    <a:pt x="12328" y="4533"/>
                    <a:pt x="12358" y="4532"/>
                  </a:cubicBezTo>
                  <a:cubicBezTo>
                    <a:pt x="12362" y="4530"/>
                    <a:pt x="12368" y="4530"/>
                    <a:pt x="12374" y="4530"/>
                  </a:cubicBezTo>
                  <a:cubicBezTo>
                    <a:pt x="12402" y="4529"/>
                    <a:pt x="12430" y="4528"/>
                    <a:pt x="12458" y="4528"/>
                  </a:cubicBezTo>
                  <a:cubicBezTo>
                    <a:pt x="12481" y="4527"/>
                    <a:pt x="12505" y="4527"/>
                    <a:pt x="12528" y="4527"/>
                  </a:cubicBezTo>
                  <a:cubicBezTo>
                    <a:pt x="12549" y="4526"/>
                    <a:pt x="12569" y="4526"/>
                    <a:pt x="12590" y="4526"/>
                  </a:cubicBezTo>
                  <a:cubicBezTo>
                    <a:pt x="12611" y="4526"/>
                    <a:pt x="12632" y="4526"/>
                    <a:pt x="12653" y="4526"/>
                  </a:cubicBezTo>
                  <a:cubicBezTo>
                    <a:pt x="12655" y="4527"/>
                    <a:pt x="12658" y="4527"/>
                    <a:pt x="12662" y="4527"/>
                  </a:cubicBezTo>
                  <a:lnTo>
                    <a:pt x="12719" y="4527"/>
                  </a:lnTo>
                  <a:cubicBezTo>
                    <a:pt x="12714" y="4486"/>
                    <a:pt x="12711" y="4445"/>
                    <a:pt x="12706" y="4405"/>
                  </a:cubicBezTo>
                  <a:cubicBezTo>
                    <a:pt x="12703" y="4363"/>
                    <a:pt x="12701" y="4322"/>
                    <a:pt x="12700" y="4281"/>
                  </a:cubicBezTo>
                  <a:cubicBezTo>
                    <a:pt x="12696" y="4240"/>
                    <a:pt x="12693" y="4199"/>
                    <a:pt x="12689" y="4159"/>
                  </a:cubicBezTo>
                  <a:lnTo>
                    <a:pt x="12685" y="4159"/>
                  </a:lnTo>
                  <a:cubicBezTo>
                    <a:pt x="12682" y="4111"/>
                    <a:pt x="12678" y="4064"/>
                    <a:pt x="12671" y="4018"/>
                  </a:cubicBezTo>
                  <a:cubicBezTo>
                    <a:pt x="12658" y="3926"/>
                    <a:pt x="12642" y="3834"/>
                    <a:pt x="12623" y="3741"/>
                  </a:cubicBezTo>
                  <a:cubicBezTo>
                    <a:pt x="12605" y="3653"/>
                    <a:pt x="12589" y="3564"/>
                    <a:pt x="12567" y="3476"/>
                  </a:cubicBezTo>
                  <a:lnTo>
                    <a:pt x="12567" y="3476"/>
                  </a:lnTo>
                  <a:cubicBezTo>
                    <a:pt x="12567" y="3478"/>
                    <a:pt x="12568" y="3480"/>
                    <a:pt x="12568" y="3481"/>
                  </a:cubicBezTo>
                  <a:lnTo>
                    <a:pt x="12568" y="3481"/>
                  </a:lnTo>
                  <a:cubicBezTo>
                    <a:pt x="12559" y="3440"/>
                    <a:pt x="12549" y="3397"/>
                    <a:pt x="12536" y="3357"/>
                  </a:cubicBezTo>
                  <a:cubicBezTo>
                    <a:pt x="12518" y="3299"/>
                    <a:pt x="12498" y="3243"/>
                    <a:pt x="12475" y="3186"/>
                  </a:cubicBezTo>
                  <a:cubicBezTo>
                    <a:pt x="12394" y="2979"/>
                    <a:pt x="12239" y="2813"/>
                    <a:pt x="12064" y="2679"/>
                  </a:cubicBezTo>
                  <a:cubicBezTo>
                    <a:pt x="11913" y="2567"/>
                    <a:pt x="11745" y="2486"/>
                    <a:pt x="11563" y="2437"/>
                  </a:cubicBezTo>
                  <a:cubicBezTo>
                    <a:pt x="11467" y="2410"/>
                    <a:pt x="11370" y="2384"/>
                    <a:pt x="11271" y="2366"/>
                  </a:cubicBezTo>
                  <a:cubicBezTo>
                    <a:pt x="11214" y="2355"/>
                    <a:pt x="11157" y="2349"/>
                    <a:pt x="11099" y="2349"/>
                  </a:cubicBezTo>
                  <a:cubicBezTo>
                    <a:pt x="11014" y="2349"/>
                    <a:pt x="10928" y="2361"/>
                    <a:pt x="10845" y="2383"/>
                  </a:cubicBezTo>
                  <a:cubicBezTo>
                    <a:pt x="10831" y="2259"/>
                    <a:pt x="10789" y="2138"/>
                    <a:pt x="10751" y="2022"/>
                  </a:cubicBezTo>
                  <a:cubicBezTo>
                    <a:pt x="10719" y="1926"/>
                    <a:pt x="10684" y="1831"/>
                    <a:pt x="10645" y="1737"/>
                  </a:cubicBezTo>
                  <a:cubicBezTo>
                    <a:pt x="10607" y="1643"/>
                    <a:pt x="10559" y="1553"/>
                    <a:pt x="10512" y="1464"/>
                  </a:cubicBezTo>
                  <a:cubicBezTo>
                    <a:pt x="10466" y="1374"/>
                    <a:pt x="10417" y="1288"/>
                    <a:pt x="10368" y="1202"/>
                  </a:cubicBezTo>
                  <a:cubicBezTo>
                    <a:pt x="10274" y="1041"/>
                    <a:pt x="10174" y="876"/>
                    <a:pt x="10046" y="740"/>
                  </a:cubicBezTo>
                  <a:cubicBezTo>
                    <a:pt x="9947" y="635"/>
                    <a:pt x="9848" y="533"/>
                    <a:pt x="9731" y="446"/>
                  </a:cubicBezTo>
                  <a:cubicBezTo>
                    <a:pt x="9626" y="366"/>
                    <a:pt x="9501" y="308"/>
                    <a:pt x="9382" y="249"/>
                  </a:cubicBezTo>
                  <a:cubicBezTo>
                    <a:pt x="9205" y="162"/>
                    <a:pt x="9016" y="98"/>
                    <a:pt x="8824" y="54"/>
                  </a:cubicBezTo>
                  <a:cubicBezTo>
                    <a:pt x="8727" y="32"/>
                    <a:pt x="8629" y="14"/>
                    <a:pt x="8529" y="7"/>
                  </a:cubicBezTo>
                  <a:cubicBezTo>
                    <a:pt x="8458" y="2"/>
                    <a:pt x="8385" y="0"/>
                    <a:pt x="83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grpSp>
      <p:sp>
        <p:nvSpPr>
          <p:cNvPr id="25" name="Rectangle 24">
            <a:extLst>
              <a:ext uri="{FF2B5EF4-FFF2-40B4-BE49-F238E27FC236}">
                <a16:creationId xmlns:a16="http://schemas.microsoft.com/office/drawing/2014/main" id="{B593963B-019D-C634-1F6F-34A0BA2A0B75}"/>
              </a:ext>
            </a:extLst>
          </p:cNvPr>
          <p:cNvSpPr/>
          <p:nvPr/>
        </p:nvSpPr>
        <p:spPr>
          <a:xfrm>
            <a:off x="1204771" y="1717992"/>
            <a:ext cx="9688602" cy="4898713"/>
          </a:xfrm>
          <a:prstGeom prst="rect">
            <a:avLst/>
          </a:prstGeom>
        </p:spPr>
        <p:txBody>
          <a:bodyPr wrap="square">
            <a:spAutoFit/>
          </a:bodyPr>
          <a:lstStyle/>
          <a:p>
            <a:pPr marL="342900" indent="-342900" algn="just">
              <a:lnSpc>
                <a:spcPct val="150000"/>
              </a:lnSpc>
              <a:spcBef>
                <a:spcPts val="600"/>
              </a:spcBef>
              <a:buFont typeface="Wingdings" panose="05000000000000000000" pitchFamily="2" charset="2"/>
              <a:buChar char="v"/>
            </a:pPr>
            <a:r>
              <a:rPr lang="en-US" sz="2200" dirty="0" err="1">
                <a:latin typeface="UTM Avo" panose="02040603050506020204" pitchFamily="18"/>
                <a:ea typeface="Times New Roman" panose="02020603050405020304" pitchFamily="18" charset="0"/>
              </a:rPr>
              <a:t>Quy</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định</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cụ</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thể</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về</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khoảng</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cách</a:t>
            </a:r>
            <a:r>
              <a:rPr lang="en-US" sz="2200" dirty="0">
                <a:latin typeface="UTM Avo" panose="02040603050506020204" pitchFamily="18"/>
                <a:ea typeface="Times New Roman" panose="02020603050405020304" pitchFamily="18" charset="0"/>
              </a:rPr>
              <a:t> an </a:t>
            </a:r>
            <a:r>
              <a:rPr lang="en-US" sz="2200" dirty="0" err="1">
                <a:latin typeface="UTM Avo" panose="02040603050506020204" pitchFamily="18"/>
                <a:ea typeface="Times New Roman" panose="02020603050405020304" pitchFamily="18" charset="0"/>
              </a:rPr>
              <a:t>toàn</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giữa</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hai</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xe</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khi</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tham</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gia</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giao</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thông</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trên</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đường</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khi</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mặt</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đường</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khô</a:t>
            </a:r>
            <a:r>
              <a:rPr lang="en-US" sz="2200" dirty="0">
                <a:latin typeface="UTM Avo" panose="02040603050506020204" pitchFamily="18"/>
                <a:ea typeface="Times New Roman" panose="02020603050405020304" pitchFamily="18" charset="0"/>
              </a:rPr>
              <a:t> </a:t>
            </a:r>
            <a:r>
              <a:rPr lang="en-US" sz="2200" dirty="0" err="1">
                <a:latin typeface="UTM Avo" panose="02040603050506020204" pitchFamily="18"/>
                <a:ea typeface="Times New Roman" panose="02020603050405020304" pitchFamily="18" charset="0"/>
              </a:rPr>
              <a:t>ráo</a:t>
            </a:r>
            <a:r>
              <a:rPr lang="en-US" sz="2200" dirty="0">
                <a:latin typeface="UTM Avo" panose="02040603050506020204" pitchFamily="18"/>
                <a:ea typeface="Times New Roman" panose="02020603050405020304" pitchFamily="18" charset="0"/>
              </a:rPr>
              <a:t>: </a:t>
            </a:r>
            <a:endParaRPr lang="en-US" sz="2200" dirty="0">
              <a:latin typeface="UTM Avo" panose="02040603050506020204" pitchFamily="18"/>
              <a:ea typeface="Calibri" panose="020F0502020204030204" pitchFamily="34" charset="0"/>
            </a:endParaRPr>
          </a:p>
          <a:p>
            <a:pPr marL="342900" lvl="0" indent="-342900" algn="just">
              <a:lnSpc>
                <a:spcPct val="150000"/>
              </a:lnSpc>
              <a:spcBef>
                <a:spcPts val="600"/>
              </a:spcBef>
              <a:buFont typeface="Arial" panose="020B0604020202020204" pitchFamily="34" charset="0"/>
              <a:buChar char="•"/>
            </a:pPr>
            <a:r>
              <a:rPr lang="en-US" sz="2200" dirty="0" err="1">
                <a:latin typeface="UTM Avo" panose="02040603050506020204" pitchFamily="18"/>
                <a:ea typeface="Times New Roman" panose="02020603050405020304" pitchFamily="18" charset="0"/>
                <a:cs typeface="Noto Sans Symbols"/>
              </a:rPr>
              <a:t>Tốc</a:t>
            </a:r>
            <a:r>
              <a:rPr lang="en-US" sz="2200" dirty="0">
                <a:latin typeface="UTM Avo" panose="02040603050506020204" pitchFamily="18"/>
                <a:ea typeface="Times New Roman" panose="02020603050405020304" pitchFamily="18" charset="0"/>
                <a:cs typeface="Noto Sans Symbols"/>
              </a:rPr>
              <a:t> </a:t>
            </a:r>
            <a:r>
              <a:rPr lang="en-US" sz="2200" dirty="0" err="1">
                <a:latin typeface="UTM Avo" panose="02040603050506020204" pitchFamily="18"/>
                <a:ea typeface="Times New Roman" panose="02020603050405020304" pitchFamily="18" charset="0"/>
                <a:cs typeface="Noto Sans Symbols"/>
              </a:rPr>
              <a:t>độ</a:t>
            </a:r>
            <a:r>
              <a:rPr lang="en-US" sz="2200" dirty="0">
                <a:latin typeface="UTM Avo" panose="02040603050506020204" pitchFamily="18"/>
                <a:ea typeface="Times New Roman" panose="02020603050405020304" pitchFamily="18" charset="0"/>
                <a:cs typeface="Noto Sans Symbols"/>
              </a:rPr>
              <a:t> </a:t>
            </a:r>
            <a:r>
              <a:rPr lang="en-US" sz="2200" dirty="0" err="1">
                <a:latin typeface="UTM Avo" panose="02040603050506020204" pitchFamily="18"/>
                <a:ea typeface="Times New Roman" panose="02020603050405020304" pitchFamily="18" charset="0"/>
                <a:cs typeface="Noto Sans Symbols"/>
              </a:rPr>
              <a:t>lưu</a:t>
            </a:r>
            <a:r>
              <a:rPr lang="en-US" sz="2200" dirty="0">
                <a:latin typeface="UTM Avo" panose="02040603050506020204" pitchFamily="18"/>
                <a:ea typeface="Times New Roman" panose="02020603050405020304" pitchFamily="18" charset="0"/>
                <a:cs typeface="Noto Sans Symbols"/>
              </a:rPr>
              <a:t> </a:t>
            </a:r>
            <a:r>
              <a:rPr lang="en-US" sz="2200" dirty="0" err="1">
                <a:latin typeface="UTM Avo" panose="02040603050506020204" pitchFamily="18"/>
                <a:ea typeface="Times New Roman" panose="02020603050405020304" pitchFamily="18" charset="0"/>
                <a:cs typeface="Noto Sans Symbols"/>
              </a:rPr>
              <a:t>hành</a:t>
            </a:r>
            <a:r>
              <a:rPr lang="en-US" sz="2200" dirty="0">
                <a:latin typeface="UTM Avo" panose="02040603050506020204" pitchFamily="18"/>
                <a:ea typeface="Times New Roman" panose="02020603050405020304" pitchFamily="18" charset="0"/>
                <a:cs typeface="Noto Sans Symbols"/>
              </a:rPr>
              <a:t> 60 km/h, </a:t>
            </a:r>
            <a:r>
              <a:rPr lang="en-US" sz="2200" dirty="0" err="1">
                <a:latin typeface="UTM Avo" panose="02040603050506020204" pitchFamily="18"/>
                <a:ea typeface="Times New Roman" panose="02020603050405020304" pitchFamily="18" charset="0"/>
                <a:cs typeface="Noto Sans Symbols"/>
              </a:rPr>
              <a:t>khoảng</a:t>
            </a:r>
            <a:r>
              <a:rPr lang="en-US" sz="2200" dirty="0">
                <a:latin typeface="UTM Avo" panose="02040603050506020204" pitchFamily="18"/>
                <a:ea typeface="Times New Roman" panose="02020603050405020304" pitchFamily="18" charset="0"/>
                <a:cs typeface="Noto Sans Symbols"/>
              </a:rPr>
              <a:t> </a:t>
            </a:r>
            <a:r>
              <a:rPr lang="en-US" sz="2200" dirty="0" err="1">
                <a:latin typeface="UTM Avo" panose="02040603050506020204" pitchFamily="18"/>
                <a:ea typeface="Times New Roman" panose="02020603050405020304" pitchFamily="18" charset="0"/>
                <a:cs typeface="Noto Sans Symbols"/>
              </a:rPr>
              <a:t>cách</a:t>
            </a:r>
            <a:r>
              <a:rPr lang="en-US" sz="2200" dirty="0">
                <a:latin typeface="UTM Avo" panose="02040603050506020204" pitchFamily="18"/>
                <a:ea typeface="Times New Roman" panose="02020603050405020304" pitchFamily="18" charset="0"/>
                <a:cs typeface="Noto Sans Symbols"/>
              </a:rPr>
              <a:t> </a:t>
            </a:r>
            <a:r>
              <a:rPr lang="en-US" sz="2200" dirty="0" err="1">
                <a:latin typeface="UTM Avo" panose="02040603050506020204" pitchFamily="18"/>
                <a:ea typeface="Times New Roman" panose="02020603050405020304" pitchFamily="18" charset="0"/>
                <a:cs typeface="Noto Sans Symbols"/>
              </a:rPr>
              <a:t>tối</a:t>
            </a:r>
            <a:r>
              <a:rPr lang="en-US" sz="2200" dirty="0">
                <a:latin typeface="UTM Avo" panose="02040603050506020204" pitchFamily="18"/>
                <a:ea typeface="Times New Roman" panose="02020603050405020304" pitchFamily="18" charset="0"/>
                <a:cs typeface="Noto Sans Symbols"/>
              </a:rPr>
              <a:t> </a:t>
            </a:r>
            <a:r>
              <a:rPr lang="en-US" sz="2200" dirty="0" err="1">
                <a:latin typeface="UTM Avo" panose="02040603050506020204" pitchFamily="18"/>
                <a:ea typeface="Times New Roman" panose="02020603050405020304" pitchFamily="18" charset="0"/>
                <a:cs typeface="Noto Sans Symbols"/>
              </a:rPr>
              <a:t>thiểu</a:t>
            </a:r>
            <a:r>
              <a:rPr lang="en-US" sz="2200" dirty="0">
                <a:latin typeface="UTM Avo" panose="02040603050506020204" pitchFamily="18"/>
                <a:ea typeface="Times New Roman" panose="02020603050405020304" pitchFamily="18" charset="0"/>
                <a:cs typeface="Noto Sans Symbols"/>
              </a:rPr>
              <a:t> </a:t>
            </a:r>
            <a:r>
              <a:rPr lang="en-US" sz="2200" dirty="0" err="1">
                <a:latin typeface="UTM Avo" panose="02040603050506020204" pitchFamily="18"/>
                <a:ea typeface="Times New Roman" panose="02020603050405020304" pitchFamily="18" charset="0"/>
                <a:cs typeface="Noto Sans Symbols"/>
              </a:rPr>
              <a:t>giữa</a:t>
            </a:r>
            <a:r>
              <a:rPr lang="en-US" sz="2200" dirty="0">
                <a:latin typeface="UTM Avo" panose="02040603050506020204" pitchFamily="18"/>
                <a:ea typeface="Times New Roman" panose="02020603050405020304" pitchFamily="18" charset="0"/>
                <a:cs typeface="Noto Sans Symbols"/>
              </a:rPr>
              <a:t> </a:t>
            </a:r>
            <a:r>
              <a:rPr lang="en-US" sz="2200" dirty="0" err="1">
                <a:latin typeface="UTM Avo" panose="02040603050506020204" pitchFamily="18"/>
                <a:ea typeface="Times New Roman" panose="02020603050405020304" pitchFamily="18" charset="0"/>
                <a:cs typeface="Noto Sans Symbols"/>
              </a:rPr>
              <a:t>hai</a:t>
            </a:r>
            <a:r>
              <a:rPr lang="en-US" sz="2200" dirty="0">
                <a:latin typeface="UTM Avo" panose="02040603050506020204" pitchFamily="18"/>
                <a:ea typeface="Times New Roman" panose="02020603050405020304" pitchFamily="18" charset="0"/>
                <a:cs typeface="Noto Sans Symbols"/>
              </a:rPr>
              <a:t> </a:t>
            </a:r>
            <a:r>
              <a:rPr lang="en-US" sz="2200" dirty="0" err="1">
                <a:latin typeface="UTM Avo" panose="02040603050506020204" pitchFamily="18"/>
                <a:ea typeface="Times New Roman" panose="02020603050405020304" pitchFamily="18" charset="0"/>
                <a:cs typeface="Noto Sans Symbols"/>
              </a:rPr>
              <a:t>xe</a:t>
            </a:r>
            <a:r>
              <a:rPr lang="en-US" sz="2200" dirty="0">
                <a:latin typeface="UTM Avo" panose="02040603050506020204" pitchFamily="18"/>
                <a:ea typeface="Times New Roman" panose="02020603050405020304" pitchFamily="18" charset="0"/>
                <a:cs typeface="Noto Sans Symbols"/>
              </a:rPr>
              <a:t> </a:t>
            </a:r>
            <a:r>
              <a:rPr lang="en-US" sz="2200" dirty="0" err="1">
                <a:latin typeface="UTM Avo" panose="02040603050506020204" pitchFamily="18"/>
                <a:ea typeface="Times New Roman" panose="02020603050405020304" pitchFamily="18" charset="0"/>
                <a:cs typeface="Noto Sans Symbols"/>
              </a:rPr>
              <a:t>là</a:t>
            </a:r>
            <a:r>
              <a:rPr lang="en-US" sz="2200" dirty="0">
                <a:latin typeface="UTM Avo" panose="02040603050506020204" pitchFamily="18"/>
                <a:ea typeface="Times New Roman" panose="02020603050405020304" pitchFamily="18" charset="0"/>
                <a:cs typeface="Noto Sans Symbols"/>
              </a:rPr>
              <a:t> 35m. </a:t>
            </a:r>
            <a:endParaRPr lang="en-US" sz="2200" dirty="0">
              <a:latin typeface="UTM Avo" panose="02040603050506020204" pitchFamily="18"/>
              <a:ea typeface="Noto Sans Symbols"/>
              <a:cs typeface="Noto Sans Symbols"/>
            </a:endParaRPr>
          </a:p>
          <a:p>
            <a:pPr marL="342900" lvl="0" indent="-342900" algn="just">
              <a:lnSpc>
                <a:spcPct val="150000"/>
              </a:lnSpc>
              <a:spcBef>
                <a:spcPts val="600"/>
              </a:spcBef>
              <a:buFont typeface="Arial" panose="020B0604020202020204" pitchFamily="34" charset="0"/>
              <a:buChar char="•"/>
            </a:pPr>
            <a:r>
              <a:rPr lang="en-US" sz="2200" dirty="0" err="1">
                <a:latin typeface="UTM Avo" panose="02040603050506020204" pitchFamily="18"/>
                <a:ea typeface="Times New Roman" panose="02020603050405020304" pitchFamily="18" charset="0"/>
                <a:cs typeface="Noto Sans Symbols"/>
              </a:rPr>
              <a:t>Tốc</a:t>
            </a:r>
            <a:r>
              <a:rPr lang="en-US" sz="2200" dirty="0">
                <a:latin typeface="UTM Avo" panose="02040603050506020204" pitchFamily="18"/>
                <a:ea typeface="Times New Roman" panose="02020603050405020304" pitchFamily="18" charset="0"/>
                <a:cs typeface="Noto Sans Symbols"/>
              </a:rPr>
              <a:t> </a:t>
            </a:r>
            <a:r>
              <a:rPr lang="en-US" sz="2200" dirty="0" err="1">
                <a:latin typeface="UTM Avo" panose="02040603050506020204" pitchFamily="18"/>
                <a:ea typeface="Times New Roman" panose="02020603050405020304" pitchFamily="18" charset="0"/>
                <a:cs typeface="Noto Sans Symbols"/>
              </a:rPr>
              <a:t>độ</a:t>
            </a:r>
            <a:r>
              <a:rPr lang="en-US" sz="2200" dirty="0">
                <a:latin typeface="UTM Avo" panose="02040603050506020204" pitchFamily="18"/>
                <a:ea typeface="Times New Roman" panose="02020603050405020304" pitchFamily="18" charset="0"/>
                <a:cs typeface="Noto Sans Symbols"/>
              </a:rPr>
              <a:t> </a:t>
            </a:r>
            <a:r>
              <a:rPr lang="en-US" sz="2200" dirty="0" err="1">
                <a:latin typeface="UTM Avo" panose="02040603050506020204" pitchFamily="18"/>
                <a:ea typeface="Times New Roman" panose="02020603050405020304" pitchFamily="18" charset="0"/>
                <a:cs typeface="Noto Sans Symbols"/>
              </a:rPr>
              <a:t>lưu</a:t>
            </a:r>
            <a:r>
              <a:rPr lang="en-US" sz="2200" dirty="0">
                <a:latin typeface="UTM Avo" panose="02040603050506020204" pitchFamily="18"/>
                <a:ea typeface="Times New Roman" panose="02020603050405020304" pitchFamily="18" charset="0"/>
                <a:cs typeface="Noto Sans Symbols"/>
              </a:rPr>
              <a:t> </a:t>
            </a:r>
            <a:r>
              <a:rPr lang="en-US" sz="2200" dirty="0" err="1">
                <a:latin typeface="UTM Avo" panose="02040603050506020204" pitchFamily="18"/>
                <a:ea typeface="Times New Roman" panose="02020603050405020304" pitchFamily="18" charset="0"/>
                <a:cs typeface="Noto Sans Symbols"/>
              </a:rPr>
              <a:t>hành</a:t>
            </a:r>
            <a:r>
              <a:rPr lang="en-US" sz="2200" dirty="0">
                <a:latin typeface="UTM Avo" panose="02040603050506020204" pitchFamily="18"/>
                <a:ea typeface="Times New Roman" panose="02020603050405020304" pitchFamily="18" charset="0"/>
                <a:cs typeface="Noto Sans Symbols"/>
              </a:rPr>
              <a:t> </a:t>
            </a:r>
            <a:r>
              <a:rPr lang="en-US" sz="2200" dirty="0" err="1">
                <a:latin typeface="UTM Avo" panose="02040603050506020204" pitchFamily="18"/>
                <a:ea typeface="Times New Roman" panose="02020603050405020304" pitchFamily="18" charset="0"/>
                <a:cs typeface="Noto Sans Symbols"/>
              </a:rPr>
              <a:t>từ</a:t>
            </a:r>
            <a:r>
              <a:rPr lang="en-US" sz="2200" dirty="0">
                <a:latin typeface="UTM Avo" panose="02040603050506020204" pitchFamily="18"/>
                <a:ea typeface="Times New Roman" panose="02020603050405020304" pitchFamily="18" charset="0"/>
                <a:cs typeface="Noto Sans Symbols"/>
              </a:rPr>
              <a:t> </a:t>
            </a:r>
            <a:r>
              <a:rPr lang="en-US" sz="2200" dirty="0" err="1">
                <a:latin typeface="UTM Avo" panose="02040603050506020204" pitchFamily="18"/>
                <a:ea typeface="Times New Roman" panose="02020603050405020304" pitchFamily="18" charset="0"/>
                <a:cs typeface="Noto Sans Symbols"/>
              </a:rPr>
              <a:t>trên</a:t>
            </a:r>
            <a:r>
              <a:rPr lang="en-US" sz="2200" dirty="0">
                <a:latin typeface="UTM Avo" panose="02040603050506020204" pitchFamily="18"/>
                <a:ea typeface="Times New Roman" panose="02020603050405020304" pitchFamily="18" charset="0"/>
                <a:cs typeface="Noto Sans Symbols"/>
              </a:rPr>
              <a:t> 60 km/h </a:t>
            </a:r>
            <a:r>
              <a:rPr lang="en-US" sz="2200" dirty="0" err="1">
                <a:latin typeface="UTM Avo" panose="02040603050506020204" pitchFamily="18"/>
                <a:ea typeface="Times New Roman" panose="02020603050405020304" pitchFamily="18" charset="0"/>
                <a:cs typeface="Noto Sans Symbols"/>
              </a:rPr>
              <a:t>đến</a:t>
            </a:r>
            <a:r>
              <a:rPr lang="en-US" sz="2200" dirty="0">
                <a:latin typeface="UTM Avo" panose="02040603050506020204" pitchFamily="18"/>
                <a:ea typeface="Times New Roman" panose="02020603050405020304" pitchFamily="18" charset="0"/>
                <a:cs typeface="Noto Sans Symbols"/>
              </a:rPr>
              <a:t> 80 km/h, </a:t>
            </a:r>
            <a:r>
              <a:rPr lang="en-US" sz="2200" dirty="0" err="1">
                <a:latin typeface="UTM Avo" panose="02040603050506020204" pitchFamily="18"/>
                <a:ea typeface="Times New Roman" panose="02020603050405020304" pitchFamily="18" charset="0"/>
                <a:cs typeface="Noto Sans Symbols"/>
              </a:rPr>
              <a:t>khoảng</a:t>
            </a:r>
            <a:r>
              <a:rPr lang="en-US" sz="2200" dirty="0">
                <a:latin typeface="UTM Avo" panose="02040603050506020204" pitchFamily="18"/>
                <a:ea typeface="Times New Roman" panose="02020603050405020304" pitchFamily="18" charset="0"/>
                <a:cs typeface="Noto Sans Symbols"/>
              </a:rPr>
              <a:t> </a:t>
            </a:r>
            <a:r>
              <a:rPr lang="en-US" sz="2200" dirty="0" err="1">
                <a:latin typeface="UTM Avo" panose="02040603050506020204" pitchFamily="18"/>
                <a:ea typeface="Times New Roman" panose="02020603050405020304" pitchFamily="18" charset="0"/>
                <a:cs typeface="Noto Sans Symbols"/>
              </a:rPr>
              <a:t>cách</a:t>
            </a:r>
            <a:r>
              <a:rPr lang="en-US" sz="2200" dirty="0">
                <a:latin typeface="UTM Avo" panose="02040603050506020204" pitchFamily="18"/>
                <a:ea typeface="Times New Roman" panose="02020603050405020304" pitchFamily="18" charset="0"/>
                <a:cs typeface="Noto Sans Symbols"/>
              </a:rPr>
              <a:t> </a:t>
            </a:r>
            <a:r>
              <a:rPr lang="en-US" sz="2200" dirty="0" err="1">
                <a:latin typeface="UTM Avo" panose="02040603050506020204" pitchFamily="18"/>
                <a:ea typeface="Times New Roman" panose="02020603050405020304" pitchFamily="18" charset="0"/>
                <a:cs typeface="Noto Sans Symbols"/>
              </a:rPr>
              <a:t>tối</a:t>
            </a:r>
            <a:r>
              <a:rPr lang="en-US" sz="2200" dirty="0">
                <a:latin typeface="UTM Avo" panose="02040603050506020204" pitchFamily="18"/>
                <a:ea typeface="Times New Roman" panose="02020603050405020304" pitchFamily="18" charset="0"/>
                <a:cs typeface="Noto Sans Symbols"/>
              </a:rPr>
              <a:t> </a:t>
            </a:r>
            <a:r>
              <a:rPr lang="en-US" sz="2200" dirty="0" err="1">
                <a:latin typeface="UTM Avo" panose="02040603050506020204" pitchFamily="18"/>
                <a:ea typeface="Times New Roman" panose="02020603050405020304" pitchFamily="18" charset="0"/>
                <a:cs typeface="Noto Sans Symbols"/>
              </a:rPr>
              <a:t>thiểu</a:t>
            </a:r>
            <a:r>
              <a:rPr lang="en-US" sz="2200" dirty="0">
                <a:latin typeface="UTM Avo" panose="02040603050506020204" pitchFamily="18"/>
                <a:ea typeface="Times New Roman" panose="02020603050405020304" pitchFamily="18" charset="0"/>
                <a:cs typeface="Noto Sans Symbols"/>
              </a:rPr>
              <a:t> </a:t>
            </a:r>
            <a:r>
              <a:rPr lang="en-US" sz="2200" dirty="0" err="1">
                <a:latin typeface="UTM Avo" panose="02040603050506020204" pitchFamily="18"/>
                <a:ea typeface="Times New Roman" panose="02020603050405020304" pitchFamily="18" charset="0"/>
                <a:cs typeface="Noto Sans Symbols"/>
              </a:rPr>
              <a:t>giữa</a:t>
            </a:r>
            <a:r>
              <a:rPr lang="en-US" sz="2200" dirty="0">
                <a:latin typeface="UTM Avo" panose="02040603050506020204" pitchFamily="18"/>
                <a:ea typeface="Times New Roman" panose="02020603050405020304" pitchFamily="18" charset="0"/>
                <a:cs typeface="Noto Sans Symbols"/>
              </a:rPr>
              <a:t> </a:t>
            </a:r>
            <a:r>
              <a:rPr lang="en-US" sz="2200" dirty="0" err="1">
                <a:latin typeface="UTM Avo" panose="02040603050506020204" pitchFamily="18"/>
                <a:ea typeface="Times New Roman" panose="02020603050405020304" pitchFamily="18" charset="0"/>
                <a:cs typeface="Noto Sans Symbols"/>
              </a:rPr>
              <a:t>hai</a:t>
            </a:r>
            <a:r>
              <a:rPr lang="en-US" sz="2200" dirty="0">
                <a:latin typeface="UTM Avo" panose="02040603050506020204" pitchFamily="18"/>
                <a:ea typeface="Times New Roman" panose="02020603050405020304" pitchFamily="18" charset="0"/>
                <a:cs typeface="Noto Sans Symbols"/>
              </a:rPr>
              <a:t> </a:t>
            </a:r>
            <a:r>
              <a:rPr lang="en-US" sz="2200" dirty="0" err="1">
                <a:latin typeface="UTM Avo" panose="02040603050506020204" pitchFamily="18"/>
                <a:ea typeface="Times New Roman" panose="02020603050405020304" pitchFamily="18" charset="0"/>
                <a:cs typeface="Noto Sans Symbols"/>
              </a:rPr>
              <a:t>xe</a:t>
            </a:r>
            <a:r>
              <a:rPr lang="en-US" sz="2200" dirty="0">
                <a:latin typeface="UTM Avo" panose="02040603050506020204" pitchFamily="18"/>
                <a:ea typeface="Times New Roman" panose="02020603050405020304" pitchFamily="18" charset="0"/>
                <a:cs typeface="Noto Sans Symbols"/>
              </a:rPr>
              <a:t> </a:t>
            </a:r>
            <a:r>
              <a:rPr lang="en-US" sz="2200" dirty="0" err="1">
                <a:latin typeface="UTM Avo" panose="02040603050506020204" pitchFamily="18"/>
                <a:ea typeface="Times New Roman" panose="02020603050405020304" pitchFamily="18" charset="0"/>
                <a:cs typeface="Noto Sans Symbols"/>
              </a:rPr>
              <a:t>là</a:t>
            </a:r>
            <a:r>
              <a:rPr lang="en-US" sz="2200" dirty="0">
                <a:latin typeface="UTM Avo" panose="02040603050506020204" pitchFamily="18"/>
                <a:ea typeface="Times New Roman" panose="02020603050405020304" pitchFamily="18" charset="0"/>
                <a:cs typeface="Noto Sans Symbols"/>
              </a:rPr>
              <a:t> 55m.</a:t>
            </a:r>
          </a:p>
          <a:p>
            <a:pPr marL="342900" lvl="0" indent="-342900" algn="just">
              <a:lnSpc>
                <a:spcPct val="150000"/>
              </a:lnSpc>
              <a:spcBef>
                <a:spcPts val="600"/>
              </a:spcBef>
              <a:buFont typeface="Arial" panose="020B0604020202020204" pitchFamily="34" charset="0"/>
              <a:buChar char="•"/>
            </a:pPr>
            <a:r>
              <a:rPr lang="en-US" sz="2200" dirty="0" err="1">
                <a:latin typeface="UTM Avo" panose="02040603050506020204" pitchFamily="18"/>
              </a:rPr>
              <a:t>Tốc</a:t>
            </a:r>
            <a:r>
              <a:rPr lang="en-US" sz="2200" dirty="0">
                <a:latin typeface="UTM Avo" panose="02040603050506020204" pitchFamily="18"/>
              </a:rPr>
              <a:t> </a:t>
            </a:r>
            <a:r>
              <a:rPr lang="en-US" sz="2200" dirty="0" err="1">
                <a:latin typeface="UTM Avo" panose="02040603050506020204" pitchFamily="18"/>
              </a:rPr>
              <a:t>độ</a:t>
            </a:r>
            <a:r>
              <a:rPr lang="en-US" sz="2200" dirty="0">
                <a:latin typeface="UTM Avo" panose="02040603050506020204" pitchFamily="18"/>
              </a:rPr>
              <a:t> </a:t>
            </a:r>
            <a:r>
              <a:rPr lang="en-US" sz="2200" dirty="0" err="1">
                <a:latin typeface="UTM Avo" panose="02040603050506020204" pitchFamily="18"/>
              </a:rPr>
              <a:t>lưu</a:t>
            </a:r>
            <a:r>
              <a:rPr lang="en-US" sz="2200" dirty="0">
                <a:latin typeface="UTM Avo" panose="02040603050506020204" pitchFamily="18"/>
              </a:rPr>
              <a:t> </a:t>
            </a:r>
            <a:r>
              <a:rPr lang="en-US" sz="2200" dirty="0" err="1">
                <a:latin typeface="UTM Avo" panose="02040603050506020204" pitchFamily="18"/>
              </a:rPr>
              <a:t>hành</a:t>
            </a:r>
            <a:r>
              <a:rPr lang="en-US" sz="2200" dirty="0">
                <a:latin typeface="UTM Avo" panose="02040603050506020204" pitchFamily="18"/>
              </a:rPr>
              <a:t> </a:t>
            </a:r>
            <a:r>
              <a:rPr lang="en-US" sz="2200" dirty="0" err="1">
                <a:latin typeface="UTM Avo" panose="02040603050506020204" pitchFamily="18"/>
              </a:rPr>
              <a:t>từ</a:t>
            </a:r>
            <a:r>
              <a:rPr lang="en-US" sz="2200" dirty="0">
                <a:latin typeface="UTM Avo" panose="02040603050506020204" pitchFamily="18"/>
              </a:rPr>
              <a:t> </a:t>
            </a:r>
            <a:r>
              <a:rPr lang="en-US" sz="2200" dirty="0" err="1">
                <a:latin typeface="UTM Avo" panose="02040603050506020204" pitchFamily="18"/>
              </a:rPr>
              <a:t>trên</a:t>
            </a:r>
            <a:r>
              <a:rPr lang="en-US" sz="2200" dirty="0">
                <a:latin typeface="UTM Avo" panose="02040603050506020204" pitchFamily="18"/>
              </a:rPr>
              <a:t> 80 km/h </a:t>
            </a:r>
            <a:r>
              <a:rPr lang="en-US" sz="2200" dirty="0" err="1">
                <a:latin typeface="UTM Avo" panose="02040603050506020204" pitchFamily="18"/>
              </a:rPr>
              <a:t>đến</a:t>
            </a:r>
            <a:r>
              <a:rPr lang="en-US" sz="2200" dirty="0">
                <a:latin typeface="UTM Avo" panose="02040603050506020204" pitchFamily="18"/>
              </a:rPr>
              <a:t> 100 km/h, </a:t>
            </a:r>
            <a:r>
              <a:rPr lang="en-US" sz="2200" dirty="0" err="1">
                <a:latin typeface="UTM Avo" panose="02040603050506020204" pitchFamily="18"/>
              </a:rPr>
              <a:t>khoảng</a:t>
            </a:r>
            <a:r>
              <a:rPr lang="en-US" sz="2200" dirty="0">
                <a:latin typeface="UTM Avo" panose="02040603050506020204" pitchFamily="18"/>
              </a:rPr>
              <a:t> </a:t>
            </a:r>
            <a:r>
              <a:rPr lang="en-US" sz="2200" dirty="0" err="1">
                <a:latin typeface="UTM Avo" panose="02040603050506020204" pitchFamily="18"/>
              </a:rPr>
              <a:t>cách</a:t>
            </a:r>
            <a:r>
              <a:rPr lang="en-US" sz="2200" dirty="0">
                <a:latin typeface="UTM Avo" panose="02040603050506020204" pitchFamily="18"/>
              </a:rPr>
              <a:t> </a:t>
            </a:r>
            <a:r>
              <a:rPr lang="en-US" sz="2200" dirty="0" err="1">
                <a:latin typeface="UTM Avo" panose="02040603050506020204" pitchFamily="18"/>
              </a:rPr>
              <a:t>tối</a:t>
            </a:r>
            <a:r>
              <a:rPr lang="en-US" sz="2200" dirty="0">
                <a:latin typeface="UTM Avo" panose="02040603050506020204" pitchFamily="18"/>
              </a:rPr>
              <a:t> </a:t>
            </a:r>
            <a:r>
              <a:rPr lang="en-US" sz="2200" dirty="0" err="1">
                <a:latin typeface="UTM Avo" panose="02040603050506020204" pitchFamily="18"/>
              </a:rPr>
              <a:t>thiểu</a:t>
            </a:r>
            <a:r>
              <a:rPr lang="en-US" sz="2200" dirty="0">
                <a:latin typeface="UTM Avo" panose="02040603050506020204" pitchFamily="18"/>
              </a:rPr>
              <a:t> </a:t>
            </a:r>
            <a:r>
              <a:rPr lang="en-US" sz="2200" dirty="0" err="1">
                <a:latin typeface="UTM Avo" panose="02040603050506020204" pitchFamily="18"/>
              </a:rPr>
              <a:t>giữa</a:t>
            </a:r>
            <a:r>
              <a:rPr lang="en-US" sz="2200" dirty="0">
                <a:latin typeface="UTM Avo" panose="02040603050506020204" pitchFamily="18"/>
              </a:rPr>
              <a:t> </a:t>
            </a:r>
            <a:r>
              <a:rPr lang="en-US" sz="2200" dirty="0" err="1">
                <a:latin typeface="UTM Avo" panose="02040603050506020204" pitchFamily="18"/>
              </a:rPr>
              <a:t>hai</a:t>
            </a:r>
            <a:r>
              <a:rPr lang="en-US" sz="2200" dirty="0">
                <a:latin typeface="UTM Avo" panose="02040603050506020204" pitchFamily="18"/>
              </a:rPr>
              <a:t> </a:t>
            </a:r>
            <a:r>
              <a:rPr lang="en-US" sz="2200" dirty="0" err="1">
                <a:latin typeface="UTM Avo" panose="02040603050506020204" pitchFamily="18"/>
              </a:rPr>
              <a:t>xe</a:t>
            </a:r>
            <a:r>
              <a:rPr lang="en-US" sz="2200" dirty="0">
                <a:latin typeface="UTM Avo" panose="02040603050506020204" pitchFamily="18"/>
              </a:rPr>
              <a:t> </a:t>
            </a:r>
            <a:r>
              <a:rPr lang="en-US" sz="2200" dirty="0" err="1">
                <a:latin typeface="UTM Avo" panose="02040603050506020204" pitchFamily="18"/>
              </a:rPr>
              <a:t>là</a:t>
            </a:r>
            <a:r>
              <a:rPr lang="en-US" sz="2200" dirty="0">
                <a:latin typeface="UTM Avo" panose="02040603050506020204" pitchFamily="18"/>
              </a:rPr>
              <a:t> 70m. </a:t>
            </a:r>
          </a:p>
          <a:p>
            <a:pPr marL="342900" lvl="0" indent="-342900" algn="just">
              <a:lnSpc>
                <a:spcPct val="150000"/>
              </a:lnSpc>
              <a:spcBef>
                <a:spcPts val="600"/>
              </a:spcBef>
              <a:buFont typeface="Arial" panose="020B0604020202020204" pitchFamily="34" charset="0"/>
              <a:buChar char="•"/>
            </a:pPr>
            <a:r>
              <a:rPr lang="en-US" sz="2200" dirty="0" err="1">
                <a:latin typeface="UTM Avo" panose="02040603050506020204" pitchFamily="18"/>
              </a:rPr>
              <a:t>Tốc</a:t>
            </a:r>
            <a:r>
              <a:rPr lang="en-US" sz="2200" dirty="0">
                <a:latin typeface="UTM Avo" panose="02040603050506020204" pitchFamily="18"/>
              </a:rPr>
              <a:t> </a:t>
            </a:r>
            <a:r>
              <a:rPr lang="en-US" sz="2200" dirty="0" err="1">
                <a:latin typeface="UTM Avo" panose="02040603050506020204" pitchFamily="18"/>
              </a:rPr>
              <a:t>độ</a:t>
            </a:r>
            <a:r>
              <a:rPr lang="en-US" sz="2200" dirty="0">
                <a:latin typeface="UTM Avo" panose="02040603050506020204" pitchFamily="18"/>
              </a:rPr>
              <a:t> </a:t>
            </a:r>
            <a:r>
              <a:rPr lang="en-US" sz="2200" dirty="0" err="1">
                <a:latin typeface="UTM Avo" panose="02040603050506020204" pitchFamily="18"/>
              </a:rPr>
              <a:t>lưu</a:t>
            </a:r>
            <a:r>
              <a:rPr lang="en-US" sz="2200" dirty="0">
                <a:latin typeface="UTM Avo" panose="02040603050506020204" pitchFamily="18"/>
              </a:rPr>
              <a:t> </a:t>
            </a:r>
            <a:r>
              <a:rPr lang="en-US" sz="2200" dirty="0" err="1">
                <a:latin typeface="UTM Avo" panose="02040603050506020204" pitchFamily="18"/>
              </a:rPr>
              <a:t>hành</a:t>
            </a:r>
            <a:r>
              <a:rPr lang="en-US" sz="2200" dirty="0">
                <a:latin typeface="UTM Avo" panose="02040603050506020204" pitchFamily="18"/>
              </a:rPr>
              <a:t> </a:t>
            </a:r>
            <a:r>
              <a:rPr lang="en-US" sz="2200" dirty="0" err="1">
                <a:latin typeface="UTM Avo" panose="02040603050506020204" pitchFamily="18"/>
              </a:rPr>
              <a:t>từ</a:t>
            </a:r>
            <a:r>
              <a:rPr lang="en-US" sz="2200" dirty="0">
                <a:latin typeface="UTM Avo" panose="02040603050506020204" pitchFamily="18"/>
              </a:rPr>
              <a:t> </a:t>
            </a:r>
            <a:r>
              <a:rPr lang="en-US" sz="2200" dirty="0" err="1">
                <a:latin typeface="UTM Avo" panose="02040603050506020204" pitchFamily="18"/>
              </a:rPr>
              <a:t>trên</a:t>
            </a:r>
            <a:r>
              <a:rPr lang="en-US" sz="2200" dirty="0">
                <a:latin typeface="UTM Avo" panose="02040603050506020204" pitchFamily="18"/>
              </a:rPr>
              <a:t> 100 km/h </a:t>
            </a:r>
            <a:r>
              <a:rPr lang="en-US" sz="2200" dirty="0" err="1">
                <a:latin typeface="UTM Avo" panose="02040603050506020204" pitchFamily="18"/>
              </a:rPr>
              <a:t>đến</a:t>
            </a:r>
            <a:r>
              <a:rPr lang="en-US" sz="2200" dirty="0">
                <a:latin typeface="UTM Avo" panose="02040603050506020204" pitchFamily="18"/>
              </a:rPr>
              <a:t> 120 km/h, </a:t>
            </a:r>
            <a:r>
              <a:rPr lang="en-US" sz="2200" dirty="0" err="1">
                <a:latin typeface="UTM Avo" panose="02040603050506020204" pitchFamily="18"/>
              </a:rPr>
              <a:t>khoảng</a:t>
            </a:r>
            <a:r>
              <a:rPr lang="en-US" sz="2200" dirty="0">
                <a:latin typeface="UTM Avo" panose="02040603050506020204" pitchFamily="18"/>
              </a:rPr>
              <a:t> </a:t>
            </a:r>
            <a:r>
              <a:rPr lang="en-US" sz="2200" dirty="0" err="1">
                <a:latin typeface="UTM Avo" panose="02040603050506020204" pitchFamily="18"/>
              </a:rPr>
              <a:t>cách</a:t>
            </a:r>
            <a:r>
              <a:rPr lang="en-US" sz="2200" dirty="0">
                <a:latin typeface="UTM Avo" panose="02040603050506020204" pitchFamily="18"/>
              </a:rPr>
              <a:t> </a:t>
            </a:r>
            <a:r>
              <a:rPr lang="en-US" sz="2200" dirty="0" err="1">
                <a:latin typeface="UTM Avo" panose="02040603050506020204" pitchFamily="18"/>
              </a:rPr>
              <a:t>tối</a:t>
            </a:r>
            <a:r>
              <a:rPr lang="en-US" sz="2200" dirty="0">
                <a:latin typeface="UTM Avo" panose="02040603050506020204" pitchFamily="18"/>
              </a:rPr>
              <a:t> </a:t>
            </a:r>
            <a:r>
              <a:rPr lang="en-US" sz="2200" dirty="0" err="1">
                <a:latin typeface="UTM Avo" panose="02040603050506020204" pitchFamily="18"/>
              </a:rPr>
              <a:t>thiểu</a:t>
            </a:r>
            <a:r>
              <a:rPr lang="en-US" sz="2200" dirty="0">
                <a:latin typeface="UTM Avo" panose="02040603050506020204" pitchFamily="18"/>
              </a:rPr>
              <a:t> </a:t>
            </a:r>
            <a:r>
              <a:rPr lang="en-US" sz="2200" dirty="0" err="1">
                <a:latin typeface="UTM Avo" panose="02040603050506020204" pitchFamily="18"/>
              </a:rPr>
              <a:t>giữa</a:t>
            </a:r>
            <a:r>
              <a:rPr lang="en-US" sz="2200" dirty="0">
                <a:latin typeface="UTM Avo" panose="02040603050506020204" pitchFamily="18"/>
              </a:rPr>
              <a:t> </a:t>
            </a:r>
            <a:r>
              <a:rPr lang="en-US" sz="2200" dirty="0" err="1">
                <a:latin typeface="UTM Avo" panose="02040603050506020204" pitchFamily="18"/>
              </a:rPr>
              <a:t>hai</a:t>
            </a:r>
            <a:r>
              <a:rPr lang="en-US" sz="2200" dirty="0">
                <a:latin typeface="UTM Avo" panose="02040603050506020204" pitchFamily="18"/>
              </a:rPr>
              <a:t> </a:t>
            </a:r>
            <a:r>
              <a:rPr lang="en-US" sz="2200" dirty="0" err="1">
                <a:latin typeface="UTM Avo" panose="02040603050506020204" pitchFamily="18"/>
              </a:rPr>
              <a:t>xe</a:t>
            </a:r>
            <a:r>
              <a:rPr lang="en-US" sz="2200" dirty="0">
                <a:latin typeface="UTM Avo" panose="02040603050506020204" pitchFamily="18"/>
              </a:rPr>
              <a:t> </a:t>
            </a:r>
            <a:r>
              <a:rPr lang="en-US" sz="2200" dirty="0" err="1">
                <a:latin typeface="UTM Avo" panose="02040603050506020204" pitchFamily="18"/>
              </a:rPr>
              <a:t>là</a:t>
            </a:r>
            <a:r>
              <a:rPr lang="en-US" sz="2200" dirty="0">
                <a:latin typeface="UTM Avo" panose="02040603050506020204" pitchFamily="18"/>
              </a:rPr>
              <a:t> 100m.</a:t>
            </a:r>
          </a:p>
        </p:txBody>
      </p:sp>
    </p:spTree>
    <p:extLst>
      <p:ext uri="{BB962C8B-B14F-4D97-AF65-F5344CB8AC3E}">
        <p14:creationId xmlns:p14="http://schemas.microsoft.com/office/powerpoint/2010/main" val="347417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anim calcmode="lin" valueType="num">
                                      <p:cBhvr>
                                        <p:cTn id="8"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14" dur="500"/>
                                        <p:tgtEl>
                                          <p:spTgt spid="2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19" dur="500"/>
                                        <p:tgtEl>
                                          <p:spTgt spid="25">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5">
                                            <p:txEl>
                                              <p:pRg st="3" end="3"/>
                                            </p:txEl>
                                          </p:spTgt>
                                        </p:tgtEl>
                                        <p:attrNameLst>
                                          <p:attrName>style.visibility</p:attrName>
                                        </p:attrNameLst>
                                      </p:cBhvr>
                                      <p:to>
                                        <p:strVal val="visible"/>
                                      </p:to>
                                    </p:set>
                                    <p:animEffect transition="in" filter="randombar(horizontal)">
                                      <p:cBhvr>
                                        <p:cTn id="24" dur="500"/>
                                        <p:tgtEl>
                                          <p:spTgt spid="25">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5">
                                            <p:txEl>
                                              <p:pRg st="4" end="4"/>
                                            </p:txEl>
                                          </p:spTgt>
                                        </p:tgtEl>
                                        <p:attrNameLst>
                                          <p:attrName>style.visibility</p:attrName>
                                        </p:attrNameLst>
                                      </p:cBhvr>
                                      <p:to>
                                        <p:strVal val="visible"/>
                                      </p:to>
                                    </p:set>
                                    <p:animEffect transition="in" filter="randombar(horizontal)">
                                      <p:cBhvr>
                                        <p:cTn id="29" dur="500"/>
                                        <p:tgtEl>
                                          <p:spTgt spid="2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p:cNvGrpSpPr/>
        <p:nvPr/>
      </p:nvGrpSpPr>
      <p:grpSpPr>
        <a:xfrm>
          <a:off x="0" y="0"/>
          <a:ext cx="0" cy="0"/>
          <a:chOff x="0" y="0"/>
          <a:chExt cx="0" cy="0"/>
        </a:xfrm>
      </p:grpSpPr>
      <p:grpSp>
        <p:nvGrpSpPr>
          <p:cNvPr id="2" name="Google Shape;2656;p47">
            <a:extLst>
              <a:ext uri="{FF2B5EF4-FFF2-40B4-BE49-F238E27FC236}">
                <a16:creationId xmlns:a16="http://schemas.microsoft.com/office/drawing/2014/main" id="{A612FB4C-22D2-CF93-8646-CE831D8517C5}"/>
              </a:ext>
            </a:extLst>
          </p:cNvPr>
          <p:cNvGrpSpPr/>
          <p:nvPr/>
        </p:nvGrpSpPr>
        <p:grpSpPr>
          <a:xfrm flipH="1">
            <a:off x="10017237" y="2294279"/>
            <a:ext cx="340079" cy="151289"/>
            <a:chOff x="3659575" y="587325"/>
            <a:chExt cx="181250" cy="79400"/>
          </a:xfrm>
        </p:grpSpPr>
        <p:sp>
          <p:nvSpPr>
            <p:cNvPr id="3" name="Google Shape;2657;p47">
              <a:extLst>
                <a:ext uri="{FF2B5EF4-FFF2-40B4-BE49-F238E27FC236}">
                  <a16:creationId xmlns:a16="http://schemas.microsoft.com/office/drawing/2014/main" id="{5E68523A-FDA6-1665-B320-1B5F2CFBAA2A}"/>
                </a:ext>
              </a:extLst>
            </p:cNvPr>
            <p:cNvSpPr/>
            <p:nvPr/>
          </p:nvSpPr>
          <p:spPr>
            <a:xfrm>
              <a:off x="3669725" y="594375"/>
              <a:ext cx="165175" cy="66625"/>
            </a:xfrm>
            <a:custGeom>
              <a:avLst/>
              <a:gdLst/>
              <a:ahLst/>
              <a:cxnLst/>
              <a:rect l="l" t="t" r="r" b="b"/>
              <a:pathLst>
                <a:path w="6607" h="2665" extrusionOk="0">
                  <a:moveTo>
                    <a:pt x="4916" y="1720"/>
                  </a:moveTo>
                  <a:lnTo>
                    <a:pt x="4916" y="1720"/>
                  </a:lnTo>
                  <a:cubicBezTo>
                    <a:pt x="4905" y="1727"/>
                    <a:pt x="4895" y="1735"/>
                    <a:pt x="4884" y="1743"/>
                  </a:cubicBezTo>
                  <a:cubicBezTo>
                    <a:pt x="4882" y="1744"/>
                    <a:pt x="4881" y="1745"/>
                    <a:pt x="4880" y="1746"/>
                  </a:cubicBezTo>
                  <a:cubicBezTo>
                    <a:pt x="4819" y="1754"/>
                    <a:pt x="4760" y="1762"/>
                    <a:pt x="4700" y="1770"/>
                  </a:cubicBezTo>
                  <a:cubicBezTo>
                    <a:pt x="4723" y="1765"/>
                    <a:pt x="4746" y="1759"/>
                    <a:pt x="4770" y="1753"/>
                  </a:cubicBezTo>
                  <a:lnTo>
                    <a:pt x="4916" y="1720"/>
                  </a:lnTo>
                  <a:close/>
                  <a:moveTo>
                    <a:pt x="4148" y="1"/>
                  </a:moveTo>
                  <a:cubicBezTo>
                    <a:pt x="4093" y="1"/>
                    <a:pt x="4036" y="11"/>
                    <a:pt x="3985" y="22"/>
                  </a:cubicBezTo>
                  <a:cubicBezTo>
                    <a:pt x="3923" y="37"/>
                    <a:pt x="3861" y="49"/>
                    <a:pt x="3803" y="71"/>
                  </a:cubicBezTo>
                  <a:cubicBezTo>
                    <a:pt x="3675" y="117"/>
                    <a:pt x="3550" y="172"/>
                    <a:pt x="3430" y="235"/>
                  </a:cubicBezTo>
                  <a:cubicBezTo>
                    <a:pt x="3304" y="301"/>
                    <a:pt x="3175" y="368"/>
                    <a:pt x="3055" y="446"/>
                  </a:cubicBezTo>
                  <a:cubicBezTo>
                    <a:pt x="3007" y="477"/>
                    <a:pt x="2958" y="507"/>
                    <a:pt x="2912" y="542"/>
                  </a:cubicBezTo>
                  <a:cubicBezTo>
                    <a:pt x="2871" y="575"/>
                    <a:pt x="2825" y="617"/>
                    <a:pt x="2798" y="662"/>
                  </a:cubicBezTo>
                  <a:cubicBezTo>
                    <a:pt x="2766" y="714"/>
                    <a:pt x="2743" y="764"/>
                    <a:pt x="2742" y="825"/>
                  </a:cubicBezTo>
                  <a:cubicBezTo>
                    <a:pt x="2740" y="859"/>
                    <a:pt x="2745" y="894"/>
                    <a:pt x="2755" y="926"/>
                  </a:cubicBezTo>
                  <a:cubicBezTo>
                    <a:pt x="2748" y="949"/>
                    <a:pt x="2744" y="972"/>
                    <a:pt x="2742" y="995"/>
                  </a:cubicBezTo>
                  <a:cubicBezTo>
                    <a:pt x="2721" y="1005"/>
                    <a:pt x="2702" y="1017"/>
                    <a:pt x="2682" y="1028"/>
                  </a:cubicBezTo>
                  <a:cubicBezTo>
                    <a:pt x="2690" y="1024"/>
                    <a:pt x="2697" y="1020"/>
                    <a:pt x="2704" y="1017"/>
                  </a:cubicBezTo>
                  <a:lnTo>
                    <a:pt x="2704" y="1017"/>
                  </a:lnTo>
                  <a:cubicBezTo>
                    <a:pt x="2634" y="1054"/>
                    <a:pt x="2567" y="1091"/>
                    <a:pt x="2521" y="1157"/>
                  </a:cubicBezTo>
                  <a:cubicBezTo>
                    <a:pt x="2496" y="1195"/>
                    <a:pt x="2485" y="1236"/>
                    <a:pt x="2480" y="1280"/>
                  </a:cubicBezTo>
                  <a:cubicBezTo>
                    <a:pt x="2365" y="1317"/>
                    <a:pt x="2251" y="1355"/>
                    <a:pt x="2137" y="1395"/>
                  </a:cubicBezTo>
                  <a:cubicBezTo>
                    <a:pt x="2109" y="1404"/>
                    <a:pt x="2082" y="1414"/>
                    <a:pt x="2054" y="1424"/>
                  </a:cubicBezTo>
                  <a:cubicBezTo>
                    <a:pt x="2045" y="1422"/>
                    <a:pt x="2036" y="1419"/>
                    <a:pt x="2027" y="1417"/>
                  </a:cubicBezTo>
                  <a:cubicBezTo>
                    <a:pt x="1970" y="1333"/>
                    <a:pt x="1897" y="1259"/>
                    <a:pt x="1804" y="1213"/>
                  </a:cubicBezTo>
                  <a:cubicBezTo>
                    <a:pt x="1716" y="1170"/>
                    <a:pt x="1626" y="1144"/>
                    <a:pt x="1526" y="1137"/>
                  </a:cubicBezTo>
                  <a:cubicBezTo>
                    <a:pt x="1511" y="1136"/>
                    <a:pt x="1495" y="1135"/>
                    <a:pt x="1480" y="1135"/>
                  </a:cubicBezTo>
                  <a:cubicBezTo>
                    <a:pt x="1390" y="1135"/>
                    <a:pt x="1295" y="1152"/>
                    <a:pt x="1210" y="1177"/>
                  </a:cubicBezTo>
                  <a:cubicBezTo>
                    <a:pt x="1093" y="1210"/>
                    <a:pt x="978" y="1259"/>
                    <a:pt x="871" y="1317"/>
                  </a:cubicBezTo>
                  <a:cubicBezTo>
                    <a:pt x="773" y="1370"/>
                    <a:pt x="679" y="1426"/>
                    <a:pt x="588" y="1491"/>
                  </a:cubicBezTo>
                  <a:cubicBezTo>
                    <a:pt x="537" y="1528"/>
                    <a:pt x="496" y="1571"/>
                    <a:pt x="460" y="1621"/>
                  </a:cubicBezTo>
                  <a:cubicBezTo>
                    <a:pt x="367" y="1705"/>
                    <a:pt x="276" y="1810"/>
                    <a:pt x="242" y="1928"/>
                  </a:cubicBezTo>
                  <a:cubicBezTo>
                    <a:pt x="196" y="1954"/>
                    <a:pt x="152" y="1983"/>
                    <a:pt x="108" y="2014"/>
                  </a:cubicBezTo>
                  <a:cubicBezTo>
                    <a:pt x="48" y="2056"/>
                    <a:pt x="16" y="2128"/>
                    <a:pt x="25" y="2197"/>
                  </a:cubicBezTo>
                  <a:cubicBezTo>
                    <a:pt x="9" y="2244"/>
                    <a:pt x="11" y="2297"/>
                    <a:pt x="30" y="2342"/>
                  </a:cubicBezTo>
                  <a:cubicBezTo>
                    <a:pt x="17" y="2366"/>
                    <a:pt x="6" y="2392"/>
                    <a:pt x="4" y="2422"/>
                  </a:cubicBezTo>
                  <a:cubicBezTo>
                    <a:pt x="1" y="2470"/>
                    <a:pt x="16" y="2518"/>
                    <a:pt x="46" y="2556"/>
                  </a:cubicBezTo>
                  <a:cubicBezTo>
                    <a:pt x="84" y="2602"/>
                    <a:pt x="126" y="2638"/>
                    <a:pt x="185" y="2653"/>
                  </a:cubicBezTo>
                  <a:cubicBezTo>
                    <a:pt x="209" y="2660"/>
                    <a:pt x="233" y="2663"/>
                    <a:pt x="257" y="2664"/>
                  </a:cubicBezTo>
                  <a:cubicBezTo>
                    <a:pt x="264" y="2665"/>
                    <a:pt x="271" y="2665"/>
                    <a:pt x="278" y="2665"/>
                  </a:cubicBezTo>
                  <a:cubicBezTo>
                    <a:pt x="298" y="2665"/>
                    <a:pt x="320" y="2664"/>
                    <a:pt x="340" y="2661"/>
                  </a:cubicBezTo>
                  <a:cubicBezTo>
                    <a:pt x="470" y="2645"/>
                    <a:pt x="596" y="2622"/>
                    <a:pt x="721" y="2583"/>
                  </a:cubicBezTo>
                  <a:cubicBezTo>
                    <a:pt x="786" y="2564"/>
                    <a:pt x="869" y="2540"/>
                    <a:pt x="945" y="2506"/>
                  </a:cubicBezTo>
                  <a:cubicBezTo>
                    <a:pt x="974" y="2535"/>
                    <a:pt x="1007" y="2559"/>
                    <a:pt x="1052" y="2575"/>
                  </a:cubicBezTo>
                  <a:cubicBezTo>
                    <a:pt x="1117" y="2598"/>
                    <a:pt x="1185" y="2599"/>
                    <a:pt x="1253" y="2599"/>
                  </a:cubicBezTo>
                  <a:cubicBezTo>
                    <a:pt x="1265" y="2599"/>
                    <a:pt x="1276" y="2599"/>
                    <a:pt x="1288" y="2599"/>
                  </a:cubicBezTo>
                  <a:cubicBezTo>
                    <a:pt x="1427" y="2605"/>
                    <a:pt x="1566" y="2607"/>
                    <a:pt x="1704" y="2607"/>
                  </a:cubicBezTo>
                  <a:cubicBezTo>
                    <a:pt x="1978" y="2607"/>
                    <a:pt x="2251" y="2599"/>
                    <a:pt x="2524" y="2590"/>
                  </a:cubicBezTo>
                  <a:cubicBezTo>
                    <a:pt x="2612" y="2588"/>
                    <a:pt x="2702" y="2583"/>
                    <a:pt x="2790" y="2579"/>
                  </a:cubicBezTo>
                  <a:cubicBezTo>
                    <a:pt x="2840" y="2576"/>
                    <a:pt x="2889" y="2574"/>
                    <a:pt x="2941" y="2571"/>
                  </a:cubicBezTo>
                  <a:cubicBezTo>
                    <a:pt x="3009" y="2567"/>
                    <a:pt x="3079" y="2560"/>
                    <a:pt x="3149" y="2557"/>
                  </a:cubicBezTo>
                  <a:cubicBezTo>
                    <a:pt x="3170" y="2555"/>
                    <a:pt x="3193" y="2555"/>
                    <a:pt x="3215" y="2554"/>
                  </a:cubicBezTo>
                  <a:cubicBezTo>
                    <a:pt x="3223" y="2556"/>
                    <a:pt x="3232" y="2559"/>
                    <a:pt x="3241" y="2562"/>
                  </a:cubicBezTo>
                  <a:cubicBezTo>
                    <a:pt x="3304" y="2575"/>
                    <a:pt x="3368" y="2590"/>
                    <a:pt x="3433" y="2596"/>
                  </a:cubicBezTo>
                  <a:cubicBezTo>
                    <a:pt x="3487" y="2599"/>
                    <a:pt x="3541" y="2602"/>
                    <a:pt x="3596" y="2602"/>
                  </a:cubicBezTo>
                  <a:cubicBezTo>
                    <a:pt x="3646" y="2602"/>
                    <a:pt x="3696" y="2602"/>
                    <a:pt x="3748" y="2599"/>
                  </a:cubicBezTo>
                  <a:cubicBezTo>
                    <a:pt x="3852" y="2596"/>
                    <a:pt x="3956" y="2592"/>
                    <a:pt x="4060" y="2588"/>
                  </a:cubicBezTo>
                  <a:cubicBezTo>
                    <a:pt x="4135" y="2586"/>
                    <a:pt x="4211" y="2576"/>
                    <a:pt x="4285" y="2570"/>
                  </a:cubicBezTo>
                  <a:cubicBezTo>
                    <a:pt x="4366" y="2564"/>
                    <a:pt x="4448" y="2558"/>
                    <a:pt x="4529" y="2549"/>
                  </a:cubicBezTo>
                  <a:cubicBezTo>
                    <a:pt x="4605" y="2539"/>
                    <a:pt x="4682" y="2531"/>
                    <a:pt x="4759" y="2522"/>
                  </a:cubicBezTo>
                  <a:cubicBezTo>
                    <a:pt x="4884" y="2516"/>
                    <a:pt x="5010" y="2510"/>
                    <a:pt x="5135" y="2501"/>
                  </a:cubicBezTo>
                  <a:cubicBezTo>
                    <a:pt x="5176" y="2509"/>
                    <a:pt x="5217" y="2510"/>
                    <a:pt x="5260" y="2510"/>
                  </a:cubicBezTo>
                  <a:cubicBezTo>
                    <a:pt x="5314" y="2512"/>
                    <a:pt x="5369" y="2513"/>
                    <a:pt x="5423" y="2513"/>
                  </a:cubicBezTo>
                  <a:cubicBezTo>
                    <a:pt x="5581" y="2513"/>
                    <a:pt x="5738" y="2505"/>
                    <a:pt x="5893" y="2479"/>
                  </a:cubicBezTo>
                  <a:cubicBezTo>
                    <a:pt x="5939" y="2477"/>
                    <a:pt x="5984" y="2474"/>
                    <a:pt x="6030" y="2470"/>
                  </a:cubicBezTo>
                  <a:cubicBezTo>
                    <a:pt x="6074" y="2468"/>
                    <a:pt x="6115" y="2464"/>
                    <a:pt x="6157" y="2461"/>
                  </a:cubicBezTo>
                  <a:cubicBezTo>
                    <a:pt x="6187" y="2458"/>
                    <a:pt x="6218" y="2459"/>
                    <a:pt x="6246" y="2454"/>
                  </a:cubicBezTo>
                  <a:cubicBezTo>
                    <a:pt x="6284" y="2448"/>
                    <a:pt x="6317" y="2438"/>
                    <a:pt x="6352" y="2422"/>
                  </a:cubicBezTo>
                  <a:cubicBezTo>
                    <a:pt x="6381" y="2408"/>
                    <a:pt x="6405" y="2388"/>
                    <a:pt x="6424" y="2361"/>
                  </a:cubicBezTo>
                  <a:cubicBezTo>
                    <a:pt x="6432" y="2360"/>
                    <a:pt x="6441" y="2358"/>
                    <a:pt x="6449" y="2357"/>
                  </a:cubicBezTo>
                  <a:cubicBezTo>
                    <a:pt x="6522" y="2343"/>
                    <a:pt x="6583" y="2287"/>
                    <a:pt x="6597" y="2213"/>
                  </a:cubicBezTo>
                  <a:cubicBezTo>
                    <a:pt x="6607" y="2169"/>
                    <a:pt x="6604" y="2133"/>
                    <a:pt x="6592" y="2090"/>
                  </a:cubicBezTo>
                  <a:cubicBezTo>
                    <a:pt x="6572" y="2022"/>
                    <a:pt x="6510" y="1972"/>
                    <a:pt x="6441" y="1962"/>
                  </a:cubicBezTo>
                  <a:cubicBezTo>
                    <a:pt x="6412" y="1916"/>
                    <a:pt x="6370" y="1875"/>
                    <a:pt x="6323" y="1843"/>
                  </a:cubicBezTo>
                  <a:cubicBezTo>
                    <a:pt x="6362" y="1814"/>
                    <a:pt x="6393" y="1774"/>
                    <a:pt x="6414" y="1731"/>
                  </a:cubicBezTo>
                  <a:cubicBezTo>
                    <a:pt x="6443" y="1674"/>
                    <a:pt x="6445" y="1607"/>
                    <a:pt x="6427" y="1546"/>
                  </a:cubicBezTo>
                  <a:cubicBezTo>
                    <a:pt x="6404" y="1474"/>
                    <a:pt x="6345" y="1406"/>
                    <a:pt x="6283" y="1362"/>
                  </a:cubicBezTo>
                  <a:cubicBezTo>
                    <a:pt x="6273" y="1355"/>
                    <a:pt x="6261" y="1347"/>
                    <a:pt x="6250" y="1340"/>
                  </a:cubicBezTo>
                  <a:cubicBezTo>
                    <a:pt x="6246" y="1292"/>
                    <a:pt x="6231" y="1244"/>
                    <a:pt x="6209" y="1200"/>
                  </a:cubicBezTo>
                  <a:cubicBezTo>
                    <a:pt x="6166" y="1113"/>
                    <a:pt x="6083" y="1046"/>
                    <a:pt x="5992" y="1006"/>
                  </a:cubicBezTo>
                  <a:cubicBezTo>
                    <a:pt x="5986" y="985"/>
                    <a:pt x="5976" y="965"/>
                    <a:pt x="5965" y="945"/>
                  </a:cubicBezTo>
                  <a:cubicBezTo>
                    <a:pt x="5966" y="924"/>
                    <a:pt x="5963" y="904"/>
                    <a:pt x="5957" y="883"/>
                  </a:cubicBezTo>
                  <a:cubicBezTo>
                    <a:pt x="5926" y="783"/>
                    <a:pt x="5830" y="722"/>
                    <a:pt x="5734" y="695"/>
                  </a:cubicBezTo>
                  <a:cubicBezTo>
                    <a:pt x="5728" y="694"/>
                    <a:pt x="5724" y="693"/>
                    <a:pt x="5719" y="692"/>
                  </a:cubicBezTo>
                  <a:cubicBezTo>
                    <a:pt x="5725" y="668"/>
                    <a:pt x="5726" y="642"/>
                    <a:pt x="5721" y="615"/>
                  </a:cubicBezTo>
                  <a:cubicBezTo>
                    <a:pt x="5707" y="533"/>
                    <a:pt x="5633" y="466"/>
                    <a:pt x="5550" y="462"/>
                  </a:cubicBezTo>
                  <a:cubicBezTo>
                    <a:pt x="5537" y="410"/>
                    <a:pt x="5504" y="362"/>
                    <a:pt x="5464" y="324"/>
                  </a:cubicBezTo>
                  <a:cubicBezTo>
                    <a:pt x="5404" y="268"/>
                    <a:pt x="5311" y="255"/>
                    <a:pt x="5232" y="254"/>
                  </a:cubicBezTo>
                  <a:cubicBezTo>
                    <a:pt x="5205" y="254"/>
                    <a:pt x="5178" y="254"/>
                    <a:pt x="5152" y="255"/>
                  </a:cubicBezTo>
                  <a:cubicBezTo>
                    <a:pt x="5146" y="252"/>
                    <a:pt x="5142" y="249"/>
                    <a:pt x="5136" y="246"/>
                  </a:cubicBezTo>
                  <a:cubicBezTo>
                    <a:pt x="5098" y="225"/>
                    <a:pt x="5061" y="199"/>
                    <a:pt x="5019" y="184"/>
                  </a:cubicBezTo>
                  <a:cubicBezTo>
                    <a:pt x="4975" y="171"/>
                    <a:pt x="4929" y="159"/>
                    <a:pt x="4883" y="155"/>
                  </a:cubicBezTo>
                  <a:cubicBezTo>
                    <a:pt x="4839" y="151"/>
                    <a:pt x="4795" y="149"/>
                    <a:pt x="4750" y="149"/>
                  </a:cubicBezTo>
                  <a:cubicBezTo>
                    <a:pt x="4686" y="149"/>
                    <a:pt x="4622" y="153"/>
                    <a:pt x="4559" y="158"/>
                  </a:cubicBezTo>
                  <a:cubicBezTo>
                    <a:pt x="4540" y="160"/>
                    <a:pt x="4521" y="163"/>
                    <a:pt x="4503" y="165"/>
                  </a:cubicBezTo>
                  <a:cubicBezTo>
                    <a:pt x="4489" y="141"/>
                    <a:pt x="4472" y="119"/>
                    <a:pt x="4451" y="100"/>
                  </a:cubicBezTo>
                  <a:cubicBezTo>
                    <a:pt x="4379" y="35"/>
                    <a:pt x="4277" y="12"/>
                    <a:pt x="4184" y="2"/>
                  </a:cubicBezTo>
                  <a:cubicBezTo>
                    <a:pt x="4172" y="1"/>
                    <a:pt x="4160" y="1"/>
                    <a:pt x="41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sp>
          <p:nvSpPr>
            <p:cNvPr id="4" name="Google Shape;2658;p47">
              <a:extLst>
                <a:ext uri="{FF2B5EF4-FFF2-40B4-BE49-F238E27FC236}">
                  <a16:creationId xmlns:a16="http://schemas.microsoft.com/office/drawing/2014/main" id="{A3F7EB9E-8A7C-1426-DF24-9A55BB168D42}"/>
                </a:ext>
              </a:extLst>
            </p:cNvPr>
            <p:cNvSpPr/>
            <p:nvPr/>
          </p:nvSpPr>
          <p:spPr>
            <a:xfrm>
              <a:off x="3665625" y="643200"/>
              <a:ext cx="172725" cy="17150"/>
            </a:xfrm>
            <a:custGeom>
              <a:avLst/>
              <a:gdLst/>
              <a:ahLst/>
              <a:cxnLst/>
              <a:rect l="l" t="t" r="r" b="b"/>
              <a:pathLst>
                <a:path w="6909" h="686" extrusionOk="0">
                  <a:moveTo>
                    <a:pt x="5396" y="45"/>
                  </a:moveTo>
                  <a:cubicBezTo>
                    <a:pt x="5399" y="45"/>
                    <a:pt x="5402" y="45"/>
                    <a:pt x="5406" y="45"/>
                  </a:cubicBezTo>
                  <a:lnTo>
                    <a:pt x="5406" y="45"/>
                  </a:lnTo>
                  <a:cubicBezTo>
                    <a:pt x="5402" y="45"/>
                    <a:pt x="5399" y="45"/>
                    <a:pt x="5396" y="45"/>
                  </a:cubicBezTo>
                  <a:close/>
                  <a:moveTo>
                    <a:pt x="5389" y="626"/>
                  </a:moveTo>
                  <a:lnTo>
                    <a:pt x="5389" y="626"/>
                  </a:lnTo>
                  <a:cubicBezTo>
                    <a:pt x="5393" y="627"/>
                    <a:pt x="5397" y="627"/>
                    <a:pt x="5401" y="627"/>
                  </a:cubicBezTo>
                  <a:lnTo>
                    <a:pt x="5401" y="627"/>
                  </a:lnTo>
                  <a:cubicBezTo>
                    <a:pt x="5397" y="627"/>
                    <a:pt x="5393" y="627"/>
                    <a:pt x="5389" y="626"/>
                  </a:cubicBezTo>
                  <a:close/>
                  <a:moveTo>
                    <a:pt x="6541" y="0"/>
                  </a:moveTo>
                  <a:cubicBezTo>
                    <a:pt x="6404" y="0"/>
                    <a:pt x="6264" y="16"/>
                    <a:pt x="6127" y="29"/>
                  </a:cubicBezTo>
                  <a:cubicBezTo>
                    <a:pt x="6006" y="38"/>
                    <a:pt x="5884" y="41"/>
                    <a:pt x="5762" y="43"/>
                  </a:cubicBezTo>
                  <a:cubicBezTo>
                    <a:pt x="5675" y="43"/>
                    <a:pt x="5588" y="47"/>
                    <a:pt x="5501" y="47"/>
                  </a:cubicBezTo>
                  <a:cubicBezTo>
                    <a:pt x="5469" y="47"/>
                    <a:pt x="5437" y="47"/>
                    <a:pt x="5406" y="45"/>
                  </a:cubicBezTo>
                  <a:lnTo>
                    <a:pt x="5406" y="45"/>
                  </a:lnTo>
                  <a:cubicBezTo>
                    <a:pt x="5406" y="45"/>
                    <a:pt x="5407" y="45"/>
                    <a:pt x="5408" y="45"/>
                  </a:cubicBezTo>
                  <a:lnTo>
                    <a:pt x="5408" y="45"/>
                  </a:lnTo>
                  <a:cubicBezTo>
                    <a:pt x="5185" y="34"/>
                    <a:pt x="4962" y="32"/>
                    <a:pt x="4739" y="27"/>
                  </a:cubicBezTo>
                  <a:cubicBezTo>
                    <a:pt x="4716" y="26"/>
                    <a:pt x="4694" y="26"/>
                    <a:pt x="4672" y="26"/>
                  </a:cubicBezTo>
                  <a:cubicBezTo>
                    <a:pt x="4575" y="26"/>
                    <a:pt x="4479" y="31"/>
                    <a:pt x="4382" y="36"/>
                  </a:cubicBezTo>
                  <a:cubicBezTo>
                    <a:pt x="4277" y="39"/>
                    <a:pt x="4173" y="37"/>
                    <a:pt x="4067" y="39"/>
                  </a:cubicBezTo>
                  <a:cubicBezTo>
                    <a:pt x="3966" y="40"/>
                    <a:pt x="3863" y="45"/>
                    <a:pt x="3760" y="49"/>
                  </a:cubicBezTo>
                  <a:cubicBezTo>
                    <a:pt x="3717" y="51"/>
                    <a:pt x="3674" y="52"/>
                    <a:pt x="3630" y="52"/>
                  </a:cubicBezTo>
                  <a:cubicBezTo>
                    <a:pt x="3578" y="52"/>
                    <a:pt x="3525" y="51"/>
                    <a:pt x="3473" y="51"/>
                  </a:cubicBezTo>
                  <a:cubicBezTo>
                    <a:pt x="3450" y="50"/>
                    <a:pt x="3427" y="50"/>
                    <a:pt x="3404" y="50"/>
                  </a:cubicBezTo>
                  <a:cubicBezTo>
                    <a:pt x="3350" y="50"/>
                    <a:pt x="3295" y="51"/>
                    <a:pt x="3241" y="52"/>
                  </a:cubicBezTo>
                  <a:cubicBezTo>
                    <a:pt x="3164" y="49"/>
                    <a:pt x="3087" y="47"/>
                    <a:pt x="3011" y="47"/>
                  </a:cubicBezTo>
                  <a:cubicBezTo>
                    <a:pt x="2994" y="47"/>
                    <a:pt x="2978" y="47"/>
                    <a:pt x="2962" y="47"/>
                  </a:cubicBezTo>
                  <a:cubicBezTo>
                    <a:pt x="2919" y="48"/>
                    <a:pt x="2877" y="48"/>
                    <a:pt x="2834" y="48"/>
                  </a:cubicBezTo>
                  <a:cubicBezTo>
                    <a:pt x="2687" y="48"/>
                    <a:pt x="2540" y="45"/>
                    <a:pt x="2393" y="43"/>
                  </a:cubicBezTo>
                  <a:cubicBezTo>
                    <a:pt x="2202" y="40"/>
                    <a:pt x="2011" y="32"/>
                    <a:pt x="1820" y="30"/>
                  </a:cubicBezTo>
                  <a:cubicBezTo>
                    <a:pt x="1796" y="30"/>
                    <a:pt x="1771" y="30"/>
                    <a:pt x="1746" y="30"/>
                  </a:cubicBezTo>
                  <a:cubicBezTo>
                    <a:pt x="1460" y="30"/>
                    <a:pt x="1174" y="47"/>
                    <a:pt x="888" y="47"/>
                  </a:cubicBezTo>
                  <a:cubicBezTo>
                    <a:pt x="809" y="47"/>
                    <a:pt x="730" y="46"/>
                    <a:pt x="651" y="43"/>
                  </a:cubicBezTo>
                  <a:cubicBezTo>
                    <a:pt x="585" y="38"/>
                    <a:pt x="518" y="30"/>
                    <a:pt x="453" y="30"/>
                  </a:cubicBezTo>
                  <a:cubicBezTo>
                    <a:pt x="427" y="30"/>
                    <a:pt x="402" y="31"/>
                    <a:pt x="377" y="35"/>
                  </a:cubicBezTo>
                  <a:cubicBezTo>
                    <a:pt x="296" y="44"/>
                    <a:pt x="236" y="110"/>
                    <a:pt x="222" y="188"/>
                  </a:cubicBezTo>
                  <a:cubicBezTo>
                    <a:pt x="220" y="189"/>
                    <a:pt x="216" y="189"/>
                    <a:pt x="214" y="190"/>
                  </a:cubicBezTo>
                  <a:cubicBezTo>
                    <a:pt x="116" y="224"/>
                    <a:pt x="21" y="290"/>
                    <a:pt x="8" y="402"/>
                  </a:cubicBezTo>
                  <a:cubicBezTo>
                    <a:pt x="0" y="479"/>
                    <a:pt x="43" y="562"/>
                    <a:pt x="116" y="597"/>
                  </a:cubicBezTo>
                  <a:cubicBezTo>
                    <a:pt x="184" y="631"/>
                    <a:pt x="261" y="651"/>
                    <a:pt x="336" y="668"/>
                  </a:cubicBezTo>
                  <a:cubicBezTo>
                    <a:pt x="374" y="677"/>
                    <a:pt x="412" y="682"/>
                    <a:pt x="449" y="683"/>
                  </a:cubicBezTo>
                  <a:cubicBezTo>
                    <a:pt x="476" y="685"/>
                    <a:pt x="503" y="685"/>
                    <a:pt x="530" y="685"/>
                  </a:cubicBezTo>
                  <a:cubicBezTo>
                    <a:pt x="557" y="685"/>
                    <a:pt x="584" y="685"/>
                    <a:pt x="612" y="684"/>
                  </a:cubicBezTo>
                  <a:cubicBezTo>
                    <a:pt x="707" y="682"/>
                    <a:pt x="800" y="683"/>
                    <a:pt x="895" y="676"/>
                  </a:cubicBezTo>
                  <a:cubicBezTo>
                    <a:pt x="1083" y="662"/>
                    <a:pt x="1268" y="634"/>
                    <a:pt x="1455" y="615"/>
                  </a:cubicBezTo>
                  <a:cubicBezTo>
                    <a:pt x="1672" y="609"/>
                    <a:pt x="1889" y="611"/>
                    <a:pt x="2106" y="609"/>
                  </a:cubicBezTo>
                  <a:cubicBezTo>
                    <a:pt x="2121" y="608"/>
                    <a:pt x="2135" y="608"/>
                    <a:pt x="2150" y="608"/>
                  </a:cubicBezTo>
                  <a:cubicBezTo>
                    <a:pt x="2242" y="608"/>
                    <a:pt x="2333" y="611"/>
                    <a:pt x="2424" y="613"/>
                  </a:cubicBezTo>
                  <a:cubicBezTo>
                    <a:pt x="2439" y="613"/>
                    <a:pt x="2454" y="614"/>
                    <a:pt x="2469" y="614"/>
                  </a:cubicBezTo>
                  <a:cubicBezTo>
                    <a:pt x="2562" y="614"/>
                    <a:pt x="2655" y="608"/>
                    <a:pt x="2749" y="604"/>
                  </a:cubicBezTo>
                  <a:cubicBezTo>
                    <a:pt x="2940" y="596"/>
                    <a:pt x="3132" y="589"/>
                    <a:pt x="3324" y="588"/>
                  </a:cubicBezTo>
                  <a:cubicBezTo>
                    <a:pt x="3526" y="588"/>
                    <a:pt x="3730" y="594"/>
                    <a:pt x="3932" y="597"/>
                  </a:cubicBezTo>
                  <a:cubicBezTo>
                    <a:pt x="4334" y="604"/>
                    <a:pt x="4734" y="601"/>
                    <a:pt x="5134" y="613"/>
                  </a:cubicBezTo>
                  <a:lnTo>
                    <a:pt x="5134" y="613"/>
                  </a:lnTo>
                  <a:cubicBezTo>
                    <a:pt x="5215" y="617"/>
                    <a:pt x="5296" y="622"/>
                    <a:pt x="5377" y="626"/>
                  </a:cubicBezTo>
                  <a:lnTo>
                    <a:pt x="5377" y="626"/>
                  </a:lnTo>
                  <a:cubicBezTo>
                    <a:pt x="5377" y="626"/>
                    <a:pt x="5377" y="626"/>
                    <a:pt x="5377" y="626"/>
                  </a:cubicBezTo>
                  <a:cubicBezTo>
                    <a:pt x="5381" y="626"/>
                    <a:pt x="5385" y="626"/>
                    <a:pt x="5389" y="626"/>
                  </a:cubicBezTo>
                  <a:lnTo>
                    <a:pt x="5389" y="626"/>
                  </a:lnTo>
                  <a:cubicBezTo>
                    <a:pt x="5389" y="626"/>
                    <a:pt x="5389" y="626"/>
                    <a:pt x="5389" y="626"/>
                  </a:cubicBezTo>
                  <a:lnTo>
                    <a:pt x="5389" y="626"/>
                  </a:lnTo>
                  <a:cubicBezTo>
                    <a:pt x="5393" y="627"/>
                    <a:pt x="5397" y="627"/>
                    <a:pt x="5401" y="627"/>
                  </a:cubicBezTo>
                  <a:cubicBezTo>
                    <a:pt x="5401" y="627"/>
                    <a:pt x="5401" y="627"/>
                    <a:pt x="5401" y="627"/>
                  </a:cubicBezTo>
                  <a:lnTo>
                    <a:pt x="5401" y="627"/>
                  </a:lnTo>
                  <a:cubicBezTo>
                    <a:pt x="5606" y="637"/>
                    <a:pt x="5811" y="644"/>
                    <a:pt x="6016" y="644"/>
                  </a:cubicBezTo>
                  <a:cubicBezTo>
                    <a:pt x="6041" y="644"/>
                    <a:pt x="6065" y="644"/>
                    <a:pt x="6090" y="644"/>
                  </a:cubicBezTo>
                  <a:cubicBezTo>
                    <a:pt x="6199" y="642"/>
                    <a:pt x="6309" y="633"/>
                    <a:pt x="6416" y="621"/>
                  </a:cubicBezTo>
                  <a:cubicBezTo>
                    <a:pt x="6473" y="615"/>
                    <a:pt x="6529" y="607"/>
                    <a:pt x="6586" y="598"/>
                  </a:cubicBezTo>
                  <a:cubicBezTo>
                    <a:pt x="6670" y="586"/>
                    <a:pt x="6766" y="569"/>
                    <a:pt x="6830" y="511"/>
                  </a:cubicBezTo>
                  <a:cubicBezTo>
                    <a:pt x="6879" y="466"/>
                    <a:pt x="6909" y="407"/>
                    <a:pt x="6899" y="339"/>
                  </a:cubicBezTo>
                  <a:cubicBezTo>
                    <a:pt x="6889" y="279"/>
                    <a:pt x="6854" y="234"/>
                    <a:pt x="6804" y="203"/>
                  </a:cubicBezTo>
                  <a:cubicBezTo>
                    <a:pt x="6789" y="194"/>
                    <a:pt x="6773" y="188"/>
                    <a:pt x="6757" y="183"/>
                  </a:cubicBezTo>
                  <a:lnTo>
                    <a:pt x="6757" y="182"/>
                  </a:lnTo>
                  <a:cubicBezTo>
                    <a:pt x="6755" y="79"/>
                    <a:pt x="6669" y="4"/>
                    <a:pt x="6568" y="0"/>
                  </a:cubicBezTo>
                  <a:cubicBezTo>
                    <a:pt x="6559" y="0"/>
                    <a:pt x="6550" y="0"/>
                    <a:pt x="6541"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sp>
          <p:nvSpPr>
            <p:cNvPr id="5" name="Google Shape;2659;p47">
              <a:extLst>
                <a:ext uri="{FF2B5EF4-FFF2-40B4-BE49-F238E27FC236}">
                  <a16:creationId xmlns:a16="http://schemas.microsoft.com/office/drawing/2014/main" id="{5447AC03-7205-A933-18F8-B05E82542FE8}"/>
                </a:ext>
              </a:extLst>
            </p:cNvPr>
            <p:cNvSpPr/>
            <p:nvPr/>
          </p:nvSpPr>
          <p:spPr>
            <a:xfrm>
              <a:off x="3770175" y="624450"/>
              <a:ext cx="9775" cy="9250"/>
            </a:xfrm>
            <a:custGeom>
              <a:avLst/>
              <a:gdLst/>
              <a:ahLst/>
              <a:cxnLst/>
              <a:rect l="l" t="t" r="r" b="b"/>
              <a:pathLst>
                <a:path w="391" h="370" extrusionOk="0">
                  <a:moveTo>
                    <a:pt x="205" y="1"/>
                  </a:moveTo>
                  <a:cubicBezTo>
                    <a:pt x="109" y="1"/>
                    <a:pt x="23" y="65"/>
                    <a:pt x="12" y="165"/>
                  </a:cubicBezTo>
                  <a:cubicBezTo>
                    <a:pt x="1" y="262"/>
                    <a:pt x="74" y="364"/>
                    <a:pt x="176" y="369"/>
                  </a:cubicBezTo>
                  <a:cubicBezTo>
                    <a:pt x="180" y="370"/>
                    <a:pt x="184" y="370"/>
                    <a:pt x="188" y="370"/>
                  </a:cubicBezTo>
                  <a:cubicBezTo>
                    <a:pt x="284" y="370"/>
                    <a:pt x="370" y="306"/>
                    <a:pt x="380" y="206"/>
                  </a:cubicBezTo>
                  <a:cubicBezTo>
                    <a:pt x="391" y="110"/>
                    <a:pt x="318" y="7"/>
                    <a:pt x="217" y="1"/>
                  </a:cubicBezTo>
                  <a:cubicBezTo>
                    <a:pt x="213" y="1"/>
                    <a:pt x="209" y="1"/>
                    <a:pt x="205"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sp>
          <p:nvSpPr>
            <p:cNvPr id="6" name="Google Shape;2660;p47">
              <a:extLst>
                <a:ext uri="{FF2B5EF4-FFF2-40B4-BE49-F238E27FC236}">
                  <a16:creationId xmlns:a16="http://schemas.microsoft.com/office/drawing/2014/main" id="{4CC4DFB2-18C7-24E6-40E7-C8368615EADA}"/>
                </a:ext>
              </a:extLst>
            </p:cNvPr>
            <p:cNvSpPr/>
            <p:nvPr/>
          </p:nvSpPr>
          <p:spPr>
            <a:xfrm>
              <a:off x="3784175" y="624800"/>
              <a:ext cx="9725" cy="9250"/>
            </a:xfrm>
            <a:custGeom>
              <a:avLst/>
              <a:gdLst/>
              <a:ahLst/>
              <a:cxnLst/>
              <a:rect l="l" t="t" r="r" b="b"/>
              <a:pathLst>
                <a:path w="389" h="370" extrusionOk="0">
                  <a:moveTo>
                    <a:pt x="203" y="1"/>
                  </a:moveTo>
                  <a:cubicBezTo>
                    <a:pt x="107" y="1"/>
                    <a:pt x="21" y="65"/>
                    <a:pt x="10" y="165"/>
                  </a:cubicBezTo>
                  <a:cubicBezTo>
                    <a:pt x="0" y="261"/>
                    <a:pt x="73" y="363"/>
                    <a:pt x="174" y="369"/>
                  </a:cubicBezTo>
                  <a:cubicBezTo>
                    <a:pt x="178" y="369"/>
                    <a:pt x="182" y="370"/>
                    <a:pt x="186" y="370"/>
                  </a:cubicBezTo>
                  <a:cubicBezTo>
                    <a:pt x="282" y="370"/>
                    <a:pt x="368" y="306"/>
                    <a:pt x="378" y="206"/>
                  </a:cubicBezTo>
                  <a:cubicBezTo>
                    <a:pt x="389" y="108"/>
                    <a:pt x="316" y="7"/>
                    <a:pt x="215" y="1"/>
                  </a:cubicBezTo>
                  <a:cubicBezTo>
                    <a:pt x="211" y="1"/>
                    <a:pt x="207" y="1"/>
                    <a:pt x="20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sp>
          <p:nvSpPr>
            <p:cNvPr id="7" name="Google Shape;2661;p47">
              <a:extLst>
                <a:ext uri="{FF2B5EF4-FFF2-40B4-BE49-F238E27FC236}">
                  <a16:creationId xmlns:a16="http://schemas.microsoft.com/office/drawing/2014/main" id="{DF6E4040-8302-F2FB-3E2A-E7FC5F6ABBF9}"/>
                </a:ext>
              </a:extLst>
            </p:cNvPr>
            <p:cNvSpPr/>
            <p:nvPr/>
          </p:nvSpPr>
          <p:spPr>
            <a:xfrm>
              <a:off x="3659575" y="587325"/>
              <a:ext cx="181250" cy="79400"/>
            </a:xfrm>
            <a:custGeom>
              <a:avLst/>
              <a:gdLst/>
              <a:ahLst/>
              <a:cxnLst/>
              <a:rect l="l" t="t" r="r" b="b"/>
              <a:pathLst>
                <a:path w="7250" h="3176" extrusionOk="0">
                  <a:moveTo>
                    <a:pt x="6001" y="922"/>
                  </a:moveTo>
                  <a:cubicBezTo>
                    <a:pt x="6003" y="923"/>
                    <a:pt x="6005" y="925"/>
                    <a:pt x="6007" y="927"/>
                  </a:cubicBezTo>
                  <a:cubicBezTo>
                    <a:pt x="6005" y="925"/>
                    <a:pt x="6003" y="924"/>
                    <a:pt x="6001" y="922"/>
                  </a:cubicBezTo>
                  <a:close/>
                  <a:moveTo>
                    <a:pt x="4662" y="370"/>
                  </a:moveTo>
                  <a:cubicBezTo>
                    <a:pt x="4729" y="374"/>
                    <a:pt x="4793" y="378"/>
                    <a:pt x="4861" y="385"/>
                  </a:cubicBezTo>
                  <a:cubicBezTo>
                    <a:pt x="5000" y="406"/>
                    <a:pt x="5136" y="431"/>
                    <a:pt x="5273" y="464"/>
                  </a:cubicBezTo>
                  <a:cubicBezTo>
                    <a:pt x="5330" y="480"/>
                    <a:pt x="5387" y="499"/>
                    <a:pt x="5441" y="520"/>
                  </a:cubicBezTo>
                  <a:cubicBezTo>
                    <a:pt x="5465" y="531"/>
                    <a:pt x="5491" y="543"/>
                    <a:pt x="5513" y="554"/>
                  </a:cubicBezTo>
                  <a:cubicBezTo>
                    <a:pt x="5617" y="616"/>
                    <a:pt x="5716" y="686"/>
                    <a:pt x="5813" y="756"/>
                  </a:cubicBezTo>
                  <a:cubicBezTo>
                    <a:pt x="5814" y="758"/>
                    <a:pt x="5815" y="758"/>
                    <a:pt x="5818" y="759"/>
                  </a:cubicBezTo>
                  <a:cubicBezTo>
                    <a:pt x="5818" y="759"/>
                    <a:pt x="5818" y="759"/>
                    <a:pt x="5818" y="760"/>
                  </a:cubicBezTo>
                  <a:lnTo>
                    <a:pt x="5818" y="760"/>
                  </a:lnTo>
                  <a:cubicBezTo>
                    <a:pt x="5818" y="760"/>
                    <a:pt x="5818" y="759"/>
                    <a:pt x="5818" y="759"/>
                  </a:cubicBezTo>
                  <a:lnTo>
                    <a:pt x="5818" y="759"/>
                  </a:lnTo>
                  <a:cubicBezTo>
                    <a:pt x="5819" y="760"/>
                    <a:pt x="5819" y="761"/>
                    <a:pt x="5820" y="761"/>
                  </a:cubicBezTo>
                  <a:lnTo>
                    <a:pt x="5820" y="761"/>
                  </a:lnTo>
                  <a:cubicBezTo>
                    <a:pt x="5820" y="761"/>
                    <a:pt x="5819" y="760"/>
                    <a:pt x="5818" y="760"/>
                  </a:cubicBezTo>
                  <a:lnTo>
                    <a:pt x="5818" y="760"/>
                  </a:lnTo>
                  <a:cubicBezTo>
                    <a:pt x="5819" y="760"/>
                    <a:pt x="5820" y="760"/>
                    <a:pt x="5821" y="761"/>
                  </a:cubicBezTo>
                  <a:cubicBezTo>
                    <a:pt x="5821" y="761"/>
                    <a:pt x="5821" y="761"/>
                    <a:pt x="5820" y="761"/>
                  </a:cubicBezTo>
                  <a:lnTo>
                    <a:pt x="5820" y="761"/>
                  </a:lnTo>
                  <a:cubicBezTo>
                    <a:pt x="5862" y="794"/>
                    <a:pt x="5901" y="826"/>
                    <a:pt x="5940" y="860"/>
                  </a:cubicBezTo>
                  <a:cubicBezTo>
                    <a:pt x="5941" y="862"/>
                    <a:pt x="5942" y="862"/>
                    <a:pt x="5943" y="864"/>
                  </a:cubicBezTo>
                  <a:cubicBezTo>
                    <a:pt x="5945" y="864"/>
                    <a:pt x="5946" y="865"/>
                    <a:pt x="5946" y="867"/>
                  </a:cubicBezTo>
                  <a:cubicBezTo>
                    <a:pt x="5953" y="873"/>
                    <a:pt x="5959" y="881"/>
                    <a:pt x="5966" y="886"/>
                  </a:cubicBezTo>
                  <a:cubicBezTo>
                    <a:pt x="5969" y="889"/>
                    <a:pt x="5973" y="893"/>
                    <a:pt x="5975" y="895"/>
                  </a:cubicBezTo>
                  <a:cubicBezTo>
                    <a:pt x="5978" y="897"/>
                    <a:pt x="5980" y="900"/>
                    <a:pt x="5981" y="902"/>
                  </a:cubicBezTo>
                  <a:cubicBezTo>
                    <a:pt x="5986" y="906"/>
                    <a:pt x="5991" y="911"/>
                    <a:pt x="5996" y="916"/>
                  </a:cubicBezTo>
                  <a:lnTo>
                    <a:pt x="5996" y="916"/>
                  </a:lnTo>
                  <a:cubicBezTo>
                    <a:pt x="5994" y="914"/>
                    <a:pt x="5991" y="913"/>
                    <a:pt x="5989" y="911"/>
                  </a:cubicBezTo>
                  <a:lnTo>
                    <a:pt x="5989" y="911"/>
                  </a:lnTo>
                  <a:cubicBezTo>
                    <a:pt x="6069" y="992"/>
                    <a:pt x="6150" y="1073"/>
                    <a:pt x="6233" y="1154"/>
                  </a:cubicBezTo>
                  <a:cubicBezTo>
                    <a:pt x="6261" y="1183"/>
                    <a:pt x="6289" y="1213"/>
                    <a:pt x="6315" y="1246"/>
                  </a:cubicBezTo>
                  <a:cubicBezTo>
                    <a:pt x="6333" y="1271"/>
                    <a:pt x="6350" y="1298"/>
                    <a:pt x="6368" y="1325"/>
                  </a:cubicBezTo>
                  <a:cubicBezTo>
                    <a:pt x="6402" y="1387"/>
                    <a:pt x="6435" y="1449"/>
                    <a:pt x="6472" y="1509"/>
                  </a:cubicBezTo>
                  <a:cubicBezTo>
                    <a:pt x="6511" y="1574"/>
                    <a:pt x="6551" y="1637"/>
                    <a:pt x="6591" y="1700"/>
                  </a:cubicBezTo>
                  <a:cubicBezTo>
                    <a:pt x="6640" y="1793"/>
                    <a:pt x="6683" y="1889"/>
                    <a:pt x="6724" y="1987"/>
                  </a:cubicBezTo>
                  <a:cubicBezTo>
                    <a:pt x="6734" y="2011"/>
                    <a:pt x="6742" y="2035"/>
                    <a:pt x="6750" y="2060"/>
                  </a:cubicBezTo>
                  <a:cubicBezTo>
                    <a:pt x="6759" y="2099"/>
                    <a:pt x="6766" y="2139"/>
                    <a:pt x="6772" y="2180"/>
                  </a:cubicBezTo>
                  <a:lnTo>
                    <a:pt x="6771" y="2179"/>
                  </a:lnTo>
                  <a:lnTo>
                    <a:pt x="6771" y="2179"/>
                  </a:lnTo>
                  <a:cubicBezTo>
                    <a:pt x="6790" y="2323"/>
                    <a:pt x="6795" y="2470"/>
                    <a:pt x="6810" y="2614"/>
                  </a:cubicBezTo>
                  <a:cubicBezTo>
                    <a:pt x="6814" y="2637"/>
                    <a:pt x="6818" y="2658"/>
                    <a:pt x="6822" y="2680"/>
                  </a:cubicBezTo>
                  <a:cubicBezTo>
                    <a:pt x="6736" y="2687"/>
                    <a:pt x="6651" y="2694"/>
                    <a:pt x="6567" y="2701"/>
                  </a:cubicBezTo>
                  <a:cubicBezTo>
                    <a:pt x="6489" y="2706"/>
                    <a:pt x="6409" y="2708"/>
                    <a:pt x="6332" y="2717"/>
                  </a:cubicBezTo>
                  <a:cubicBezTo>
                    <a:pt x="6301" y="2720"/>
                    <a:pt x="6274" y="2732"/>
                    <a:pt x="6249" y="2748"/>
                  </a:cubicBezTo>
                  <a:cubicBezTo>
                    <a:pt x="6211" y="2751"/>
                    <a:pt x="6173" y="2754"/>
                    <a:pt x="6135" y="2758"/>
                  </a:cubicBezTo>
                  <a:cubicBezTo>
                    <a:pt x="5981" y="2769"/>
                    <a:pt x="5827" y="2782"/>
                    <a:pt x="5671" y="2786"/>
                  </a:cubicBezTo>
                  <a:cubicBezTo>
                    <a:pt x="5603" y="2786"/>
                    <a:pt x="5533" y="2786"/>
                    <a:pt x="5464" y="2785"/>
                  </a:cubicBezTo>
                  <a:cubicBezTo>
                    <a:pt x="5278" y="2782"/>
                    <a:pt x="5091" y="2772"/>
                    <a:pt x="4906" y="2769"/>
                  </a:cubicBezTo>
                  <a:cubicBezTo>
                    <a:pt x="4897" y="2769"/>
                    <a:pt x="4887" y="2769"/>
                    <a:pt x="4878" y="2769"/>
                  </a:cubicBezTo>
                  <a:cubicBezTo>
                    <a:pt x="4685" y="2769"/>
                    <a:pt x="4492" y="2780"/>
                    <a:pt x="4299" y="2785"/>
                  </a:cubicBezTo>
                  <a:cubicBezTo>
                    <a:pt x="4089" y="2792"/>
                    <a:pt x="3879" y="2792"/>
                    <a:pt x="3669" y="2796"/>
                  </a:cubicBezTo>
                  <a:cubicBezTo>
                    <a:pt x="3477" y="2799"/>
                    <a:pt x="3285" y="2805"/>
                    <a:pt x="3093" y="2806"/>
                  </a:cubicBezTo>
                  <a:cubicBezTo>
                    <a:pt x="2907" y="2805"/>
                    <a:pt x="2725" y="2804"/>
                    <a:pt x="2540" y="2798"/>
                  </a:cubicBezTo>
                  <a:cubicBezTo>
                    <a:pt x="2126" y="2785"/>
                    <a:pt x="1713" y="2758"/>
                    <a:pt x="1299" y="2748"/>
                  </a:cubicBezTo>
                  <a:cubicBezTo>
                    <a:pt x="1113" y="2742"/>
                    <a:pt x="928" y="2742"/>
                    <a:pt x="744" y="2732"/>
                  </a:cubicBezTo>
                  <a:cubicBezTo>
                    <a:pt x="651" y="2726"/>
                    <a:pt x="560" y="2721"/>
                    <a:pt x="467" y="2717"/>
                  </a:cubicBezTo>
                  <a:cubicBezTo>
                    <a:pt x="483" y="2666"/>
                    <a:pt x="499" y="2616"/>
                    <a:pt x="516" y="2566"/>
                  </a:cubicBezTo>
                  <a:cubicBezTo>
                    <a:pt x="587" y="2400"/>
                    <a:pt x="662" y="2236"/>
                    <a:pt x="749" y="2079"/>
                  </a:cubicBezTo>
                  <a:cubicBezTo>
                    <a:pt x="774" y="2039"/>
                    <a:pt x="800" y="1999"/>
                    <a:pt x="827" y="1960"/>
                  </a:cubicBezTo>
                  <a:cubicBezTo>
                    <a:pt x="858" y="1920"/>
                    <a:pt x="890" y="1882"/>
                    <a:pt x="926" y="1845"/>
                  </a:cubicBezTo>
                  <a:cubicBezTo>
                    <a:pt x="965" y="1806"/>
                    <a:pt x="1007" y="1769"/>
                    <a:pt x="1050" y="1733"/>
                  </a:cubicBezTo>
                  <a:cubicBezTo>
                    <a:pt x="1106" y="1694"/>
                    <a:pt x="1163" y="1657"/>
                    <a:pt x="1220" y="1621"/>
                  </a:cubicBezTo>
                  <a:cubicBezTo>
                    <a:pt x="1271" y="1595"/>
                    <a:pt x="1323" y="1570"/>
                    <a:pt x="1375" y="1546"/>
                  </a:cubicBezTo>
                  <a:cubicBezTo>
                    <a:pt x="1418" y="1531"/>
                    <a:pt x="1459" y="1516"/>
                    <a:pt x="1502" y="1505"/>
                  </a:cubicBezTo>
                  <a:cubicBezTo>
                    <a:pt x="1533" y="1497"/>
                    <a:pt x="1565" y="1491"/>
                    <a:pt x="1597" y="1485"/>
                  </a:cubicBezTo>
                  <a:cubicBezTo>
                    <a:pt x="1630" y="1482"/>
                    <a:pt x="1662" y="1479"/>
                    <a:pt x="1695" y="1477"/>
                  </a:cubicBezTo>
                  <a:cubicBezTo>
                    <a:pt x="1755" y="1479"/>
                    <a:pt x="1811" y="1484"/>
                    <a:pt x="1869" y="1490"/>
                  </a:cubicBezTo>
                  <a:cubicBezTo>
                    <a:pt x="1962" y="1501"/>
                    <a:pt x="2052" y="1516"/>
                    <a:pt x="2142" y="1537"/>
                  </a:cubicBezTo>
                  <a:cubicBezTo>
                    <a:pt x="2178" y="1547"/>
                    <a:pt x="2213" y="1559"/>
                    <a:pt x="2248" y="1573"/>
                  </a:cubicBezTo>
                  <a:cubicBezTo>
                    <a:pt x="2252" y="1575"/>
                    <a:pt x="2258" y="1577"/>
                    <a:pt x="2264" y="1580"/>
                  </a:cubicBezTo>
                  <a:cubicBezTo>
                    <a:pt x="2271" y="1581"/>
                    <a:pt x="2279" y="1582"/>
                    <a:pt x="2285" y="1585"/>
                  </a:cubicBezTo>
                  <a:cubicBezTo>
                    <a:pt x="2319" y="1598"/>
                    <a:pt x="2352" y="1615"/>
                    <a:pt x="2384" y="1633"/>
                  </a:cubicBezTo>
                  <a:cubicBezTo>
                    <a:pt x="2396" y="1638"/>
                    <a:pt x="2409" y="1645"/>
                    <a:pt x="2421" y="1651"/>
                  </a:cubicBezTo>
                  <a:cubicBezTo>
                    <a:pt x="2421" y="1652"/>
                    <a:pt x="2421" y="1652"/>
                    <a:pt x="2420" y="1652"/>
                  </a:cubicBezTo>
                  <a:cubicBezTo>
                    <a:pt x="2428" y="1657"/>
                    <a:pt x="2434" y="1660"/>
                    <a:pt x="2441" y="1664"/>
                  </a:cubicBezTo>
                  <a:cubicBezTo>
                    <a:pt x="2467" y="1677"/>
                    <a:pt x="2494" y="1691"/>
                    <a:pt x="2520" y="1706"/>
                  </a:cubicBezTo>
                  <a:cubicBezTo>
                    <a:pt x="2540" y="1715"/>
                    <a:pt x="2562" y="1726"/>
                    <a:pt x="2583" y="1737"/>
                  </a:cubicBezTo>
                  <a:cubicBezTo>
                    <a:pt x="2595" y="1742"/>
                    <a:pt x="2608" y="1748"/>
                    <a:pt x="2620" y="1755"/>
                  </a:cubicBezTo>
                  <a:cubicBezTo>
                    <a:pt x="2657" y="1774"/>
                    <a:pt x="2692" y="1795"/>
                    <a:pt x="2729" y="1814"/>
                  </a:cubicBezTo>
                  <a:cubicBezTo>
                    <a:pt x="2736" y="1797"/>
                    <a:pt x="2745" y="1780"/>
                    <a:pt x="2753" y="1763"/>
                  </a:cubicBezTo>
                  <a:cubicBezTo>
                    <a:pt x="2783" y="1697"/>
                    <a:pt x="2818" y="1633"/>
                    <a:pt x="2857" y="1572"/>
                  </a:cubicBezTo>
                  <a:cubicBezTo>
                    <a:pt x="2861" y="1566"/>
                    <a:pt x="2864" y="1561"/>
                    <a:pt x="2867" y="1556"/>
                  </a:cubicBezTo>
                  <a:cubicBezTo>
                    <a:pt x="2886" y="1527"/>
                    <a:pt x="2905" y="1499"/>
                    <a:pt x="2926" y="1471"/>
                  </a:cubicBezTo>
                  <a:cubicBezTo>
                    <a:pt x="2990" y="1366"/>
                    <a:pt x="3057" y="1264"/>
                    <a:pt x="3130" y="1165"/>
                  </a:cubicBezTo>
                  <a:cubicBezTo>
                    <a:pt x="3208" y="1067"/>
                    <a:pt x="3284" y="966"/>
                    <a:pt x="3369" y="875"/>
                  </a:cubicBezTo>
                  <a:cubicBezTo>
                    <a:pt x="3399" y="845"/>
                    <a:pt x="3431" y="817"/>
                    <a:pt x="3464" y="792"/>
                  </a:cubicBezTo>
                  <a:cubicBezTo>
                    <a:pt x="3541" y="734"/>
                    <a:pt x="3626" y="685"/>
                    <a:pt x="3709" y="637"/>
                  </a:cubicBezTo>
                  <a:cubicBezTo>
                    <a:pt x="3799" y="588"/>
                    <a:pt x="3891" y="543"/>
                    <a:pt x="3983" y="503"/>
                  </a:cubicBezTo>
                  <a:cubicBezTo>
                    <a:pt x="4039" y="482"/>
                    <a:pt x="4096" y="463"/>
                    <a:pt x="4153" y="445"/>
                  </a:cubicBezTo>
                  <a:cubicBezTo>
                    <a:pt x="4205" y="431"/>
                    <a:pt x="4258" y="418"/>
                    <a:pt x="4312" y="407"/>
                  </a:cubicBezTo>
                  <a:cubicBezTo>
                    <a:pt x="4364" y="395"/>
                    <a:pt x="4419" y="389"/>
                    <a:pt x="4474" y="381"/>
                  </a:cubicBezTo>
                  <a:lnTo>
                    <a:pt x="4474" y="381"/>
                  </a:lnTo>
                  <a:cubicBezTo>
                    <a:pt x="4473" y="382"/>
                    <a:pt x="4472" y="383"/>
                    <a:pt x="4472" y="383"/>
                  </a:cubicBezTo>
                  <a:cubicBezTo>
                    <a:pt x="4536" y="376"/>
                    <a:pt x="4599" y="373"/>
                    <a:pt x="4662" y="370"/>
                  </a:cubicBezTo>
                  <a:close/>
                  <a:moveTo>
                    <a:pt x="4650" y="1"/>
                  </a:moveTo>
                  <a:cubicBezTo>
                    <a:pt x="4572" y="1"/>
                    <a:pt x="4493" y="5"/>
                    <a:pt x="4415" y="17"/>
                  </a:cubicBezTo>
                  <a:cubicBezTo>
                    <a:pt x="4214" y="44"/>
                    <a:pt x="4017" y="86"/>
                    <a:pt x="3830" y="166"/>
                  </a:cubicBezTo>
                  <a:cubicBezTo>
                    <a:pt x="3647" y="244"/>
                    <a:pt x="3476" y="341"/>
                    <a:pt x="3309" y="447"/>
                  </a:cubicBezTo>
                  <a:cubicBezTo>
                    <a:pt x="3166" y="538"/>
                    <a:pt x="3056" y="664"/>
                    <a:pt x="2951" y="796"/>
                  </a:cubicBezTo>
                  <a:cubicBezTo>
                    <a:pt x="2883" y="880"/>
                    <a:pt x="2818" y="966"/>
                    <a:pt x="2754" y="1053"/>
                  </a:cubicBezTo>
                  <a:cubicBezTo>
                    <a:pt x="2698" y="1128"/>
                    <a:pt x="2649" y="1211"/>
                    <a:pt x="2601" y="1292"/>
                  </a:cubicBezTo>
                  <a:cubicBezTo>
                    <a:pt x="2596" y="1301"/>
                    <a:pt x="2591" y="1310"/>
                    <a:pt x="2585" y="1320"/>
                  </a:cubicBezTo>
                  <a:cubicBezTo>
                    <a:pt x="2556" y="1306"/>
                    <a:pt x="2528" y="1291"/>
                    <a:pt x="2498" y="1278"/>
                  </a:cubicBezTo>
                  <a:cubicBezTo>
                    <a:pt x="2420" y="1243"/>
                    <a:pt x="2341" y="1211"/>
                    <a:pt x="2260" y="1186"/>
                  </a:cubicBezTo>
                  <a:cubicBezTo>
                    <a:pt x="2181" y="1160"/>
                    <a:pt x="2098" y="1149"/>
                    <a:pt x="2017" y="1135"/>
                  </a:cubicBezTo>
                  <a:cubicBezTo>
                    <a:pt x="1944" y="1124"/>
                    <a:pt x="1867" y="1114"/>
                    <a:pt x="1794" y="1111"/>
                  </a:cubicBezTo>
                  <a:cubicBezTo>
                    <a:pt x="1766" y="1110"/>
                    <a:pt x="1739" y="1109"/>
                    <a:pt x="1711" y="1109"/>
                  </a:cubicBezTo>
                  <a:cubicBezTo>
                    <a:pt x="1584" y="1109"/>
                    <a:pt x="1457" y="1124"/>
                    <a:pt x="1336" y="1166"/>
                  </a:cubicBezTo>
                  <a:cubicBezTo>
                    <a:pt x="1261" y="1194"/>
                    <a:pt x="1188" y="1221"/>
                    <a:pt x="1118" y="1258"/>
                  </a:cubicBezTo>
                  <a:cubicBezTo>
                    <a:pt x="1023" y="1307"/>
                    <a:pt x="936" y="1362"/>
                    <a:pt x="849" y="1423"/>
                  </a:cubicBezTo>
                  <a:cubicBezTo>
                    <a:pt x="686" y="1539"/>
                    <a:pt x="554" y="1693"/>
                    <a:pt x="449" y="1860"/>
                  </a:cubicBezTo>
                  <a:cubicBezTo>
                    <a:pt x="343" y="2028"/>
                    <a:pt x="264" y="2215"/>
                    <a:pt x="188" y="2396"/>
                  </a:cubicBezTo>
                  <a:cubicBezTo>
                    <a:pt x="153" y="2480"/>
                    <a:pt x="124" y="2565"/>
                    <a:pt x="101" y="2650"/>
                  </a:cubicBezTo>
                  <a:cubicBezTo>
                    <a:pt x="90" y="2702"/>
                    <a:pt x="80" y="2753"/>
                    <a:pt x="68" y="2805"/>
                  </a:cubicBezTo>
                  <a:cubicBezTo>
                    <a:pt x="65" y="2820"/>
                    <a:pt x="60" y="2836"/>
                    <a:pt x="57" y="2850"/>
                  </a:cubicBezTo>
                  <a:cubicBezTo>
                    <a:pt x="50" y="2882"/>
                    <a:pt x="43" y="2913"/>
                    <a:pt x="35" y="2945"/>
                  </a:cubicBezTo>
                  <a:cubicBezTo>
                    <a:pt x="27" y="2972"/>
                    <a:pt x="21" y="2999"/>
                    <a:pt x="13" y="3027"/>
                  </a:cubicBezTo>
                  <a:cubicBezTo>
                    <a:pt x="10" y="3041"/>
                    <a:pt x="5" y="3056"/>
                    <a:pt x="1" y="3071"/>
                  </a:cubicBezTo>
                  <a:lnTo>
                    <a:pt x="36" y="3071"/>
                  </a:lnTo>
                  <a:lnTo>
                    <a:pt x="145" y="3073"/>
                  </a:lnTo>
                  <a:lnTo>
                    <a:pt x="272" y="3073"/>
                  </a:lnTo>
                  <a:cubicBezTo>
                    <a:pt x="312" y="3073"/>
                    <a:pt x="352" y="3073"/>
                    <a:pt x="392" y="3072"/>
                  </a:cubicBezTo>
                  <a:cubicBezTo>
                    <a:pt x="416" y="3072"/>
                    <a:pt x="439" y="3072"/>
                    <a:pt x="463" y="3071"/>
                  </a:cubicBezTo>
                  <a:lnTo>
                    <a:pt x="463" y="3071"/>
                  </a:lnTo>
                  <a:cubicBezTo>
                    <a:pt x="462" y="3071"/>
                    <a:pt x="461" y="3072"/>
                    <a:pt x="459" y="3072"/>
                  </a:cubicBezTo>
                  <a:cubicBezTo>
                    <a:pt x="462" y="3072"/>
                    <a:pt x="464" y="3071"/>
                    <a:pt x="466" y="3071"/>
                  </a:cubicBezTo>
                  <a:cubicBezTo>
                    <a:pt x="486" y="3071"/>
                    <a:pt x="504" y="3078"/>
                    <a:pt x="519" y="3089"/>
                  </a:cubicBezTo>
                  <a:cubicBezTo>
                    <a:pt x="588" y="3093"/>
                    <a:pt x="659" y="3097"/>
                    <a:pt x="731" y="3101"/>
                  </a:cubicBezTo>
                  <a:cubicBezTo>
                    <a:pt x="911" y="3107"/>
                    <a:pt x="1090" y="3110"/>
                    <a:pt x="1271" y="3116"/>
                  </a:cubicBezTo>
                  <a:cubicBezTo>
                    <a:pt x="1643" y="3126"/>
                    <a:pt x="2013" y="3151"/>
                    <a:pt x="2385" y="3163"/>
                  </a:cubicBezTo>
                  <a:cubicBezTo>
                    <a:pt x="2595" y="3169"/>
                    <a:pt x="2806" y="3174"/>
                    <a:pt x="3016" y="3175"/>
                  </a:cubicBezTo>
                  <a:cubicBezTo>
                    <a:pt x="3034" y="3175"/>
                    <a:pt x="3052" y="3175"/>
                    <a:pt x="3069" y="3175"/>
                  </a:cubicBezTo>
                  <a:cubicBezTo>
                    <a:pt x="3254" y="3175"/>
                    <a:pt x="3439" y="3170"/>
                    <a:pt x="3622" y="3166"/>
                  </a:cubicBezTo>
                  <a:cubicBezTo>
                    <a:pt x="3822" y="3161"/>
                    <a:pt x="4021" y="3163"/>
                    <a:pt x="4220" y="3157"/>
                  </a:cubicBezTo>
                  <a:cubicBezTo>
                    <a:pt x="4418" y="3151"/>
                    <a:pt x="4616" y="3142"/>
                    <a:pt x="4815" y="3137"/>
                  </a:cubicBezTo>
                  <a:cubicBezTo>
                    <a:pt x="5071" y="3140"/>
                    <a:pt x="5327" y="3156"/>
                    <a:pt x="5583" y="3156"/>
                  </a:cubicBezTo>
                  <a:cubicBezTo>
                    <a:pt x="5630" y="3156"/>
                    <a:pt x="5676" y="3156"/>
                    <a:pt x="5723" y="3155"/>
                  </a:cubicBezTo>
                  <a:cubicBezTo>
                    <a:pt x="5954" y="3148"/>
                    <a:pt x="6185" y="3123"/>
                    <a:pt x="6414" y="3101"/>
                  </a:cubicBezTo>
                  <a:cubicBezTo>
                    <a:pt x="6420" y="3105"/>
                    <a:pt x="6424" y="3111"/>
                    <a:pt x="6429" y="3115"/>
                  </a:cubicBezTo>
                  <a:cubicBezTo>
                    <a:pt x="6464" y="3112"/>
                    <a:pt x="6498" y="3110"/>
                    <a:pt x="6533" y="3108"/>
                  </a:cubicBezTo>
                  <a:cubicBezTo>
                    <a:pt x="6633" y="3101"/>
                    <a:pt x="6732" y="3096"/>
                    <a:pt x="6833" y="3092"/>
                  </a:cubicBezTo>
                  <a:cubicBezTo>
                    <a:pt x="6971" y="3085"/>
                    <a:pt x="7111" y="3077"/>
                    <a:pt x="7249" y="3075"/>
                  </a:cubicBezTo>
                  <a:cubicBezTo>
                    <a:pt x="7246" y="3044"/>
                    <a:pt x="7244" y="3013"/>
                    <a:pt x="7240" y="2982"/>
                  </a:cubicBezTo>
                  <a:cubicBezTo>
                    <a:pt x="7239" y="2981"/>
                    <a:pt x="7240" y="2979"/>
                    <a:pt x="7240" y="2977"/>
                  </a:cubicBezTo>
                  <a:cubicBezTo>
                    <a:pt x="7232" y="2941"/>
                    <a:pt x="7226" y="2904"/>
                    <a:pt x="7219" y="2868"/>
                  </a:cubicBezTo>
                  <a:cubicBezTo>
                    <a:pt x="7215" y="2840"/>
                    <a:pt x="7211" y="2812"/>
                    <a:pt x="7207" y="2784"/>
                  </a:cubicBezTo>
                  <a:cubicBezTo>
                    <a:pt x="7197" y="2724"/>
                    <a:pt x="7186" y="2663"/>
                    <a:pt x="7178" y="2602"/>
                  </a:cubicBezTo>
                  <a:cubicBezTo>
                    <a:pt x="7166" y="2507"/>
                    <a:pt x="7154" y="2411"/>
                    <a:pt x="7152" y="2316"/>
                  </a:cubicBezTo>
                  <a:cubicBezTo>
                    <a:pt x="7152" y="2306"/>
                    <a:pt x="7153" y="2297"/>
                    <a:pt x="7155" y="2288"/>
                  </a:cubicBezTo>
                  <a:cubicBezTo>
                    <a:pt x="7144" y="2141"/>
                    <a:pt x="7125" y="1996"/>
                    <a:pt x="7072" y="1858"/>
                  </a:cubicBezTo>
                  <a:cubicBezTo>
                    <a:pt x="7032" y="1754"/>
                    <a:pt x="6985" y="1650"/>
                    <a:pt x="6931" y="1554"/>
                  </a:cubicBezTo>
                  <a:cubicBezTo>
                    <a:pt x="6882" y="1465"/>
                    <a:pt x="6826" y="1380"/>
                    <a:pt x="6774" y="1293"/>
                  </a:cubicBezTo>
                  <a:cubicBezTo>
                    <a:pt x="6714" y="1187"/>
                    <a:pt x="6659" y="1077"/>
                    <a:pt x="6580" y="984"/>
                  </a:cubicBezTo>
                  <a:cubicBezTo>
                    <a:pt x="6507" y="897"/>
                    <a:pt x="6422" y="821"/>
                    <a:pt x="6340" y="741"/>
                  </a:cubicBezTo>
                  <a:cubicBezTo>
                    <a:pt x="6310" y="709"/>
                    <a:pt x="6280" y="671"/>
                    <a:pt x="6243" y="641"/>
                  </a:cubicBezTo>
                  <a:cubicBezTo>
                    <a:pt x="6242" y="640"/>
                    <a:pt x="6240" y="638"/>
                    <a:pt x="6237" y="636"/>
                  </a:cubicBezTo>
                  <a:cubicBezTo>
                    <a:pt x="6236" y="633"/>
                    <a:pt x="6234" y="632"/>
                    <a:pt x="6232" y="630"/>
                  </a:cubicBezTo>
                  <a:cubicBezTo>
                    <a:pt x="6230" y="628"/>
                    <a:pt x="6228" y="625"/>
                    <a:pt x="6226" y="624"/>
                  </a:cubicBezTo>
                  <a:cubicBezTo>
                    <a:pt x="6214" y="609"/>
                    <a:pt x="6202" y="598"/>
                    <a:pt x="6188" y="585"/>
                  </a:cubicBezTo>
                  <a:cubicBezTo>
                    <a:pt x="6108" y="517"/>
                    <a:pt x="6027" y="454"/>
                    <a:pt x="5941" y="392"/>
                  </a:cubicBezTo>
                  <a:cubicBezTo>
                    <a:pt x="5840" y="319"/>
                    <a:pt x="5732" y="242"/>
                    <a:pt x="5616" y="193"/>
                  </a:cubicBezTo>
                  <a:cubicBezTo>
                    <a:pt x="5430" y="112"/>
                    <a:pt x="5228" y="63"/>
                    <a:pt x="5026" y="35"/>
                  </a:cubicBezTo>
                  <a:cubicBezTo>
                    <a:pt x="4926" y="20"/>
                    <a:pt x="4824" y="5"/>
                    <a:pt x="4721" y="2"/>
                  </a:cubicBezTo>
                  <a:cubicBezTo>
                    <a:pt x="4697" y="1"/>
                    <a:pt x="4674" y="1"/>
                    <a:pt x="46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grpSp>
      <p:grpSp>
        <p:nvGrpSpPr>
          <p:cNvPr id="8" name="Google Shape;2662;p47">
            <a:extLst>
              <a:ext uri="{FF2B5EF4-FFF2-40B4-BE49-F238E27FC236}">
                <a16:creationId xmlns:a16="http://schemas.microsoft.com/office/drawing/2014/main" id="{5BDC3EBD-543A-BF75-ECAC-DD2544479903}"/>
              </a:ext>
            </a:extLst>
          </p:cNvPr>
          <p:cNvGrpSpPr/>
          <p:nvPr/>
        </p:nvGrpSpPr>
        <p:grpSpPr>
          <a:xfrm flipH="1">
            <a:off x="7844499" y="1458342"/>
            <a:ext cx="662944" cy="228597"/>
            <a:chOff x="1579263" y="684775"/>
            <a:chExt cx="290650" cy="101925"/>
          </a:xfrm>
        </p:grpSpPr>
        <p:sp>
          <p:nvSpPr>
            <p:cNvPr id="9" name="Google Shape;2663;p47">
              <a:extLst>
                <a:ext uri="{FF2B5EF4-FFF2-40B4-BE49-F238E27FC236}">
                  <a16:creationId xmlns:a16="http://schemas.microsoft.com/office/drawing/2014/main" id="{0406F9E9-289F-DADC-5F96-C000CBA6BBD8}"/>
                </a:ext>
              </a:extLst>
            </p:cNvPr>
            <p:cNvSpPr/>
            <p:nvPr/>
          </p:nvSpPr>
          <p:spPr>
            <a:xfrm>
              <a:off x="1587275" y="691775"/>
              <a:ext cx="270675" cy="88550"/>
            </a:xfrm>
            <a:custGeom>
              <a:avLst/>
              <a:gdLst/>
              <a:ahLst/>
              <a:cxnLst/>
              <a:rect l="l" t="t" r="r" b="b"/>
              <a:pathLst>
                <a:path w="10827" h="3542" extrusionOk="0">
                  <a:moveTo>
                    <a:pt x="3593" y="1613"/>
                  </a:moveTo>
                  <a:lnTo>
                    <a:pt x="3593" y="1613"/>
                  </a:lnTo>
                  <a:cubicBezTo>
                    <a:pt x="3563" y="1641"/>
                    <a:pt x="3532" y="1668"/>
                    <a:pt x="3503" y="1695"/>
                  </a:cubicBezTo>
                  <a:cubicBezTo>
                    <a:pt x="3508" y="1687"/>
                    <a:pt x="3515" y="1677"/>
                    <a:pt x="3521" y="1669"/>
                  </a:cubicBezTo>
                  <a:cubicBezTo>
                    <a:pt x="3521" y="1668"/>
                    <a:pt x="3522" y="1668"/>
                    <a:pt x="3522" y="1667"/>
                  </a:cubicBezTo>
                  <a:cubicBezTo>
                    <a:pt x="3545" y="1649"/>
                    <a:pt x="3569" y="1632"/>
                    <a:pt x="3593" y="1613"/>
                  </a:cubicBezTo>
                  <a:close/>
                  <a:moveTo>
                    <a:pt x="5070" y="0"/>
                  </a:moveTo>
                  <a:cubicBezTo>
                    <a:pt x="5038" y="0"/>
                    <a:pt x="5005" y="4"/>
                    <a:pt x="4972" y="11"/>
                  </a:cubicBezTo>
                  <a:cubicBezTo>
                    <a:pt x="4902" y="26"/>
                    <a:pt x="4835" y="43"/>
                    <a:pt x="4767" y="64"/>
                  </a:cubicBezTo>
                  <a:cubicBezTo>
                    <a:pt x="4614" y="97"/>
                    <a:pt x="4464" y="149"/>
                    <a:pt x="4320" y="209"/>
                  </a:cubicBezTo>
                  <a:lnTo>
                    <a:pt x="4320" y="209"/>
                  </a:lnTo>
                  <a:cubicBezTo>
                    <a:pt x="4320" y="209"/>
                    <a:pt x="4320" y="209"/>
                    <a:pt x="4320" y="209"/>
                  </a:cubicBezTo>
                  <a:lnTo>
                    <a:pt x="4320" y="209"/>
                  </a:lnTo>
                  <a:cubicBezTo>
                    <a:pt x="4320" y="209"/>
                    <a:pt x="4320" y="209"/>
                    <a:pt x="4320" y="209"/>
                  </a:cubicBezTo>
                  <a:lnTo>
                    <a:pt x="4320" y="209"/>
                  </a:lnTo>
                  <a:cubicBezTo>
                    <a:pt x="4313" y="212"/>
                    <a:pt x="4306" y="215"/>
                    <a:pt x="4298" y="218"/>
                  </a:cubicBezTo>
                  <a:cubicBezTo>
                    <a:pt x="4300" y="218"/>
                    <a:pt x="4302" y="217"/>
                    <a:pt x="4303" y="217"/>
                  </a:cubicBezTo>
                  <a:lnTo>
                    <a:pt x="4303" y="217"/>
                  </a:lnTo>
                  <a:cubicBezTo>
                    <a:pt x="4296" y="220"/>
                    <a:pt x="4289" y="223"/>
                    <a:pt x="4282" y="225"/>
                  </a:cubicBezTo>
                  <a:cubicBezTo>
                    <a:pt x="4260" y="216"/>
                    <a:pt x="4237" y="211"/>
                    <a:pt x="4212" y="211"/>
                  </a:cubicBezTo>
                  <a:cubicBezTo>
                    <a:pt x="4206" y="211"/>
                    <a:pt x="4200" y="211"/>
                    <a:pt x="4194" y="212"/>
                  </a:cubicBezTo>
                  <a:cubicBezTo>
                    <a:pt x="4048" y="225"/>
                    <a:pt x="3913" y="300"/>
                    <a:pt x="3788" y="372"/>
                  </a:cubicBezTo>
                  <a:cubicBezTo>
                    <a:pt x="3777" y="379"/>
                    <a:pt x="3767" y="384"/>
                    <a:pt x="3756" y="391"/>
                  </a:cubicBezTo>
                  <a:cubicBezTo>
                    <a:pt x="3730" y="395"/>
                    <a:pt x="3704" y="405"/>
                    <a:pt x="3682" y="420"/>
                  </a:cubicBezTo>
                  <a:cubicBezTo>
                    <a:pt x="3650" y="443"/>
                    <a:pt x="3620" y="467"/>
                    <a:pt x="3591" y="493"/>
                  </a:cubicBezTo>
                  <a:cubicBezTo>
                    <a:pt x="3530" y="532"/>
                    <a:pt x="3469" y="573"/>
                    <a:pt x="3409" y="616"/>
                  </a:cubicBezTo>
                  <a:cubicBezTo>
                    <a:pt x="3353" y="658"/>
                    <a:pt x="3298" y="701"/>
                    <a:pt x="3243" y="744"/>
                  </a:cubicBezTo>
                  <a:cubicBezTo>
                    <a:pt x="3211" y="768"/>
                    <a:pt x="3179" y="792"/>
                    <a:pt x="3148" y="819"/>
                  </a:cubicBezTo>
                  <a:cubicBezTo>
                    <a:pt x="3120" y="844"/>
                    <a:pt x="3092" y="871"/>
                    <a:pt x="3069" y="902"/>
                  </a:cubicBezTo>
                  <a:cubicBezTo>
                    <a:pt x="3052" y="926"/>
                    <a:pt x="3037" y="950"/>
                    <a:pt x="3021" y="975"/>
                  </a:cubicBezTo>
                  <a:cubicBezTo>
                    <a:pt x="2994" y="1021"/>
                    <a:pt x="2987" y="1074"/>
                    <a:pt x="3001" y="1122"/>
                  </a:cubicBezTo>
                  <a:cubicBezTo>
                    <a:pt x="2939" y="1195"/>
                    <a:pt x="2882" y="1273"/>
                    <a:pt x="2828" y="1352"/>
                  </a:cubicBezTo>
                  <a:cubicBezTo>
                    <a:pt x="2795" y="1400"/>
                    <a:pt x="2764" y="1448"/>
                    <a:pt x="2733" y="1497"/>
                  </a:cubicBezTo>
                  <a:cubicBezTo>
                    <a:pt x="2712" y="1529"/>
                    <a:pt x="2693" y="1559"/>
                    <a:pt x="2680" y="1592"/>
                  </a:cubicBezTo>
                  <a:cubicBezTo>
                    <a:pt x="2645" y="1628"/>
                    <a:pt x="2611" y="1666"/>
                    <a:pt x="2575" y="1703"/>
                  </a:cubicBezTo>
                  <a:cubicBezTo>
                    <a:pt x="2516" y="1764"/>
                    <a:pt x="2454" y="1827"/>
                    <a:pt x="2399" y="1894"/>
                  </a:cubicBezTo>
                  <a:cubicBezTo>
                    <a:pt x="2343" y="1870"/>
                    <a:pt x="2285" y="1850"/>
                    <a:pt x="2225" y="1833"/>
                  </a:cubicBezTo>
                  <a:cubicBezTo>
                    <a:pt x="2129" y="1806"/>
                    <a:pt x="2026" y="1795"/>
                    <a:pt x="1925" y="1794"/>
                  </a:cubicBezTo>
                  <a:cubicBezTo>
                    <a:pt x="1850" y="1776"/>
                    <a:pt x="1775" y="1760"/>
                    <a:pt x="1699" y="1751"/>
                  </a:cubicBezTo>
                  <a:cubicBezTo>
                    <a:pt x="1659" y="1746"/>
                    <a:pt x="1615" y="1741"/>
                    <a:pt x="1574" y="1741"/>
                  </a:cubicBezTo>
                  <a:cubicBezTo>
                    <a:pt x="1561" y="1741"/>
                    <a:pt x="1549" y="1742"/>
                    <a:pt x="1537" y="1743"/>
                  </a:cubicBezTo>
                  <a:cubicBezTo>
                    <a:pt x="1514" y="1745"/>
                    <a:pt x="1491" y="1748"/>
                    <a:pt x="1469" y="1752"/>
                  </a:cubicBezTo>
                  <a:cubicBezTo>
                    <a:pt x="1460" y="1746"/>
                    <a:pt x="1451" y="1740"/>
                    <a:pt x="1442" y="1736"/>
                  </a:cubicBezTo>
                  <a:cubicBezTo>
                    <a:pt x="1381" y="1708"/>
                    <a:pt x="1310" y="1698"/>
                    <a:pt x="1240" y="1698"/>
                  </a:cubicBezTo>
                  <a:cubicBezTo>
                    <a:pt x="1191" y="1698"/>
                    <a:pt x="1144" y="1703"/>
                    <a:pt x="1099" y="1710"/>
                  </a:cubicBezTo>
                  <a:cubicBezTo>
                    <a:pt x="838" y="1752"/>
                    <a:pt x="600" y="1899"/>
                    <a:pt x="408" y="2077"/>
                  </a:cubicBezTo>
                  <a:cubicBezTo>
                    <a:pt x="304" y="2173"/>
                    <a:pt x="212" y="2277"/>
                    <a:pt x="142" y="2399"/>
                  </a:cubicBezTo>
                  <a:cubicBezTo>
                    <a:pt x="111" y="2453"/>
                    <a:pt x="86" y="2509"/>
                    <a:pt x="62" y="2565"/>
                  </a:cubicBezTo>
                  <a:cubicBezTo>
                    <a:pt x="42" y="2611"/>
                    <a:pt x="24" y="2660"/>
                    <a:pt x="15" y="2709"/>
                  </a:cubicBezTo>
                  <a:cubicBezTo>
                    <a:pt x="4" y="2775"/>
                    <a:pt x="23" y="2837"/>
                    <a:pt x="62" y="2885"/>
                  </a:cubicBezTo>
                  <a:cubicBezTo>
                    <a:pt x="57" y="2950"/>
                    <a:pt x="80" y="3018"/>
                    <a:pt x="127" y="3069"/>
                  </a:cubicBezTo>
                  <a:cubicBezTo>
                    <a:pt x="133" y="3075"/>
                    <a:pt x="138" y="3081"/>
                    <a:pt x="144" y="3085"/>
                  </a:cubicBezTo>
                  <a:cubicBezTo>
                    <a:pt x="126" y="3094"/>
                    <a:pt x="109" y="3105"/>
                    <a:pt x="92" y="3117"/>
                  </a:cubicBezTo>
                  <a:cubicBezTo>
                    <a:pt x="32" y="3162"/>
                    <a:pt x="0" y="3234"/>
                    <a:pt x="16" y="3309"/>
                  </a:cubicBezTo>
                  <a:cubicBezTo>
                    <a:pt x="20" y="3328"/>
                    <a:pt x="26" y="3345"/>
                    <a:pt x="37" y="3362"/>
                  </a:cubicBezTo>
                  <a:cubicBezTo>
                    <a:pt x="37" y="3363"/>
                    <a:pt x="37" y="3364"/>
                    <a:pt x="38" y="3366"/>
                  </a:cubicBezTo>
                  <a:cubicBezTo>
                    <a:pt x="61" y="3430"/>
                    <a:pt x="116" y="3470"/>
                    <a:pt x="181" y="3486"/>
                  </a:cubicBezTo>
                  <a:cubicBezTo>
                    <a:pt x="255" y="3504"/>
                    <a:pt x="331" y="3512"/>
                    <a:pt x="407" y="3514"/>
                  </a:cubicBezTo>
                  <a:cubicBezTo>
                    <a:pt x="416" y="3514"/>
                    <a:pt x="425" y="3514"/>
                    <a:pt x="434" y="3514"/>
                  </a:cubicBezTo>
                  <a:cubicBezTo>
                    <a:pt x="473" y="3514"/>
                    <a:pt x="512" y="3512"/>
                    <a:pt x="551" y="3510"/>
                  </a:cubicBezTo>
                  <a:cubicBezTo>
                    <a:pt x="566" y="3509"/>
                    <a:pt x="581" y="3509"/>
                    <a:pt x="597" y="3508"/>
                  </a:cubicBezTo>
                  <a:cubicBezTo>
                    <a:pt x="647" y="3514"/>
                    <a:pt x="699" y="3516"/>
                    <a:pt x="749" y="3516"/>
                  </a:cubicBezTo>
                  <a:cubicBezTo>
                    <a:pt x="758" y="3516"/>
                    <a:pt x="766" y="3516"/>
                    <a:pt x="775" y="3516"/>
                  </a:cubicBezTo>
                  <a:cubicBezTo>
                    <a:pt x="955" y="3516"/>
                    <a:pt x="1135" y="3505"/>
                    <a:pt x="1314" y="3483"/>
                  </a:cubicBezTo>
                  <a:lnTo>
                    <a:pt x="1317" y="3483"/>
                  </a:lnTo>
                  <a:cubicBezTo>
                    <a:pt x="1730" y="3473"/>
                    <a:pt x="2143" y="3467"/>
                    <a:pt x="2555" y="3446"/>
                  </a:cubicBezTo>
                  <a:cubicBezTo>
                    <a:pt x="2778" y="3435"/>
                    <a:pt x="3001" y="3422"/>
                    <a:pt x="3224" y="3405"/>
                  </a:cubicBezTo>
                  <a:cubicBezTo>
                    <a:pt x="3259" y="3403"/>
                    <a:pt x="3293" y="3401"/>
                    <a:pt x="3329" y="3397"/>
                  </a:cubicBezTo>
                  <a:cubicBezTo>
                    <a:pt x="3345" y="3403"/>
                    <a:pt x="3362" y="3406"/>
                    <a:pt x="3379" y="3406"/>
                  </a:cubicBezTo>
                  <a:cubicBezTo>
                    <a:pt x="3464" y="3410"/>
                    <a:pt x="3550" y="3415"/>
                    <a:pt x="3636" y="3415"/>
                  </a:cubicBezTo>
                  <a:cubicBezTo>
                    <a:pt x="3652" y="3415"/>
                    <a:pt x="3667" y="3415"/>
                    <a:pt x="3683" y="3414"/>
                  </a:cubicBezTo>
                  <a:cubicBezTo>
                    <a:pt x="3768" y="3412"/>
                    <a:pt x="3852" y="3410"/>
                    <a:pt x="3937" y="3409"/>
                  </a:cubicBezTo>
                  <a:cubicBezTo>
                    <a:pt x="4041" y="3406"/>
                    <a:pt x="4146" y="3403"/>
                    <a:pt x="4250" y="3398"/>
                  </a:cubicBezTo>
                  <a:cubicBezTo>
                    <a:pt x="4258" y="3401"/>
                    <a:pt x="4266" y="3403"/>
                    <a:pt x="4274" y="3404"/>
                  </a:cubicBezTo>
                  <a:cubicBezTo>
                    <a:pt x="4308" y="3410"/>
                    <a:pt x="4342" y="3418"/>
                    <a:pt x="4376" y="3421"/>
                  </a:cubicBezTo>
                  <a:cubicBezTo>
                    <a:pt x="4461" y="3431"/>
                    <a:pt x="4547" y="3433"/>
                    <a:pt x="4632" y="3433"/>
                  </a:cubicBezTo>
                  <a:cubicBezTo>
                    <a:pt x="4723" y="3433"/>
                    <a:pt x="4814" y="3430"/>
                    <a:pt x="4904" y="3430"/>
                  </a:cubicBezTo>
                  <a:cubicBezTo>
                    <a:pt x="5026" y="3429"/>
                    <a:pt x="5148" y="3429"/>
                    <a:pt x="5269" y="3429"/>
                  </a:cubicBezTo>
                  <a:cubicBezTo>
                    <a:pt x="5288" y="3429"/>
                    <a:pt x="5306" y="3429"/>
                    <a:pt x="5324" y="3429"/>
                  </a:cubicBezTo>
                  <a:cubicBezTo>
                    <a:pt x="5432" y="3429"/>
                    <a:pt x="5539" y="3431"/>
                    <a:pt x="5646" y="3431"/>
                  </a:cubicBezTo>
                  <a:cubicBezTo>
                    <a:pt x="5712" y="3431"/>
                    <a:pt x="5778" y="3430"/>
                    <a:pt x="5844" y="3428"/>
                  </a:cubicBezTo>
                  <a:cubicBezTo>
                    <a:pt x="5993" y="3424"/>
                    <a:pt x="6143" y="3420"/>
                    <a:pt x="6293" y="3414"/>
                  </a:cubicBezTo>
                  <a:cubicBezTo>
                    <a:pt x="6313" y="3465"/>
                    <a:pt x="6356" y="3506"/>
                    <a:pt x="6409" y="3524"/>
                  </a:cubicBezTo>
                  <a:cubicBezTo>
                    <a:pt x="6451" y="3538"/>
                    <a:pt x="6496" y="3541"/>
                    <a:pt x="6541" y="3541"/>
                  </a:cubicBezTo>
                  <a:cubicBezTo>
                    <a:pt x="6564" y="3541"/>
                    <a:pt x="6587" y="3541"/>
                    <a:pt x="6609" y="3540"/>
                  </a:cubicBezTo>
                  <a:cubicBezTo>
                    <a:pt x="6655" y="3540"/>
                    <a:pt x="6702" y="3540"/>
                    <a:pt x="6749" y="3539"/>
                  </a:cubicBezTo>
                  <a:cubicBezTo>
                    <a:pt x="6851" y="3537"/>
                    <a:pt x="6951" y="3537"/>
                    <a:pt x="7053" y="3535"/>
                  </a:cubicBezTo>
                  <a:cubicBezTo>
                    <a:pt x="7250" y="3531"/>
                    <a:pt x="7449" y="3525"/>
                    <a:pt x="7645" y="3513"/>
                  </a:cubicBezTo>
                  <a:cubicBezTo>
                    <a:pt x="7847" y="3499"/>
                    <a:pt x="8046" y="3481"/>
                    <a:pt x="8247" y="3461"/>
                  </a:cubicBezTo>
                  <a:cubicBezTo>
                    <a:pt x="8447" y="3443"/>
                    <a:pt x="8646" y="3420"/>
                    <a:pt x="8844" y="3388"/>
                  </a:cubicBezTo>
                  <a:cubicBezTo>
                    <a:pt x="8878" y="3382"/>
                    <a:pt x="8911" y="3377"/>
                    <a:pt x="8946" y="3371"/>
                  </a:cubicBezTo>
                  <a:cubicBezTo>
                    <a:pt x="8978" y="3376"/>
                    <a:pt x="9010" y="3378"/>
                    <a:pt x="9042" y="3379"/>
                  </a:cubicBezTo>
                  <a:cubicBezTo>
                    <a:pt x="9100" y="3381"/>
                    <a:pt x="9157" y="3381"/>
                    <a:pt x="9215" y="3381"/>
                  </a:cubicBezTo>
                  <a:lnTo>
                    <a:pt x="9431" y="3381"/>
                  </a:lnTo>
                  <a:cubicBezTo>
                    <a:pt x="9553" y="3380"/>
                    <a:pt x="9673" y="3377"/>
                    <a:pt x="9794" y="3372"/>
                  </a:cubicBezTo>
                  <a:cubicBezTo>
                    <a:pt x="9905" y="3369"/>
                    <a:pt x="10015" y="3363"/>
                    <a:pt x="10124" y="3357"/>
                  </a:cubicBezTo>
                  <a:cubicBezTo>
                    <a:pt x="10154" y="3355"/>
                    <a:pt x="10185" y="3354"/>
                    <a:pt x="10215" y="3352"/>
                  </a:cubicBezTo>
                  <a:cubicBezTo>
                    <a:pt x="10264" y="3357"/>
                    <a:pt x="10313" y="3361"/>
                    <a:pt x="10362" y="3363"/>
                  </a:cubicBezTo>
                  <a:cubicBezTo>
                    <a:pt x="10398" y="3364"/>
                    <a:pt x="10434" y="3367"/>
                    <a:pt x="10470" y="3367"/>
                  </a:cubicBezTo>
                  <a:cubicBezTo>
                    <a:pt x="10490" y="3367"/>
                    <a:pt x="10510" y="3366"/>
                    <a:pt x="10529" y="3364"/>
                  </a:cubicBezTo>
                  <a:cubicBezTo>
                    <a:pt x="10629" y="3355"/>
                    <a:pt x="10726" y="3325"/>
                    <a:pt x="10778" y="3234"/>
                  </a:cubicBezTo>
                  <a:cubicBezTo>
                    <a:pt x="10827" y="3150"/>
                    <a:pt x="10827" y="3044"/>
                    <a:pt x="10790" y="2956"/>
                  </a:cubicBezTo>
                  <a:cubicBezTo>
                    <a:pt x="10785" y="2947"/>
                    <a:pt x="10782" y="2938"/>
                    <a:pt x="10777" y="2928"/>
                  </a:cubicBezTo>
                  <a:cubicBezTo>
                    <a:pt x="10796" y="2885"/>
                    <a:pt x="10806" y="2839"/>
                    <a:pt x="10806" y="2796"/>
                  </a:cubicBezTo>
                  <a:cubicBezTo>
                    <a:pt x="10806" y="2739"/>
                    <a:pt x="10801" y="2683"/>
                    <a:pt x="10776" y="2631"/>
                  </a:cubicBezTo>
                  <a:cubicBezTo>
                    <a:pt x="10752" y="2580"/>
                    <a:pt x="10718" y="2536"/>
                    <a:pt x="10679" y="2496"/>
                  </a:cubicBezTo>
                  <a:cubicBezTo>
                    <a:pt x="10629" y="2444"/>
                    <a:pt x="10576" y="2391"/>
                    <a:pt x="10517" y="2346"/>
                  </a:cubicBezTo>
                  <a:cubicBezTo>
                    <a:pt x="10482" y="2321"/>
                    <a:pt x="10446" y="2297"/>
                    <a:pt x="10409" y="2276"/>
                  </a:cubicBezTo>
                  <a:cubicBezTo>
                    <a:pt x="10393" y="2265"/>
                    <a:pt x="10377" y="2255"/>
                    <a:pt x="10361" y="2246"/>
                  </a:cubicBezTo>
                  <a:cubicBezTo>
                    <a:pt x="10321" y="2222"/>
                    <a:pt x="10279" y="2198"/>
                    <a:pt x="10235" y="2179"/>
                  </a:cubicBezTo>
                  <a:cubicBezTo>
                    <a:pt x="10234" y="2179"/>
                    <a:pt x="10233" y="2178"/>
                    <a:pt x="10232" y="2178"/>
                  </a:cubicBezTo>
                  <a:cubicBezTo>
                    <a:pt x="10164" y="2109"/>
                    <a:pt x="10092" y="2047"/>
                    <a:pt x="10003" y="2006"/>
                  </a:cubicBezTo>
                  <a:cubicBezTo>
                    <a:pt x="9910" y="1964"/>
                    <a:pt x="9803" y="1954"/>
                    <a:pt x="9699" y="1954"/>
                  </a:cubicBezTo>
                  <a:cubicBezTo>
                    <a:pt x="9680" y="1954"/>
                    <a:pt x="9661" y="1955"/>
                    <a:pt x="9642" y="1955"/>
                  </a:cubicBezTo>
                  <a:cubicBezTo>
                    <a:pt x="9609" y="1910"/>
                    <a:pt x="9561" y="1873"/>
                    <a:pt x="9509" y="1851"/>
                  </a:cubicBezTo>
                  <a:cubicBezTo>
                    <a:pt x="9461" y="1831"/>
                    <a:pt x="9412" y="1816"/>
                    <a:pt x="9358" y="1807"/>
                  </a:cubicBezTo>
                  <a:cubicBezTo>
                    <a:pt x="9328" y="1801"/>
                    <a:pt x="9297" y="1800"/>
                    <a:pt x="9265" y="1800"/>
                  </a:cubicBezTo>
                  <a:cubicBezTo>
                    <a:pt x="9237" y="1800"/>
                    <a:pt x="9208" y="1801"/>
                    <a:pt x="9180" y="1802"/>
                  </a:cubicBezTo>
                  <a:cubicBezTo>
                    <a:pt x="9056" y="1808"/>
                    <a:pt x="8935" y="1818"/>
                    <a:pt x="8814" y="1838"/>
                  </a:cubicBezTo>
                  <a:cubicBezTo>
                    <a:pt x="8632" y="1867"/>
                    <a:pt x="8453" y="1908"/>
                    <a:pt x="8275" y="1959"/>
                  </a:cubicBezTo>
                  <a:cubicBezTo>
                    <a:pt x="8191" y="1983"/>
                    <a:pt x="8107" y="2006"/>
                    <a:pt x="8024" y="2032"/>
                  </a:cubicBezTo>
                  <a:cubicBezTo>
                    <a:pt x="8001" y="1990"/>
                    <a:pt x="7974" y="1951"/>
                    <a:pt x="7938" y="1914"/>
                  </a:cubicBezTo>
                  <a:cubicBezTo>
                    <a:pt x="7889" y="1860"/>
                    <a:pt x="7836" y="1808"/>
                    <a:pt x="7775" y="1768"/>
                  </a:cubicBezTo>
                  <a:cubicBezTo>
                    <a:pt x="7764" y="1761"/>
                    <a:pt x="7755" y="1754"/>
                    <a:pt x="7745" y="1748"/>
                  </a:cubicBezTo>
                  <a:cubicBezTo>
                    <a:pt x="7748" y="1675"/>
                    <a:pt x="7716" y="1601"/>
                    <a:pt x="7676" y="1540"/>
                  </a:cubicBezTo>
                  <a:cubicBezTo>
                    <a:pt x="7650" y="1498"/>
                    <a:pt x="7609" y="1464"/>
                    <a:pt x="7569" y="1436"/>
                  </a:cubicBezTo>
                  <a:cubicBezTo>
                    <a:pt x="7523" y="1404"/>
                    <a:pt x="7473" y="1374"/>
                    <a:pt x="7421" y="1350"/>
                  </a:cubicBezTo>
                  <a:cubicBezTo>
                    <a:pt x="7340" y="1312"/>
                    <a:pt x="7257" y="1281"/>
                    <a:pt x="7170" y="1259"/>
                  </a:cubicBezTo>
                  <a:cubicBezTo>
                    <a:pt x="7169" y="1259"/>
                    <a:pt x="7169" y="1258"/>
                    <a:pt x="7167" y="1257"/>
                  </a:cubicBezTo>
                  <a:cubicBezTo>
                    <a:pt x="7169" y="1242"/>
                    <a:pt x="7167" y="1228"/>
                    <a:pt x="7166" y="1213"/>
                  </a:cubicBezTo>
                  <a:cubicBezTo>
                    <a:pt x="7157" y="1116"/>
                    <a:pt x="7113" y="1015"/>
                    <a:pt x="7052" y="938"/>
                  </a:cubicBezTo>
                  <a:cubicBezTo>
                    <a:pt x="6981" y="846"/>
                    <a:pt x="6899" y="771"/>
                    <a:pt x="6796" y="715"/>
                  </a:cubicBezTo>
                  <a:cubicBezTo>
                    <a:pt x="6782" y="707"/>
                    <a:pt x="6768" y="700"/>
                    <a:pt x="6755" y="693"/>
                  </a:cubicBezTo>
                  <a:cubicBezTo>
                    <a:pt x="6729" y="676"/>
                    <a:pt x="6704" y="660"/>
                    <a:pt x="6678" y="645"/>
                  </a:cubicBezTo>
                  <a:cubicBezTo>
                    <a:pt x="6596" y="483"/>
                    <a:pt x="6425" y="363"/>
                    <a:pt x="6261" y="301"/>
                  </a:cubicBezTo>
                  <a:cubicBezTo>
                    <a:pt x="6116" y="248"/>
                    <a:pt x="5966" y="227"/>
                    <a:pt x="5814" y="227"/>
                  </a:cubicBezTo>
                  <a:cubicBezTo>
                    <a:pt x="5744" y="227"/>
                    <a:pt x="5673" y="231"/>
                    <a:pt x="5603" y="239"/>
                  </a:cubicBezTo>
                  <a:cubicBezTo>
                    <a:pt x="5573" y="164"/>
                    <a:pt x="5501" y="112"/>
                    <a:pt x="5428" y="79"/>
                  </a:cubicBezTo>
                  <a:cubicBezTo>
                    <a:pt x="5358" y="49"/>
                    <a:pt x="5282" y="33"/>
                    <a:pt x="5206" y="27"/>
                  </a:cubicBezTo>
                  <a:cubicBezTo>
                    <a:pt x="5162" y="9"/>
                    <a:pt x="5116" y="0"/>
                    <a:pt x="50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sp>
          <p:nvSpPr>
            <p:cNvPr id="10" name="Google Shape;2664;p47">
              <a:extLst>
                <a:ext uri="{FF2B5EF4-FFF2-40B4-BE49-F238E27FC236}">
                  <a16:creationId xmlns:a16="http://schemas.microsoft.com/office/drawing/2014/main" id="{B61FAF0E-D0DA-7EEB-C343-65448D837D15}"/>
                </a:ext>
              </a:extLst>
            </p:cNvPr>
            <p:cNvSpPr/>
            <p:nvPr/>
          </p:nvSpPr>
          <p:spPr>
            <a:xfrm>
              <a:off x="1581875" y="760450"/>
              <a:ext cx="278500" cy="18175"/>
            </a:xfrm>
            <a:custGeom>
              <a:avLst/>
              <a:gdLst/>
              <a:ahLst/>
              <a:cxnLst/>
              <a:rect l="l" t="t" r="r" b="b"/>
              <a:pathLst>
                <a:path w="11140" h="727" extrusionOk="0">
                  <a:moveTo>
                    <a:pt x="6278" y="114"/>
                  </a:moveTo>
                  <a:cubicBezTo>
                    <a:pt x="6280" y="114"/>
                    <a:pt x="6283" y="114"/>
                    <a:pt x="6286" y="114"/>
                  </a:cubicBezTo>
                  <a:lnTo>
                    <a:pt x="6286" y="114"/>
                  </a:lnTo>
                  <a:cubicBezTo>
                    <a:pt x="6283" y="114"/>
                    <a:pt x="6280" y="114"/>
                    <a:pt x="6278" y="114"/>
                  </a:cubicBezTo>
                  <a:close/>
                  <a:moveTo>
                    <a:pt x="8335" y="563"/>
                  </a:moveTo>
                  <a:lnTo>
                    <a:pt x="8335" y="563"/>
                  </a:lnTo>
                  <a:cubicBezTo>
                    <a:pt x="8334" y="563"/>
                    <a:pt x="8332" y="563"/>
                    <a:pt x="8331" y="563"/>
                  </a:cubicBezTo>
                  <a:lnTo>
                    <a:pt x="8331" y="563"/>
                  </a:lnTo>
                  <a:cubicBezTo>
                    <a:pt x="8332" y="564"/>
                    <a:pt x="8334" y="564"/>
                    <a:pt x="8336" y="564"/>
                  </a:cubicBezTo>
                  <a:cubicBezTo>
                    <a:pt x="8338" y="564"/>
                    <a:pt x="8341" y="564"/>
                    <a:pt x="8343" y="564"/>
                  </a:cubicBezTo>
                  <a:lnTo>
                    <a:pt x="8343" y="564"/>
                  </a:lnTo>
                  <a:cubicBezTo>
                    <a:pt x="8340" y="564"/>
                    <a:pt x="8338" y="563"/>
                    <a:pt x="8335" y="563"/>
                  </a:cubicBezTo>
                  <a:close/>
                  <a:moveTo>
                    <a:pt x="10614" y="0"/>
                  </a:moveTo>
                  <a:cubicBezTo>
                    <a:pt x="10551" y="0"/>
                    <a:pt x="10488" y="2"/>
                    <a:pt x="10425" y="3"/>
                  </a:cubicBezTo>
                  <a:cubicBezTo>
                    <a:pt x="10242" y="9"/>
                    <a:pt x="10058" y="18"/>
                    <a:pt x="9874" y="20"/>
                  </a:cubicBezTo>
                  <a:cubicBezTo>
                    <a:pt x="9774" y="18"/>
                    <a:pt x="9675" y="12"/>
                    <a:pt x="9575" y="8"/>
                  </a:cubicBezTo>
                  <a:cubicBezTo>
                    <a:pt x="9501" y="5"/>
                    <a:pt x="9427" y="4"/>
                    <a:pt x="9353" y="4"/>
                  </a:cubicBezTo>
                  <a:cubicBezTo>
                    <a:pt x="9315" y="4"/>
                    <a:pt x="9279" y="4"/>
                    <a:pt x="9242" y="4"/>
                  </a:cubicBezTo>
                  <a:cubicBezTo>
                    <a:pt x="9031" y="8"/>
                    <a:pt x="8821" y="13"/>
                    <a:pt x="8611" y="33"/>
                  </a:cubicBezTo>
                  <a:cubicBezTo>
                    <a:pt x="8416" y="50"/>
                    <a:pt x="8220" y="51"/>
                    <a:pt x="8024" y="57"/>
                  </a:cubicBezTo>
                  <a:cubicBezTo>
                    <a:pt x="7836" y="63"/>
                    <a:pt x="7648" y="57"/>
                    <a:pt x="7460" y="73"/>
                  </a:cubicBezTo>
                  <a:cubicBezTo>
                    <a:pt x="7267" y="88"/>
                    <a:pt x="7075" y="106"/>
                    <a:pt x="6879" y="108"/>
                  </a:cubicBezTo>
                  <a:cubicBezTo>
                    <a:pt x="6706" y="111"/>
                    <a:pt x="6533" y="114"/>
                    <a:pt x="6358" y="114"/>
                  </a:cubicBezTo>
                  <a:cubicBezTo>
                    <a:pt x="6334" y="114"/>
                    <a:pt x="6310" y="114"/>
                    <a:pt x="6286" y="114"/>
                  </a:cubicBezTo>
                  <a:lnTo>
                    <a:pt x="6286" y="114"/>
                  </a:lnTo>
                  <a:cubicBezTo>
                    <a:pt x="6291" y="114"/>
                    <a:pt x="6296" y="114"/>
                    <a:pt x="6302" y="115"/>
                  </a:cubicBezTo>
                  <a:cubicBezTo>
                    <a:pt x="6208" y="113"/>
                    <a:pt x="6112" y="113"/>
                    <a:pt x="6017" y="112"/>
                  </a:cubicBezTo>
                  <a:lnTo>
                    <a:pt x="6007" y="112"/>
                  </a:lnTo>
                  <a:cubicBezTo>
                    <a:pt x="5809" y="107"/>
                    <a:pt x="5612" y="93"/>
                    <a:pt x="5414" y="80"/>
                  </a:cubicBezTo>
                  <a:cubicBezTo>
                    <a:pt x="5211" y="66"/>
                    <a:pt x="5006" y="64"/>
                    <a:pt x="4803" y="63"/>
                  </a:cubicBezTo>
                  <a:cubicBezTo>
                    <a:pt x="4678" y="61"/>
                    <a:pt x="4553" y="58"/>
                    <a:pt x="4429" y="58"/>
                  </a:cubicBezTo>
                  <a:cubicBezTo>
                    <a:pt x="4361" y="58"/>
                    <a:pt x="4294" y="59"/>
                    <a:pt x="4226" y="61"/>
                  </a:cubicBezTo>
                  <a:cubicBezTo>
                    <a:pt x="4033" y="68"/>
                    <a:pt x="3839" y="79"/>
                    <a:pt x="3644" y="80"/>
                  </a:cubicBezTo>
                  <a:cubicBezTo>
                    <a:pt x="3465" y="73"/>
                    <a:pt x="3285" y="53"/>
                    <a:pt x="3106" y="53"/>
                  </a:cubicBezTo>
                  <a:cubicBezTo>
                    <a:pt x="2935" y="53"/>
                    <a:pt x="2765" y="61"/>
                    <a:pt x="2595" y="63"/>
                  </a:cubicBezTo>
                  <a:cubicBezTo>
                    <a:pt x="2509" y="62"/>
                    <a:pt x="2423" y="60"/>
                    <a:pt x="2337" y="60"/>
                  </a:cubicBezTo>
                  <a:cubicBezTo>
                    <a:pt x="2285" y="60"/>
                    <a:pt x="2233" y="61"/>
                    <a:pt x="2181" y="63"/>
                  </a:cubicBezTo>
                  <a:cubicBezTo>
                    <a:pt x="2047" y="68"/>
                    <a:pt x="1913" y="72"/>
                    <a:pt x="1780" y="72"/>
                  </a:cubicBezTo>
                  <a:cubicBezTo>
                    <a:pt x="1556" y="66"/>
                    <a:pt x="1333" y="59"/>
                    <a:pt x="1109" y="55"/>
                  </a:cubicBezTo>
                  <a:cubicBezTo>
                    <a:pt x="1089" y="54"/>
                    <a:pt x="1068" y="54"/>
                    <a:pt x="1048" y="54"/>
                  </a:cubicBezTo>
                  <a:cubicBezTo>
                    <a:pt x="951" y="54"/>
                    <a:pt x="854" y="60"/>
                    <a:pt x="758" y="69"/>
                  </a:cubicBezTo>
                  <a:cubicBezTo>
                    <a:pt x="632" y="80"/>
                    <a:pt x="505" y="96"/>
                    <a:pt x="378" y="97"/>
                  </a:cubicBezTo>
                  <a:cubicBezTo>
                    <a:pt x="354" y="96"/>
                    <a:pt x="330" y="93"/>
                    <a:pt x="305" y="91"/>
                  </a:cubicBezTo>
                  <a:cubicBezTo>
                    <a:pt x="294" y="89"/>
                    <a:pt x="282" y="87"/>
                    <a:pt x="271" y="84"/>
                  </a:cubicBezTo>
                  <a:lnTo>
                    <a:pt x="268" y="83"/>
                  </a:lnTo>
                  <a:cubicBezTo>
                    <a:pt x="248" y="76"/>
                    <a:pt x="228" y="72"/>
                    <a:pt x="208" y="72"/>
                  </a:cubicBezTo>
                  <a:cubicBezTo>
                    <a:pt x="132" y="72"/>
                    <a:pt x="59" y="123"/>
                    <a:pt x="33" y="197"/>
                  </a:cubicBezTo>
                  <a:cubicBezTo>
                    <a:pt x="0" y="290"/>
                    <a:pt x="47" y="387"/>
                    <a:pt x="134" y="427"/>
                  </a:cubicBezTo>
                  <a:cubicBezTo>
                    <a:pt x="102" y="467"/>
                    <a:pt x="87" y="521"/>
                    <a:pt x="96" y="575"/>
                  </a:cubicBezTo>
                  <a:cubicBezTo>
                    <a:pt x="112" y="661"/>
                    <a:pt x="190" y="725"/>
                    <a:pt x="274" y="727"/>
                  </a:cubicBezTo>
                  <a:cubicBezTo>
                    <a:pt x="287" y="727"/>
                    <a:pt x="300" y="726"/>
                    <a:pt x="311" y="723"/>
                  </a:cubicBezTo>
                  <a:cubicBezTo>
                    <a:pt x="337" y="718"/>
                    <a:pt x="364" y="715"/>
                    <a:pt x="390" y="712"/>
                  </a:cubicBezTo>
                  <a:cubicBezTo>
                    <a:pt x="539" y="697"/>
                    <a:pt x="688" y="705"/>
                    <a:pt x="838" y="698"/>
                  </a:cubicBezTo>
                  <a:cubicBezTo>
                    <a:pt x="1004" y="693"/>
                    <a:pt x="1169" y="666"/>
                    <a:pt x="1333" y="649"/>
                  </a:cubicBezTo>
                  <a:cubicBezTo>
                    <a:pt x="1657" y="617"/>
                    <a:pt x="1982" y="598"/>
                    <a:pt x="2307" y="598"/>
                  </a:cubicBezTo>
                  <a:cubicBezTo>
                    <a:pt x="2316" y="598"/>
                    <a:pt x="2326" y="598"/>
                    <a:pt x="2335" y="598"/>
                  </a:cubicBezTo>
                  <a:cubicBezTo>
                    <a:pt x="2532" y="602"/>
                    <a:pt x="2727" y="613"/>
                    <a:pt x="2923" y="614"/>
                  </a:cubicBezTo>
                  <a:cubicBezTo>
                    <a:pt x="3123" y="614"/>
                    <a:pt x="3324" y="609"/>
                    <a:pt x="3525" y="607"/>
                  </a:cubicBezTo>
                  <a:cubicBezTo>
                    <a:pt x="3739" y="612"/>
                    <a:pt x="3953" y="620"/>
                    <a:pt x="4167" y="620"/>
                  </a:cubicBezTo>
                  <a:cubicBezTo>
                    <a:pt x="4201" y="620"/>
                    <a:pt x="4236" y="620"/>
                    <a:pt x="4270" y="619"/>
                  </a:cubicBezTo>
                  <a:cubicBezTo>
                    <a:pt x="4455" y="618"/>
                    <a:pt x="4639" y="616"/>
                    <a:pt x="4823" y="616"/>
                  </a:cubicBezTo>
                  <a:cubicBezTo>
                    <a:pt x="4893" y="616"/>
                    <a:pt x="4963" y="616"/>
                    <a:pt x="5034" y="617"/>
                  </a:cubicBezTo>
                  <a:lnTo>
                    <a:pt x="5034" y="617"/>
                  </a:lnTo>
                  <a:cubicBezTo>
                    <a:pt x="5032" y="617"/>
                    <a:pt x="5030" y="617"/>
                    <a:pt x="5028" y="617"/>
                  </a:cubicBezTo>
                  <a:cubicBezTo>
                    <a:pt x="5331" y="621"/>
                    <a:pt x="5633" y="623"/>
                    <a:pt x="5935" y="630"/>
                  </a:cubicBezTo>
                  <a:cubicBezTo>
                    <a:pt x="6055" y="632"/>
                    <a:pt x="6174" y="635"/>
                    <a:pt x="6294" y="635"/>
                  </a:cubicBezTo>
                  <a:cubicBezTo>
                    <a:pt x="6386" y="635"/>
                    <a:pt x="6478" y="633"/>
                    <a:pt x="6570" y="630"/>
                  </a:cubicBezTo>
                  <a:cubicBezTo>
                    <a:pt x="6768" y="622"/>
                    <a:pt x="6965" y="605"/>
                    <a:pt x="7163" y="599"/>
                  </a:cubicBezTo>
                  <a:cubicBezTo>
                    <a:pt x="7365" y="594"/>
                    <a:pt x="7566" y="586"/>
                    <a:pt x="7769" y="576"/>
                  </a:cubicBezTo>
                  <a:cubicBezTo>
                    <a:pt x="7955" y="566"/>
                    <a:pt x="8143" y="565"/>
                    <a:pt x="8331" y="563"/>
                  </a:cubicBezTo>
                  <a:lnTo>
                    <a:pt x="8331" y="563"/>
                  </a:lnTo>
                  <a:cubicBezTo>
                    <a:pt x="8331" y="563"/>
                    <a:pt x="8330" y="563"/>
                    <a:pt x="8330" y="563"/>
                  </a:cubicBezTo>
                  <a:lnTo>
                    <a:pt x="8330" y="563"/>
                  </a:lnTo>
                  <a:cubicBezTo>
                    <a:pt x="8332" y="563"/>
                    <a:pt x="8334" y="563"/>
                    <a:pt x="8335" y="563"/>
                  </a:cubicBezTo>
                  <a:lnTo>
                    <a:pt x="8335" y="563"/>
                  </a:lnTo>
                  <a:cubicBezTo>
                    <a:pt x="8339" y="563"/>
                    <a:pt x="8343" y="563"/>
                    <a:pt x="8347" y="563"/>
                  </a:cubicBezTo>
                  <a:lnTo>
                    <a:pt x="8347" y="563"/>
                  </a:lnTo>
                  <a:cubicBezTo>
                    <a:pt x="8345" y="563"/>
                    <a:pt x="8344" y="563"/>
                    <a:pt x="8343" y="564"/>
                  </a:cubicBezTo>
                  <a:lnTo>
                    <a:pt x="8343" y="564"/>
                  </a:lnTo>
                  <a:cubicBezTo>
                    <a:pt x="8591" y="567"/>
                    <a:pt x="8838" y="576"/>
                    <a:pt x="9085" y="599"/>
                  </a:cubicBezTo>
                  <a:cubicBezTo>
                    <a:pt x="9284" y="615"/>
                    <a:pt x="9484" y="631"/>
                    <a:pt x="9683" y="631"/>
                  </a:cubicBezTo>
                  <a:cubicBezTo>
                    <a:pt x="9749" y="631"/>
                    <a:pt x="9816" y="629"/>
                    <a:pt x="9882" y="625"/>
                  </a:cubicBezTo>
                  <a:cubicBezTo>
                    <a:pt x="9977" y="619"/>
                    <a:pt x="10073" y="611"/>
                    <a:pt x="10169" y="607"/>
                  </a:cubicBezTo>
                  <a:cubicBezTo>
                    <a:pt x="10264" y="602"/>
                    <a:pt x="10359" y="601"/>
                    <a:pt x="10455" y="598"/>
                  </a:cubicBezTo>
                  <a:cubicBezTo>
                    <a:pt x="10571" y="594"/>
                    <a:pt x="10687" y="590"/>
                    <a:pt x="10802" y="578"/>
                  </a:cubicBezTo>
                  <a:cubicBezTo>
                    <a:pt x="10861" y="573"/>
                    <a:pt x="10926" y="565"/>
                    <a:pt x="10980" y="541"/>
                  </a:cubicBezTo>
                  <a:cubicBezTo>
                    <a:pt x="11022" y="521"/>
                    <a:pt x="11069" y="494"/>
                    <a:pt x="11094" y="452"/>
                  </a:cubicBezTo>
                  <a:cubicBezTo>
                    <a:pt x="11120" y="411"/>
                    <a:pt x="11140" y="371"/>
                    <a:pt x="11136" y="322"/>
                  </a:cubicBezTo>
                  <a:cubicBezTo>
                    <a:pt x="11135" y="278"/>
                    <a:pt x="11119" y="237"/>
                    <a:pt x="11095" y="202"/>
                  </a:cubicBezTo>
                  <a:cubicBezTo>
                    <a:pt x="11073" y="169"/>
                    <a:pt x="11043" y="145"/>
                    <a:pt x="11012" y="121"/>
                  </a:cubicBezTo>
                  <a:cubicBezTo>
                    <a:pt x="10977" y="93"/>
                    <a:pt x="10942" y="63"/>
                    <a:pt x="10902" y="44"/>
                  </a:cubicBezTo>
                  <a:cubicBezTo>
                    <a:pt x="10845" y="17"/>
                    <a:pt x="10786" y="3"/>
                    <a:pt x="10722" y="2"/>
                  </a:cubicBezTo>
                  <a:cubicBezTo>
                    <a:pt x="10686" y="1"/>
                    <a:pt x="10650" y="0"/>
                    <a:pt x="1061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sp>
          <p:nvSpPr>
            <p:cNvPr id="11" name="Google Shape;2665;p47">
              <a:extLst>
                <a:ext uri="{FF2B5EF4-FFF2-40B4-BE49-F238E27FC236}">
                  <a16:creationId xmlns:a16="http://schemas.microsoft.com/office/drawing/2014/main" id="{F5FBB74A-C6CC-3ED9-7A0B-682136589492}"/>
                </a:ext>
              </a:extLst>
            </p:cNvPr>
            <p:cNvSpPr/>
            <p:nvPr/>
          </p:nvSpPr>
          <p:spPr>
            <a:xfrm>
              <a:off x="1661925" y="740875"/>
              <a:ext cx="9475" cy="9300"/>
            </a:xfrm>
            <a:custGeom>
              <a:avLst/>
              <a:gdLst/>
              <a:ahLst/>
              <a:cxnLst/>
              <a:rect l="l" t="t" r="r" b="b"/>
              <a:pathLst>
                <a:path w="379" h="372" extrusionOk="0">
                  <a:moveTo>
                    <a:pt x="180" y="0"/>
                  </a:moveTo>
                  <a:cubicBezTo>
                    <a:pt x="80" y="0"/>
                    <a:pt x="1" y="97"/>
                    <a:pt x="4" y="193"/>
                  </a:cubicBezTo>
                  <a:cubicBezTo>
                    <a:pt x="8" y="297"/>
                    <a:pt x="96" y="369"/>
                    <a:pt x="195" y="371"/>
                  </a:cubicBezTo>
                  <a:cubicBezTo>
                    <a:pt x="196" y="371"/>
                    <a:pt x="198" y="371"/>
                    <a:pt x="199" y="371"/>
                  </a:cubicBezTo>
                  <a:cubicBezTo>
                    <a:pt x="299" y="371"/>
                    <a:pt x="378" y="275"/>
                    <a:pt x="375" y="180"/>
                  </a:cubicBezTo>
                  <a:cubicBezTo>
                    <a:pt x="371" y="75"/>
                    <a:pt x="283" y="3"/>
                    <a:pt x="184" y="1"/>
                  </a:cubicBezTo>
                  <a:cubicBezTo>
                    <a:pt x="183" y="0"/>
                    <a:pt x="181" y="0"/>
                    <a:pt x="180"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sp>
          <p:nvSpPr>
            <p:cNvPr id="12" name="Google Shape;2666;p47">
              <a:extLst>
                <a:ext uri="{FF2B5EF4-FFF2-40B4-BE49-F238E27FC236}">
                  <a16:creationId xmlns:a16="http://schemas.microsoft.com/office/drawing/2014/main" id="{2DEE967B-0A8D-6D4E-00C6-81DE87D45BB7}"/>
                </a:ext>
              </a:extLst>
            </p:cNvPr>
            <p:cNvSpPr/>
            <p:nvPr/>
          </p:nvSpPr>
          <p:spPr>
            <a:xfrm>
              <a:off x="1676050" y="741650"/>
              <a:ext cx="9425" cy="9275"/>
            </a:xfrm>
            <a:custGeom>
              <a:avLst/>
              <a:gdLst/>
              <a:ahLst/>
              <a:cxnLst/>
              <a:rect l="l" t="t" r="r" b="b"/>
              <a:pathLst>
                <a:path w="377" h="371" extrusionOk="0">
                  <a:moveTo>
                    <a:pt x="179" y="0"/>
                  </a:moveTo>
                  <a:cubicBezTo>
                    <a:pt x="80" y="0"/>
                    <a:pt x="1" y="96"/>
                    <a:pt x="4" y="192"/>
                  </a:cubicBezTo>
                  <a:cubicBezTo>
                    <a:pt x="8" y="297"/>
                    <a:pt x="95" y="369"/>
                    <a:pt x="195" y="371"/>
                  </a:cubicBezTo>
                  <a:cubicBezTo>
                    <a:pt x="196" y="371"/>
                    <a:pt x="197" y="371"/>
                    <a:pt x="199" y="371"/>
                  </a:cubicBezTo>
                  <a:cubicBezTo>
                    <a:pt x="298" y="371"/>
                    <a:pt x="377" y="275"/>
                    <a:pt x="374" y="180"/>
                  </a:cubicBezTo>
                  <a:cubicBezTo>
                    <a:pt x="370" y="75"/>
                    <a:pt x="283" y="3"/>
                    <a:pt x="183"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sp>
          <p:nvSpPr>
            <p:cNvPr id="13" name="Google Shape;2667;p47">
              <a:extLst>
                <a:ext uri="{FF2B5EF4-FFF2-40B4-BE49-F238E27FC236}">
                  <a16:creationId xmlns:a16="http://schemas.microsoft.com/office/drawing/2014/main" id="{1B6F49A5-E087-A85E-7809-C7F0BE1B26DD}"/>
                </a:ext>
              </a:extLst>
            </p:cNvPr>
            <p:cNvSpPr/>
            <p:nvPr/>
          </p:nvSpPr>
          <p:spPr>
            <a:xfrm>
              <a:off x="1669450" y="730050"/>
              <a:ext cx="9425" cy="9250"/>
            </a:xfrm>
            <a:custGeom>
              <a:avLst/>
              <a:gdLst/>
              <a:ahLst/>
              <a:cxnLst/>
              <a:rect l="l" t="t" r="r" b="b"/>
              <a:pathLst>
                <a:path w="377" h="370" extrusionOk="0">
                  <a:moveTo>
                    <a:pt x="179" y="0"/>
                  </a:moveTo>
                  <a:cubicBezTo>
                    <a:pt x="79" y="0"/>
                    <a:pt x="1" y="96"/>
                    <a:pt x="3" y="191"/>
                  </a:cubicBezTo>
                  <a:cubicBezTo>
                    <a:pt x="7" y="296"/>
                    <a:pt x="94" y="367"/>
                    <a:pt x="195" y="369"/>
                  </a:cubicBezTo>
                  <a:cubicBezTo>
                    <a:pt x="196" y="370"/>
                    <a:pt x="197" y="370"/>
                    <a:pt x="198" y="370"/>
                  </a:cubicBezTo>
                  <a:cubicBezTo>
                    <a:pt x="297" y="370"/>
                    <a:pt x="377" y="273"/>
                    <a:pt x="373" y="179"/>
                  </a:cubicBezTo>
                  <a:cubicBezTo>
                    <a:pt x="370" y="73"/>
                    <a:pt x="283" y="1"/>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sp>
          <p:nvSpPr>
            <p:cNvPr id="14" name="Google Shape;2668;p47">
              <a:extLst>
                <a:ext uri="{FF2B5EF4-FFF2-40B4-BE49-F238E27FC236}">
                  <a16:creationId xmlns:a16="http://schemas.microsoft.com/office/drawing/2014/main" id="{F369CFC8-7CBB-6852-509F-6AA59E9EBEC6}"/>
                </a:ext>
              </a:extLst>
            </p:cNvPr>
            <p:cNvSpPr/>
            <p:nvPr/>
          </p:nvSpPr>
          <p:spPr>
            <a:xfrm>
              <a:off x="1756525" y="739475"/>
              <a:ext cx="9425" cy="9300"/>
            </a:xfrm>
            <a:custGeom>
              <a:avLst/>
              <a:gdLst/>
              <a:ahLst/>
              <a:cxnLst/>
              <a:rect l="l" t="t" r="r" b="b"/>
              <a:pathLst>
                <a:path w="377" h="372" extrusionOk="0">
                  <a:moveTo>
                    <a:pt x="179" y="0"/>
                  </a:moveTo>
                  <a:cubicBezTo>
                    <a:pt x="80" y="0"/>
                    <a:pt x="1" y="97"/>
                    <a:pt x="4" y="191"/>
                  </a:cubicBezTo>
                  <a:cubicBezTo>
                    <a:pt x="7" y="297"/>
                    <a:pt x="94" y="369"/>
                    <a:pt x="195" y="371"/>
                  </a:cubicBezTo>
                  <a:cubicBezTo>
                    <a:pt x="196" y="371"/>
                    <a:pt x="197" y="371"/>
                    <a:pt x="198" y="371"/>
                  </a:cubicBezTo>
                  <a:cubicBezTo>
                    <a:pt x="298" y="371"/>
                    <a:pt x="377" y="275"/>
                    <a:pt x="373" y="180"/>
                  </a:cubicBezTo>
                  <a:cubicBezTo>
                    <a:pt x="370" y="75"/>
                    <a:pt x="283" y="3"/>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sp>
          <p:nvSpPr>
            <p:cNvPr id="15" name="Google Shape;2669;p47">
              <a:extLst>
                <a:ext uri="{FF2B5EF4-FFF2-40B4-BE49-F238E27FC236}">
                  <a16:creationId xmlns:a16="http://schemas.microsoft.com/office/drawing/2014/main" id="{D77BAA37-97FA-E855-53D0-55E63A395EAE}"/>
                </a:ext>
              </a:extLst>
            </p:cNvPr>
            <p:cNvSpPr/>
            <p:nvPr/>
          </p:nvSpPr>
          <p:spPr>
            <a:xfrm>
              <a:off x="1638200" y="760125"/>
              <a:ext cx="2425" cy="1125"/>
            </a:xfrm>
            <a:custGeom>
              <a:avLst/>
              <a:gdLst/>
              <a:ahLst/>
              <a:cxnLst/>
              <a:rect l="l" t="t" r="r" b="b"/>
              <a:pathLst>
                <a:path w="97" h="45" extrusionOk="0">
                  <a:moveTo>
                    <a:pt x="1" y="0"/>
                  </a:moveTo>
                  <a:lnTo>
                    <a:pt x="1" y="0"/>
                  </a:lnTo>
                  <a:cubicBezTo>
                    <a:pt x="9" y="7"/>
                    <a:pt x="19" y="14"/>
                    <a:pt x="29" y="21"/>
                  </a:cubicBezTo>
                  <a:cubicBezTo>
                    <a:pt x="50" y="33"/>
                    <a:pt x="73" y="41"/>
                    <a:pt x="97" y="45"/>
                  </a:cubicBezTo>
                  <a:cubicBezTo>
                    <a:pt x="65" y="30"/>
                    <a:pt x="33" y="15"/>
                    <a:pt x="1" y="0"/>
                  </a:cubicBezTo>
                  <a:close/>
                </a:path>
              </a:pathLst>
            </a:custGeom>
            <a:solidFill>
              <a:srgbClr val="4729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sp>
          <p:nvSpPr>
            <p:cNvPr id="16" name="Google Shape;2670;p47">
              <a:extLst>
                <a:ext uri="{FF2B5EF4-FFF2-40B4-BE49-F238E27FC236}">
                  <a16:creationId xmlns:a16="http://schemas.microsoft.com/office/drawing/2014/main" id="{4F020F76-0784-7280-F96A-AFD2B46CA300}"/>
                </a:ext>
              </a:extLst>
            </p:cNvPr>
            <p:cNvSpPr/>
            <p:nvPr/>
          </p:nvSpPr>
          <p:spPr>
            <a:xfrm>
              <a:off x="1579263" y="684775"/>
              <a:ext cx="290650" cy="101925"/>
            </a:xfrm>
            <a:custGeom>
              <a:avLst/>
              <a:gdLst/>
              <a:ahLst/>
              <a:cxnLst/>
              <a:rect l="l" t="t" r="r" b="b"/>
              <a:pathLst>
                <a:path w="11626" h="4077" extrusionOk="0">
                  <a:moveTo>
                    <a:pt x="3879" y="936"/>
                  </a:moveTo>
                  <a:cubicBezTo>
                    <a:pt x="3878" y="937"/>
                    <a:pt x="3877" y="938"/>
                    <a:pt x="3876" y="939"/>
                  </a:cubicBezTo>
                  <a:cubicBezTo>
                    <a:pt x="3878" y="938"/>
                    <a:pt x="3879" y="937"/>
                    <a:pt x="3879" y="936"/>
                  </a:cubicBezTo>
                  <a:close/>
                  <a:moveTo>
                    <a:pt x="7691" y="1091"/>
                  </a:moveTo>
                  <a:lnTo>
                    <a:pt x="7691" y="1091"/>
                  </a:lnTo>
                  <a:cubicBezTo>
                    <a:pt x="7692" y="1092"/>
                    <a:pt x="7694" y="1094"/>
                    <a:pt x="7696" y="1096"/>
                  </a:cubicBezTo>
                  <a:lnTo>
                    <a:pt x="7696" y="1096"/>
                  </a:lnTo>
                  <a:cubicBezTo>
                    <a:pt x="7694" y="1094"/>
                    <a:pt x="7692" y="1092"/>
                    <a:pt x="7691" y="1091"/>
                  </a:cubicBezTo>
                  <a:close/>
                  <a:moveTo>
                    <a:pt x="3198" y="1775"/>
                  </a:moveTo>
                  <a:cubicBezTo>
                    <a:pt x="3197" y="1777"/>
                    <a:pt x="3196" y="1779"/>
                    <a:pt x="3195" y="1781"/>
                  </a:cubicBezTo>
                  <a:lnTo>
                    <a:pt x="3195" y="1781"/>
                  </a:lnTo>
                  <a:cubicBezTo>
                    <a:pt x="3196" y="1779"/>
                    <a:pt x="3197" y="1776"/>
                    <a:pt x="3198" y="1775"/>
                  </a:cubicBezTo>
                  <a:close/>
                  <a:moveTo>
                    <a:pt x="5447" y="370"/>
                  </a:moveTo>
                  <a:cubicBezTo>
                    <a:pt x="5483" y="370"/>
                    <a:pt x="5520" y="372"/>
                    <a:pt x="5556" y="374"/>
                  </a:cubicBezTo>
                  <a:cubicBezTo>
                    <a:pt x="5595" y="378"/>
                    <a:pt x="5632" y="384"/>
                    <a:pt x="5670" y="391"/>
                  </a:cubicBezTo>
                  <a:cubicBezTo>
                    <a:pt x="5701" y="399"/>
                    <a:pt x="5733" y="409"/>
                    <a:pt x="5765" y="414"/>
                  </a:cubicBezTo>
                  <a:cubicBezTo>
                    <a:pt x="5798" y="423"/>
                    <a:pt x="5834" y="428"/>
                    <a:pt x="5867" y="434"/>
                  </a:cubicBezTo>
                  <a:cubicBezTo>
                    <a:pt x="5939" y="449"/>
                    <a:pt x="6012" y="464"/>
                    <a:pt x="6085" y="480"/>
                  </a:cubicBezTo>
                  <a:cubicBezTo>
                    <a:pt x="6122" y="489"/>
                    <a:pt x="6158" y="500"/>
                    <a:pt x="6195" y="512"/>
                  </a:cubicBezTo>
                  <a:cubicBezTo>
                    <a:pt x="6284" y="549"/>
                    <a:pt x="6372" y="590"/>
                    <a:pt x="6461" y="628"/>
                  </a:cubicBezTo>
                  <a:cubicBezTo>
                    <a:pt x="6538" y="659"/>
                    <a:pt x="6616" y="689"/>
                    <a:pt x="6690" y="727"/>
                  </a:cubicBezTo>
                  <a:cubicBezTo>
                    <a:pt x="6744" y="756"/>
                    <a:pt x="6796" y="788"/>
                    <a:pt x="6849" y="819"/>
                  </a:cubicBezTo>
                  <a:cubicBezTo>
                    <a:pt x="6890" y="844"/>
                    <a:pt x="6931" y="868"/>
                    <a:pt x="6971" y="895"/>
                  </a:cubicBezTo>
                  <a:cubicBezTo>
                    <a:pt x="7029" y="935"/>
                    <a:pt x="7079" y="983"/>
                    <a:pt x="7129" y="1030"/>
                  </a:cubicBezTo>
                  <a:cubicBezTo>
                    <a:pt x="7123" y="1026"/>
                    <a:pt x="7118" y="1019"/>
                    <a:pt x="7111" y="1014"/>
                  </a:cubicBezTo>
                  <a:lnTo>
                    <a:pt x="7111" y="1014"/>
                  </a:lnTo>
                  <a:cubicBezTo>
                    <a:pt x="7191" y="1090"/>
                    <a:pt x="7258" y="1177"/>
                    <a:pt x="7334" y="1255"/>
                  </a:cubicBezTo>
                  <a:cubicBezTo>
                    <a:pt x="7416" y="1342"/>
                    <a:pt x="7507" y="1420"/>
                    <a:pt x="7595" y="1500"/>
                  </a:cubicBezTo>
                  <a:cubicBezTo>
                    <a:pt x="7625" y="1532"/>
                    <a:pt x="7656" y="1563"/>
                    <a:pt x="7684" y="1596"/>
                  </a:cubicBezTo>
                  <a:cubicBezTo>
                    <a:pt x="7709" y="1626"/>
                    <a:pt x="7729" y="1658"/>
                    <a:pt x="7751" y="1691"/>
                  </a:cubicBezTo>
                  <a:cubicBezTo>
                    <a:pt x="7805" y="1780"/>
                    <a:pt x="7851" y="1875"/>
                    <a:pt x="7904" y="1967"/>
                  </a:cubicBezTo>
                  <a:cubicBezTo>
                    <a:pt x="7934" y="2018"/>
                    <a:pt x="7966" y="2067"/>
                    <a:pt x="8001" y="2114"/>
                  </a:cubicBezTo>
                  <a:cubicBezTo>
                    <a:pt x="8035" y="2161"/>
                    <a:pt x="8074" y="2202"/>
                    <a:pt x="8111" y="2246"/>
                  </a:cubicBezTo>
                  <a:cubicBezTo>
                    <a:pt x="8117" y="2254"/>
                    <a:pt x="8123" y="2261"/>
                    <a:pt x="8129" y="2266"/>
                  </a:cubicBezTo>
                  <a:cubicBezTo>
                    <a:pt x="8131" y="2269"/>
                    <a:pt x="8134" y="2271"/>
                    <a:pt x="8137" y="2273"/>
                  </a:cubicBezTo>
                  <a:cubicBezTo>
                    <a:pt x="8138" y="2274"/>
                    <a:pt x="8139" y="2275"/>
                    <a:pt x="8140" y="2275"/>
                  </a:cubicBezTo>
                  <a:cubicBezTo>
                    <a:pt x="8150" y="2285"/>
                    <a:pt x="8159" y="2293"/>
                    <a:pt x="8171" y="2301"/>
                  </a:cubicBezTo>
                  <a:cubicBezTo>
                    <a:pt x="8185" y="2312"/>
                    <a:pt x="8198" y="2322"/>
                    <a:pt x="8213" y="2334"/>
                  </a:cubicBezTo>
                  <a:cubicBezTo>
                    <a:pt x="8223" y="2342"/>
                    <a:pt x="8235" y="2351"/>
                    <a:pt x="8245" y="2359"/>
                  </a:cubicBezTo>
                  <a:cubicBezTo>
                    <a:pt x="8264" y="2373"/>
                    <a:pt x="8281" y="2389"/>
                    <a:pt x="8299" y="2402"/>
                  </a:cubicBezTo>
                  <a:cubicBezTo>
                    <a:pt x="8338" y="2433"/>
                    <a:pt x="8378" y="2464"/>
                    <a:pt x="8414" y="2496"/>
                  </a:cubicBezTo>
                  <a:cubicBezTo>
                    <a:pt x="8427" y="2488"/>
                    <a:pt x="8440" y="2481"/>
                    <a:pt x="8451" y="2473"/>
                  </a:cubicBezTo>
                  <a:cubicBezTo>
                    <a:pt x="8454" y="2472"/>
                    <a:pt x="8457" y="2470"/>
                    <a:pt x="8459" y="2469"/>
                  </a:cubicBezTo>
                  <a:cubicBezTo>
                    <a:pt x="8464" y="2465"/>
                    <a:pt x="8468" y="2463"/>
                    <a:pt x="8473" y="2461"/>
                  </a:cubicBezTo>
                  <a:cubicBezTo>
                    <a:pt x="8489" y="2450"/>
                    <a:pt x="8505" y="2440"/>
                    <a:pt x="8522" y="2431"/>
                  </a:cubicBezTo>
                  <a:cubicBezTo>
                    <a:pt x="8522" y="2431"/>
                    <a:pt x="8523" y="2430"/>
                    <a:pt x="8523" y="2430"/>
                  </a:cubicBezTo>
                  <a:cubicBezTo>
                    <a:pt x="8557" y="2409"/>
                    <a:pt x="8593" y="2392"/>
                    <a:pt x="8628" y="2375"/>
                  </a:cubicBezTo>
                  <a:cubicBezTo>
                    <a:pt x="8627" y="2373"/>
                    <a:pt x="8625" y="2370"/>
                    <a:pt x="8624" y="2367"/>
                  </a:cubicBezTo>
                  <a:cubicBezTo>
                    <a:pt x="8650" y="2353"/>
                    <a:pt x="8677" y="2338"/>
                    <a:pt x="8705" y="2326"/>
                  </a:cubicBezTo>
                  <a:cubicBezTo>
                    <a:pt x="8765" y="2301"/>
                    <a:pt x="8828" y="2279"/>
                    <a:pt x="8891" y="2258"/>
                  </a:cubicBezTo>
                  <a:cubicBezTo>
                    <a:pt x="9035" y="2216"/>
                    <a:pt x="9178" y="2182"/>
                    <a:pt x="9326" y="2153"/>
                  </a:cubicBezTo>
                  <a:cubicBezTo>
                    <a:pt x="9396" y="2142"/>
                    <a:pt x="9464" y="2131"/>
                    <a:pt x="9534" y="2126"/>
                  </a:cubicBezTo>
                  <a:cubicBezTo>
                    <a:pt x="9577" y="2126"/>
                    <a:pt x="9619" y="2127"/>
                    <a:pt x="9662" y="2129"/>
                  </a:cubicBezTo>
                  <a:cubicBezTo>
                    <a:pt x="9705" y="2134"/>
                    <a:pt x="9748" y="2138"/>
                    <a:pt x="9791" y="2146"/>
                  </a:cubicBezTo>
                  <a:cubicBezTo>
                    <a:pt x="9822" y="2154"/>
                    <a:pt x="9851" y="2162"/>
                    <a:pt x="9880" y="2172"/>
                  </a:cubicBezTo>
                  <a:cubicBezTo>
                    <a:pt x="9940" y="2195"/>
                    <a:pt x="9997" y="2223"/>
                    <a:pt x="10054" y="2251"/>
                  </a:cubicBezTo>
                  <a:cubicBezTo>
                    <a:pt x="10223" y="2343"/>
                    <a:pt x="10389" y="2439"/>
                    <a:pt x="10550" y="2544"/>
                  </a:cubicBezTo>
                  <a:cubicBezTo>
                    <a:pt x="10597" y="2578"/>
                    <a:pt x="10642" y="2615"/>
                    <a:pt x="10685" y="2654"/>
                  </a:cubicBezTo>
                  <a:cubicBezTo>
                    <a:pt x="10736" y="2702"/>
                    <a:pt x="10784" y="2751"/>
                    <a:pt x="10829" y="2803"/>
                  </a:cubicBezTo>
                  <a:cubicBezTo>
                    <a:pt x="10855" y="2835"/>
                    <a:pt x="10879" y="2868"/>
                    <a:pt x="10901" y="2902"/>
                  </a:cubicBezTo>
                  <a:cubicBezTo>
                    <a:pt x="10911" y="2918"/>
                    <a:pt x="10919" y="2934"/>
                    <a:pt x="10927" y="2950"/>
                  </a:cubicBezTo>
                  <a:cubicBezTo>
                    <a:pt x="10938" y="2979"/>
                    <a:pt x="10947" y="3008"/>
                    <a:pt x="10958" y="3038"/>
                  </a:cubicBezTo>
                  <a:cubicBezTo>
                    <a:pt x="10984" y="3128"/>
                    <a:pt x="11009" y="3222"/>
                    <a:pt x="11042" y="3310"/>
                  </a:cubicBezTo>
                  <a:cubicBezTo>
                    <a:pt x="11067" y="3378"/>
                    <a:pt x="11098" y="3444"/>
                    <a:pt x="11128" y="3509"/>
                  </a:cubicBezTo>
                  <a:cubicBezTo>
                    <a:pt x="11008" y="3509"/>
                    <a:pt x="10888" y="3507"/>
                    <a:pt x="10767" y="3507"/>
                  </a:cubicBezTo>
                  <a:cubicBezTo>
                    <a:pt x="10690" y="3507"/>
                    <a:pt x="10612" y="3508"/>
                    <a:pt x="10534" y="3509"/>
                  </a:cubicBezTo>
                  <a:cubicBezTo>
                    <a:pt x="10332" y="3514"/>
                    <a:pt x="10129" y="3522"/>
                    <a:pt x="9927" y="3530"/>
                  </a:cubicBezTo>
                  <a:cubicBezTo>
                    <a:pt x="9721" y="3538"/>
                    <a:pt x="9516" y="3560"/>
                    <a:pt x="9312" y="3584"/>
                  </a:cubicBezTo>
                  <a:cubicBezTo>
                    <a:pt x="9129" y="3606"/>
                    <a:pt x="8946" y="3624"/>
                    <a:pt x="8762" y="3633"/>
                  </a:cubicBezTo>
                  <a:cubicBezTo>
                    <a:pt x="8702" y="3634"/>
                    <a:pt x="8642" y="3634"/>
                    <a:pt x="8581" y="3634"/>
                  </a:cubicBezTo>
                  <a:cubicBezTo>
                    <a:pt x="8238" y="3634"/>
                    <a:pt x="7893" y="3622"/>
                    <a:pt x="7549" y="3619"/>
                  </a:cubicBezTo>
                  <a:cubicBezTo>
                    <a:pt x="7533" y="3619"/>
                    <a:pt x="7516" y="3619"/>
                    <a:pt x="7500" y="3619"/>
                  </a:cubicBezTo>
                  <a:cubicBezTo>
                    <a:pt x="7335" y="3619"/>
                    <a:pt x="7170" y="3624"/>
                    <a:pt x="7005" y="3626"/>
                  </a:cubicBezTo>
                  <a:cubicBezTo>
                    <a:pt x="6955" y="3626"/>
                    <a:pt x="6906" y="3626"/>
                    <a:pt x="6857" y="3626"/>
                  </a:cubicBezTo>
                  <a:cubicBezTo>
                    <a:pt x="6698" y="3626"/>
                    <a:pt x="6539" y="3625"/>
                    <a:pt x="6381" y="3621"/>
                  </a:cubicBezTo>
                  <a:cubicBezTo>
                    <a:pt x="6223" y="3618"/>
                    <a:pt x="6064" y="3614"/>
                    <a:pt x="5905" y="3614"/>
                  </a:cubicBezTo>
                  <a:cubicBezTo>
                    <a:pt x="5875" y="3614"/>
                    <a:pt x="5845" y="3614"/>
                    <a:pt x="5815" y="3614"/>
                  </a:cubicBezTo>
                  <a:cubicBezTo>
                    <a:pt x="5616" y="3617"/>
                    <a:pt x="5416" y="3621"/>
                    <a:pt x="5217" y="3628"/>
                  </a:cubicBezTo>
                  <a:cubicBezTo>
                    <a:pt x="5024" y="3634"/>
                    <a:pt x="4830" y="3641"/>
                    <a:pt x="4636" y="3641"/>
                  </a:cubicBezTo>
                  <a:cubicBezTo>
                    <a:pt x="4621" y="3641"/>
                    <a:pt x="4605" y="3641"/>
                    <a:pt x="4590" y="3641"/>
                  </a:cubicBezTo>
                  <a:cubicBezTo>
                    <a:pt x="4386" y="3638"/>
                    <a:pt x="4182" y="3637"/>
                    <a:pt x="3979" y="3636"/>
                  </a:cubicBezTo>
                  <a:cubicBezTo>
                    <a:pt x="3788" y="3635"/>
                    <a:pt x="3599" y="3629"/>
                    <a:pt x="3409" y="3620"/>
                  </a:cubicBezTo>
                  <a:cubicBezTo>
                    <a:pt x="3219" y="3611"/>
                    <a:pt x="3028" y="3599"/>
                    <a:pt x="2837" y="3599"/>
                  </a:cubicBezTo>
                  <a:cubicBezTo>
                    <a:pt x="2828" y="3599"/>
                    <a:pt x="2820" y="3599"/>
                    <a:pt x="2811" y="3600"/>
                  </a:cubicBezTo>
                  <a:cubicBezTo>
                    <a:pt x="2608" y="3601"/>
                    <a:pt x="2405" y="3608"/>
                    <a:pt x="2202" y="3621"/>
                  </a:cubicBezTo>
                  <a:cubicBezTo>
                    <a:pt x="2005" y="3634"/>
                    <a:pt x="1807" y="3646"/>
                    <a:pt x="1612" y="3657"/>
                  </a:cubicBezTo>
                  <a:cubicBezTo>
                    <a:pt x="1495" y="3661"/>
                    <a:pt x="1379" y="3666"/>
                    <a:pt x="1262" y="3666"/>
                  </a:cubicBezTo>
                  <a:cubicBezTo>
                    <a:pt x="1208" y="3666"/>
                    <a:pt x="1153" y="3665"/>
                    <a:pt x="1099" y="3662"/>
                  </a:cubicBezTo>
                  <a:cubicBezTo>
                    <a:pt x="998" y="3659"/>
                    <a:pt x="896" y="3652"/>
                    <a:pt x="794" y="3651"/>
                  </a:cubicBezTo>
                  <a:cubicBezTo>
                    <a:pt x="671" y="3651"/>
                    <a:pt x="546" y="3656"/>
                    <a:pt x="426" y="3684"/>
                  </a:cubicBezTo>
                  <a:cubicBezTo>
                    <a:pt x="411" y="3688"/>
                    <a:pt x="396" y="3693"/>
                    <a:pt x="382" y="3697"/>
                  </a:cubicBezTo>
                  <a:cubicBezTo>
                    <a:pt x="384" y="3644"/>
                    <a:pt x="385" y="3593"/>
                    <a:pt x="388" y="3540"/>
                  </a:cubicBezTo>
                  <a:cubicBezTo>
                    <a:pt x="399" y="3436"/>
                    <a:pt x="414" y="3334"/>
                    <a:pt x="433" y="3231"/>
                  </a:cubicBezTo>
                  <a:cubicBezTo>
                    <a:pt x="448" y="3170"/>
                    <a:pt x="467" y="3108"/>
                    <a:pt x="487" y="3046"/>
                  </a:cubicBezTo>
                  <a:cubicBezTo>
                    <a:pt x="520" y="2964"/>
                    <a:pt x="556" y="2885"/>
                    <a:pt x="595" y="2805"/>
                  </a:cubicBezTo>
                  <a:cubicBezTo>
                    <a:pt x="635" y="2733"/>
                    <a:pt x="678" y="2662"/>
                    <a:pt x="725" y="2593"/>
                  </a:cubicBezTo>
                  <a:cubicBezTo>
                    <a:pt x="763" y="2542"/>
                    <a:pt x="803" y="2492"/>
                    <a:pt x="847" y="2442"/>
                  </a:cubicBezTo>
                  <a:cubicBezTo>
                    <a:pt x="892" y="2397"/>
                    <a:pt x="938" y="2351"/>
                    <a:pt x="988" y="2309"/>
                  </a:cubicBezTo>
                  <a:cubicBezTo>
                    <a:pt x="1029" y="2277"/>
                    <a:pt x="1072" y="2248"/>
                    <a:pt x="1116" y="2219"/>
                  </a:cubicBezTo>
                  <a:cubicBezTo>
                    <a:pt x="1158" y="2195"/>
                    <a:pt x="1201" y="2172"/>
                    <a:pt x="1246" y="2151"/>
                  </a:cubicBezTo>
                  <a:cubicBezTo>
                    <a:pt x="1270" y="2142"/>
                    <a:pt x="1294" y="2132"/>
                    <a:pt x="1318" y="2124"/>
                  </a:cubicBezTo>
                  <a:cubicBezTo>
                    <a:pt x="1343" y="2118"/>
                    <a:pt x="1368" y="2112"/>
                    <a:pt x="1392" y="2106"/>
                  </a:cubicBezTo>
                  <a:cubicBezTo>
                    <a:pt x="1468" y="2094"/>
                    <a:pt x="1542" y="2086"/>
                    <a:pt x="1618" y="2080"/>
                  </a:cubicBezTo>
                  <a:cubicBezTo>
                    <a:pt x="1661" y="2080"/>
                    <a:pt x="1705" y="2080"/>
                    <a:pt x="1748" y="2082"/>
                  </a:cubicBezTo>
                  <a:cubicBezTo>
                    <a:pt x="1803" y="2087"/>
                    <a:pt x="1858" y="2095"/>
                    <a:pt x="1913" y="2106"/>
                  </a:cubicBezTo>
                  <a:cubicBezTo>
                    <a:pt x="1977" y="2122"/>
                    <a:pt x="2038" y="2142"/>
                    <a:pt x="2100" y="2163"/>
                  </a:cubicBezTo>
                  <a:cubicBezTo>
                    <a:pt x="2162" y="2186"/>
                    <a:pt x="2220" y="2214"/>
                    <a:pt x="2279" y="2242"/>
                  </a:cubicBezTo>
                  <a:cubicBezTo>
                    <a:pt x="2321" y="2265"/>
                    <a:pt x="2361" y="2288"/>
                    <a:pt x="2401" y="2313"/>
                  </a:cubicBezTo>
                  <a:cubicBezTo>
                    <a:pt x="2416" y="2326"/>
                    <a:pt x="2430" y="2336"/>
                    <a:pt x="2444" y="2349"/>
                  </a:cubicBezTo>
                  <a:cubicBezTo>
                    <a:pt x="2460" y="2366"/>
                    <a:pt x="2475" y="2384"/>
                    <a:pt x="2491" y="2401"/>
                  </a:cubicBezTo>
                  <a:cubicBezTo>
                    <a:pt x="2489" y="2405"/>
                    <a:pt x="2488" y="2408"/>
                    <a:pt x="2487" y="2411"/>
                  </a:cubicBezTo>
                  <a:cubicBezTo>
                    <a:pt x="2492" y="2417"/>
                    <a:pt x="2498" y="2423"/>
                    <a:pt x="2505" y="2429"/>
                  </a:cubicBezTo>
                  <a:cubicBezTo>
                    <a:pt x="2560" y="2478"/>
                    <a:pt x="2614" y="2526"/>
                    <a:pt x="2667" y="2574"/>
                  </a:cubicBezTo>
                  <a:cubicBezTo>
                    <a:pt x="2672" y="2578"/>
                    <a:pt x="2676" y="2582"/>
                    <a:pt x="2681" y="2585"/>
                  </a:cubicBezTo>
                  <a:lnTo>
                    <a:pt x="2680" y="2585"/>
                  </a:lnTo>
                  <a:cubicBezTo>
                    <a:pt x="2681" y="2586"/>
                    <a:pt x="2682" y="2586"/>
                    <a:pt x="2683" y="2588"/>
                  </a:cubicBezTo>
                  <a:cubicBezTo>
                    <a:pt x="2686" y="2590"/>
                    <a:pt x="2688" y="2592"/>
                    <a:pt x="2691" y="2594"/>
                  </a:cubicBezTo>
                  <a:cubicBezTo>
                    <a:pt x="2695" y="2589"/>
                    <a:pt x="2698" y="2583"/>
                    <a:pt x="2701" y="2577"/>
                  </a:cubicBezTo>
                  <a:cubicBezTo>
                    <a:pt x="2742" y="2508"/>
                    <a:pt x="2783" y="2438"/>
                    <a:pt x="2829" y="2373"/>
                  </a:cubicBezTo>
                  <a:cubicBezTo>
                    <a:pt x="2829" y="2373"/>
                    <a:pt x="2830" y="2371"/>
                    <a:pt x="2830" y="2371"/>
                  </a:cubicBezTo>
                  <a:cubicBezTo>
                    <a:pt x="2880" y="2298"/>
                    <a:pt x="2931" y="2227"/>
                    <a:pt x="2983" y="2155"/>
                  </a:cubicBezTo>
                  <a:cubicBezTo>
                    <a:pt x="3004" y="2127"/>
                    <a:pt x="3023" y="2099"/>
                    <a:pt x="3042" y="2072"/>
                  </a:cubicBezTo>
                  <a:cubicBezTo>
                    <a:pt x="3049" y="2063"/>
                    <a:pt x="3055" y="2054"/>
                    <a:pt x="3062" y="2044"/>
                  </a:cubicBezTo>
                  <a:cubicBezTo>
                    <a:pt x="3105" y="1956"/>
                    <a:pt x="3150" y="1868"/>
                    <a:pt x="3195" y="1781"/>
                  </a:cubicBezTo>
                  <a:lnTo>
                    <a:pt x="3195" y="1781"/>
                  </a:lnTo>
                  <a:cubicBezTo>
                    <a:pt x="3194" y="1782"/>
                    <a:pt x="3194" y="1782"/>
                    <a:pt x="3193" y="1783"/>
                  </a:cubicBezTo>
                  <a:cubicBezTo>
                    <a:pt x="3197" y="1776"/>
                    <a:pt x="3200" y="1770"/>
                    <a:pt x="3204" y="1764"/>
                  </a:cubicBezTo>
                  <a:cubicBezTo>
                    <a:pt x="3204" y="1763"/>
                    <a:pt x="3204" y="1763"/>
                    <a:pt x="3205" y="1762"/>
                  </a:cubicBezTo>
                  <a:lnTo>
                    <a:pt x="3205" y="1762"/>
                  </a:lnTo>
                  <a:cubicBezTo>
                    <a:pt x="3205" y="1762"/>
                    <a:pt x="3205" y="1763"/>
                    <a:pt x="3205" y="1763"/>
                  </a:cubicBezTo>
                  <a:cubicBezTo>
                    <a:pt x="3259" y="1665"/>
                    <a:pt x="3315" y="1569"/>
                    <a:pt x="3375" y="1475"/>
                  </a:cubicBezTo>
                  <a:cubicBezTo>
                    <a:pt x="3447" y="1373"/>
                    <a:pt x="3523" y="1277"/>
                    <a:pt x="3604" y="1183"/>
                  </a:cubicBezTo>
                  <a:cubicBezTo>
                    <a:pt x="3693" y="1095"/>
                    <a:pt x="3786" y="1014"/>
                    <a:pt x="3881" y="934"/>
                  </a:cubicBezTo>
                  <a:lnTo>
                    <a:pt x="3881" y="934"/>
                  </a:lnTo>
                  <a:cubicBezTo>
                    <a:pt x="3880" y="935"/>
                    <a:pt x="3880" y="935"/>
                    <a:pt x="3879" y="936"/>
                  </a:cubicBezTo>
                  <a:lnTo>
                    <a:pt x="3879" y="936"/>
                  </a:lnTo>
                  <a:cubicBezTo>
                    <a:pt x="4001" y="841"/>
                    <a:pt x="4127" y="750"/>
                    <a:pt x="4257" y="667"/>
                  </a:cubicBezTo>
                  <a:cubicBezTo>
                    <a:pt x="4307" y="638"/>
                    <a:pt x="4359" y="612"/>
                    <a:pt x="4411" y="586"/>
                  </a:cubicBezTo>
                  <a:cubicBezTo>
                    <a:pt x="4496" y="550"/>
                    <a:pt x="4582" y="519"/>
                    <a:pt x="4670" y="492"/>
                  </a:cubicBezTo>
                  <a:cubicBezTo>
                    <a:pt x="4763" y="463"/>
                    <a:pt x="4859" y="439"/>
                    <a:pt x="4957" y="421"/>
                  </a:cubicBezTo>
                  <a:cubicBezTo>
                    <a:pt x="5093" y="398"/>
                    <a:pt x="5231" y="381"/>
                    <a:pt x="5369" y="373"/>
                  </a:cubicBezTo>
                  <a:lnTo>
                    <a:pt x="5368" y="373"/>
                  </a:lnTo>
                  <a:cubicBezTo>
                    <a:pt x="5371" y="371"/>
                    <a:pt x="5374" y="371"/>
                    <a:pt x="5377" y="371"/>
                  </a:cubicBezTo>
                  <a:lnTo>
                    <a:pt x="5387" y="371"/>
                  </a:lnTo>
                  <a:cubicBezTo>
                    <a:pt x="5407" y="371"/>
                    <a:pt x="5427" y="370"/>
                    <a:pt x="5447" y="370"/>
                  </a:cubicBezTo>
                  <a:close/>
                  <a:moveTo>
                    <a:pt x="5448" y="1"/>
                  </a:moveTo>
                  <a:cubicBezTo>
                    <a:pt x="5424" y="1"/>
                    <a:pt x="5399" y="1"/>
                    <a:pt x="5375" y="2"/>
                  </a:cubicBezTo>
                  <a:cubicBezTo>
                    <a:pt x="5198" y="10"/>
                    <a:pt x="5017" y="32"/>
                    <a:pt x="4842" y="66"/>
                  </a:cubicBezTo>
                  <a:cubicBezTo>
                    <a:pt x="4674" y="99"/>
                    <a:pt x="4505" y="146"/>
                    <a:pt x="4348" y="213"/>
                  </a:cubicBezTo>
                  <a:cubicBezTo>
                    <a:pt x="4265" y="247"/>
                    <a:pt x="4180" y="282"/>
                    <a:pt x="4102" y="329"/>
                  </a:cubicBezTo>
                  <a:cubicBezTo>
                    <a:pt x="4021" y="377"/>
                    <a:pt x="3943" y="430"/>
                    <a:pt x="3866" y="485"/>
                  </a:cubicBezTo>
                  <a:cubicBezTo>
                    <a:pt x="3786" y="542"/>
                    <a:pt x="3707" y="600"/>
                    <a:pt x="3630" y="663"/>
                  </a:cubicBezTo>
                  <a:cubicBezTo>
                    <a:pt x="3556" y="724"/>
                    <a:pt x="3480" y="784"/>
                    <a:pt x="3413" y="852"/>
                  </a:cubicBezTo>
                  <a:cubicBezTo>
                    <a:pt x="3337" y="927"/>
                    <a:pt x="3268" y="1004"/>
                    <a:pt x="3201" y="1088"/>
                  </a:cubicBezTo>
                  <a:cubicBezTo>
                    <a:pt x="3143" y="1163"/>
                    <a:pt x="3087" y="1242"/>
                    <a:pt x="3034" y="1322"/>
                  </a:cubicBezTo>
                  <a:cubicBezTo>
                    <a:pt x="2930" y="1482"/>
                    <a:pt x="2846" y="1653"/>
                    <a:pt x="2761" y="1823"/>
                  </a:cubicBezTo>
                  <a:cubicBezTo>
                    <a:pt x="2725" y="1896"/>
                    <a:pt x="2687" y="1968"/>
                    <a:pt x="2650" y="2041"/>
                  </a:cubicBezTo>
                  <a:cubicBezTo>
                    <a:pt x="2617" y="2014"/>
                    <a:pt x="2582" y="1990"/>
                    <a:pt x="2544" y="1967"/>
                  </a:cubicBezTo>
                  <a:cubicBezTo>
                    <a:pt x="2378" y="1866"/>
                    <a:pt x="2196" y="1797"/>
                    <a:pt x="2010" y="1749"/>
                  </a:cubicBezTo>
                  <a:cubicBezTo>
                    <a:pt x="1904" y="1721"/>
                    <a:pt x="1793" y="1710"/>
                    <a:pt x="1682" y="1710"/>
                  </a:cubicBezTo>
                  <a:cubicBezTo>
                    <a:pt x="1602" y="1710"/>
                    <a:pt x="1523" y="1716"/>
                    <a:pt x="1446" y="1725"/>
                  </a:cubicBezTo>
                  <a:cubicBezTo>
                    <a:pt x="1344" y="1737"/>
                    <a:pt x="1241" y="1755"/>
                    <a:pt x="1145" y="1793"/>
                  </a:cubicBezTo>
                  <a:cubicBezTo>
                    <a:pt x="1048" y="1832"/>
                    <a:pt x="959" y="1880"/>
                    <a:pt x="872" y="1936"/>
                  </a:cubicBezTo>
                  <a:cubicBezTo>
                    <a:pt x="711" y="2038"/>
                    <a:pt x="569" y="2183"/>
                    <a:pt x="456" y="2334"/>
                  </a:cubicBezTo>
                  <a:cubicBezTo>
                    <a:pt x="334" y="2497"/>
                    <a:pt x="234" y="2680"/>
                    <a:pt x="159" y="2870"/>
                  </a:cubicBezTo>
                  <a:cubicBezTo>
                    <a:pt x="82" y="3063"/>
                    <a:pt x="43" y="3266"/>
                    <a:pt x="24" y="3471"/>
                  </a:cubicBezTo>
                  <a:cubicBezTo>
                    <a:pt x="14" y="3565"/>
                    <a:pt x="10" y="3661"/>
                    <a:pt x="8" y="3755"/>
                  </a:cubicBezTo>
                  <a:cubicBezTo>
                    <a:pt x="5" y="3856"/>
                    <a:pt x="1" y="3957"/>
                    <a:pt x="10" y="4059"/>
                  </a:cubicBezTo>
                  <a:cubicBezTo>
                    <a:pt x="11" y="4064"/>
                    <a:pt x="11" y="4068"/>
                    <a:pt x="11" y="4074"/>
                  </a:cubicBezTo>
                  <a:cubicBezTo>
                    <a:pt x="41" y="4075"/>
                    <a:pt x="69" y="4076"/>
                    <a:pt x="98" y="4076"/>
                  </a:cubicBezTo>
                  <a:cubicBezTo>
                    <a:pt x="117" y="4076"/>
                    <a:pt x="136" y="4075"/>
                    <a:pt x="154" y="4075"/>
                  </a:cubicBezTo>
                  <a:lnTo>
                    <a:pt x="155" y="4075"/>
                  </a:lnTo>
                  <a:cubicBezTo>
                    <a:pt x="180" y="4074"/>
                    <a:pt x="207" y="4074"/>
                    <a:pt x="234" y="4073"/>
                  </a:cubicBezTo>
                  <a:cubicBezTo>
                    <a:pt x="287" y="4073"/>
                    <a:pt x="340" y="4073"/>
                    <a:pt x="394" y="4074"/>
                  </a:cubicBezTo>
                  <a:cubicBezTo>
                    <a:pt x="400" y="4074"/>
                    <a:pt x="407" y="4073"/>
                    <a:pt x="412" y="4073"/>
                  </a:cubicBezTo>
                  <a:cubicBezTo>
                    <a:pt x="416" y="4072"/>
                    <a:pt x="419" y="4069"/>
                    <a:pt x="423" y="4068"/>
                  </a:cubicBezTo>
                  <a:cubicBezTo>
                    <a:pt x="467" y="4056"/>
                    <a:pt x="511" y="4043"/>
                    <a:pt x="556" y="4035"/>
                  </a:cubicBezTo>
                  <a:cubicBezTo>
                    <a:pt x="598" y="4028"/>
                    <a:pt x="641" y="4025"/>
                    <a:pt x="683" y="4021"/>
                  </a:cubicBezTo>
                  <a:cubicBezTo>
                    <a:pt x="700" y="4021"/>
                    <a:pt x="716" y="4021"/>
                    <a:pt x="733" y="4021"/>
                  </a:cubicBezTo>
                  <a:cubicBezTo>
                    <a:pt x="805" y="4021"/>
                    <a:pt x="878" y="4025"/>
                    <a:pt x="951" y="4028"/>
                  </a:cubicBezTo>
                  <a:cubicBezTo>
                    <a:pt x="1026" y="4031"/>
                    <a:pt x="1102" y="4035"/>
                    <a:pt x="1179" y="4035"/>
                  </a:cubicBezTo>
                  <a:cubicBezTo>
                    <a:pt x="1327" y="4034"/>
                    <a:pt x="1475" y="4032"/>
                    <a:pt x="1622" y="4025"/>
                  </a:cubicBezTo>
                  <a:cubicBezTo>
                    <a:pt x="1905" y="4016"/>
                    <a:pt x="2187" y="3991"/>
                    <a:pt x="2470" y="3975"/>
                  </a:cubicBezTo>
                  <a:cubicBezTo>
                    <a:pt x="2555" y="3972"/>
                    <a:pt x="2643" y="3969"/>
                    <a:pt x="2730" y="3969"/>
                  </a:cubicBezTo>
                  <a:cubicBezTo>
                    <a:pt x="2742" y="3969"/>
                    <a:pt x="2753" y="3969"/>
                    <a:pt x="2765" y="3969"/>
                  </a:cubicBezTo>
                  <a:cubicBezTo>
                    <a:pt x="2957" y="3969"/>
                    <a:pt x="3149" y="3977"/>
                    <a:pt x="3341" y="3987"/>
                  </a:cubicBezTo>
                  <a:cubicBezTo>
                    <a:pt x="3528" y="3995"/>
                    <a:pt x="3715" y="4004"/>
                    <a:pt x="3902" y="4005"/>
                  </a:cubicBezTo>
                  <a:cubicBezTo>
                    <a:pt x="4106" y="4007"/>
                    <a:pt x="4310" y="4009"/>
                    <a:pt x="4514" y="4009"/>
                  </a:cubicBezTo>
                  <a:cubicBezTo>
                    <a:pt x="4718" y="4009"/>
                    <a:pt x="4922" y="4007"/>
                    <a:pt x="5126" y="4000"/>
                  </a:cubicBezTo>
                  <a:cubicBezTo>
                    <a:pt x="5324" y="3994"/>
                    <a:pt x="5521" y="3987"/>
                    <a:pt x="5719" y="3985"/>
                  </a:cubicBezTo>
                  <a:cubicBezTo>
                    <a:pt x="5764" y="3984"/>
                    <a:pt x="5809" y="3984"/>
                    <a:pt x="5854" y="3984"/>
                  </a:cubicBezTo>
                  <a:cubicBezTo>
                    <a:pt x="6007" y="3984"/>
                    <a:pt x="6161" y="3987"/>
                    <a:pt x="6315" y="3989"/>
                  </a:cubicBezTo>
                  <a:cubicBezTo>
                    <a:pt x="6491" y="3992"/>
                    <a:pt x="6668" y="3995"/>
                    <a:pt x="6845" y="3995"/>
                  </a:cubicBezTo>
                  <a:cubicBezTo>
                    <a:pt x="6872" y="3995"/>
                    <a:pt x="6900" y="3995"/>
                    <a:pt x="6927" y="3995"/>
                  </a:cubicBezTo>
                  <a:cubicBezTo>
                    <a:pt x="7099" y="3994"/>
                    <a:pt x="7270" y="3989"/>
                    <a:pt x="7441" y="3989"/>
                  </a:cubicBezTo>
                  <a:cubicBezTo>
                    <a:pt x="7469" y="3989"/>
                    <a:pt x="7497" y="3989"/>
                    <a:pt x="7525" y="3989"/>
                  </a:cubicBezTo>
                  <a:cubicBezTo>
                    <a:pt x="7873" y="3991"/>
                    <a:pt x="8220" y="4003"/>
                    <a:pt x="8568" y="4003"/>
                  </a:cubicBezTo>
                  <a:cubicBezTo>
                    <a:pt x="8629" y="4003"/>
                    <a:pt x="8690" y="4003"/>
                    <a:pt x="8752" y="4002"/>
                  </a:cubicBezTo>
                  <a:cubicBezTo>
                    <a:pt x="8943" y="3999"/>
                    <a:pt x="9135" y="3977"/>
                    <a:pt x="9326" y="3954"/>
                  </a:cubicBezTo>
                  <a:cubicBezTo>
                    <a:pt x="9528" y="3930"/>
                    <a:pt x="9731" y="3912"/>
                    <a:pt x="9934" y="3898"/>
                  </a:cubicBezTo>
                  <a:lnTo>
                    <a:pt x="9933" y="3898"/>
                  </a:lnTo>
                  <a:cubicBezTo>
                    <a:pt x="10209" y="3887"/>
                    <a:pt x="10484" y="3876"/>
                    <a:pt x="10761" y="3876"/>
                  </a:cubicBezTo>
                  <a:cubicBezTo>
                    <a:pt x="10897" y="3876"/>
                    <a:pt x="11033" y="3879"/>
                    <a:pt x="11168" y="3879"/>
                  </a:cubicBezTo>
                  <a:cubicBezTo>
                    <a:pt x="11206" y="3879"/>
                    <a:pt x="11242" y="3880"/>
                    <a:pt x="11280" y="3880"/>
                  </a:cubicBezTo>
                  <a:cubicBezTo>
                    <a:pt x="11318" y="3879"/>
                    <a:pt x="11354" y="3879"/>
                    <a:pt x="11391" y="3879"/>
                  </a:cubicBezTo>
                  <a:cubicBezTo>
                    <a:pt x="11414" y="3879"/>
                    <a:pt x="11437" y="3877"/>
                    <a:pt x="11460" y="3877"/>
                  </a:cubicBezTo>
                  <a:lnTo>
                    <a:pt x="11506" y="3877"/>
                  </a:lnTo>
                  <a:cubicBezTo>
                    <a:pt x="11529" y="3876"/>
                    <a:pt x="11551" y="3875"/>
                    <a:pt x="11573" y="3874"/>
                  </a:cubicBezTo>
                  <a:cubicBezTo>
                    <a:pt x="11590" y="3873"/>
                    <a:pt x="11607" y="3872"/>
                    <a:pt x="11625" y="3871"/>
                  </a:cubicBezTo>
                  <a:cubicBezTo>
                    <a:pt x="11622" y="3865"/>
                    <a:pt x="11621" y="3859"/>
                    <a:pt x="11618" y="3852"/>
                  </a:cubicBezTo>
                  <a:cubicBezTo>
                    <a:pt x="11596" y="3784"/>
                    <a:pt x="11572" y="3715"/>
                    <a:pt x="11550" y="3646"/>
                  </a:cubicBezTo>
                  <a:cubicBezTo>
                    <a:pt x="11538" y="3613"/>
                    <a:pt x="11528" y="3579"/>
                    <a:pt x="11517" y="3545"/>
                  </a:cubicBezTo>
                  <a:cubicBezTo>
                    <a:pt x="11512" y="3530"/>
                    <a:pt x="11508" y="3516"/>
                    <a:pt x="11504" y="3502"/>
                  </a:cubicBezTo>
                  <a:cubicBezTo>
                    <a:pt x="11490" y="3458"/>
                    <a:pt x="11477" y="3414"/>
                    <a:pt x="11469" y="3369"/>
                  </a:cubicBezTo>
                  <a:cubicBezTo>
                    <a:pt x="11469" y="3367"/>
                    <a:pt x="11469" y="3366"/>
                    <a:pt x="11469" y="3364"/>
                  </a:cubicBezTo>
                  <a:cubicBezTo>
                    <a:pt x="11455" y="3335"/>
                    <a:pt x="11441" y="3306"/>
                    <a:pt x="11427" y="3276"/>
                  </a:cubicBezTo>
                  <a:cubicBezTo>
                    <a:pt x="11406" y="3222"/>
                    <a:pt x="11384" y="3170"/>
                    <a:pt x="11366" y="3115"/>
                  </a:cubicBezTo>
                  <a:cubicBezTo>
                    <a:pt x="11365" y="3115"/>
                    <a:pt x="11365" y="3114"/>
                    <a:pt x="11365" y="3114"/>
                  </a:cubicBezTo>
                  <a:cubicBezTo>
                    <a:pt x="11345" y="3050"/>
                    <a:pt x="11328" y="2985"/>
                    <a:pt x="11309" y="2923"/>
                  </a:cubicBezTo>
                  <a:cubicBezTo>
                    <a:pt x="11281" y="2836"/>
                    <a:pt x="11247" y="2753"/>
                    <a:pt x="11195" y="2677"/>
                  </a:cubicBezTo>
                  <a:cubicBezTo>
                    <a:pt x="11115" y="2556"/>
                    <a:pt x="11012" y="2451"/>
                    <a:pt x="10905" y="2354"/>
                  </a:cubicBezTo>
                  <a:cubicBezTo>
                    <a:pt x="10800" y="2258"/>
                    <a:pt x="10679" y="2185"/>
                    <a:pt x="10556" y="2112"/>
                  </a:cubicBezTo>
                  <a:cubicBezTo>
                    <a:pt x="10437" y="2041"/>
                    <a:pt x="10319" y="1972"/>
                    <a:pt x="10196" y="1909"/>
                  </a:cubicBezTo>
                  <a:cubicBezTo>
                    <a:pt x="10062" y="1842"/>
                    <a:pt x="9923" y="1786"/>
                    <a:pt x="9773" y="1769"/>
                  </a:cubicBezTo>
                  <a:cubicBezTo>
                    <a:pt x="9707" y="1761"/>
                    <a:pt x="9641" y="1757"/>
                    <a:pt x="9575" y="1757"/>
                  </a:cubicBezTo>
                  <a:cubicBezTo>
                    <a:pt x="9533" y="1757"/>
                    <a:pt x="9492" y="1758"/>
                    <a:pt x="9450" y="1762"/>
                  </a:cubicBezTo>
                  <a:cubicBezTo>
                    <a:pt x="9354" y="1769"/>
                    <a:pt x="9257" y="1788"/>
                    <a:pt x="9161" y="1808"/>
                  </a:cubicBezTo>
                  <a:cubicBezTo>
                    <a:pt x="9065" y="1828"/>
                    <a:pt x="8970" y="1850"/>
                    <a:pt x="8876" y="1877"/>
                  </a:cubicBezTo>
                  <a:cubicBezTo>
                    <a:pt x="8737" y="1917"/>
                    <a:pt x="8593" y="1961"/>
                    <a:pt x="8466" y="2032"/>
                  </a:cubicBezTo>
                  <a:cubicBezTo>
                    <a:pt x="8453" y="2039"/>
                    <a:pt x="8442" y="2048"/>
                    <a:pt x="8429" y="2055"/>
                  </a:cubicBezTo>
                  <a:cubicBezTo>
                    <a:pt x="8388" y="2001"/>
                    <a:pt x="8345" y="1949"/>
                    <a:pt x="8301" y="1898"/>
                  </a:cubicBezTo>
                  <a:cubicBezTo>
                    <a:pt x="8281" y="1872"/>
                    <a:pt x="8264" y="1847"/>
                    <a:pt x="8246" y="1820"/>
                  </a:cubicBezTo>
                  <a:cubicBezTo>
                    <a:pt x="8169" y="1691"/>
                    <a:pt x="8108" y="1552"/>
                    <a:pt x="8021" y="1428"/>
                  </a:cubicBezTo>
                  <a:cubicBezTo>
                    <a:pt x="7934" y="1304"/>
                    <a:pt x="7820" y="1206"/>
                    <a:pt x="7707" y="1106"/>
                  </a:cubicBezTo>
                  <a:lnTo>
                    <a:pt x="7707" y="1106"/>
                  </a:lnTo>
                  <a:cubicBezTo>
                    <a:pt x="7708" y="1106"/>
                    <a:pt x="7708" y="1106"/>
                    <a:pt x="7709" y="1107"/>
                  </a:cubicBezTo>
                  <a:cubicBezTo>
                    <a:pt x="7662" y="1063"/>
                    <a:pt x="7616" y="1019"/>
                    <a:pt x="7574" y="971"/>
                  </a:cubicBezTo>
                  <a:cubicBezTo>
                    <a:pt x="7520" y="911"/>
                    <a:pt x="7469" y="848"/>
                    <a:pt x="7413" y="792"/>
                  </a:cubicBezTo>
                  <a:cubicBezTo>
                    <a:pt x="7358" y="736"/>
                    <a:pt x="7298" y="683"/>
                    <a:pt x="7238" y="633"/>
                  </a:cubicBezTo>
                  <a:cubicBezTo>
                    <a:pt x="7177" y="583"/>
                    <a:pt x="7109" y="544"/>
                    <a:pt x="7042" y="504"/>
                  </a:cubicBezTo>
                  <a:cubicBezTo>
                    <a:pt x="6971" y="462"/>
                    <a:pt x="6902" y="420"/>
                    <a:pt x="6828" y="384"/>
                  </a:cubicBezTo>
                  <a:cubicBezTo>
                    <a:pt x="6758" y="349"/>
                    <a:pt x="6683" y="319"/>
                    <a:pt x="6610" y="289"/>
                  </a:cubicBezTo>
                  <a:cubicBezTo>
                    <a:pt x="6533" y="257"/>
                    <a:pt x="6459" y="221"/>
                    <a:pt x="6382" y="190"/>
                  </a:cubicBezTo>
                  <a:cubicBezTo>
                    <a:pt x="6333" y="170"/>
                    <a:pt x="6285" y="152"/>
                    <a:pt x="6234" y="137"/>
                  </a:cubicBezTo>
                  <a:cubicBezTo>
                    <a:pt x="6190" y="125"/>
                    <a:pt x="6145" y="115"/>
                    <a:pt x="6100" y="105"/>
                  </a:cubicBezTo>
                  <a:cubicBezTo>
                    <a:pt x="6017" y="88"/>
                    <a:pt x="5932" y="71"/>
                    <a:pt x="5850" y="54"/>
                  </a:cubicBezTo>
                  <a:cubicBezTo>
                    <a:pt x="5850" y="54"/>
                    <a:pt x="5850" y="54"/>
                    <a:pt x="5850" y="52"/>
                  </a:cubicBezTo>
                  <a:cubicBezTo>
                    <a:pt x="5847" y="52"/>
                    <a:pt x="5845" y="51"/>
                    <a:pt x="5843" y="51"/>
                  </a:cubicBezTo>
                  <a:cubicBezTo>
                    <a:pt x="5840" y="51"/>
                    <a:pt x="5838" y="50"/>
                    <a:pt x="5836" y="50"/>
                  </a:cubicBezTo>
                  <a:cubicBezTo>
                    <a:pt x="5835" y="50"/>
                    <a:pt x="5834" y="49"/>
                    <a:pt x="5831" y="49"/>
                  </a:cubicBezTo>
                  <a:cubicBezTo>
                    <a:pt x="5802" y="40"/>
                    <a:pt x="5770" y="35"/>
                    <a:pt x="5741" y="30"/>
                  </a:cubicBezTo>
                  <a:cubicBezTo>
                    <a:pt x="5700" y="20"/>
                    <a:pt x="5659" y="14"/>
                    <a:pt x="5618" y="9"/>
                  </a:cubicBezTo>
                  <a:cubicBezTo>
                    <a:pt x="5561" y="3"/>
                    <a:pt x="5504" y="1"/>
                    <a:pt x="5448"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grpSp>
      <p:grpSp>
        <p:nvGrpSpPr>
          <p:cNvPr id="17" name="Google Shape;2671;p47">
            <a:extLst>
              <a:ext uri="{FF2B5EF4-FFF2-40B4-BE49-F238E27FC236}">
                <a16:creationId xmlns:a16="http://schemas.microsoft.com/office/drawing/2014/main" id="{736DDA8A-FA92-B921-05AF-71D629F22C26}"/>
              </a:ext>
            </a:extLst>
          </p:cNvPr>
          <p:cNvGrpSpPr/>
          <p:nvPr/>
        </p:nvGrpSpPr>
        <p:grpSpPr>
          <a:xfrm flipH="1">
            <a:off x="1455821" y="5521014"/>
            <a:ext cx="662944" cy="228597"/>
            <a:chOff x="1579263" y="684775"/>
            <a:chExt cx="290650" cy="101925"/>
          </a:xfrm>
        </p:grpSpPr>
        <p:sp>
          <p:nvSpPr>
            <p:cNvPr id="18" name="Google Shape;2672;p47">
              <a:extLst>
                <a:ext uri="{FF2B5EF4-FFF2-40B4-BE49-F238E27FC236}">
                  <a16:creationId xmlns:a16="http://schemas.microsoft.com/office/drawing/2014/main" id="{8C12EC36-9B5E-CE45-78B2-021FEF9B4BAA}"/>
                </a:ext>
              </a:extLst>
            </p:cNvPr>
            <p:cNvSpPr/>
            <p:nvPr/>
          </p:nvSpPr>
          <p:spPr>
            <a:xfrm>
              <a:off x="1587275" y="691775"/>
              <a:ext cx="270675" cy="88550"/>
            </a:xfrm>
            <a:custGeom>
              <a:avLst/>
              <a:gdLst/>
              <a:ahLst/>
              <a:cxnLst/>
              <a:rect l="l" t="t" r="r" b="b"/>
              <a:pathLst>
                <a:path w="10827" h="3542" extrusionOk="0">
                  <a:moveTo>
                    <a:pt x="3593" y="1613"/>
                  </a:moveTo>
                  <a:lnTo>
                    <a:pt x="3593" y="1613"/>
                  </a:lnTo>
                  <a:cubicBezTo>
                    <a:pt x="3563" y="1641"/>
                    <a:pt x="3532" y="1668"/>
                    <a:pt x="3503" y="1695"/>
                  </a:cubicBezTo>
                  <a:cubicBezTo>
                    <a:pt x="3508" y="1687"/>
                    <a:pt x="3515" y="1677"/>
                    <a:pt x="3521" y="1669"/>
                  </a:cubicBezTo>
                  <a:cubicBezTo>
                    <a:pt x="3521" y="1668"/>
                    <a:pt x="3522" y="1668"/>
                    <a:pt x="3522" y="1667"/>
                  </a:cubicBezTo>
                  <a:cubicBezTo>
                    <a:pt x="3545" y="1649"/>
                    <a:pt x="3569" y="1632"/>
                    <a:pt x="3593" y="1613"/>
                  </a:cubicBezTo>
                  <a:close/>
                  <a:moveTo>
                    <a:pt x="5070" y="0"/>
                  </a:moveTo>
                  <a:cubicBezTo>
                    <a:pt x="5038" y="0"/>
                    <a:pt x="5005" y="4"/>
                    <a:pt x="4972" y="11"/>
                  </a:cubicBezTo>
                  <a:cubicBezTo>
                    <a:pt x="4902" y="26"/>
                    <a:pt x="4835" y="43"/>
                    <a:pt x="4767" y="64"/>
                  </a:cubicBezTo>
                  <a:cubicBezTo>
                    <a:pt x="4614" y="97"/>
                    <a:pt x="4464" y="149"/>
                    <a:pt x="4320" y="209"/>
                  </a:cubicBezTo>
                  <a:lnTo>
                    <a:pt x="4320" y="209"/>
                  </a:lnTo>
                  <a:cubicBezTo>
                    <a:pt x="4320" y="209"/>
                    <a:pt x="4320" y="209"/>
                    <a:pt x="4320" y="209"/>
                  </a:cubicBezTo>
                  <a:lnTo>
                    <a:pt x="4320" y="209"/>
                  </a:lnTo>
                  <a:cubicBezTo>
                    <a:pt x="4320" y="209"/>
                    <a:pt x="4320" y="209"/>
                    <a:pt x="4320" y="209"/>
                  </a:cubicBezTo>
                  <a:lnTo>
                    <a:pt x="4320" y="209"/>
                  </a:lnTo>
                  <a:cubicBezTo>
                    <a:pt x="4313" y="212"/>
                    <a:pt x="4306" y="215"/>
                    <a:pt x="4298" y="218"/>
                  </a:cubicBezTo>
                  <a:cubicBezTo>
                    <a:pt x="4300" y="218"/>
                    <a:pt x="4302" y="217"/>
                    <a:pt x="4303" y="217"/>
                  </a:cubicBezTo>
                  <a:lnTo>
                    <a:pt x="4303" y="217"/>
                  </a:lnTo>
                  <a:cubicBezTo>
                    <a:pt x="4296" y="220"/>
                    <a:pt x="4289" y="223"/>
                    <a:pt x="4282" y="225"/>
                  </a:cubicBezTo>
                  <a:cubicBezTo>
                    <a:pt x="4260" y="216"/>
                    <a:pt x="4237" y="211"/>
                    <a:pt x="4212" y="211"/>
                  </a:cubicBezTo>
                  <a:cubicBezTo>
                    <a:pt x="4206" y="211"/>
                    <a:pt x="4200" y="211"/>
                    <a:pt x="4194" y="212"/>
                  </a:cubicBezTo>
                  <a:cubicBezTo>
                    <a:pt x="4048" y="225"/>
                    <a:pt x="3913" y="300"/>
                    <a:pt x="3788" y="372"/>
                  </a:cubicBezTo>
                  <a:cubicBezTo>
                    <a:pt x="3777" y="379"/>
                    <a:pt x="3767" y="384"/>
                    <a:pt x="3756" y="391"/>
                  </a:cubicBezTo>
                  <a:cubicBezTo>
                    <a:pt x="3730" y="395"/>
                    <a:pt x="3704" y="405"/>
                    <a:pt x="3682" y="420"/>
                  </a:cubicBezTo>
                  <a:cubicBezTo>
                    <a:pt x="3650" y="443"/>
                    <a:pt x="3620" y="467"/>
                    <a:pt x="3591" y="493"/>
                  </a:cubicBezTo>
                  <a:cubicBezTo>
                    <a:pt x="3530" y="532"/>
                    <a:pt x="3469" y="573"/>
                    <a:pt x="3409" y="616"/>
                  </a:cubicBezTo>
                  <a:cubicBezTo>
                    <a:pt x="3353" y="658"/>
                    <a:pt x="3298" y="701"/>
                    <a:pt x="3243" y="744"/>
                  </a:cubicBezTo>
                  <a:cubicBezTo>
                    <a:pt x="3211" y="768"/>
                    <a:pt x="3179" y="792"/>
                    <a:pt x="3148" y="819"/>
                  </a:cubicBezTo>
                  <a:cubicBezTo>
                    <a:pt x="3120" y="844"/>
                    <a:pt x="3092" y="871"/>
                    <a:pt x="3069" y="902"/>
                  </a:cubicBezTo>
                  <a:cubicBezTo>
                    <a:pt x="3052" y="926"/>
                    <a:pt x="3037" y="950"/>
                    <a:pt x="3021" y="975"/>
                  </a:cubicBezTo>
                  <a:cubicBezTo>
                    <a:pt x="2994" y="1021"/>
                    <a:pt x="2987" y="1074"/>
                    <a:pt x="3001" y="1122"/>
                  </a:cubicBezTo>
                  <a:cubicBezTo>
                    <a:pt x="2939" y="1195"/>
                    <a:pt x="2882" y="1273"/>
                    <a:pt x="2828" y="1352"/>
                  </a:cubicBezTo>
                  <a:cubicBezTo>
                    <a:pt x="2795" y="1400"/>
                    <a:pt x="2764" y="1448"/>
                    <a:pt x="2733" y="1497"/>
                  </a:cubicBezTo>
                  <a:cubicBezTo>
                    <a:pt x="2712" y="1529"/>
                    <a:pt x="2693" y="1559"/>
                    <a:pt x="2680" y="1592"/>
                  </a:cubicBezTo>
                  <a:cubicBezTo>
                    <a:pt x="2645" y="1628"/>
                    <a:pt x="2611" y="1666"/>
                    <a:pt x="2575" y="1703"/>
                  </a:cubicBezTo>
                  <a:cubicBezTo>
                    <a:pt x="2516" y="1764"/>
                    <a:pt x="2454" y="1827"/>
                    <a:pt x="2399" y="1894"/>
                  </a:cubicBezTo>
                  <a:cubicBezTo>
                    <a:pt x="2343" y="1870"/>
                    <a:pt x="2285" y="1850"/>
                    <a:pt x="2225" y="1833"/>
                  </a:cubicBezTo>
                  <a:cubicBezTo>
                    <a:pt x="2129" y="1806"/>
                    <a:pt x="2026" y="1795"/>
                    <a:pt x="1925" y="1794"/>
                  </a:cubicBezTo>
                  <a:cubicBezTo>
                    <a:pt x="1850" y="1776"/>
                    <a:pt x="1775" y="1760"/>
                    <a:pt x="1699" y="1751"/>
                  </a:cubicBezTo>
                  <a:cubicBezTo>
                    <a:pt x="1659" y="1746"/>
                    <a:pt x="1615" y="1741"/>
                    <a:pt x="1574" y="1741"/>
                  </a:cubicBezTo>
                  <a:cubicBezTo>
                    <a:pt x="1561" y="1741"/>
                    <a:pt x="1549" y="1742"/>
                    <a:pt x="1537" y="1743"/>
                  </a:cubicBezTo>
                  <a:cubicBezTo>
                    <a:pt x="1514" y="1745"/>
                    <a:pt x="1491" y="1748"/>
                    <a:pt x="1469" y="1752"/>
                  </a:cubicBezTo>
                  <a:cubicBezTo>
                    <a:pt x="1460" y="1746"/>
                    <a:pt x="1451" y="1740"/>
                    <a:pt x="1442" y="1736"/>
                  </a:cubicBezTo>
                  <a:cubicBezTo>
                    <a:pt x="1381" y="1708"/>
                    <a:pt x="1310" y="1698"/>
                    <a:pt x="1240" y="1698"/>
                  </a:cubicBezTo>
                  <a:cubicBezTo>
                    <a:pt x="1191" y="1698"/>
                    <a:pt x="1144" y="1703"/>
                    <a:pt x="1099" y="1710"/>
                  </a:cubicBezTo>
                  <a:cubicBezTo>
                    <a:pt x="838" y="1752"/>
                    <a:pt x="600" y="1899"/>
                    <a:pt x="408" y="2077"/>
                  </a:cubicBezTo>
                  <a:cubicBezTo>
                    <a:pt x="304" y="2173"/>
                    <a:pt x="212" y="2277"/>
                    <a:pt x="142" y="2399"/>
                  </a:cubicBezTo>
                  <a:cubicBezTo>
                    <a:pt x="111" y="2453"/>
                    <a:pt x="86" y="2509"/>
                    <a:pt x="62" y="2565"/>
                  </a:cubicBezTo>
                  <a:cubicBezTo>
                    <a:pt x="42" y="2611"/>
                    <a:pt x="24" y="2660"/>
                    <a:pt x="15" y="2709"/>
                  </a:cubicBezTo>
                  <a:cubicBezTo>
                    <a:pt x="4" y="2775"/>
                    <a:pt x="23" y="2837"/>
                    <a:pt x="62" y="2885"/>
                  </a:cubicBezTo>
                  <a:cubicBezTo>
                    <a:pt x="57" y="2950"/>
                    <a:pt x="80" y="3018"/>
                    <a:pt x="127" y="3069"/>
                  </a:cubicBezTo>
                  <a:cubicBezTo>
                    <a:pt x="133" y="3075"/>
                    <a:pt x="138" y="3081"/>
                    <a:pt x="144" y="3085"/>
                  </a:cubicBezTo>
                  <a:cubicBezTo>
                    <a:pt x="126" y="3094"/>
                    <a:pt x="109" y="3105"/>
                    <a:pt x="92" y="3117"/>
                  </a:cubicBezTo>
                  <a:cubicBezTo>
                    <a:pt x="32" y="3162"/>
                    <a:pt x="0" y="3234"/>
                    <a:pt x="16" y="3309"/>
                  </a:cubicBezTo>
                  <a:cubicBezTo>
                    <a:pt x="20" y="3328"/>
                    <a:pt x="26" y="3345"/>
                    <a:pt x="37" y="3362"/>
                  </a:cubicBezTo>
                  <a:cubicBezTo>
                    <a:pt x="37" y="3363"/>
                    <a:pt x="37" y="3364"/>
                    <a:pt x="38" y="3366"/>
                  </a:cubicBezTo>
                  <a:cubicBezTo>
                    <a:pt x="61" y="3430"/>
                    <a:pt x="116" y="3470"/>
                    <a:pt x="181" y="3486"/>
                  </a:cubicBezTo>
                  <a:cubicBezTo>
                    <a:pt x="255" y="3504"/>
                    <a:pt x="331" y="3512"/>
                    <a:pt x="407" y="3514"/>
                  </a:cubicBezTo>
                  <a:cubicBezTo>
                    <a:pt x="416" y="3514"/>
                    <a:pt x="425" y="3514"/>
                    <a:pt x="434" y="3514"/>
                  </a:cubicBezTo>
                  <a:cubicBezTo>
                    <a:pt x="473" y="3514"/>
                    <a:pt x="512" y="3512"/>
                    <a:pt x="551" y="3510"/>
                  </a:cubicBezTo>
                  <a:cubicBezTo>
                    <a:pt x="566" y="3509"/>
                    <a:pt x="581" y="3509"/>
                    <a:pt x="597" y="3508"/>
                  </a:cubicBezTo>
                  <a:cubicBezTo>
                    <a:pt x="647" y="3514"/>
                    <a:pt x="699" y="3516"/>
                    <a:pt x="749" y="3516"/>
                  </a:cubicBezTo>
                  <a:cubicBezTo>
                    <a:pt x="758" y="3516"/>
                    <a:pt x="766" y="3516"/>
                    <a:pt x="775" y="3516"/>
                  </a:cubicBezTo>
                  <a:cubicBezTo>
                    <a:pt x="955" y="3516"/>
                    <a:pt x="1135" y="3505"/>
                    <a:pt x="1314" y="3483"/>
                  </a:cubicBezTo>
                  <a:lnTo>
                    <a:pt x="1317" y="3483"/>
                  </a:lnTo>
                  <a:cubicBezTo>
                    <a:pt x="1730" y="3473"/>
                    <a:pt x="2143" y="3467"/>
                    <a:pt x="2555" y="3446"/>
                  </a:cubicBezTo>
                  <a:cubicBezTo>
                    <a:pt x="2778" y="3435"/>
                    <a:pt x="3001" y="3422"/>
                    <a:pt x="3224" y="3405"/>
                  </a:cubicBezTo>
                  <a:cubicBezTo>
                    <a:pt x="3259" y="3403"/>
                    <a:pt x="3293" y="3401"/>
                    <a:pt x="3329" y="3397"/>
                  </a:cubicBezTo>
                  <a:cubicBezTo>
                    <a:pt x="3345" y="3403"/>
                    <a:pt x="3362" y="3406"/>
                    <a:pt x="3379" y="3406"/>
                  </a:cubicBezTo>
                  <a:cubicBezTo>
                    <a:pt x="3464" y="3410"/>
                    <a:pt x="3550" y="3415"/>
                    <a:pt x="3636" y="3415"/>
                  </a:cubicBezTo>
                  <a:cubicBezTo>
                    <a:pt x="3652" y="3415"/>
                    <a:pt x="3667" y="3415"/>
                    <a:pt x="3683" y="3414"/>
                  </a:cubicBezTo>
                  <a:cubicBezTo>
                    <a:pt x="3768" y="3412"/>
                    <a:pt x="3852" y="3410"/>
                    <a:pt x="3937" y="3409"/>
                  </a:cubicBezTo>
                  <a:cubicBezTo>
                    <a:pt x="4041" y="3406"/>
                    <a:pt x="4146" y="3403"/>
                    <a:pt x="4250" y="3398"/>
                  </a:cubicBezTo>
                  <a:cubicBezTo>
                    <a:pt x="4258" y="3401"/>
                    <a:pt x="4266" y="3403"/>
                    <a:pt x="4274" y="3404"/>
                  </a:cubicBezTo>
                  <a:cubicBezTo>
                    <a:pt x="4308" y="3410"/>
                    <a:pt x="4342" y="3418"/>
                    <a:pt x="4376" y="3421"/>
                  </a:cubicBezTo>
                  <a:cubicBezTo>
                    <a:pt x="4461" y="3431"/>
                    <a:pt x="4547" y="3433"/>
                    <a:pt x="4632" y="3433"/>
                  </a:cubicBezTo>
                  <a:cubicBezTo>
                    <a:pt x="4723" y="3433"/>
                    <a:pt x="4814" y="3430"/>
                    <a:pt x="4904" y="3430"/>
                  </a:cubicBezTo>
                  <a:cubicBezTo>
                    <a:pt x="5026" y="3429"/>
                    <a:pt x="5148" y="3429"/>
                    <a:pt x="5269" y="3429"/>
                  </a:cubicBezTo>
                  <a:cubicBezTo>
                    <a:pt x="5288" y="3429"/>
                    <a:pt x="5306" y="3429"/>
                    <a:pt x="5324" y="3429"/>
                  </a:cubicBezTo>
                  <a:cubicBezTo>
                    <a:pt x="5432" y="3429"/>
                    <a:pt x="5539" y="3431"/>
                    <a:pt x="5646" y="3431"/>
                  </a:cubicBezTo>
                  <a:cubicBezTo>
                    <a:pt x="5712" y="3431"/>
                    <a:pt x="5778" y="3430"/>
                    <a:pt x="5844" y="3428"/>
                  </a:cubicBezTo>
                  <a:cubicBezTo>
                    <a:pt x="5993" y="3424"/>
                    <a:pt x="6143" y="3420"/>
                    <a:pt x="6293" y="3414"/>
                  </a:cubicBezTo>
                  <a:cubicBezTo>
                    <a:pt x="6313" y="3465"/>
                    <a:pt x="6356" y="3506"/>
                    <a:pt x="6409" y="3524"/>
                  </a:cubicBezTo>
                  <a:cubicBezTo>
                    <a:pt x="6451" y="3538"/>
                    <a:pt x="6496" y="3541"/>
                    <a:pt x="6541" y="3541"/>
                  </a:cubicBezTo>
                  <a:cubicBezTo>
                    <a:pt x="6564" y="3541"/>
                    <a:pt x="6587" y="3541"/>
                    <a:pt x="6609" y="3540"/>
                  </a:cubicBezTo>
                  <a:cubicBezTo>
                    <a:pt x="6655" y="3540"/>
                    <a:pt x="6702" y="3540"/>
                    <a:pt x="6749" y="3539"/>
                  </a:cubicBezTo>
                  <a:cubicBezTo>
                    <a:pt x="6851" y="3537"/>
                    <a:pt x="6951" y="3537"/>
                    <a:pt x="7053" y="3535"/>
                  </a:cubicBezTo>
                  <a:cubicBezTo>
                    <a:pt x="7250" y="3531"/>
                    <a:pt x="7449" y="3525"/>
                    <a:pt x="7645" y="3513"/>
                  </a:cubicBezTo>
                  <a:cubicBezTo>
                    <a:pt x="7847" y="3499"/>
                    <a:pt x="8046" y="3481"/>
                    <a:pt x="8247" y="3461"/>
                  </a:cubicBezTo>
                  <a:cubicBezTo>
                    <a:pt x="8447" y="3443"/>
                    <a:pt x="8646" y="3420"/>
                    <a:pt x="8844" y="3388"/>
                  </a:cubicBezTo>
                  <a:cubicBezTo>
                    <a:pt x="8878" y="3382"/>
                    <a:pt x="8911" y="3377"/>
                    <a:pt x="8946" y="3371"/>
                  </a:cubicBezTo>
                  <a:cubicBezTo>
                    <a:pt x="8978" y="3376"/>
                    <a:pt x="9010" y="3378"/>
                    <a:pt x="9042" y="3379"/>
                  </a:cubicBezTo>
                  <a:cubicBezTo>
                    <a:pt x="9100" y="3381"/>
                    <a:pt x="9157" y="3381"/>
                    <a:pt x="9215" y="3381"/>
                  </a:cubicBezTo>
                  <a:lnTo>
                    <a:pt x="9431" y="3381"/>
                  </a:lnTo>
                  <a:cubicBezTo>
                    <a:pt x="9553" y="3380"/>
                    <a:pt x="9673" y="3377"/>
                    <a:pt x="9794" y="3372"/>
                  </a:cubicBezTo>
                  <a:cubicBezTo>
                    <a:pt x="9905" y="3369"/>
                    <a:pt x="10015" y="3363"/>
                    <a:pt x="10124" y="3357"/>
                  </a:cubicBezTo>
                  <a:cubicBezTo>
                    <a:pt x="10154" y="3355"/>
                    <a:pt x="10185" y="3354"/>
                    <a:pt x="10215" y="3352"/>
                  </a:cubicBezTo>
                  <a:cubicBezTo>
                    <a:pt x="10264" y="3357"/>
                    <a:pt x="10313" y="3361"/>
                    <a:pt x="10362" y="3363"/>
                  </a:cubicBezTo>
                  <a:cubicBezTo>
                    <a:pt x="10398" y="3364"/>
                    <a:pt x="10434" y="3367"/>
                    <a:pt x="10470" y="3367"/>
                  </a:cubicBezTo>
                  <a:cubicBezTo>
                    <a:pt x="10490" y="3367"/>
                    <a:pt x="10510" y="3366"/>
                    <a:pt x="10529" y="3364"/>
                  </a:cubicBezTo>
                  <a:cubicBezTo>
                    <a:pt x="10629" y="3355"/>
                    <a:pt x="10726" y="3325"/>
                    <a:pt x="10778" y="3234"/>
                  </a:cubicBezTo>
                  <a:cubicBezTo>
                    <a:pt x="10827" y="3150"/>
                    <a:pt x="10827" y="3044"/>
                    <a:pt x="10790" y="2956"/>
                  </a:cubicBezTo>
                  <a:cubicBezTo>
                    <a:pt x="10785" y="2947"/>
                    <a:pt x="10782" y="2938"/>
                    <a:pt x="10777" y="2928"/>
                  </a:cubicBezTo>
                  <a:cubicBezTo>
                    <a:pt x="10796" y="2885"/>
                    <a:pt x="10806" y="2839"/>
                    <a:pt x="10806" y="2796"/>
                  </a:cubicBezTo>
                  <a:cubicBezTo>
                    <a:pt x="10806" y="2739"/>
                    <a:pt x="10801" y="2683"/>
                    <a:pt x="10776" y="2631"/>
                  </a:cubicBezTo>
                  <a:cubicBezTo>
                    <a:pt x="10752" y="2580"/>
                    <a:pt x="10718" y="2536"/>
                    <a:pt x="10679" y="2496"/>
                  </a:cubicBezTo>
                  <a:cubicBezTo>
                    <a:pt x="10629" y="2444"/>
                    <a:pt x="10576" y="2391"/>
                    <a:pt x="10517" y="2346"/>
                  </a:cubicBezTo>
                  <a:cubicBezTo>
                    <a:pt x="10482" y="2321"/>
                    <a:pt x="10446" y="2297"/>
                    <a:pt x="10409" y="2276"/>
                  </a:cubicBezTo>
                  <a:cubicBezTo>
                    <a:pt x="10393" y="2265"/>
                    <a:pt x="10377" y="2255"/>
                    <a:pt x="10361" y="2246"/>
                  </a:cubicBezTo>
                  <a:cubicBezTo>
                    <a:pt x="10321" y="2222"/>
                    <a:pt x="10279" y="2198"/>
                    <a:pt x="10235" y="2179"/>
                  </a:cubicBezTo>
                  <a:cubicBezTo>
                    <a:pt x="10234" y="2179"/>
                    <a:pt x="10233" y="2178"/>
                    <a:pt x="10232" y="2178"/>
                  </a:cubicBezTo>
                  <a:cubicBezTo>
                    <a:pt x="10164" y="2109"/>
                    <a:pt x="10092" y="2047"/>
                    <a:pt x="10003" y="2006"/>
                  </a:cubicBezTo>
                  <a:cubicBezTo>
                    <a:pt x="9910" y="1964"/>
                    <a:pt x="9803" y="1954"/>
                    <a:pt x="9699" y="1954"/>
                  </a:cubicBezTo>
                  <a:cubicBezTo>
                    <a:pt x="9680" y="1954"/>
                    <a:pt x="9661" y="1955"/>
                    <a:pt x="9642" y="1955"/>
                  </a:cubicBezTo>
                  <a:cubicBezTo>
                    <a:pt x="9609" y="1910"/>
                    <a:pt x="9561" y="1873"/>
                    <a:pt x="9509" y="1851"/>
                  </a:cubicBezTo>
                  <a:cubicBezTo>
                    <a:pt x="9461" y="1831"/>
                    <a:pt x="9412" y="1816"/>
                    <a:pt x="9358" y="1807"/>
                  </a:cubicBezTo>
                  <a:cubicBezTo>
                    <a:pt x="9328" y="1801"/>
                    <a:pt x="9297" y="1800"/>
                    <a:pt x="9265" y="1800"/>
                  </a:cubicBezTo>
                  <a:cubicBezTo>
                    <a:pt x="9237" y="1800"/>
                    <a:pt x="9208" y="1801"/>
                    <a:pt x="9180" y="1802"/>
                  </a:cubicBezTo>
                  <a:cubicBezTo>
                    <a:pt x="9056" y="1808"/>
                    <a:pt x="8935" y="1818"/>
                    <a:pt x="8814" y="1838"/>
                  </a:cubicBezTo>
                  <a:cubicBezTo>
                    <a:pt x="8632" y="1867"/>
                    <a:pt x="8453" y="1908"/>
                    <a:pt x="8275" y="1959"/>
                  </a:cubicBezTo>
                  <a:cubicBezTo>
                    <a:pt x="8191" y="1983"/>
                    <a:pt x="8107" y="2006"/>
                    <a:pt x="8024" y="2032"/>
                  </a:cubicBezTo>
                  <a:cubicBezTo>
                    <a:pt x="8001" y="1990"/>
                    <a:pt x="7974" y="1951"/>
                    <a:pt x="7938" y="1914"/>
                  </a:cubicBezTo>
                  <a:cubicBezTo>
                    <a:pt x="7889" y="1860"/>
                    <a:pt x="7836" y="1808"/>
                    <a:pt x="7775" y="1768"/>
                  </a:cubicBezTo>
                  <a:cubicBezTo>
                    <a:pt x="7764" y="1761"/>
                    <a:pt x="7755" y="1754"/>
                    <a:pt x="7745" y="1748"/>
                  </a:cubicBezTo>
                  <a:cubicBezTo>
                    <a:pt x="7748" y="1675"/>
                    <a:pt x="7716" y="1601"/>
                    <a:pt x="7676" y="1540"/>
                  </a:cubicBezTo>
                  <a:cubicBezTo>
                    <a:pt x="7650" y="1498"/>
                    <a:pt x="7609" y="1464"/>
                    <a:pt x="7569" y="1436"/>
                  </a:cubicBezTo>
                  <a:cubicBezTo>
                    <a:pt x="7523" y="1404"/>
                    <a:pt x="7473" y="1374"/>
                    <a:pt x="7421" y="1350"/>
                  </a:cubicBezTo>
                  <a:cubicBezTo>
                    <a:pt x="7340" y="1312"/>
                    <a:pt x="7257" y="1281"/>
                    <a:pt x="7170" y="1259"/>
                  </a:cubicBezTo>
                  <a:cubicBezTo>
                    <a:pt x="7169" y="1259"/>
                    <a:pt x="7169" y="1258"/>
                    <a:pt x="7167" y="1257"/>
                  </a:cubicBezTo>
                  <a:cubicBezTo>
                    <a:pt x="7169" y="1242"/>
                    <a:pt x="7167" y="1228"/>
                    <a:pt x="7166" y="1213"/>
                  </a:cubicBezTo>
                  <a:cubicBezTo>
                    <a:pt x="7157" y="1116"/>
                    <a:pt x="7113" y="1015"/>
                    <a:pt x="7052" y="938"/>
                  </a:cubicBezTo>
                  <a:cubicBezTo>
                    <a:pt x="6981" y="846"/>
                    <a:pt x="6899" y="771"/>
                    <a:pt x="6796" y="715"/>
                  </a:cubicBezTo>
                  <a:cubicBezTo>
                    <a:pt x="6782" y="707"/>
                    <a:pt x="6768" y="700"/>
                    <a:pt x="6755" y="693"/>
                  </a:cubicBezTo>
                  <a:cubicBezTo>
                    <a:pt x="6729" y="676"/>
                    <a:pt x="6704" y="660"/>
                    <a:pt x="6678" y="645"/>
                  </a:cubicBezTo>
                  <a:cubicBezTo>
                    <a:pt x="6596" y="483"/>
                    <a:pt x="6425" y="363"/>
                    <a:pt x="6261" y="301"/>
                  </a:cubicBezTo>
                  <a:cubicBezTo>
                    <a:pt x="6116" y="248"/>
                    <a:pt x="5966" y="227"/>
                    <a:pt x="5814" y="227"/>
                  </a:cubicBezTo>
                  <a:cubicBezTo>
                    <a:pt x="5744" y="227"/>
                    <a:pt x="5673" y="231"/>
                    <a:pt x="5603" y="239"/>
                  </a:cubicBezTo>
                  <a:cubicBezTo>
                    <a:pt x="5573" y="164"/>
                    <a:pt x="5501" y="112"/>
                    <a:pt x="5428" y="79"/>
                  </a:cubicBezTo>
                  <a:cubicBezTo>
                    <a:pt x="5358" y="49"/>
                    <a:pt x="5282" y="33"/>
                    <a:pt x="5206" y="27"/>
                  </a:cubicBezTo>
                  <a:cubicBezTo>
                    <a:pt x="5162" y="9"/>
                    <a:pt x="5116" y="0"/>
                    <a:pt x="50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sp>
          <p:nvSpPr>
            <p:cNvPr id="19" name="Google Shape;2673;p47">
              <a:extLst>
                <a:ext uri="{FF2B5EF4-FFF2-40B4-BE49-F238E27FC236}">
                  <a16:creationId xmlns:a16="http://schemas.microsoft.com/office/drawing/2014/main" id="{1B51FFAB-FAA3-E1C8-6EE8-2E55D91E8EEA}"/>
                </a:ext>
              </a:extLst>
            </p:cNvPr>
            <p:cNvSpPr/>
            <p:nvPr/>
          </p:nvSpPr>
          <p:spPr>
            <a:xfrm>
              <a:off x="1581875" y="760450"/>
              <a:ext cx="278500" cy="18175"/>
            </a:xfrm>
            <a:custGeom>
              <a:avLst/>
              <a:gdLst/>
              <a:ahLst/>
              <a:cxnLst/>
              <a:rect l="l" t="t" r="r" b="b"/>
              <a:pathLst>
                <a:path w="11140" h="727" extrusionOk="0">
                  <a:moveTo>
                    <a:pt x="6278" y="114"/>
                  </a:moveTo>
                  <a:cubicBezTo>
                    <a:pt x="6280" y="114"/>
                    <a:pt x="6283" y="114"/>
                    <a:pt x="6286" y="114"/>
                  </a:cubicBezTo>
                  <a:lnTo>
                    <a:pt x="6286" y="114"/>
                  </a:lnTo>
                  <a:cubicBezTo>
                    <a:pt x="6283" y="114"/>
                    <a:pt x="6280" y="114"/>
                    <a:pt x="6278" y="114"/>
                  </a:cubicBezTo>
                  <a:close/>
                  <a:moveTo>
                    <a:pt x="8335" y="563"/>
                  </a:moveTo>
                  <a:lnTo>
                    <a:pt x="8335" y="563"/>
                  </a:lnTo>
                  <a:cubicBezTo>
                    <a:pt x="8334" y="563"/>
                    <a:pt x="8332" y="563"/>
                    <a:pt x="8331" y="563"/>
                  </a:cubicBezTo>
                  <a:lnTo>
                    <a:pt x="8331" y="563"/>
                  </a:lnTo>
                  <a:cubicBezTo>
                    <a:pt x="8332" y="564"/>
                    <a:pt x="8334" y="564"/>
                    <a:pt x="8336" y="564"/>
                  </a:cubicBezTo>
                  <a:cubicBezTo>
                    <a:pt x="8338" y="564"/>
                    <a:pt x="8341" y="564"/>
                    <a:pt x="8343" y="564"/>
                  </a:cubicBezTo>
                  <a:lnTo>
                    <a:pt x="8343" y="564"/>
                  </a:lnTo>
                  <a:cubicBezTo>
                    <a:pt x="8340" y="564"/>
                    <a:pt x="8338" y="563"/>
                    <a:pt x="8335" y="563"/>
                  </a:cubicBezTo>
                  <a:close/>
                  <a:moveTo>
                    <a:pt x="10614" y="0"/>
                  </a:moveTo>
                  <a:cubicBezTo>
                    <a:pt x="10551" y="0"/>
                    <a:pt x="10488" y="2"/>
                    <a:pt x="10425" y="3"/>
                  </a:cubicBezTo>
                  <a:cubicBezTo>
                    <a:pt x="10242" y="9"/>
                    <a:pt x="10058" y="18"/>
                    <a:pt x="9874" y="20"/>
                  </a:cubicBezTo>
                  <a:cubicBezTo>
                    <a:pt x="9774" y="18"/>
                    <a:pt x="9675" y="12"/>
                    <a:pt x="9575" y="8"/>
                  </a:cubicBezTo>
                  <a:cubicBezTo>
                    <a:pt x="9501" y="5"/>
                    <a:pt x="9427" y="4"/>
                    <a:pt x="9353" y="4"/>
                  </a:cubicBezTo>
                  <a:cubicBezTo>
                    <a:pt x="9315" y="4"/>
                    <a:pt x="9279" y="4"/>
                    <a:pt x="9242" y="4"/>
                  </a:cubicBezTo>
                  <a:cubicBezTo>
                    <a:pt x="9031" y="8"/>
                    <a:pt x="8821" y="13"/>
                    <a:pt x="8611" y="33"/>
                  </a:cubicBezTo>
                  <a:cubicBezTo>
                    <a:pt x="8416" y="50"/>
                    <a:pt x="8220" y="51"/>
                    <a:pt x="8024" y="57"/>
                  </a:cubicBezTo>
                  <a:cubicBezTo>
                    <a:pt x="7836" y="63"/>
                    <a:pt x="7648" y="57"/>
                    <a:pt x="7460" y="73"/>
                  </a:cubicBezTo>
                  <a:cubicBezTo>
                    <a:pt x="7267" y="88"/>
                    <a:pt x="7075" y="106"/>
                    <a:pt x="6879" y="108"/>
                  </a:cubicBezTo>
                  <a:cubicBezTo>
                    <a:pt x="6706" y="111"/>
                    <a:pt x="6533" y="114"/>
                    <a:pt x="6358" y="114"/>
                  </a:cubicBezTo>
                  <a:cubicBezTo>
                    <a:pt x="6334" y="114"/>
                    <a:pt x="6310" y="114"/>
                    <a:pt x="6286" y="114"/>
                  </a:cubicBezTo>
                  <a:lnTo>
                    <a:pt x="6286" y="114"/>
                  </a:lnTo>
                  <a:cubicBezTo>
                    <a:pt x="6291" y="114"/>
                    <a:pt x="6296" y="114"/>
                    <a:pt x="6302" y="115"/>
                  </a:cubicBezTo>
                  <a:cubicBezTo>
                    <a:pt x="6208" y="113"/>
                    <a:pt x="6112" y="113"/>
                    <a:pt x="6017" y="112"/>
                  </a:cubicBezTo>
                  <a:lnTo>
                    <a:pt x="6007" y="112"/>
                  </a:lnTo>
                  <a:cubicBezTo>
                    <a:pt x="5809" y="107"/>
                    <a:pt x="5612" y="93"/>
                    <a:pt x="5414" y="80"/>
                  </a:cubicBezTo>
                  <a:cubicBezTo>
                    <a:pt x="5211" y="66"/>
                    <a:pt x="5006" y="64"/>
                    <a:pt x="4803" y="63"/>
                  </a:cubicBezTo>
                  <a:cubicBezTo>
                    <a:pt x="4678" y="61"/>
                    <a:pt x="4553" y="58"/>
                    <a:pt x="4429" y="58"/>
                  </a:cubicBezTo>
                  <a:cubicBezTo>
                    <a:pt x="4361" y="58"/>
                    <a:pt x="4294" y="59"/>
                    <a:pt x="4226" y="61"/>
                  </a:cubicBezTo>
                  <a:cubicBezTo>
                    <a:pt x="4033" y="68"/>
                    <a:pt x="3839" y="79"/>
                    <a:pt x="3644" y="80"/>
                  </a:cubicBezTo>
                  <a:cubicBezTo>
                    <a:pt x="3465" y="73"/>
                    <a:pt x="3285" y="53"/>
                    <a:pt x="3106" y="53"/>
                  </a:cubicBezTo>
                  <a:cubicBezTo>
                    <a:pt x="2935" y="53"/>
                    <a:pt x="2765" y="61"/>
                    <a:pt x="2595" y="63"/>
                  </a:cubicBezTo>
                  <a:cubicBezTo>
                    <a:pt x="2509" y="62"/>
                    <a:pt x="2423" y="60"/>
                    <a:pt x="2337" y="60"/>
                  </a:cubicBezTo>
                  <a:cubicBezTo>
                    <a:pt x="2285" y="60"/>
                    <a:pt x="2233" y="61"/>
                    <a:pt x="2181" y="63"/>
                  </a:cubicBezTo>
                  <a:cubicBezTo>
                    <a:pt x="2047" y="68"/>
                    <a:pt x="1913" y="72"/>
                    <a:pt x="1780" y="72"/>
                  </a:cubicBezTo>
                  <a:cubicBezTo>
                    <a:pt x="1556" y="66"/>
                    <a:pt x="1333" y="59"/>
                    <a:pt x="1109" y="55"/>
                  </a:cubicBezTo>
                  <a:cubicBezTo>
                    <a:pt x="1089" y="54"/>
                    <a:pt x="1068" y="54"/>
                    <a:pt x="1048" y="54"/>
                  </a:cubicBezTo>
                  <a:cubicBezTo>
                    <a:pt x="951" y="54"/>
                    <a:pt x="854" y="60"/>
                    <a:pt x="758" y="69"/>
                  </a:cubicBezTo>
                  <a:cubicBezTo>
                    <a:pt x="632" y="80"/>
                    <a:pt x="505" y="96"/>
                    <a:pt x="378" y="97"/>
                  </a:cubicBezTo>
                  <a:cubicBezTo>
                    <a:pt x="354" y="96"/>
                    <a:pt x="330" y="93"/>
                    <a:pt x="305" y="91"/>
                  </a:cubicBezTo>
                  <a:cubicBezTo>
                    <a:pt x="294" y="89"/>
                    <a:pt x="282" y="87"/>
                    <a:pt x="271" y="84"/>
                  </a:cubicBezTo>
                  <a:lnTo>
                    <a:pt x="268" y="83"/>
                  </a:lnTo>
                  <a:cubicBezTo>
                    <a:pt x="248" y="76"/>
                    <a:pt x="228" y="72"/>
                    <a:pt x="208" y="72"/>
                  </a:cubicBezTo>
                  <a:cubicBezTo>
                    <a:pt x="132" y="72"/>
                    <a:pt x="59" y="123"/>
                    <a:pt x="33" y="197"/>
                  </a:cubicBezTo>
                  <a:cubicBezTo>
                    <a:pt x="0" y="290"/>
                    <a:pt x="47" y="387"/>
                    <a:pt x="134" y="427"/>
                  </a:cubicBezTo>
                  <a:cubicBezTo>
                    <a:pt x="102" y="467"/>
                    <a:pt x="87" y="521"/>
                    <a:pt x="96" y="575"/>
                  </a:cubicBezTo>
                  <a:cubicBezTo>
                    <a:pt x="112" y="661"/>
                    <a:pt x="190" y="725"/>
                    <a:pt x="274" y="727"/>
                  </a:cubicBezTo>
                  <a:cubicBezTo>
                    <a:pt x="287" y="727"/>
                    <a:pt x="300" y="726"/>
                    <a:pt x="311" y="723"/>
                  </a:cubicBezTo>
                  <a:cubicBezTo>
                    <a:pt x="337" y="718"/>
                    <a:pt x="364" y="715"/>
                    <a:pt x="390" y="712"/>
                  </a:cubicBezTo>
                  <a:cubicBezTo>
                    <a:pt x="539" y="697"/>
                    <a:pt x="688" y="705"/>
                    <a:pt x="838" y="698"/>
                  </a:cubicBezTo>
                  <a:cubicBezTo>
                    <a:pt x="1004" y="693"/>
                    <a:pt x="1169" y="666"/>
                    <a:pt x="1333" y="649"/>
                  </a:cubicBezTo>
                  <a:cubicBezTo>
                    <a:pt x="1657" y="617"/>
                    <a:pt x="1982" y="598"/>
                    <a:pt x="2307" y="598"/>
                  </a:cubicBezTo>
                  <a:cubicBezTo>
                    <a:pt x="2316" y="598"/>
                    <a:pt x="2326" y="598"/>
                    <a:pt x="2335" y="598"/>
                  </a:cubicBezTo>
                  <a:cubicBezTo>
                    <a:pt x="2532" y="602"/>
                    <a:pt x="2727" y="613"/>
                    <a:pt x="2923" y="614"/>
                  </a:cubicBezTo>
                  <a:cubicBezTo>
                    <a:pt x="3123" y="614"/>
                    <a:pt x="3324" y="609"/>
                    <a:pt x="3525" y="607"/>
                  </a:cubicBezTo>
                  <a:cubicBezTo>
                    <a:pt x="3739" y="612"/>
                    <a:pt x="3953" y="620"/>
                    <a:pt x="4167" y="620"/>
                  </a:cubicBezTo>
                  <a:cubicBezTo>
                    <a:pt x="4201" y="620"/>
                    <a:pt x="4236" y="620"/>
                    <a:pt x="4270" y="619"/>
                  </a:cubicBezTo>
                  <a:cubicBezTo>
                    <a:pt x="4455" y="618"/>
                    <a:pt x="4639" y="616"/>
                    <a:pt x="4823" y="616"/>
                  </a:cubicBezTo>
                  <a:cubicBezTo>
                    <a:pt x="4893" y="616"/>
                    <a:pt x="4963" y="616"/>
                    <a:pt x="5034" y="617"/>
                  </a:cubicBezTo>
                  <a:lnTo>
                    <a:pt x="5034" y="617"/>
                  </a:lnTo>
                  <a:cubicBezTo>
                    <a:pt x="5032" y="617"/>
                    <a:pt x="5030" y="617"/>
                    <a:pt x="5028" y="617"/>
                  </a:cubicBezTo>
                  <a:cubicBezTo>
                    <a:pt x="5331" y="621"/>
                    <a:pt x="5633" y="623"/>
                    <a:pt x="5935" y="630"/>
                  </a:cubicBezTo>
                  <a:cubicBezTo>
                    <a:pt x="6055" y="632"/>
                    <a:pt x="6174" y="635"/>
                    <a:pt x="6294" y="635"/>
                  </a:cubicBezTo>
                  <a:cubicBezTo>
                    <a:pt x="6386" y="635"/>
                    <a:pt x="6478" y="633"/>
                    <a:pt x="6570" y="630"/>
                  </a:cubicBezTo>
                  <a:cubicBezTo>
                    <a:pt x="6768" y="622"/>
                    <a:pt x="6965" y="605"/>
                    <a:pt x="7163" y="599"/>
                  </a:cubicBezTo>
                  <a:cubicBezTo>
                    <a:pt x="7365" y="594"/>
                    <a:pt x="7566" y="586"/>
                    <a:pt x="7769" y="576"/>
                  </a:cubicBezTo>
                  <a:cubicBezTo>
                    <a:pt x="7955" y="566"/>
                    <a:pt x="8143" y="565"/>
                    <a:pt x="8331" y="563"/>
                  </a:cubicBezTo>
                  <a:lnTo>
                    <a:pt x="8331" y="563"/>
                  </a:lnTo>
                  <a:cubicBezTo>
                    <a:pt x="8331" y="563"/>
                    <a:pt x="8330" y="563"/>
                    <a:pt x="8330" y="563"/>
                  </a:cubicBezTo>
                  <a:lnTo>
                    <a:pt x="8330" y="563"/>
                  </a:lnTo>
                  <a:cubicBezTo>
                    <a:pt x="8332" y="563"/>
                    <a:pt x="8334" y="563"/>
                    <a:pt x="8335" y="563"/>
                  </a:cubicBezTo>
                  <a:lnTo>
                    <a:pt x="8335" y="563"/>
                  </a:lnTo>
                  <a:cubicBezTo>
                    <a:pt x="8339" y="563"/>
                    <a:pt x="8343" y="563"/>
                    <a:pt x="8347" y="563"/>
                  </a:cubicBezTo>
                  <a:lnTo>
                    <a:pt x="8347" y="563"/>
                  </a:lnTo>
                  <a:cubicBezTo>
                    <a:pt x="8345" y="563"/>
                    <a:pt x="8344" y="563"/>
                    <a:pt x="8343" y="564"/>
                  </a:cubicBezTo>
                  <a:lnTo>
                    <a:pt x="8343" y="564"/>
                  </a:lnTo>
                  <a:cubicBezTo>
                    <a:pt x="8591" y="567"/>
                    <a:pt x="8838" y="576"/>
                    <a:pt x="9085" y="599"/>
                  </a:cubicBezTo>
                  <a:cubicBezTo>
                    <a:pt x="9284" y="615"/>
                    <a:pt x="9484" y="631"/>
                    <a:pt x="9683" y="631"/>
                  </a:cubicBezTo>
                  <a:cubicBezTo>
                    <a:pt x="9749" y="631"/>
                    <a:pt x="9816" y="629"/>
                    <a:pt x="9882" y="625"/>
                  </a:cubicBezTo>
                  <a:cubicBezTo>
                    <a:pt x="9977" y="619"/>
                    <a:pt x="10073" y="611"/>
                    <a:pt x="10169" y="607"/>
                  </a:cubicBezTo>
                  <a:cubicBezTo>
                    <a:pt x="10264" y="602"/>
                    <a:pt x="10359" y="601"/>
                    <a:pt x="10455" y="598"/>
                  </a:cubicBezTo>
                  <a:cubicBezTo>
                    <a:pt x="10571" y="594"/>
                    <a:pt x="10687" y="590"/>
                    <a:pt x="10802" y="578"/>
                  </a:cubicBezTo>
                  <a:cubicBezTo>
                    <a:pt x="10861" y="573"/>
                    <a:pt x="10926" y="565"/>
                    <a:pt x="10980" y="541"/>
                  </a:cubicBezTo>
                  <a:cubicBezTo>
                    <a:pt x="11022" y="521"/>
                    <a:pt x="11069" y="494"/>
                    <a:pt x="11094" y="452"/>
                  </a:cubicBezTo>
                  <a:cubicBezTo>
                    <a:pt x="11120" y="411"/>
                    <a:pt x="11140" y="371"/>
                    <a:pt x="11136" y="322"/>
                  </a:cubicBezTo>
                  <a:cubicBezTo>
                    <a:pt x="11135" y="278"/>
                    <a:pt x="11119" y="237"/>
                    <a:pt x="11095" y="202"/>
                  </a:cubicBezTo>
                  <a:cubicBezTo>
                    <a:pt x="11073" y="169"/>
                    <a:pt x="11043" y="145"/>
                    <a:pt x="11012" y="121"/>
                  </a:cubicBezTo>
                  <a:cubicBezTo>
                    <a:pt x="10977" y="93"/>
                    <a:pt x="10942" y="63"/>
                    <a:pt x="10902" y="44"/>
                  </a:cubicBezTo>
                  <a:cubicBezTo>
                    <a:pt x="10845" y="17"/>
                    <a:pt x="10786" y="3"/>
                    <a:pt x="10722" y="2"/>
                  </a:cubicBezTo>
                  <a:cubicBezTo>
                    <a:pt x="10686" y="1"/>
                    <a:pt x="10650" y="0"/>
                    <a:pt x="1061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sp>
          <p:nvSpPr>
            <p:cNvPr id="20" name="Google Shape;2674;p47">
              <a:extLst>
                <a:ext uri="{FF2B5EF4-FFF2-40B4-BE49-F238E27FC236}">
                  <a16:creationId xmlns:a16="http://schemas.microsoft.com/office/drawing/2014/main" id="{C9C39FFB-E693-39FF-C93E-6F68E94FDCFD}"/>
                </a:ext>
              </a:extLst>
            </p:cNvPr>
            <p:cNvSpPr/>
            <p:nvPr/>
          </p:nvSpPr>
          <p:spPr>
            <a:xfrm>
              <a:off x="1661925" y="740875"/>
              <a:ext cx="9475" cy="9300"/>
            </a:xfrm>
            <a:custGeom>
              <a:avLst/>
              <a:gdLst/>
              <a:ahLst/>
              <a:cxnLst/>
              <a:rect l="l" t="t" r="r" b="b"/>
              <a:pathLst>
                <a:path w="379" h="372" extrusionOk="0">
                  <a:moveTo>
                    <a:pt x="180" y="0"/>
                  </a:moveTo>
                  <a:cubicBezTo>
                    <a:pt x="80" y="0"/>
                    <a:pt x="1" y="97"/>
                    <a:pt x="4" y="193"/>
                  </a:cubicBezTo>
                  <a:cubicBezTo>
                    <a:pt x="8" y="297"/>
                    <a:pt x="96" y="369"/>
                    <a:pt x="195" y="371"/>
                  </a:cubicBezTo>
                  <a:cubicBezTo>
                    <a:pt x="196" y="371"/>
                    <a:pt x="198" y="371"/>
                    <a:pt x="199" y="371"/>
                  </a:cubicBezTo>
                  <a:cubicBezTo>
                    <a:pt x="299" y="371"/>
                    <a:pt x="378" y="275"/>
                    <a:pt x="375" y="180"/>
                  </a:cubicBezTo>
                  <a:cubicBezTo>
                    <a:pt x="371" y="75"/>
                    <a:pt x="283" y="3"/>
                    <a:pt x="184" y="1"/>
                  </a:cubicBezTo>
                  <a:cubicBezTo>
                    <a:pt x="183" y="0"/>
                    <a:pt x="181" y="0"/>
                    <a:pt x="180"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sp>
          <p:nvSpPr>
            <p:cNvPr id="21" name="Google Shape;2675;p47">
              <a:extLst>
                <a:ext uri="{FF2B5EF4-FFF2-40B4-BE49-F238E27FC236}">
                  <a16:creationId xmlns:a16="http://schemas.microsoft.com/office/drawing/2014/main" id="{CA923B54-24A9-9FC8-5E1E-8202759E0A9A}"/>
                </a:ext>
              </a:extLst>
            </p:cNvPr>
            <p:cNvSpPr/>
            <p:nvPr/>
          </p:nvSpPr>
          <p:spPr>
            <a:xfrm>
              <a:off x="1676050" y="741650"/>
              <a:ext cx="9425" cy="9275"/>
            </a:xfrm>
            <a:custGeom>
              <a:avLst/>
              <a:gdLst/>
              <a:ahLst/>
              <a:cxnLst/>
              <a:rect l="l" t="t" r="r" b="b"/>
              <a:pathLst>
                <a:path w="377" h="371" extrusionOk="0">
                  <a:moveTo>
                    <a:pt x="179" y="0"/>
                  </a:moveTo>
                  <a:cubicBezTo>
                    <a:pt x="80" y="0"/>
                    <a:pt x="1" y="96"/>
                    <a:pt x="4" y="192"/>
                  </a:cubicBezTo>
                  <a:cubicBezTo>
                    <a:pt x="8" y="297"/>
                    <a:pt x="95" y="369"/>
                    <a:pt x="195" y="371"/>
                  </a:cubicBezTo>
                  <a:cubicBezTo>
                    <a:pt x="196" y="371"/>
                    <a:pt x="197" y="371"/>
                    <a:pt x="199" y="371"/>
                  </a:cubicBezTo>
                  <a:cubicBezTo>
                    <a:pt x="298" y="371"/>
                    <a:pt x="377" y="275"/>
                    <a:pt x="374" y="180"/>
                  </a:cubicBezTo>
                  <a:cubicBezTo>
                    <a:pt x="370" y="75"/>
                    <a:pt x="283" y="3"/>
                    <a:pt x="183"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sp>
          <p:nvSpPr>
            <p:cNvPr id="22" name="Google Shape;2676;p47">
              <a:extLst>
                <a:ext uri="{FF2B5EF4-FFF2-40B4-BE49-F238E27FC236}">
                  <a16:creationId xmlns:a16="http://schemas.microsoft.com/office/drawing/2014/main" id="{664D991D-7D6B-E781-6AA4-53D46744CD37}"/>
                </a:ext>
              </a:extLst>
            </p:cNvPr>
            <p:cNvSpPr/>
            <p:nvPr/>
          </p:nvSpPr>
          <p:spPr>
            <a:xfrm>
              <a:off x="1669450" y="730050"/>
              <a:ext cx="9425" cy="9250"/>
            </a:xfrm>
            <a:custGeom>
              <a:avLst/>
              <a:gdLst/>
              <a:ahLst/>
              <a:cxnLst/>
              <a:rect l="l" t="t" r="r" b="b"/>
              <a:pathLst>
                <a:path w="377" h="370" extrusionOk="0">
                  <a:moveTo>
                    <a:pt x="179" y="0"/>
                  </a:moveTo>
                  <a:cubicBezTo>
                    <a:pt x="79" y="0"/>
                    <a:pt x="1" y="96"/>
                    <a:pt x="3" y="191"/>
                  </a:cubicBezTo>
                  <a:cubicBezTo>
                    <a:pt x="7" y="296"/>
                    <a:pt x="94" y="367"/>
                    <a:pt x="195" y="369"/>
                  </a:cubicBezTo>
                  <a:cubicBezTo>
                    <a:pt x="196" y="370"/>
                    <a:pt x="197" y="370"/>
                    <a:pt x="198" y="370"/>
                  </a:cubicBezTo>
                  <a:cubicBezTo>
                    <a:pt x="297" y="370"/>
                    <a:pt x="377" y="273"/>
                    <a:pt x="373" y="179"/>
                  </a:cubicBezTo>
                  <a:cubicBezTo>
                    <a:pt x="370" y="73"/>
                    <a:pt x="283" y="1"/>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sp>
          <p:nvSpPr>
            <p:cNvPr id="23" name="Google Shape;2677;p47">
              <a:extLst>
                <a:ext uri="{FF2B5EF4-FFF2-40B4-BE49-F238E27FC236}">
                  <a16:creationId xmlns:a16="http://schemas.microsoft.com/office/drawing/2014/main" id="{E8B5434E-A7FA-2BF3-0F2C-21CEBE653504}"/>
                </a:ext>
              </a:extLst>
            </p:cNvPr>
            <p:cNvSpPr/>
            <p:nvPr/>
          </p:nvSpPr>
          <p:spPr>
            <a:xfrm>
              <a:off x="1756525" y="739475"/>
              <a:ext cx="9425" cy="9300"/>
            </a:xfrm>
            <a:custGeom>
              <a:avLst/>
              <a:gdLst/>
              <a:ahLst/>
              <a:cxnLst/>
              <a:rect l="l" t="t" r="r" b="b"/>
              <a:pathLst>
                <a:path w="377" h="372" extrusionOk="0">
                  <a:moveTo>
                    <a:pt x="179" y="0"/>
                  </a:moveTo>
                  <a:cubicBezTo>
                    <a:pt x="80" y="0"/>
                    <a:pt x="1" y="97"/>
                    <a:pt x="4" y="191"/>
                  </a:cubicBezTo>
                  <a:cubicBezTo>
                    <a:pt x="7" y="297"/>
                    <a:pt x="94" y="369"/>
                    <a:pt x="195" y="371"/>
                  </a:cubicBezTo>
                  <a:cubicBezTo>
                    <a:pt x="196" y="371"/>
                    <a:pt x="197" y="371"/>
                    <a:pt x="198" y="371"/>
                  </a:cubicBezTo>
                  <a:cubicBezTo>
                    <a:pt x="298" y="371"/>
                    <a:pt x="377" y="275"/>
                    <a:pt x="373" y="180"/>
                  </a:cubicBezTo>
                  <a:cubicBezTo>
                    <a:pt x="370" y="75"/>
                    <a:pt x="283" y="3"/>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sp>
          <p:nvSpPr>
            <p:cNvPr id="24" name="Google Shape;2678;p47">
              <a:extLst>
                <a:ext uri="{FF2B5EF4-FFF2-40B4-BE49-F238E27FC236}">
                  <a16:creationId xmlns:a16="http://schemas.microsoft.com/office/drawing/2014/main" id="{FA58FF9A-8F79-3C46-DFC9-B202BEC6985C}"/>
                </a:ext>
              </a:extLst>
            </p:cNvPr>
            <p:cNvSpPr/>
            <p:nvPr/>
          </p:nvSpPr>
          <p:spPr>
            <a:xfrm>
              <a:off x="1638200" y="760125"/>
              <a:ext cx="2425" cy="1125"/>
            </a:xfrm>
            <a:custGeom>
              <a:avLst/>
              <a:gdLst/>
              <a:ahLst/>
              <a:cxnLst/>
              <a:rect l="l" t="t" r="r" b="b"/>
              <a:pathLst>
                <a:path w="97" h="45" extrusionOk="0">
                  <a:moveTo>
                    <a:pt x="1" y="0"/>
                  </a:moveTo>
                  <a:lnTo>
                    <a:pt x="1" y="0"/>
                  </a:lnTo>
                  <a:cubicBezTo>
                    <a:pt x="9" y="7"/>
                    <a:pt x="19" y="14"/>
                    <a:pt x="29" y="21"/>
                  </a:cubicBezTo>
                  <a:cubicBezTo>
                    <a:pt x="50" y="33"/>
                    <a:pt x="73" y="41"/>
                    <a:pt x="97" y="45"/>
                  </a:cubicBezTo>
                  <a:cubicBezTo>
                    <a:pt x="65" y="30"/>
                    <a:pt x="33" y="15"/>
                    <a:pt x="1" y="0"/>
                  </a:cubicBezTo>
                  <a:close/>
                </a:path>
              </a:pathLst>
            </a:custGeom>
            <a:solidFill>
              <a:srgbClr val="4729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sp>
          <p:nvSpPr>
            <p:cNvPr id="25" name="Google Shape;2679;p47">
              <a:extLst>
                <a:ext uri="{FF2B5EF4-FFF2-40B4-BE49-F238E27FC236}">
                  <a16:creationId xmlns:a16="http://schemas.microsoft.com/office/drawing/2014/main" id="{CE14B966-6CC6-BD0B-93F3-5784BC940E88}"/>
                </a:ext>
              </a:extLst>
            </p:cNvPr>
            <p:cNvSpPr/>
            <p:nvPr/>
          </p:nvSpPr>
          <p:spPr>
            <a:xfrm>
              <a:off x="1579263" y="684775"/>
              <a:ext cx="290650" cy="101925"/>
            </a:xfrm>
            <a:custGeom>
              <a:avLst/>
              <a:gdLst/>
              <a:ahLst/>
              <a:cxnLst/>
              <a:rect l="l" t="t" r="r" b="b"/>
              <a:pathLst>
                <a:path w="11626" h="4077" extrusionOk="0">
                  <a:moveTo>
                    <a:pt x="3879" y="936"/>
                  </a:moveTo>
                  <a:cubicBezTo>
                    <a:pt x="3878" y="937"/>
                    <a:pt x="3877" y="938"/>
                    <a:pt x="3876" y="939"/>
                  </a:cubicBezTo>
                  <a:cubicBezTo>
                    <a:pt x="3878" y="938"/>
                    <a:pt x="3879" y="937"/>
                    <a:pt x="3879" y="936"/>
                  </a:cubicBezTo>
                  <a:close/>
                  <a:moveTo>
                    <a:pt x="7691" y="1091"/>
                  </a:moveTo>
                  <a:lnTo>
                    <a:pt x="7691" y="1091"/>
                  </a:lnTo>
                  <a:cubicBezTo>
                    <a:pt x="7692" y="1092"/>
                    <a:pt x="7694" y="1094"/>
                    <a:pt x="7696" y="1096"/>
                  </a:cubicBezTo>
                  <a:lnTo>
                    <a:pt x="7696" y="1096"/>
                  </a:lnTo>
                  <a:cubicBezTo>
                    <a:pt x="7694" y="1094"/>
                    <a:pt x="7692" y="1092"/>
                    <a:pt x="7691" y="1091"/>
                  </a:cubicBezTo>
                  <a:close/>
                  <a:moveTo>
                    <a:pt x="3198" y="1775"/>
                  </a:moveTo>
                  <a:cubicBezTo>
                    <a:pt x="3197" y="1777"/>
                    <a:pt x="3196" y="1779"/>
                    <a:pt x="3195" y="1781"/>
                  </a:cubicBezTo>
                  <a:lnTo>
                    <a:pt x="3195" y="1781"/>
                  </a:lnTo>
                  <a:cubicBezTo>
                    <a:pt x="3196" y="1779"/>
                    <a:pt x="3197" y="1776"/>
                    <a:pt x="3198" y="1775"/>
                  </a:cubicBezTo>
                  <a:close/>
                  <a:moveTo>
                    <a:pt x="5447" y="370"/>
                  </a:moveTo>
                  <a:cubicBezTo>
                    <a:pt x="5483" y="370"/>
                    <a:pt x="5520" y="372"/>
                    <a:pt x="5556" y="374"/>
                  </a:cubicBezTo>
                  <a:cubicBezTo>
                    <a:pt x="5595" y="378"/>
                    <a:pt x="5632" y="384"/>
                    <a:pt x="5670" y="391"/>
                  </a:cubicBezTo>
                  <a:cubicBezTo>
                    <a:pt x="5701" y="399"/>
                    <a:pt x="5733" y="409"/>
                    <a:pt x="5765" y="414"/>
                  </a:cubicBezTo>
                  <a:cubicBezTo>
                    <a:pt x="5798" y="423"/>
                    <a:pt x="5834" y="428"/>
                    <a:pt x="5867" y="434"/>
                  </a:cubicBezTo>
                  <a:cubicBezTo>
                    <a:pt x="5939" y="449"/>
                    <a:pt x="6012" y="464"/>
                    <a:pt x="6085" y="480"/>
                  </a:cubicBezTo>
                  <a:cubicBezTo>
                    <a:pt x="6122" y="489"/>
                    <a:pt x="6158" y="500"/>
                    <a:pt x="6195" y="512"/>
                  </a:cubicBezTo>
                  <a:cubicBezTo>
                    <a:pt x="6284" y="549"/>
                    <a:pt x="6372" y="590"/>
                    <a:pt x="6461" y="628"/>
                  </a:cubicBezTo>
                  <a:cubicBezTo>
                    <a:pt x="6538" y="659"/>
                    <a:pt x="6616" y="689"/>
                    <a:pt x="6690" y="727"/>
                  </a:cubicBezTo>
                  <a:cubicBezTo>
                    <a:pt x="6744" y="756"/>
                    <a:pt x="6796" y="788"/>
                    <a:pt x="6849" y="819"/>
                  </a:cubicBezTo>
                  <a:cubicBezTo>
                    <a:pt x="6890" y="844"/>
                    <a:pt x="6931" y="868"/>
                    <a:pt x="6971" y="895"/>
                  </a:cubicBezTo>
                  <a:cubicBezTo>
                    <a:pt x="7029" y="935"/>
                    <a:pt x="7079" y="983"/>
                    <a:pt x="7129" y="1030"/>
                  </a:cubicBezTo>
                  <a:cubicBezTo>
                    <a:pt x="7123" y="1026"/>
                    <a:pt x="7118" y="1019"/>
                    <a:pt x="7111" y="1014"/>
                  </a:cubicBezTo>
                  <a:lnTo>
                    <a:pt x="7111" y="1014"/>
                  </a:lnTo>
                  <a:cubicBezTo>
                    <a:pt x="7191" y="1090"/>
                    <a:pt x="7258" y="1177"/>
                    <a:pt x="7334" y="1255"/>
                  </a:cubicBezTo>
                  <a:cubicBezTo>
                    <a:pt x="7416" y="1342"/>
                    <a:pt x="7507" y="1420"/>
                    <a:pt x="7595" y="1500"/>
                  </a:cubicBezTo>
                  <a:cubicBezTo>
                    <a:pt x="7625" y="1532"/>
                    <a:pt x="7656" y="1563"/>
                    <a:pt x="7684" y="1596"/>
                  </a:cubicBezTo>
                  <a:cubicBezTo>
                    <a:pt x="7709" y="1626"/>
                    <a:pt x="7729" y="1658"/>
                    <a:pt x="7751" y="1691"/>
                  </a:cubicBezTo>
                  <a:cubicBezTo>
                    <a:pt x="7805" y="1780"/>
                    <a:pt x="7851" y="1875"/>
                    <a:pt x="7904" y="1967"/>
                  </a:cubicBezTo>
                  <a:cubicBezTo>
                    <a:pt x="7934" y="2018"/>
                    <a:pt x="7966" y="2067"/>
                    <a:pt x="8001" y="2114"/>
                  </a:cubicBezTo>
                  <a:cubicBezTo>
                    <a:pt x="8035" y="2161"/>
                    <a:pt x="8074" y="2202"/>
                    <a:pt x="8111" y="2246"/>
                  </a:cubicBezTo>
                  <a:cubicBezTo>
                    <a:pt x="8117" y="2254"/>
                    <a:pt x="8123" y="2261"/>
                    <a:pt x="8129" y="2266"/>
                  </a:cubicBezTo>
                  <a:cubicBezTo>
                    <a:pt x="8131" y="2269"/>
                    <a:pt x="8134" y="2271"/>
                    <a:pt x="8137" y="2273"/>
                  </a:cubicBezTo>
                  <a:cubicBezTo>
                    <a:pt x="8138" y="2274"/>
                    <a:pt x="8139" y="2275"/>
                    <a:pt x="8140" y="2275"/>
                  </a:cubicBezTo>
                  <a:cubicBezTo>
                    <a:pt x="8150" y="2285"/>
                    <a:pt x="8159" y="2293"/>
                    <a:pt x="8171" y="2301"/>
                  </a:cubicBezTo>
                  <a:cubicBezTo>
                    <a:pt x="8185" y="2312"/>
                    <a:pt x="8198" y="2322"/>
                    <a:pt x="8213" y="2334"/>
                  </a:cubicBezTo>
                  <a:cubicBezTo>
                    <a:pt x="8223" y="2342"/>
                    <a:pt x="8235" y="2351"/>
                    <a:pt x="8245" y="2359"/>
                  </a:cubicBezTo>
                  <a:cubicBezTo>
                    <a:pt x="8264" y="2373"/>
                    <a:pt x="8281" y="2389"/>
                    <a:pt x="8299" y="2402"/>
                  </a:cubicBezTo>
                  <a:cubicBezTo>
                    <a:pt x="8338" y="2433"/>
                    <a:pt x="8378" y="2464"/>
                    <a:pt x="8414" y="2496"/>
                  </a:cubicBezTo>
                  <a:cubicBezTo>
                    <a:pt x="8427" y="2488"/>
                    <a:pt x="8440" y="2481"/>
                    <a:pt x="8451" y="2473"/>
                  </a:cubicBezTo>
                  <a:cubicBezTo>
                    <a:pt x="8454" y="2472"/>
                    <a:pt x="8457" y="2470"/>
                    <a:pt x="8459" y="2469"/>
                  </a:cubicBezTo>
                  <a:cubicBezTo>
                    <a:pt x="8464" y="2465"/>
                    <a:pt x="8468" y="2463"/>
                    <a:pt x="8473" y="2461"/>
                  </a:cubicBezTo>
                  <a:cubicBezTo>
                    <a:pt x="8489" y="2450"/>
                    <a:pt x="8505" y="2440"/>
                    <a:pt x="8522" y="2431"/>
                  </a:cubicBezTo>
                  <a:cubicBezTo>
                    <a:pt x="8522" y="2431"/>
                    <a:pt x="8523" y="2430"/>
                    <a:pt x="8523" y="2430"/>
                  </a:cubicBezTo>
                  <a:cubicBezTo>
                    <a:pt x="8557" y="2409"/>
                    <a:pt x="8593" y="2392"/>
                    <a:pt x="8628" y="2375"/>
                  </a:cubicBezTo>
                  <a:cubicBezTo>
                    <a:pt x="8627" y="2373"/>
                    <a:pt x="8625" y="2370"/>
                    <a:pt x="8624" y="2367"/>
                  </a:cubicBezTo>
                  <a:cubicBezTo>
                    <a:pt x="8650" y="2353"/>
                    <a:pt x="8677" y="2338"/>
                    <a:pt x="8705" y="2326"/>
                  </a:cubicBezTo>
                  <a:cubicBezTo>
                    <a:pt x="8765" y="2301"/>
                    <a:pt x="8828" y="2279"/>
                    <a:pt x="8891" y="2258"/>
                  </a:cubicBezTo>
                  <a:cubicBezTo>
                    <a:pt x="9035" y="2216"/>
                    <a:pt x="9178" y="2182"/>
                    <a:pt x="9326" y="2153"/>
                  </a:cubicBezTo>
                  <a:cubicBezTo>
                    <a:pt x="9396" y="2142"/>
                    <a:pt x="9464" y="2131"/>
                    <a:pt x="9534" y="2126"/>
                  </a:cubicBezTo>
                  <a:cubicBezTo>
                    <a:pt x="9577" y="2126"/>
                    <a:pt x="9619" y="2127"/>
                    <a:pt x="9662" y="2129"/>
                  </a:cubicBezTo>
                  <a:cubicBezTo>
                    <a:pt x="9705" y="2134"/>
                    <a:pt x="9748" y="2138"/>
                    <a:pt x="9791" y="2146"/>
                  </a:cubicBezTo>
                  <a:cubicBezTo>
                    <a:pt x="9822" y="2154"/>
                    <a:pt x="9851" y="2162"/>
                    <a:pt x="9880" y="2172"/>
                  </a:cubicBezTo>
                  <a:cubicBezTo>
                    <a:pt x="9940" y="2195"/>
                    <a:pt x="9997" y="2223"/>
                    <a:pt x="10054" y="2251"/>
                  </a:cubicBezTo>
                  <a:cubicBezTo>
                    <a:pt x="10223" y="2343"/>
                    <a:pt x="10389" y="2439"/>
                    <a:pt x="10550" y="2544"/>
                  </a:cubicBezTo>
                  <a:cubicBezTo>
                    <a:pt x="10597" y="2578"/>
                    <a:pt x="10642" y="2615"/>
                    <a:pt x="10685" y="2654"/>
                  </a:cubicBezTo>
                  <a:cubicBezTo>
                    <a:pt x="10736" y="2702"/>
                    <a:pt x="10784" y="2751"/>
                    <a:pt x="10829" y="2803"/>
                  </a:cubicBezTo>
                  <a:cubicBezTo>
                    <a:pt x="10855" y="2835"/>
                    <a:pt x="10879" y="2868"/>
                    <a:pt x="10901" y="2902"/>
                  </a:cubicBezTo>
                  <a:cubicBezTo>
                    <a:pt x="10911" y="2918"/>
                    <a:pt x="10919" y="2934"/>
                    <a:pt x="10927" y="2950"/>
                  </a:cubicBezTo>
                  <a:cubicBezTo>
                    <a:pt x="10938" y="2979"/>
                    <a:pt x="10947" y="3008"/>
                    <a:pt x="10958" y="3038"/>
                  </a:cubicBezTo>
                  <a:cubicBezTo>
                    <a:pt x="10984" y="3128"/>
                    <a:pt x="11009" y="3222"/>
                    <a:pt x="11042" y="3310"/>
                  </a:cubicBezTo>
                  <a:cubicBezTo>
                    <a:pt x="11067" y="3378"/>
                    <a:pt x="11098" y="3444"/>
                    <a:pt x="11128" y="3509"/>
                  </a:cubicBezTo>
                  <a:cubicBezTo>
                    <a:pt x="11008" y="3509"/>
                    <a:pt x="10888" y="3507"/>
                    <a:pt x="10767" y="3507"/>
                  </a:cubicBezTo>
                  <a:cubicBezTo>
                    <a:pt x="10690" y="3507"/>
                    <a:pt x="10612" y="3508"/>
                    <a:pt x="10534" y="3509"/>
                  </a:cubicBezTo>
                  <a:cubicBezTo>
                    <a:pt x="10332" y="3514"/>
                    <a:pt x="10129" y="3522"/>
                    <a:pt x="9927" y="3530"/>
                  </a:cubicBezTo>
                  <a:cubicBezTo>
                    <a:pt x="9721" y="3538"/>
                    <a:pt x="9516" y="3560"/>
                    <a:pt x="9312" y="3584"/>
                  </a:cubicBezTo>
                  <a:cubicBezTo>
                    <a:pt x="9129" y="3606"/>
                    <a:pt x="8946" y="3624"/>
                    <a:pt x="8762" y="3633"/>
                  </a:cubicBezTo>
                  <a:cubicBezTo>
                    <a:pt x="8702" y="3634"/>
                    <a:pt x="8642" y="3634"/>
                    <a:pt x="8581" y="3634"/>
                  </a:cubicBezTo>
                  <a:cubicBezTo>
                    <a:pt x="8238" y="3634"/>
                    <a:pt x="7893" y="3622"/>
                    <a:pt x="7549" y="3619"/>
                  </a:cubicBezTo>
                  <a:cubicBezTo>
                    <a:pt x="7533" y="3619"/>
                    <a:pt x="7516" y="3619"/>
                    <a:pt x="7500" y="3619"/>
                  </a:cubicBezTo>
                  <a:cubicBezTo>
                    <a:pt x="7335" y="3619"/>
                    <a:pt x="7170" y="3624"/>
                    <a:pt x="7005" y="3626"/>
                  </a:cubicBezTo>
                  <a:cubicBezTo>
                    <a:pt x="6955" y="3626"/>
                    <a:pt x="6906" y="3626"/>
                    <a:pt x="6857" y="3626"/>
                  </a:cubicBezTo>
                  <a:cubicBezTo>
                    <a:pt x="6698" y="3626"/>
                    <a:pt x="6539" y="3625"/>
                    <a:pt x="6381" y="3621"/>
                  </a:cubicBezTo>
                  <a:cubicBezTo>
                    <a:pt x="6223" y="3618"/>
                    <a:pt x="6064" y="3614"/>
                    <a:pt x="5905" y="3614"/>
                  </a:cubicBezTo>
                  <a:cubicBezTo>
                    <a:pt x="5875" y="3614"/>
                    <a:pt x="5845" y="3614"/>
                    <a:pt x="5815" y="3614"/>
                  </a:cubicBezTo>
                  <a:cubicBezTo>
                    <a:pt x="5616" y="3617"/>
                    <a:pt x="5416" y="3621"/>
                    <a:pt x="5217" y="3628"/>
                  </a:cubicBezTo>
                  <a:cubicBezTo>
                    <a:pt x="5024" y="3634"/>
                    <a:pt x="4830" y="3641"/>
                    <a:pt x="4636" y="3641"/>
                  </a:cubicBezTo>
                  <a:cubicBezTo>
                    <a:pt x="4621" y="3641"/>
                    <a:pt x="4605" y="3641"/>
                    <a:pt x="4590" y="3641"/>
                  </a:cubicBezTo>
                  <a:cubicBezTo>
                    <a:pt x="4386" y="3638"/>
                    <a:pt x="4182" y="3637"/>
                    <a:pt x="3979" y="3636"/>
                  </a:cubicBezTo>
                  <a:cubicBezTo>
                    <a:pt x="3788" y="3635"/>
                    <a:pt x="3599" y="3629"/>
                    <a:pt x="3409" y="3620"/>
                  </a:cubicBezTo>
                  <a:cubicBezTo>
                    <a:pt x="3219" y="3611"/>
                    <a:pt x="3028" y="3599"/>
                    <a:pt x="2837" y="3599"/>
                  </a:cubicBezTo>
                  <a:cubicBezTo>
                    <a:pt x="2828" y="3599"/>
                    <a:pt x="2820" y="3599"/>
                    <a:pt x="2811" y="3600"/>
                  </a:cubicBezTo>
                  <a:cubicBezTo>
                    <a:pt x="2608" y="3601"/>
                    <a:pt x="2405" y="3608"/>
                    <a:pt x="2202" y="3621"/>
                  </a:cubicBezTo>
                  <a:cubicBezTo>
                    <a:pt x="2005" y="3634"/>
                    <a:pt x="1807" y="3646"/>
                    <a:pt x="1612" y="3657"/>
                  </a:cubicBezTo>
                  <a:cubicBezTo>
                    <a:pt x="1495" y="3661"/>
                    <a:pt x="1379" y="3666"/>
                    <a:pt x="1262" y="3666"/>
                  </a:cubicBezTo>
                  <a:cubicBezTo>
                    <a:pt x="1208" y="3666"/>
                    <a:pt x="1153" y="3665"/>
                    <a:pt x="1099" y="3662"/>
                  </a:cubicBezTo>
                  <a:cubicBezTo>
                    <a:pt x="998" y="3659"/>
                    <a:pt x="896" y="3652"/>
                    <a:pt x="794" y="3651"/>
                  </a:cubicBezTo>
                  <a:cubicBezTo>
                    <a:pt x="671" y="3651"/>
                    <a:pt x="546" y="3656"/>
                    <a:pt x="426" y="3684"/>
                  </a:cubicBezTo>
                  <a:cubicBezTo>
                    <a:pt x="411" y="3688"/>
                    <a:pt x="396" y="3693"/>
                    <a:pt x="382" y="3697"/>
                  </a:cubicBezTo>
                  <a:cubicBezTo>
                    <a:pt x="384" y="3644"/>
                    <a:pt x="385" y="3593"/>
                    <a:pt x="388" y="3540"/>
                  </a:cubicBezTo>
                  <a:cubicBezTo>
                    <a:pt x="399" y="3436"/>
                    <a:pt x="414" y="3334"/>
                    <a:pt x="433" y="3231"/>
                  </a:cubicBezTo>
                  <a:cubicBezTo>
                    <a:pt x="448" y="3170"/>
                    <a:pt x="467" y="3108"/>
                    <a:pt x="487" y="3046"/>
                  </a:cubicBezTo>
                  <a:cubicBezTo>
                    <a:pt x="520" y="2964"/>
                    <a:pt x="556" y="2885"/>
                    <a:pt x="595" y="2805"/>
                  </a:cubicBezTo>
                  <a:cubicBezTo>
                    <a:pt x="635" y="2733"/>
                    <a:pt x="678" y="2662"/>
                    <a:pt x="725" y="2593"/>
                  </a:cubicBezTo>
                  <a:cubicBezTo>
                    <a:pt x="763" y="2542"/>
                    <a:pt x="803" y="2492"/>
                    <a:pt x="847" y="2442"/>
                  </a:cubicBezTo>
                  <a:cubicBezTo>
                    <a:pt x="892" y="2397"/>
                    <a:pt x="938" y="2351"/>
                    <a:pt x="988" y="2309"/>
                  </a:cubicBezTo>
                  <a:cubicBezTo>
                    <a:pt x="1029" y="2277"/>
                    <a:pt x="1072" y="2248"/>
                    <a:pt x="1116" y="2219"/>
                  </a:cubicBezTo>
                  <a:cubicBezTo>
                    <a:pt x="1158" y="2195"/>
                    <a:pt x="1201" y="2172"/>
                    <a:pt x="1246" y="2151"/>
                  </a:cubicBezTo>
                  <a:cubicBezTo>
                    <a:pt x="1270" y="2142"/>
                    <a:pt x="1294" y="2132"/>
                    <a:pt x="1318" y="2124"/>
                  </a:cubicBezTo>
                  <a:cubicBezTo>
                    <a:pt x="1343" y="2118"/>
                    <a:pt x="1368" y="2112"/>
                    <a:pt x="1392" y="2106"/>
                  </a:cubicBezTo>
                  <a:cubicBezTo>
                    <a:pt x="1468" y="2094"/>
                    <a:pt x="1542" y="2086"/>
                    <a:pt x="1618" y="2080"/>
                  </a:cubicBezTo>
                  <a:cubicBezTo>
                    <a:pt x="1661" y="2080"/>
                    <a:pt x="1705" y="2080"/>
                    <a:pt x="1748" y="2082"/>
                  </a:cubicBezTo>
                  <a:cubicBezTo>
                    <a:pt x="1803" y="2087"/>
                    <a:pt x="1858" y="2095"/>
                    <a:pt x="1913" y="2106"/>
                  </a:cubicBezTo>
                  <a:cubicBezTo>
                    <a:pt x="1977" y="2122"/>
                    <a:pt x="2038" y="2142"/>
                    <a:pt x="2100" y="2163"/>
                  </a:cubicBezTo>
                  <a:cubicBezTo>
                    <a:pt x="2162" y="2186"/>
                    <a:pt x="2220" y="2214"/>
                    <a:pt x="2279" y="2242"/>
                  </a:cubicBezTo>
                  <a:cubicBezTo>
                    <a:pt x="2321" y="2265"/>
                    <a:pt x="2361" y="2288"/>
                    <a:pt x="2401" y="2313"/>
                  </a:cubicBezTo>
                  <a:cubicBezTo>
                    <a:pt x="2416" y="2326"/>
                    <a:pt x="2430" y="2336"/>
                    <a:pt x="2444" y="2349"/>
                  </a:cubicBezTo>
                  <a:cubicBezTo>
                    <a:pt x="2460" y="2366"/>
                    <a:pt x="2475" y="2384"/>
                    <a:pt x="2491" y="2401"/>
                  </a:cubicBezTo>
                  <a:cubicBezTo>
                    <a:pt x="2489" y="2405"/>
                    <a:pt x="2488" y="2408"/>
                    <a:pt x="2487" y="2411"/>
                  </a:cubicBezTo>
                  <a:cubicBezTo>
                    <a:pt x="2492" y="2417"/>
                    <a:pt x="2498" y="2423"/>
                    <a:pt x="2505" y="2429"/>
                  </a:cubicBezTo>
                  <a:cubicBezTo>
                    <a:pt x="2560" y="2478"/>
                    <a:pt x="2614" y="2526"/>
                    <a:pt x="2667" y="2574"/>
                  </a:cubicBezTo>
                  <a:cubicBezTo>
                    <a:pt x="2672" y="2578"/>
                    <a:pt x="2676" y="2582"/>
                    <a:pt x="2681" y="2585"/>
                  </a:cubicBezTo>
                  <a:lnTo>
                    <a:pt x="2680" y="2585"/>
                  </a:lnTo>
                  <a:cubicBezTo>
                    <a:pt x="2681" y="2586"/>
                    <a:pt x="2682" y="2586"/>
                    <a:pt x="2683" y="2588"/>
                  </a:cubicBezTo>
                  <a:cubicBezTo>
                    <a:pt x="2686" y="2590"/>
                    <a:pt x="2688" y="2592"/>
                    <a:pt x="2691" y="2594"/>
                  </a:cubicBezTo>
                  <a:cubicBezTo>
                    <a:pt x="2695" y="2589"/>
                    <a:pt x="2698" y="2583"/>
                    <a:pt x="2701" y="2577"/>
                  </a:cubicBezTo>
                  <a:cubicBezTo>
                    <a:pt x="2742" y="2508"/>
                    <a:pt x="2783" y="2438"/>
                    <a:pt x="2829" y="2373"/>
                  </a:cubicBezTo>
                  <a:cubicBezTo>
                    <a:pt x="2829" y="2373"/>
                    <a:pt x="2830" y="2371"/>
                    <a:pt x="2830" y="2371"/>
                  </a:cubicBezTo>
                  <a:cubicBezTo>
                    <a:pt x="2880" y="2298"/>
                    <a:pt x="2931" y="2227"/>
                    <a:pt x="2983" y="2155"/>
                  </a:cubicBezTo>
                  <a:cubicBezTo>
                    <a:pt x="3004" y="2127"/>
                    <a:pt x="3023" y="2099"/>
                    <a:pt x="3042" y="2072"/>
                  </a:cubicBezTo>
                  <a:cubicBezTo>
                    <a:pt x="3049" y="2063"/>
                    <a:pt x="3055" y="2054"/>
                    <a:pt x="3062" y="2044"/>
                  </a:cubicBezTo>
                  <a:cubicBezTo>
                    <a:pt x="3105" y="1956"/>
                    <a:pt x="3150" y="1868"/>
                    <a:pt x="3195" y="1781"/>
                  </a:cubicBezTo>
                  <a:lnTo>
                    <a:pt x="3195" y="1781"/>
                  </a:lnTo>
                  <a:cubicBezTo>
                    <a:pt x="3194" y="1782"/>
                    <a:pt x="3194" y="1782"/>
                    <a:pt x="3193" y="1783"/>
                  </a:cubicBezTo>
                  <a:cubicBezTo>
                    <a:pt x="3197" y="1776"/>
                    <a:pt x="3200" y="1770"/>
                    <a:pt x="3204" y="1764"/>
                  </a:cubicBezTo>
                  <a:cubicBezTo>
                    <a:pt x="3204" y="1763"/>
                    <a:pt x="3204" y="1763"/>
                    <a:pt x="3205" y="1762"/>
                  </a:cubicBezTo>
                  <a:lnTo>
                    <a:pt x="3205" y="1762"/>
                  </a:lnTo>
                  <a:cubicBezTo>
                    <a:pt x="3205" y="1762"/>
                    <a:pt x="3205" y="1763"/>
                    <a:pt x="3205" y="1763"/>
                  </a:cubicBezTo>
                  <a:cubicBezTo>
                    <a:pt x="3259" y="1665"/>
                    <a:pt x="3315" y="1569"/>
                    <a:pt x="3375" y="1475"/>
                  </a:cubicBezTo>
                  <a:cubicBezTo>
                    <a:pt x="3447" y="1373"/>
                    <a:pt x="3523" y="1277"/>
                    <a:pt x="3604" y="1183"/>
                  </a:cubicBezTo>
                  <a:cubicBezTo>
                    <a:pt x="3693" y="1095"/>
                    <a:pt x="3786" y="1014"/>
                    <a:pt x="3881" y="934"/>
                  </a:cubicBezTo>
                  <a:lnTo>
                    <a:pt x="3881" y="934"/>
                  </a:lnTo>
                  <a:cubicBezTo>
                    <a:pt x="3880" y="935"/>
                    <a:pt x="3880" y="935"/>
                    <a:pt x="3879" y="936"/>
                  </a:cubicBezTo>
                  <a:lnTo>
                    <a:pt x="3879" y="936"/>
                  </a:lnTo>
                  <a:cubicBezTo>
                    <a:pt x="4001" y="841"/>
                    <a:pt x="4127" y="750"/>
                    <a:pt x="4257" y="667"/>
                  </a:cubicBezTo>
                  <a:cubicBezTo>
                    <a:pt x="4307" y="638"/>
                    <a:pt x="4359" y="612"/>
                    <a:pt x="4411" y="586"/>
                  </a:cubicBezTo>
                  <a:cubicBezTo>
                    <a:pt x="4496" y="550"/>
                    <a:pt x="4582" y="519"/>
                    <a:pt x="4670" y="492"/>
                  </a:cubicBezTo>
                  <a:cubicBezTo>
                    <a:pt x="4763" y="463"/>
                    <a:pt x="4859" y="439"/>
                    <a:pt x="4957" y="421"/>
                  </a:cubicBezTo>
                  <a:cubicBezTo>
                    <a:pt x="5093" y="398"/>
                    <a:pt x="5231" y="381"/>
                    <a:pt x="5369" y="373"/>
                  </a:cubicBezTo>
                  <a:lnTo>
                    <a:pt x="5368" y="373"/>
                  </a:lnTo>
                  <a:cubicBezTo>
                    <a:pt x="5371" y="371"/>
                    <a:pt x="5374" y="371"/>
                    <a:pt x="5377" y="371"/>
                  </a:cubicBezTo>
                  <a:lnTo>
                    <a:pt x="5387" y="371"/>
                  </a:lnTo>
                  <a:cubicBezTo>
                    <a:pt x="5407" y="371"/>
                    <a:pt x="5427" y="370"/>
                    <a:pt x="5447" y="370"/>
                  </a:cubicBezTo>
                  <a:close/>
                  <a:moveTo>
                    <a:pt x="5448" y="1"/>
                  </a:moveTo>
                  <a:cubicBezTo>
                    <a:pt x="5424" y="1"/>
                    <a:pt x="5399" y="1"/>
                    <a:pt x="5375" y="2"/>
                  </a:cubicBezTo>
                  <a:cubicBezTo>
                    <a:pt x="5198" y="10"/>
                    <a:pt x="5017" y="32"/>
                    <a:pt x="4842" y="66"/>
                  </a:cubicBezTo>
                  <a:cubicBezTo>
                    <a:pt x="4674" y="99"/>
                    <a:pt x="4505" y="146"/>
                    <a:pt x="4348" y="213"/>
                  </a:cubicBezTo>
                  <a:cubicBezTo>
                    <a:pt x="4265" y="247"/>
                    <a:pt x="4180" y="282"/>
                    <a:pt x="4102" y="329"/>
                  </a:cubicBezTo>
                  <a:cubicBezTo>
                    <a:pt x="4021" y="377"/>
                    <a:pt x="3943" y="430"/>
                    <a:pt x="3866" y="485"/>
                  </a:cubicBezTo>
                  <a:cubicBezTo>
                    <a:pt x="3786" y="542"/>
                    <a:pt x="3707" y="600"/>
                    <a:pt x="3630" y="663"/>
                  </a:cubicBezTo>
                  <a:cubicBezTo>
                    <a:pt x="3556" y="724"/>
                    <a:pt x="3480" y="784"/>
                    <a:pt x="3413" y="852"/>
                  </a:cubicBezTo>
                  <a:cubicBezTo>
                    <a:pt x="3337" y="927"/>
                    <a:pt x="3268" y="1004"/>
                    <a:pt x="3201" y="1088"/>
                  </a:cubicBezTo>
                  <a:cubicBezTo>
                    <a:pt x="3143" y="1163"/>
                    <a:pt x="3087" y="1242"/>
                    <a:pt x="3034" y="1322"/>
                  </a:cubicBezTo>
                  <a:cubicBezTo>
                    <a:pt x="2930" y="1482"/>
                    <a:pt x="2846" y="1653"/>
                    <a:pt x="2761" y="1823"/>
                  </a:cubicBezTo>
                  <a:cubicBezTo>
                    <a:pt x="2725" y="1896"/>
                    <a:pt x="2687" y="1968"/>
                    <a:pt x="2650" y="2041"/>
                  </a:cubicBezTo>
                  <a:cubicBezTo>
                    <a:pt x="2617" y="2014"/>
                    <a:pt x="2582" y="1990"/>
                    <a:pt x="2544" y="1967"/>
                  </a:cubicBezTo>
                  <a:cubicBezTo>
                    <a:pt x="2378" y="1866"/>
                    <a:pt x="2196" y="1797"/>
                    <a:pt x="2010" y="1749"/>
                  </a:cubicBezTo>
                  <a:cubicBezTo>
                    <a:pt x="1904" y="1721"/>
                    <a:pt x="1793" y="1710"/>
                    <a:pt x="1682" y="1710"/>
                  </a:cubicBezTo>
                  <a:cubicBezTo>
                    <a:pt x="1602" y="1710"/>
                    <a:pt x="1523" y="1716"/>
                    <a:pt x="1446" y="1725"/>
                  </a:cubicBezTo>
                  <a:cubicBezTo>
                    <a:pt x="1344" y="1737"/>
                    <a:pt x="1241" y="1755"/>
                    <a:pt x="1145" y="1793"/>
                  </a:cubicBezTo>
                  <a:cubicBezTo>
                    <a:pt x="1048" y="1832"/>
                    <a:pt x="959" y="1880"/>
                    <a:pt x="872" y="1936"/>
                  </a:cubicBezTo>
                  <a:cubicBezTo>
                    <a:pt x="711" y="2038"/>
                    <a:pt x="569" y="2183"/>
                    <a:pt x="456" y="2334"/>
                  </a:cubicBezTo>
                  <a:cubicBezTo>
                    <a:pt x="334" y="2497"/>
                    <a:pt x="234" y="2680"/>
                    <a:pt x="159" y="2870"/>
                  </a:cubicBezTo>
                  <a:cubicBezTo>
                    <a:pt x="82" y="3063"/>
                    <a:pt x="43" y="3266"/>
                    <a:pt x="24" y="3471"/>
                  </a:cubicBezTo>
                  <a:cubicBezTo>
                    <a:pt x="14" y="3565"/>
                    <a:pt x="10" y="3661"/>
                    <a:pt x="8" y="3755"/>
                  </a:cubicBezTo>
                  <a:cubicBezTo>
                    <a:pt x="5" y="3856"/>
                    <a:pt x="1" y="3957"/>
                    <a:pt x="10" y="4059"/>
                  </a:cubicBezTo>
                  <a:cubicBezTo>
                    <a:pt x="11" y="4064"/>
                    <a:pt x="11" y="4068"/>
                    <a:pt x="11" y="4074"/>
                  </a:cubicBezTo>
                  <a:cubicBezTo>
                    <a:pt x="41" y="4075"/>
                    <a:pt x="69" y="4076"/>
                    <a:pt x="98" y="4076"/>
                  </a:cubicBezTo>
                  <a:cubicBezTo>
                    <a:pt x="117" y="4076"/>
                    <a:pt x="136" y="4075"/>
                    <a:pt x="154" y="4075"/>
                  </a:cubicBezTo>
                  <a:lnTo>
                    <a:pt x="155" y="4075"/>
                  </a:lnTo>
                  <a:cubicBezTo>
                    <a:pt x="180" y="4074"/>
                    <a:pt x="207" y="4074"/>
                    <a:pt x="234" y="4073"/>
                  </a:cubicBezTo>
                  <a:cubicBezTo>
                    <a:pt x="287" y="4073"/>
                    <a:pt x="340" y="4073"/>
                    <a:pt x="394" y="4074"/>
                  </a:cubicBezTo>
                  <a:cubicBezTo>
                    <a:pt x="400" y="4074"/>
                    <a:pt x="407" y="4073"/>
                    <a:pt x="412" y="4073"/>
                  </a:cubicBezTo>
                  <a:cubicBezTo>
                    <a:pt x="416" y="4072"/>
                    <a:pt x="419" y="4069"/>
                    <a:pt x="423" y="4068"/>
                  </a:cubicBezTo>
                  <a:cubicBezTo>
                    <a:pt x="467" y="4056"/>
                    <a:pt x="511" y="4043"/>
                    <a:pt x="556" y="4035"/>
                  </a:cubicBezTo>
                  <a:cubicBezTo>
                    <a:pt x="598" y="4028"/>
                    <a:pt x="641" y="4025"/>
                    <a:pt x="683" y="4021"/>
                  </a:cubicBezTo>
                  <a:cubicBezTo>
                    <a:pt x="700" y="4021"/>
                    <a:pt x="716" y="4021"/>
                    <a:pt x="733" y="4021"/>
                  </a:cubicBezTo>
                  <a:cubicBezTo>
                    <a:pt x="805" y="4021"/>
                    <a:pt x="878" y="4025"/>
                    <a:pt x="951" y="4028"/>
                  </a:cubicBezTo>
                  <a:cubicBezTo>
                    <a:pt x="1026" y="4031"/>
                    <a:pt x="1102" y="4035"/>
                    <a:pt x="1179" y="4035"/>
                  </a:cubicBezTo>
                  <a:cubicBezTo>
                    <a:pt x="1327" y="4034"/>
                    <a:pt x="1475" y="4032"/>
                    <a:pt x="1622" y="4025"/>
                  </a:cubicBezTo>
                  <a:cubicBezTo>
                    <a:pt x="1905" y="4016"/>
                    <a:pt x="2187" y="3991"/>
                    <a:pt x="2470" y="3975"/>
                  </a:cubicBezTo>
                  <a:cubicBezTo>
                    <a:pt x="2555" y="3972"/>
                    <a:pt x="2643" y="3969"/>
                    <a:pt x="2730" y="3969"/>
                  </a:cubicBezTo>
                  <a:cubicBezTo>
                    <a:pt x="2742" y="3969"/>
                    <a:pt x="2753" y="3969"/>
                    <a:pt x="2765" y="3969"/>
                  </a:cubicBezTo>
                  <a:cubicBezTo>
                    <a:pt x="2957" y="3969"/>
                    <a:pt x="3149" y="3977"/>
                    <a:pt x="3341" y="3987"/>
                  </a:cubicBezTo>
                  <a:cubicBezTo>
                    <a:pt x="3528" y="3995"/>
                    <a:pt x="3715" y="4004"/>
                    <a:pt x="3902" y="4005"/>
                  </a:cubicBezTo>
                  <a:cubicBezTo>
                    <a:pt x="4106" y="4007"/>
                    <a:pt x="4310" y="4009"/>
                    <a:pt x="4514" y="4009"/>
                  </a:cubicBezTo>
                  <a:cubicBezTo>
                    <a:pt x="4718" y="4009"/>
                    <a:pt x="4922" y="4007"/>
                    <a:pt x="5126" y="4000"/>
                  </a:cubicBezTo>
                  <a:cubicBezTo>
                    <a:pt x="5324" y="3994"/>
                    <a:pt x="5521" y="3987"/>
                    <a:pt x="5719" y="3985"/>
                  </a:cubicBezTo>
                  <a:cubicBezTo>
                    <a:pt x="5764" y="3984"/>
                    <a:pt x="5809" y="3984"/>
                    <a:pt x="5854" y="3984"/>
                  </a:cubicBezTo>
                  <a:cubicBezTo>
                    <a:pt x="6007" y="3984"/>
                    <a:pt x="6161" y="3987"/>
                    <a:pt x="6315" y="3989"/>
                  </a:cubicBezTo>
                  <a:cubicBezTo>
                    <a:pt x="6491" y="3992"/>
                    <a:pt x="6668" y="3995"/>
                    <a:pt x="6845" y="3995"/>
                  </a:cubicBezTo>
                  <a:cubicBezTo>
                    <a:pt x="6872" y="3995"/>
                    <a:pt x="6900" y="3995"/>
                    <a:pt x="6927" y="3995"/>
                  </a:cubicBezTo>
                  <a:cubicBezTo>
                    <a:pt x="7099" y="3994"/>
                    <a:pt x="7270" y="3989"/>
                    <a:pt x="7441" y="3989"/>
                  </a:cubicBezTo>
                  <a:cubicBezTo>
                    <a:pt x="7469" y="3989"/>
                    <a:pt x="7497" y="3989"/>
                    <a:pt x="7525" y="3989"/>
                  </a:cubicBezTo>
                  <a:cubicBezTo>
                    <a:pt x="7873" y="3991"/>
                    <a:pt x="8220" y="4003"/>
                    <a:pt x="8568" y="4003"/>
                  </a:cubicBezTo>
                  <a:cubicBezTo>
                    <a:pt x="8629" y="4003"/>
                    <a:pt x="8690" y="4003"/>
                    <a:pt x="8752" y="4002"/>
                  </a:cubicBezTo>
                  <a:cubicBezTo>
                    <a:pt x="8943" y="3999"/>
                    <a:pt x="9135" y="3977"/>
                    <a:pt x="9326" y="3954"/>
                  </a:cubicBezTo>
                  <a:cubicBezTo>
                    <a:pt x="9528" y="3930"/>
                    <a:pt x="9731" y="3912"/>
                    <a:pt x="9934" y="3898"/>
                  </a:cubicBezTo>
                  <a:lnTo>
                    <a:pt x="9933" y="3898"/>
                  </a:lnTo>
                  <a:cubicBezTo>
                    <a:pt x="10209" y="3887"/>
                    <a:pt x="10484" y="3876"/>
                    <a:pt x="10761" y="3876"/>
                  </a:cubicBezTo>
                  <a:cubicBezTo>
                    <a:pt x="10897" y="3876"/>
                    <a:pt x="11033" y="3879"/>
                    <a:pt x="11168" y="3879"/>
                  </a:cubicBezTo>
                  <a:cubicBezTo>
                    <a:pt x="11206" y="3879"/>
                    <a:pt x="11242" y="3880"/>
                    <a:pt x="11280" y="3880"/>
                  </a:cubicBezTo>
                  <a:cubicBezTo>
                    <a:pt x="11318" y="3879"/>
                    <a:pt x="11354" y="3879"/>
                    <a:pt x="11391" y="3879"/>
                  </a:cubicBezTo>
                  <a:cubicBezTo>
                    <a:pt x="11414" y="3879"/>
                    <a:pt x="11437" y="3877"/>
                    <a:pt x="11460" y="3877"/>
                  </a:cubicBezTo>
                  <a:lnTo>
                    <a:pt x="11506" y="3877"/>
                  </a:lnTo>
                  <a:cubicBezTo>
                    <a:pt x="11529" y="3876"/>
                    <a:pt x="11551" y="3875"/>
                    <a:pt x="11573" y="3874"/>
                  </a:cubicBezTo>
                  <a:cubicBezTo>
                    <a:pt x="11590" y="3873"/>
                    <a:pt x="11607" y="3872"/>
                    <a:pt x="11625" y="3871"/>
                  </a:cubicBezTo>
                  <a:cubicBezTo>
                    <a:pt x="11622" y="3865"/>
                    <a:pt x="11621" y="3859"/>
                    <a:pt x="11618" y="3852"/>
                  </a:cubicBezTo>
                  <a:cubicBezTo>
                    <a:pt x="11596" y="3784"/>
                    <a:pt x="11572" y="3715"/>
                    <a:pt x="11550" y="3646"/>
                  </a:cubicBezTo>
                  <a:cubicBezTo>
                    <a:pt x="11538" y="3613"/>
                    <a:pt x="11528" y="3579"/>
                    <a:pt x="11517" y="3545"/>
                  </a:cubicBezTo>
                  <a:cubicBezTo>
                    <a:pt x="11512" y="3530"/>
                    <a:pt x="11508" y="3516"/>
                    <a:pt x="11504" y="3502"/>
                  </a:cubicBezTo>
                  <a:cubicBezTo>
                    <a:pt x="11490" y="3458"/>
                    <a:pt x="11477" y="3414"/>
                    <a:pt x="11469" y="3369"/>
                  </a:cubicBezTo>
                  <a:cubicBezTo>
                    <a:pt x="11469" y="3367"/>
                    <a:pt x="11469" y="3366"/>
                    <a:pt x="11469" y="3364"/>
                  </a:cubicBezTo>
                  <a:cubicBezTo>
                    <a:pt x="11455" y="3335"/>
                    <a:pt x="11441" y="3306"/>
                    <a:pt x="11427" y="3276"/>
                  </a:cubicBezTo>
                  <a:cubicBezTo>
                    <a:pt x="11406" y="3222"/>
                    <a:pt x="11384" y="3170"/>
                    <a:pt x="11366" y="3115"/>
                  </a:cubicBezTo>
                  <a:cubicBezTo>
                    <a:pt x="11365" y="3115"/>
                    <a:pt x="11365" y="3114"/>
                    <a:pt x="11365" y="3114"/>
                  </a:cubicBezTo>
                  <a:cubicBezTo>
                    <a:pt x="11345" y="3050"/>
                    <a:pt x="11328" y="2985"/>
                    <a:pt x="11309" y="2923"/>
                  </a:cubicBezTo>
                  <a:cubicBezTo>
                    <a:pt x="11281" y="2836"/>
                    <a:pt x="11247" y="2753"/>
                    <a:pt x="11195" y="2677"/>
                  </a:cubicBezTo>
                  <a:cubicBezTo>
                    <a:pt x="11115" y="2556"/>
                    <a:pt x="11012" y="2451"/>
                    <a:pt x="10905" y="2354"/>
                  </a:cubicBezTo>
                  <a:cubicBezTo>
                    <a:pt x="10800" y="2258"/>
                    <a:pt x="10679" y="2185"/>
                    <a:pt x="10556" y="2112"/>
                  </a:cubicBezTo>
                  <a:cubicBezTo>
                    <a:pt x="10437" y="2041"/>
                    <a:pt x="10319" y="1972"/>
                    <a:pt x="10196" y="1909"/>
                  </a:cubicBezTo>
                  <a:cubicBezTo>
                    <a:pt x="10062" y="1842"/>
                    <a:pt x="9923" y="1786"/>
                    <a:pt x="9773" y="1769"/>
                  </a:cubicBezTo>
                  <a:cubicBezTo>
                    <a:pt x="9707" y="1761"/>
                    <a:pt x="9641" y="1757"/>
                    <a:pt x="9575" y="1757"/>
                  </a:cubicBezTo>
                  <a:cubicBezTo>
                    <a:pt x="9533" y="1757"/>
                    <a:pt x="9492" y="1758"/>
                    <a:pt x="9450" y="1762"/>
                  </a:cubicBezTo>
                  <a:cubicBezTo>
                    <a:pt x="9354" y="1769"/>
                    <a:pt x="9257" y="1788"/>
                    <a:pt x="9161" y="1808"/>
                  </a:cubicBezTo>
                  <a:cubicBezTo>
                    <a:pt x="9065" y="1828"/>
                    <a:pt x="8970" y="1850"/>
                    <a:pt x="8876" y="1877"/>
                  </a:cubicBezTo>
                  <a:cubicBezTo>
                    <a:pt x="8737" y="1917"/>
                    <a:pt x="8593" y="1961"/>
                    <a:pt x="8466" y="2032"/>
                  </a:cubicBezTo>
                  <a:cubicBezTo>
                    <a:pt x="8453" y="2039"/>
                    <a:pt x="8442" y="2048"/>
                    <a:pt x="8429" y="2055"/>
                  </a:cubicBezTo>
                  <a:cubicBezTo>
                    <a:pt x="8388" y="2001"/>
                    <a:pt x="8345" y="1949"/>
                    <a:pt x="8301" y="1898"/>
                  </a:cubicBezTo>
                  <a:cubicBezTo>
                    <a:pt x="8281" y="1872"/>
                    <a:pt x="8264" y="1847"/>
                    <a:pt x="8246" y="1820"/>
                  </a:cubicBezTo>
                  <a:cubicBezTo>
                    <a:pt x="8169" y="1691"/>
                    <a:pt x="8108" y="1552"/>
                    <a:pt x="8021" y="1428"/>
                  </a:cubicBezTo>
                  <a:cubicBezTo>
                    <a:pt x="7934" y="1304"/>
                    <a:pt x="7820" y="1206"/>
                    <a:pt x="7707" y="1106"/>
                  </a:cubicBezTo>
                  <a:lnTo>
                    <a:pt x="7707" y="1106"/>
                  </a:lnTo>
                  <a:cubicBezTo>
                    <a:pt x="7708" y="1106"/>
                    <a:pt x="7708" y="1106"/>
                    <a:pt x="7709" y="1107"/>
                  </a:cubicBezTo>
                  <a:cubicBezTo>
                    <a:pt x="7662" y="1063"/>
                    <a:pt x="7616" y="1019"/>
                    <a:pt x="7574" y="971"/>
                  </a:cubicBezTo>
                  <a:cubicBezTo>
                    <a:pt x="7520" y="911"/>
                    <a:pt x="7469" y="848"/>
                    <a:pt x="7413" y="792"/>
                  </a:cubicBezTo>
                  <a:cubicBezTo>
                    <a:pt x="7358" y="736"/>
                    <a:pt x="7298" y="683"/>
                    <a:pt x="7238" y="633"/>
                  </a:cubicBezTo>
                  <a:cubicBezTo>
                    <a:pt x="7177" y="583"/>
                    <a:pt x="7109" y="544"/>
                    <a:pt x="7042" y="504"/>
                  </a:cubicBezTo>
                  <a:cubicBezTo>
                    <a:pt x="6971" y="462"/>
                    <a:pt x="6902" y="420"/>
                    <a:pt x="6828" y="384"/>
                  </a:cubicBezTo>
                  <a:cubicBezTo>
                    <a:pt x="6758" y="349"/>
                    <a:pt x="6683" y="319"/>
                    <a:pt x="6610" y="289"/>
                  </a:cubicBezTo>
                  <a:cubicBezTo>
                    <a:pt x="6533" y="257"/>
                    <a:pt x="6459" y="221"/>
                    <a:pt x="6382" y="190"/>
                  </a:cubicBezTo>
                  <a:cubicBezTo>
                    <a:pt x="6333" y="170"/>
                    <a:pt x="6285" y="152"/>
                    <a:pt x="6234" y="137"/>
                  </a:cubicBezTo>
                  <a:cubicBezTo>
                    <a:pt x="6190" y="125"/>
                    <a:pt x="6145" y="115"/>
                    <a:pt x="6100" y="105"/>
                  </a:cubicBezTo>
                  <a:cubicBezTo>
                    <a:pt x="6017" y="88"/>
                    <a:pt x="5932" y="71"/>
                    <a:pt x="5850" y="54"/>
                  </a:cubicBezTo>
                  <a:cubicBezTo>
                    <a:pt x="5850" y="54"/>
                    <a:pt x="5850" y="54"/>
                    <a:pt x="5850" y="52"/>
                  </a:cubicBezTo>
                  <a:cubicBezTo>
                    <a:pt x="5847" y="52"/>
                    <a:pt x="5845" y="51"/>
                    <a:pt x="5843" y="51"/>
                  </a:cubicBezTo>
                  <a:cubicBezTo>
                    <a:pt x="5840" y="51"/>
                    <a:pt x="5838" y="50"/>
                    <a:pt x="5836" y="50"/>
                  </a:cubicBezTo>
                  <a:cubicBezTo>
                    <a:pt x="5835" y="50"/>
                    <a:pt x="5834" y="49"/>
                    <a:pt x="5831" y="49"/>
                  </a:cubicBezTo>
                  <a:cubicBezTo>
                    <a:pt x="5802" y="40"/>
                    <a:pt x="5770" y="35"/>
                    <a:pt x="5741" y="30"/>
                  </a:cubicBezTo>
                  <a:cubicBezTo>
                    <a:pt x="5700" y="20"/>
                    <a:pt x="5659" y="14"/>
                    <a:pt x="5618" y="9"/>
                  </a:cubicBezTo>
                  <a:cubicBezTo>
                    <a:pt x="5561" y="3"/>
                    <a:pt x="5504" y="1"/>
                    <a:pt x="5448"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UTM Avo" panose="02040603050506020204" pitchFamily="18"/>
              </a:endParaRPr>
            </a:p>
          </p:txBody>
        </p:sp>
      </p:grpSp>
      <p:sp>
        <p:nvSpPr>
          <p:cNvPr id="26" name="Rounded Rectangular Callout 25">
            <a:extLst>
              <a:ext uri="{FF2B5EF4-FFF2-40B4-BE49-F238E27FC236}">
                <a16:creationId xmlns:a16="http://schemas.microsoft.com/office/drawing/2014/main" id="{19764909-4D52-990D-915F-96040619AA95}"/>
              </a:ext>
            </a:extLst>
          </p:cNvPr>
          <p:cNvSpPr/>
          <p:nvPr/>
        </p:nvSpPr>
        <p:spPr>
          <a:xfrm>
            <a:off x="904875" y="2062709"/>
            <a:ext cx="7381806" cy="2956966"/>
          </a:xfrm>
          <a:prstGeom prst="wedgeRoundRectCallout">
            <a:avLst>
              <a:gd name="adj1" fmla="val 62616"/>
              <a:gd name="adj2" fmla="val 31545"/>
              <a:gd name="adj3" fmla="val 166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dirty="0" err="1">
                <a:solidFill>
                  <a:schemeClr val="tx1"/>
                </a:solidFill>
                <a:latin typeface="UTM Avo" panose="02040603050506020204" pitchFamily="18"/>
              </a:rPr>
              <a:t>Để</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nâng</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cao</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nhận</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thức</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của</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mọi</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người</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về</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mức</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độ</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nguy</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hiểm</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của</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việc</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chạy</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quá</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tốc</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độ</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quy</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định</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em</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có</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thể</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tuyên</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truyền</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về</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vấn</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đề</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này</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trong</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nhà</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trường</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gia</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đình</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địa</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phương</a:t>
            </a:r>
            <a:r>
              <a:rPr lang="en-US" sz="2400" dirty="0">
                <a:solidFill>
                  <a:schemeClr val="tx1"/>
                </a:solidFill>
                <a:latin typeface="UTM Avo" panose="02040603050506020204" pitchFamily="18"/>
              </a:rPr>
              <a:t>.</a:t>
            </a:r>
          </a:p>
        </p:txBody>
      </p:sp>
      <p:pic>
        <p:nvPicPr>
          <p:cNvPr id="27" name="Picture 26">
            <a:extLst>
              <a:ext uri="{FF2B5EF4-FFF2-40B4-BE49-F238E27FC236}">
                <a16:creationId xmlns:a16="http://schemas.microsoft.com/office/drawing/2014/main" id="{080E1FB5-6FBC-E8E8-12EE-F2360BA314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798624" y="3345490"/>
            <a:ext cx="3079295" cy="3079295"/>
          </a:xfrm>
          <a:prstGeom prst="rect">
            <a:avLst/>
          </a:prstGeom>
        </p:spPr>
      </p:pic>
      <p:pic>
        <p:nvPicPr>
          <p:cNvPr id="28" name="Picture 2" descr="https://o.remove.bg/downloads/b3f68c5d-dfb0-4287-b025-7df92241638e/image-removebg-preview.png">
            <a:extLst>
              <a:ext uri="{FF2B5EF4-FFF2-40B4-BE49-F238E27FC236}">
                <a16:creationId xmlns:a16="http://schemas.microsoft.com/office/drawing/2014/main" id="{543C47D1-686B-EBDE-28E5-DC312C5083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4499" y="4671512"/>
            <a:ext cx="1965223" cy="1965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43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right)">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TotalTime>
  <Words>836</Words>
  <Application>Microsoft Office PowerPoint</Application>
  <PresentationFormat>Widescreen</PresentationFormat>
  <Paragraphs>53</Paragraphs>
  <Slides>20</Slides>
  <Notes>20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Cambria Math</vt:lpstr>
      <vt:lpstr>Symbol</vt:lpstr>
      <vt:lpstr>UTM Avo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 Nguyễn</dc:creator>
  <cp:lastModifiedBy>Windows 10</cp:lastModifiedBy>
  <cp:revision>6</cp:revision>
  <dcterms:created xsi:type="dcterms:W3CDTF">2023-10-18T06:55:26Z</dcterms:created>
  <dcterms:modified xsi:type="dcterms:W3CDTF">2024-11-20T14:22:04Z</dcterms:modified>
</cp:coreProperties>
</file>