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21"/>
  </p:notesMasterIdLst>
  <p:sldIdLst>
    <p:sldId id="265" r:id="rId5"/>
    <p:sldId id="266" r:id="rId6"/>
    <p:sldId id="268" r:id="rId7"/>
    <p:sldId id="257" r:id="rId8"/>
    <p:sldId id="258" r:id="rId9"/>
    <p:sldId id="270" r:id="rId10"/>
    <p:sldId id="260" r:id="rId11"/>
    <p:sldId id="273" r:id="rId12"/>
    <p:sldId id="271" r:id="rId13"/>
    <p:sldId id="261" r:id="rId14"/>
    <p:sldId id="272" r:id="rId15"/>
    <p:sldId id="274" r:id="rId16"/>
    <p:sldId id="275" r:id="rId17"/>
    <p:sldId id="276" r:id="rId18"/>
    <p:sldId id="277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E6BD3-A1F9-4347-8295-ADE68C59BABF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12649-D0E6-4539-A868-1F73E28D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78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157A9-863C-4B47-83E4-B552BE5ACE0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35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8A43CF-61CF-4AB5-B728-C71FC5E3C88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683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38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279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944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37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958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430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651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5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395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401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821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50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366B0C-0E49-426B-BE65-960627ABE1B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2180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4AF960-34D9-481A-A223-5B99893379F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41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6879D-F0BE-4182-ACC4-33422AF956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92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FEA0F-D635-4875-8E2C-798259B4832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04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8C2B3B-9098-4765-AB23-3CBBB06CC5E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22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60AF69-449B-43D4-BEBF-595E550D49D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6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1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79EF4B-B1CC-40D5-AB8A-DCAA797E4A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303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C5C0B9-3BD4-4E89-8204-78B844C75BB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42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DA540D-20A4-4E4A-8FBF-35F68D7CB2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464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3B624D-9CBD-4D5F-9200-4B852D813E7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037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6824F1-F019-43A6-A13C-0E12DC75E96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201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366B0C-0E49-426B-BE65-960627ABE1B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05847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4AF960-34D9-481A-A223-5B99893379F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996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6879D-F0BE-4182-ACC4-33422AF9566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397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FEA0F-D635-4875-8E2C-798259B4832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435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8C2B3B-9098-4765-AB23-3CBBB06CC5E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2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4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60AF69-449B-43D4-BEBF-595E550D49D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104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79EF4B-B1CC-40D5-AB8A-DCAA797E4A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855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C5C0B9-3BD4-4E89-8204-78B844C75BB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77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DA540D-20A4-4E4A-8FBF-35F68D7CB27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419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3B624D-9CBD-4D5F-9200-4B852D813E7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420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6824F1-F019-43A6-A13C-0E12DC75E96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6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3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44132-5379-491B-9158-CDD8593FEC16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B6D7-A8B7-4E69-9C61-F26D7DD0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8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6A0515-F82D-40F2-BC49-FD424A23810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142412-29A4-4398-A986-EBC6C80796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72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3789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4BA71-0025-4B5A-BA64-726812F81C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391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3789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4BA71-0025-4B5A-BA64-726812F81C9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29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花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898890" y="-12065"/>
            <a:ext cx="3300730" cy="1676400"/>
          </a:xfrm>
          <a:prstGeom prst="rect">
            <a:avLst/>
          </a:prstGeom>
        </p:spPr>
      </p:pic>
      <p:pic>
        <p:nvPicPr>
          <p:cNvPr id="5" name="图片 4" descr="花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40" y="5411470"/>
            <a:ext cx="3821430" cy="1457325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124879" y="1664335"/>
            <a:ext cx="10616338" cy="3111560"/>
            <a:chOff x="5261" y="3406"/>
            <a:chExt cx="8762" cy="4034"/>
          </a:xfrm>
        </p:grpSpPr>
        <p:grpSp>
          <p:nvGrpSpPr>
            <p:cNvPr id="9" name="组合 8"/>
            <p:cNvGrpSpPr/>
            <p:nvPr/>
          </p:nvGrpSpPr>
          <p:grpSpPr>
            <a:xfrm>
              <a:off x="5261" y="3406"/>
              <a:ext cx="8762" cy="4035"/>
              <a:chOff x="5219" y="2121"/>
              <a:chExt cx="8762" cy="4035"/>
            </a:xfrm>
          </p:grpSpPr>
          <p:cxnSp>
            <p:nvCxnSpPr>
              <p:cNvPr id="2" name="直接连接符 1"/>
              <p:cNvCxnSpPr/>
              <p:nvPr/>
            </p:nvCxnSpPr>
            <p:spPr>
              <a:xfrm>
                <a:off x="5219" y="6131"/>
                <a:ext cx="8762" cy="10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直接连接符 2"/>
              <p:cNvCxnSpPr/>
              <p:nvPr/>
            </p:nvCxnSpPr>
            <p:spPr>
              <a:xfrm>
                <a:off x="5219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>
                <a:off x="13966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5219" y="2124"/>
                <a:ext cx="1336" cy="12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直接连接符 10"/>
            <p:cNvCxnSpPr/>
            <p:nvPr/>
          </p:nvCxnSpPr>
          <p:spPr>
            <a:xfrm>
              <a:off x="12672" y="3421"/>
              <a:ext cx="1336" cy="12"/>
            </a:xfrm>
            <a:prstGeom prst="line">
              <a:avLst/>
            </a:prstGeom>
            <a:ln w="22225">
              <a:solidFill>
                <a:srgbClr val="336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图片 17" descr="花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1538" y="3672265"/>
            <a:ext cx="1229995" cy="1103630"/>
          </a:xfrm>
          <a:prstGeom prst="rect">
            <a:avLst/>
          </a:prstGeom>
        </p:spPr>
      </p:pic>
      <p:pic>
        <p:nvPicPr>
          <p:cNvPr id="19" name="图片 18" descr="鸟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5085" y="3831650"/>
            <a:ext cx="1058023" cy="7848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63485" y="1533827"/>
            <a:ext cx="864290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  <a:p>
            <a:pPr lvl="0" algn="ctr"/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 VÀ THƠ SONG THẤT LỤC BÁT</a:t>
            </a:r>
          </a:p>
        </p:txBody>
      </p:sp>
    </p:spTree>
    <p:extLst>
      <p:ext uri="{BB962C8B-B14F-4D97-AF65-F5344CB8AC3E}">
        <p14:creationId xmlns:p14="http://schemas.microsoft.com/office/powerpoint/2010/main" val="330786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2330" y="470263"/>
            <a:ext cx="102543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“non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331" y="3383291"/>
            <a:ext cx="10868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dẵng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nguôi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788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39" y="399141"/>
            <a:ext cx="105286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ctr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143" y="1593668"/>
            <a:ext cx="110903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Du).</a:t>
            </a:r>
          </a:p>
          <a:p>
            <a:pPr marL="285750" lvl="0" indent="-285750">
              <a:buFontTx/>
              <a:buChar char="-"/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“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“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6834" y="5427496"/>
            <a:ext cx="10946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gắm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nguôi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834" y="4211922"/>
            <a:ext cx="10763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thổn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508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67A5179-2850-4FBA-9CA4-AFFE22C9BBC1}"/>
              </a:ext>
            </a:extLst>
          </p:cNvPr>
          <p:cNvSpPr txBox="1"/>
          <p:nvPr/>
        </p:nvSpPr>
        <p:spPr>
          <a:xfrm>
            <a:off x="950259" y="143428"/>
            <a:ext cx="10703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B08644-86DF-4BDE-A79A-CF7144BED9B0}"/>
              </a:ext>
            </a:extLst>
          </p:cNvPr>
          <p:cNvSpPr txBox="1"/>
          <p:nvPr/>
        </p:nvSpPr>
        <p:spPr>
          <a:xfrm>
            <a:off x="3325906" y="636487"/>
            <a:ext cx="6669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liễu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gù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CFD608-2CEE-4214-B7A4-5D830E493B04}"/>
              </a:ext>
            </a:extLst>
          </p:cNvPr>
          <p:cNvSpPr txBox="1"/>
          <p:nvPr/>
        </p:nvSpPr>
        <p:spPr>
          <a:xfrm>
            <a:off x="708211" y="3263146"/>
            <a:ext cx="1094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-&gt;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8547EE-EB98-4F70-8A5F-32D63191C392}"/>
              </a:ext>
            </a:extLst>
          </p:cNvPr>
          <p:cNvSpPr txBox="1"/>
          <p:nvPr/>
        </p:nvSpPr>
        <p:spPr>
          <a:xfrm>
            <a:off x="627529" y="4320983"/>
            <a:ext cx="11026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liễu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3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E67029-6D56-4D37-A6E0-6091B74E3DF7}"/>
              </a:ext>
            </a:extLst>
          </p:cNvPr>
          <p:cNvSpPr txBox="1"/>
          <p:nvPr/>
        </p:nvSpPr>
        <p:spPr>
          <a:xfrm>
            <a:off x="770965" y="2348749"/>
            <a:ext cx="10712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71B2FE-C8A8-4C69-99A8-AE13489A3E5B}"/>
              </a:ext>
            </a:extLst>
          </p:cNvPr>
          <p:cNvSpPr txBox="1"/>
          <p:nvPr/>
        </p:nvSpPr>
        <p:spPr>
          <a:xfrm>
            <a:off x="3048000" y="302601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Giọt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sương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phủ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bụi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gù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Sân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tường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kêu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vẳng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chùa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khơi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dế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nguyệt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soi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ốc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tiêu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thốc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ngoài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67A94-1870-4872-972B-132B9CE3623F}"/>
              </a:ext>
            </a:extLst>
          </p:cNvPr>
          <p:cNvSpPr txBox="1"/>
          <p:nvPr/>
        </p:nvSpPr>
        <p:spPr>
          <a:xfrm>
            <a:off x="726140" y="3702419"/>
            <a:ext cx="10497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B3FFAF-76F8-4A2D-967F-23461143699E}"/>
              </a:ext>
            </a:extLst>
          </p:cNvPr>
          <p:cNvSpPr txBox="1"/>
          <p:nvPr/>
        </p:nvSpPr>
        <p:spPr>
          <a:xfrm>
            <a:off x="842682" y="4437527"/>
            <a:ext cx="10381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Nỗi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tột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chinh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phụ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5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F706EF-90A2-4320-96B1-AE80322937D4}"/>
              </a:ext>
            </a:extLst>
          </p:cNvPr>
          <p:cNvSpPr txBox="1"/>
          <p:nvPr/>
        </p:nvSpPr>
        <p:spPr>
          <a:xfrm>
            <a:off x="824754" y="107576"/>
            <a:ext cx="9502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4BFDFC-93D0-46F9-A8A3-6FAA1D76C53F}"/>
              </a:ext>
            </a:extLst>
          </p:cNvPr>
          <p:cNvSpPr txBox="1"/>
          <p:nvPr/>
        </p:nvSpPr>
        <p:spPr>
          <a:xfrm>
            <a:off x="2447365" y="770964"/>
            <a:ext cx="84626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37F7AC-1594-4ECA-88BC-F6CEB3420E4A}"/>
              </a:ext>
            </a:extLst>
          </p:cNvPr>
          <p:cNvSpPr txBox="1"/>
          <p:nvPr/>
        </p:nvSpPr>
        <p:spPr>
          <a:xfrm>
            <a:off x="824754" y="3281082"/>
            <a:ext cx="10883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050F66-1A17-45CE-9060-88AD235DD139}"/>
              </a:ext>
            </a:extLst>
          </p:cNvPr>
          <p:cNvSpPr txBox="1"/>
          <p:nvPr/>
        </p:nvSpPr>
        <p:spPr>
          <a:xfrm>
            <a:off x="824754" y="4518214"/>
            <a:ext cx="10883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74D828-E0BD-4E97-A444-D874A56D219F}"/>
              </a:ext>
            </a:extLst>
          </p:cNvPr>
          <p:cNvSpPr txBox="1"/>
          <p:nvPr/>
        </p:nvSpPr>
        <p:spPr>
          <a:xfrm>
            <a:off x="591671" y="5903241"/>
            <a:ext cx="11340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Nỗi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khát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khao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phúc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lứa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chinh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phụ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9040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741E25-0FAA-4B75-9E41-DC06BD63F1C7}"/>
              </a:ext>
            </a:extLst>
          </p:cNvPr>
          <p:cNvSpPr txBox="1"/>
          <p:nvPr/>
        </p:nvSpPr>
        <p:spPr>
          <a:xfrm>
            <a:off x="412376" y="224118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 TỔNG KẾT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4EAE0-58F8-4703-9560-B6E6238CD51B}"/>
              </a:ext>
            </a:extLst>
          </p:cNvPr>
          <p:cNvSpPr txBox="1"/>
          <p:nvPr/>
        </p:nvSpPr>
        <p:spPr>
          <a:xfrm>
            <a:off x="806824" y="968188"/>
            <a:ext cx="102018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song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bi.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E36517-8B18-49AD-8CDA-8772002DA2DB}"/>
              </a:ext>
            </a:extLst>
          </p:cNvPr>
          <p:cNvSpPr txBox="1"/>
          <p:nvPr/>
        </p:nvSpPr>
        <p:spPr>
          <a:xfrm>
            <a:off x="806823" y="3585883"/>
            <a:ext cx="10990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81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blumen-pflanzen10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3657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200400"/>
            <a:ext cx="1270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1054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51054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Picture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5105400"/>
            <a:ext cx="1217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896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va s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8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114800" y="1143001"/>
            <a:ext cx="4495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1231" y="205360"/>
            <a:ext cx="91309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CẢNH LẺ LOI CỦA NGƯỜI CHINH PHỤ</a:t>
            </a:r>
          </a:p>
          <a:p>
            <a:pPr lvl="0"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ctr"/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Đặng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34819"/>
      </p:ext>
    </p:extLst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39634"/>
            <a:ext cx="10985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I/ ĐỌC-TÌM HIỂU CHUNG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29" y="940523"/>
            <a:ext cx="544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Tác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517" y="1410781"/>
            <a:ext cx="6306671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Đặng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Trần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XVIII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Quê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ở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</a:t>
            </a:r>
            <a:r>
              <a:rPr kumimoji="0" lang="en-US" sz="2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Nội</a:t>
            </a:r>
            <a:endParaRPr kumimoji="0" lang="en-US" sz="2400" b="0" i="0" u="none" strike="noStrike" kern="1200" cap="none" spc="0" normalizeH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aseline="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noProof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38469" y="4349932"/>
            <a:ext cx="3030583" cy="492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3366" y="3477982"/>
            <a:ext cx="6575608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(1705 - 1748),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Phan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(1750 - 1822),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An.</a:t>
            </a:r>
          </a:p>
        </p:txBody>
      </p:sp>
    </p:spTree>
    <p:extLst>
      <p:ext uri="{BB962C8B-B14F-4D97-AF65-F5344CB8AC3E}">
        <p14:creationId xmlns:p14="http://schemas.microsoft.com/office/powerpoint/2010/main" val="295169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39634"/>
            <a:ext cx="10985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ĐỌC-TÌM HIỂU CHUNG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029" y="888274"/>
            <a:ext cx="99147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5029" y="1841855"/>
            <a:ext cx="10489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5029" y="2769324"/>
            <a:ext cx="10933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5029" y="3331026"/>
            <a:ext cx="106723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5589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9269" y="287383"/>
            <a:ext cx="195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8880" y="300444"/>
            <a:ext cx="758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59" y="1071156"/>
            <a:ext cx="10842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896" y="2795451"/>
            <a:ext cx="4402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9269" y="3226523"/>
            <a:ext cx="108944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209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228: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2960" y="5225143"/>
            <a:ext cx="10842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dirty="0"/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08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2149" y="483326"/>
            <a:ext cx="474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Bố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cục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327" y="1567543"/>
            <a:ext cx="359228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/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4075611" y="1397729"/>
            <a:ext cx="509452" cy="1139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715691" y="944991"/>
            <a:ext cx="6858000" cy="120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đầu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Nỗi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nhớ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nhung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chinh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phụ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4075611" y="2537039"/>
            <a:ext cx="378823" cy="441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81003" y="2987162"/>
            <a:ext cx="6866707" cy="1332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Sương</a:t>
            </a:r>
            <a:r>
              <a:rPr kumimoji="0" lang="en-US" sz="2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búa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ngoài</a:t>
            </a:r>
            <a:r>
              <a:rPr kumimoji="0" lang="en-US" sz="2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hiên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Nỗi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lẻ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loi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chinh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phụ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2776" y="4859506"/>
            <a:ext cx="6858000" cy="120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cuối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Khát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vọng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hạnh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phúc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lứa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đôi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chinh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phụ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/>
          <p:cNvCxnSpPr>
            <a:stCxn id="5" idx="3"/>
          </p:cNvCxnSpPr>
          <p:nvPr/>
        </p:nvCxnSpPr>
        <p:spPr>
          <a:xfrm>
            <a:off x="4075611" y="2537039"/>
            <a:ext cx="509452" cy="3027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7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1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1" y="261257"/>
            <a:ext cx="6087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II/ ĐỌC HIỂU VĂN BẢN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331" y="783770"/>
            <a:ext cx="760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013" y="1415254"/>
            <a:ext cx="110903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qua.</a:t>
            </a:r>
          </a:p>
          <a:p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triền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63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3223" y="692331"/>
            <a:ext cx="99408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 algn="ctr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ctr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ctr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ctr"/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360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6834" y="783767"/>
            <a:ext cx="103196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8274" y="4323804"/>
            <a:ext cx="10567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90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1683</Words>
  <Application>Microsoft Office PowerPoint</Application>
  <PresentationFormat>Widescreen</PresentationFormat>
  <Paragraphs>127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Watermark</vt:lpstr>
      <vt:lpstr>1_Watermark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 An</cp:lastModifiedBy>
  <cp:revision>105</cp:revision>
  <dcterms:created xsi:type="dcterms:W3CDTF">2024-09-10T14:21:03Z</dcterms:created>
  <dcterms:modified xsi:type="dcterms:W3CDTF">2024-09-22T14:24:17Z</dcterms:modified>
</cp:coreProperties>
</file>