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5" r:id="rId4"/>
  </p:sldMasterIdLst>
  <p:notesMasterIdLst>
    <p:notesMasterId r:id="rId17"/>
  </p:notesMasterIdLst>
  <p:sldIdLst>
    <p:sldId id="265" r:id="rId5"/>
    <p:sldId id="266" r:id="rId6"/>
    <p:sldId id="268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9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E6BD3-A1F9-4347-8295-ADE68C59BAB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12649-D0E6-4539-A868-1F73E28D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78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157A9-863C-4B47-83E4-B552BE5ACE0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5352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8A43CF-61CF-4AB5-B728-C71FC5E3C88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26837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3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29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38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1279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944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372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2958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4430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7651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55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27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395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1401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8215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850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3891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2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892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366B0C-0E49-426B-BE65-960627ABE1B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121806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4AF960-34D9-481A-A223-5B99893379F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8411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46879D-F0BE-4182-ACC4-33422AF9566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92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5FEA0F-D635-4875-8E2C-798259B4832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1045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8C2B3B-9098-4765-AB23-3CBBB06CC5E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5227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60AF69-449B-43D4-BEBF-595E550D49D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16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01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79EF4B-B1CC-40D5-AB8A-DCAA797E4AC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3303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C5C0B9-3BD4-4E89-8204-78B844C75BB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426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DA540D-20A4-4E4A-8FBF-35F68D7CB27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9464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3B624D-9CBD-4D5F-9200-4B852D813E7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9037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6824F1-F019-43A6-A13C-0E12DC75E96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7201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3891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2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892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366B0C-0E49-426B-BE65-960627ABE1B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505847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4AF960-34D9-481A-A223-5B99893379F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8996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46879D-F0BE-4182-ACC4-33422AF9566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397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5FEA0F-D635-4875-8E2C-798259B4832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435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8C2B3B-9098-4765-AB23-3CBBB06CC5E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92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242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60AF69-449B-43D4-BEBF-595E550D49D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7104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79EF4B-B1CC-40D5-AB8A-DCAA797E4AC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7855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C5C0B9-3BD4-4E89-8204-78B844C75BB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8772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DA540D-20A4-4E4A-8FBF-35F68D7CB27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419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3B624D-9CBD-4D5F-9200-4B852D813E7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420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6824F1-F019-43A6-A13C-0E12DC75E96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59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6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1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3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44132-5379-491B-9158-CDD8593FEC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8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672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3789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A4BA71-0025-4B5A-BA64-726812F81C9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391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3789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A4BA71-0025-4B5A-BA64-726812F81C9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29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花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8898890" y="-12065"/>
            <a:ext cx="3300730" cy="1676400"/>
          </a:xfrm>
          <a:prstGeom prst="rect">
            <a:avLst/>
          </a:prstGeom>
        </p:spPr>
      </p:pic>
      <p:pic>
        <p:nvPicPr>
          <p:cNvPr id="5" name="图片 4" descr="花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240" y="5411470"/>
            <a:ext cx="3821430" cy="1457325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1124879" y="1664335"/>
            <a:ext cx="10616338" cy="3111560"/>
            <a:chOff x="5261" y="3406"/>
            <a:chExt cx="8762" cy="4034"/>
          </a:xfrm>
        </p:grpSpPr>
        <p:grpSp>
          <p:nvGrpSpPr>
            <p:cNvPr id="9" name="组合 8"/>
            <p:cNvGrpSpPr/>
            <p:nvPr/>
          </p:nvGrpSpPr>
          <p:grpSpPr>
            <a:xfrm>
              <a:off x="5261" y="3406"/>
              <a:ext cx="8762" cy="4035"/>
              <a:chOff x="5219" y="2121"/>
              <a:chExt cx="8762" cy="4035"/>
            </a:xfrm>
          </p:grpSpPr>
          <p:cxnSp>
            <p:nvCxnSpPr>
              <p:cNvPr id="2" name="直接连接符 1"/>
              <p:cNvCxnSpPr/>
              <p:nvPr/>
            </p:nvCxnSpPr>
            <p:spPr>
              <a:xfrm>
                <a:off x="5219" y="6131"/>
                <a:ext cx="8762" cy="10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" name="直接连接符 2"/>
              <p:cNvCxnSpPr/>
              <p:nvPr/>
            </p:nvCxnSpPr>
            <p:spPr>
              <a:xfrm>
                <a:off x="5219" y="2121"/>
                <a:ext cx="0" cy="4035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5"/>
              <p:cNvCxnSpPr/>
              <p:nvPr/>
            </p:nvCxnSpPr>
            <p:spPr>
              <a:xfrm>
                <a:off x="13966" y="2121"/>
                <a:ext cx="0" cy="4035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>
                <a:off x="5219" y="2124"/>
                <a:ext cx="1336" cy="12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直接连接符 10"/>
            <p:cNvCxnSpPr/>
            <p:nvPr/>
          </p:nvCxnSpPr>
          <p:spPr>
            <a:xfrm>
              <a:off x="12672" y="3421"/>
              <a:ext cx="1336" cy="12"/>
            </a:xfrm>
            <a:prstGeom prst="line">
              <a:avLst/>
            </a:prstGeom>
            <a:ln w="22225">
              <a:solidFill>
                <a:srgbClr val="336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图片 17" descr="花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1538" y="3672265"/>
            <a:ext cx="1229995" cy="1103630"/>
          </a:xfrm>
          <a:prstGeom prst="rect">
            <a:avLst/>
          </a:prstGeom>
        </p:spPr>
      </p:pic>
      <p:pic>
        <p:nvPicPr>
          <p:cNvPr id="19" name="图片 18" descr="鸟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65085" y="3831650"/>
            <a:ext cx="1058023" cy="7848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63485" y="1533827"/>
            <a:ext cx="864290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</a:p>
          <a:p>
            <a:pPr lvl="0" algn="ctr"/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 VÀ THƠ SONG THẤT LỤC BÁT</a:t>
            </a:r>
          </a:p>
        </p:txBody>
      </p:sp>
    </p:spTree>
    <p:extLst>
      <p:ext uri="{BB962C8B-B14F-4D97-AF65-F5344CB8AC3E}">
        <p14:creationId xmlns:p14="http://schemas.microsoft.com/office/powerpoint/2010/main" val="330786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6469" y="2063930"/>
            <a:ext cx="9914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" name="Cloud 1"/>
          <p:cNvSpPr/>
          <p:nvPr/>
        </p:nvSpPr>
        <p:spPr>
          <a:xfrm>
            <a:off x="2364377" y="1110343"/>
            <a:ext cx="8373292" cy="39580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dung,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“Nam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”?</a:t>
            </a:r>
          </a:p>
        </p:txBody>
      </p:sp>
    </p:spTree>
    <p:extLst>
      <p:ext uri="{BB962C8B-B14F-4D97-AF65-F5344CB8AC3E}">
        <p14:creationId xmlns:p14="http://schemas.microsoft.com/office/powerpoint/2010/main" val="179528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3" y="574768"/>
            <a:ext cx="107768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3380" marR="30480" indent="-342900" algn="just">
              <a:lnSpc>
                <a:spcPts val="1800"/>
              </a:lnSpc>
              <a:spcAft>
                <a:spcPts val="0"/>
              </a:spcAft>
              <a:buFontTx/>
              <a:buChar char="-"/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dung:</a:t>
            </a:r>
          </a:p>
          <a:p>
            <a:pPr marL="373380" marR="30480" indent="-342900" algn="just">
              <a:lnSpc>
                <a:spcPts val="1800"/>
              </a:lnSpc>
              <a:spcAft>
                <a:spcPts val="0"/>
              </a:spcAft>
              <a:buFontTx/>
              <a:buChar char="-"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73380" marR="30480" indent="-342900" algn="just">
              <a:lnSpc>
                <a:spcPts val="1800"/>
              </a:lnSpc>
              <a:spcAft>
                <a:spcPts val="0"/>
              </a:spcAft>
              <a:buFontTx/>
              <a:buChar char="-"/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73380" marR="30480" indent="-342900" algn="just">
              <a:lnSpc>
                <a:spcPts val="1800"/>
              </a:lnSpc>
              <a:spcAft>
                <a:spcPts val="0"/>
              </a:spcAft>
              <a:buFontTx/>
              <a:buChar char="-"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Phò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endParaRPr lang="en-US" sz="24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endParaRPr lang="en-US" sz="24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08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 descr="blumen-pflanzen10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00200"/>
            <a:ext cx="3657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6" name="Picture 4" descr="Picture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810000"/>
            <a:ext cx="12176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7" name="Picture 5" descr="Picture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3200400"/>
            <a:ext cx="1270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8" name="Picture 6" descr="Picture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5105400"/>
            <a:ext cx="12176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9" name="Picture 7" descr="Picture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5105400"/>
            <a:ext cx="12176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0" name="Picture 8" descr="Picture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5105400"/>
            <a:ext cx="12176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896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y va s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8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114800" y="1143001"/>
            <a:ext cx="4495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1231" y="205360"/>
            <a:ext cx="91309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en-US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 GIÁ VỀ KINH</a:t>
            </a:r>
          </a:p>
          <a:p>
            <a:pPr lvl="0"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ctr"/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-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396334819"/>
      </p:ext>
    </p:extLst>
  </p:cSld>
  <p:clrMapOvr>
    <a:masterClrMapping/>
  </p:clrMapOvr>
  <p:transition spd="slow">
    <p:cover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" y="339634"/>
            <a:ext cx="10985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I/ ĐỌC-TÌM HIỂU CHUNG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5029" y="940523"/>
            <a:ext cx="544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Tác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6517" y="1410781"/>
            <a:ext cx="63066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Trần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Quang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Khải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(1241 - 1294),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quê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ở Nam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vua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Trần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Thái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Tông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nhỏ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Trần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Thái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Tông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phong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tước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Chiêu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Minh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vương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thụ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với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lâm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sĩ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kiêm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Quốc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sử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giám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Bảng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nhãn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Văn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Hưu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nhà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chính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trị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quân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sự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tôn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thất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Đại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Việt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Trần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làm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đến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chức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Thừa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tướng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đời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Trần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Thánh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Tông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Trần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Tông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Trần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Tông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coi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cả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mọi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việc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nước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138469" y="4349932"/>
            <a:ext cx="3030583" cy="4924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89259" y="1410781"/>
            <a:ext cx="3012141" cy="5003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697" y="940522"/>
            <a:ext cx="4836715" cy="527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69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" y="339634"/>
            <a:ext cx="10985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ĐỌC-TÌM HIỂU CHUNG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5029" y="888274"/>
            <a:ext cx="89872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40971" y="1841855"/>
            <a:ext cx="10293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1285.</a:t>
            </a:r>
          </a:p>
        </p:txBody>
      </p:sp>
    </p:spTree>
    <p:extLst>
      <p:ext uri="{BB962C8B-B14F-4D97-AF65-F5344CB8AC3E}">
        <p14:creationId xmlns:p14="http://schemas.microsoft.com/office/powerpoint/2010/main" val="245589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269" y="287383"/>
            <a:ext cx="195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68880" y="300444"/>
            <a:ext cx="7589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960" y="875211"/>
            <a:ext cx="10215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9896" y="2795451"/>
            <a:ext cx="4402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5029" y="3461657"/>
            <a:ext cx="10306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088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2149" y="483326"/>
            <a:ext cx="4741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327" y="1567543"/>
            <a:ext cx="3592284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PHÒ GIÁ VỀ KINH</a:t>
            </a: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 flipV="1">
            <a:off x="4075611" y="1397728"/>
            <a:ext cx="509452" cy="954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715691" y="944991"/>
            <a:ext cx="6858000" cy="1206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endParaRPr lang="en-US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>
            <a:stCxn id="5" idx="3"/>
          </p:cNvCxnSpPr>
          <p:nvPr/>
        </p:nvCxnSpPr>
        <p:spPr>
          <a:xfrm>
            <a:off x="4075611" y="2352373"/>
            <a:ext cx="378823" cy="625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362994" y="3004570"/>
            <a:ext cx="7219404" cy="1332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thịnh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451" y="261257"/>
            <a:ext cx="6087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II/ ĐỌC HIỂU VĂN BẢN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2331" y="783770"/>
            <a:ext cx="7602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Hai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1394" y="1245435"/>
            <a:ext cx="8046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cướp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8537" y="2952203"/>
            <a:ext cx="91962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342900" indent="-34290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3589" y="5277393"/>
            <a:ext cx="10345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Hai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Qua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630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2331" y="470263"/>
            <a:ext cx="7981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Hai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1211" y="1123406"/>
            <a:ext cx="60089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san.</a:t>
            </a:r>
          </a:p>
          <a:p>
            <a:pPr algn="ctr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1702" y="3017519"/>
            <a:ext cx="11025051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algn="just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san”.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88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7017" y="365760"/>
            <a:ext cx="6087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III/ TỔNG KẾT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5211" y="1018903"/>
            <a:ext cx="1052866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dung:</a:t>
            </a: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ở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711</Words>
  <Application>Microsoft Office PowerPoint</Application>
  <PresentationFormat>Widescreen</PresentationFormat>
  <Paragraphs>81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Watermark</vt:lpstr>
      <vt:lpstr>1_Watermark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An An</cp:lastModifiedBy>
  <cp:revision>50</cp:revision>
  <dcterms:created xsi:type="dcterms:W3CDTF">2024-09-10T14:21:03Z</dcterms:created>
  <dcterms:modified xsi:type="dcterms:W3CDTF">2024-09-18T03:30:20Z</dcterms:modified>
</cp:coreProperties>
</file>