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sldIdLst>
    <p:sldId id="270" r:id="rId4"/>
    <p:sldId id="269" r:id="rId5"/>
    <p:sldId id="265" r:id="rId6"/>
    <p:sldId id="266" r:id="rId7"/>
    <p:sldId id="258" r:id="rId8"/>
    <p:sldId id="259" r:id="rId9"/>
    <p:sldId id="260" r:id="rId10"/>
    <p:sldId id="267" r:id="rId11"/>
    <p:sldId id="261" r:id="rId12"/>
    <p:sldId id="268" r:id="rId13"/>
    <p:sldId id="262" r:id="rId14"/>
    <p:sldId id="263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3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29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0" y="0"/>
            <a:ext cx="12192000" cy="6934200"/>
            <a:chOff x="0" y="0"/>
            <a:chExt cx="5760" cy="4368"/>
          </a:xfrm>
        </p:grpSpPr>
        <p:sp>
          <p:nvSpPr>
            <p:cNvPr id="7270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0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0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1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1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1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1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1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1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1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1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1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1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2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2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2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2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2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7272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28801"/>
            <a:ext cx="103632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272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72727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2728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272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12468A7-77F6-4EB8-B9B5-D2AD85593EE0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53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D3FDCE4-EA88-47B0-A203-A1371AEA9307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977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5A51CB0-8DA8-40FE-9F4B-943B52D3AB58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492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5E353B7-C326-4BAB-B9BC-57971E10965F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260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52A55A-8B5A-40AC-9C53-3645E8C10DEA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093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515AB4-F2FC-45F8-A12D-0060DE85E4E6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5963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A796F7F-2EC8-4688-A4F0-F29BB18126DC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3004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9921E3-3450-4FB6-B81D-021AEA9ED796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15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271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5F4CA35-BB65-401C-8F46-B0A63776861B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6016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C6B97B7-6F7B-42E5-9204-374DCE15AE00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530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52740CB-3AD6-4F79-80E8-1BF6F5E708C7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275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E030692-0393-4DE0-8C39-FF0C5E8F56A1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4803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30F7B5-9A37-44BC-B7E3-806D8CCA6A17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7778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0" y="0"/>
            <a:ext cx="12192000" cy="6934200"/>
            <a:chOff x="0" y="0"/>
            <a:chExt cx="5760" cy="4368"/>
          </a:xfrm>
        </p:grpSpPr>
        <p:sp>
          <p:nvSpPr>
            <p:cNvPr id="7270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0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0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1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1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1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1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1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1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1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1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1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1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2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2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2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2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72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7272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28801"/>
            <a:ext cx="103632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272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72727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2728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272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12468A7-77F6-4EB8-B9B5-D2AD85593EE0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7376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D3FDCE4-EA88-47B0-A203-A1371AEA9307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4108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5A51CB0-8DA8-40FE-9F4B-943B52D3AB58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8339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5E353B7-C326-4BAB-B9BC-57971E10965F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335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52A55A-8B5A-40AC-9C53-3645E8C10DEA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64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01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515AB4-F2FC-45F8-A12D-0060DE85E4E6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859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A796F7F-2EC8-4688-A4F0-F29BB18126DC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8317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9921E3-3450-4FB6-B81D-021AEA9ED796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7892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5F4CA35-BB65-401C-8F46-B0A63776861B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5448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C6B97B7-6F7B-42E5-9204-374DCE15AE00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2276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52740CB-3AD6-4F79-80E8-1BF6F5E708C7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8949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E030692-0393-4DE0-8C39-FF0C5E8F56A1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5737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30F7B5-9A37-44BC-B7E3-806D8CCA6A17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198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24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63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0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1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6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3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44132-5379-491B-9158-CDD8593FEC1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8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2"/>
          <p:cNvGrpSpPr>
            <a:grpSpLocks/>
          </p:cNvGrpSpPr>
          <p:nvPr/>
        </p:nvGrpSpPr>
        <p:grpSpPr bwMode="auto">
          <a:xfrm>
            <a:off x="0" y="0"/>
            <a:ext cx="12192000" cy="6934200"/>
            <a:chOff x="0" y="0"/>
            <a:chExt cx="5760" cy="4368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68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68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68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68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68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69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69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69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69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69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69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69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69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69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69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70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7170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0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170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170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170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6157651-A0C6-4B34-947E-C9D2BBF705AB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45730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2"/>
          <p:cNvGrpSpPr>
            <a:grpSpLocks/>
          </p:cNvGrpSpPr>
          <p:nvPr/>
        </p:nvGrpSpPr>
        <p:grpSpPr bwMode="auto">
          <a:xfrm>
            <a:off x="0" y="0"/>
            <a:ext cx="12192000" cy="6934200"/>
            <a:chOff x="0" y="0"/>
            <a:chExt cx="5760" cy="4368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68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68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68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68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68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69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69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69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69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69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69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69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69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69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69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70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7170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0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170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170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170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6157651-A0C6-4B34-947E-C9D2BBF705AB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1877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ile:///C:\Documents%20and%20Settings\Admin\Local%20Settings\My%20Computer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0" name="Picture 2" descr="29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962503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08069" y="2644170"/>
            <a:ext cx="71976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</a:p>
          <a:p>
            <a:pPr lvl="0"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 VÀ THƠ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 THẤT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LỤC BÁT</a:t>
            </a:r>
          </a:p>
        </p:txBody>
      </p:sp>
    </p:spTree>
    <p:extLst>
      <p:ext uri="{BB962C8B-B14F-4D97-AF65-F5344CB8AC3E}">
        <p14:creationId xmlns:p14="http://schemas.microsoft.com/office/powerpoint/2010/main" val="454636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2331" y="470263"/>
            <a:ext cx="7981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Nỗi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đơn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hiện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tại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2331" y="888272"/>
            <a:ext cx="8477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400" b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Nỗi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đau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đớn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trống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vắng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bạn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mất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endParaRPr kumimoji="0" lang="en-US" sz="24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2331" y="1289412"/>
            <a:ext cx="104894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kumimoji="0" lang="en-US" sz="240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Chân</a:t>
            </a:r>
            <a:r>
              <a:rPr kumimoji="0" lang="en-US" sz="240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tay</a:t>
            </a:r>
            <a:r>
              <a:rPr kumimoji="0" lang="en-US" sz="240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rụng</a:t>
            </a:r>
            <a:r>
              <a:rPr kumimoji="0" lang="en-US" sz="240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rời</a:t>
            </a:r>
            <a:endParaRPr kumimoji="0" lang="en-US" sz="2400" i="1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i="1" baseline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i="1" baseline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ngon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endParaRPr lang="en-US" sz="24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US" sz="240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kumimoji="0" lang="en-US" sz="240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thơ</a:t>
            </a:r>
            <a:r>
              <a:rPr kumimoji="0" lang="en-US" sz="240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hay </a:t>
            </a:r>
            <a:r>
              <a:rPr kumimoji="0" lang="en-US" sz="240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không</a:t>
            </a:r>
            <a:r>
              <a:rPr kumimoji="0" lang="en-US" sz="240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40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240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bình</a:t>
            </a:r>
            <a:r>
              <a:rPr kumimoji="0" lang="en-US" sz="240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luận</a:t>
            </a:r>
            <a:endParaRPr kumimoji="0" lang="en-US" sz="2400" i="1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i="1" baseline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Giường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treo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hững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hờ</a:t>
            </a:r>
            <a:endParaRPr lang="en-US" sz="24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US" sz="240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Đàn</a:t>
            </a:r>
            <a:r>
              <a:rPr kumimoji="0" lang="en-US" sz="240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kia</a:t>
            </a:r>
            <a:r>
              <a:rPr kumimoji="0" lang="en-US" sz="240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gảy</a:t>
            </a:r>
            <a:r>
              <a:rPr kumimoji="0" lang="en-US" sz="240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cũng</a:t>
            </a:r>
            <a:r>
              <a:rPr kumimoji="0" lang="en-US" sz="240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không</a:t>
            </a:r>
            <a:r>
              <a:rPr kumimoji="0" lang="en-US" sz="240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ai</a:t>
            </a:r>
            <a:r>
              <a:rPr kumimoji="0" lang="en-US" sz="240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thấu</a:t>
            </a:r>
            <a:r>
              <a:rPr kumimoji="0" lang="en-US" sz="240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hiểu</a:t>
            </a:r>
            <a:endParaRPr kumimoji="0" lang="en-US" sz="2400" i="1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4766" y="4402175"/>
            <a:ext cx="111034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Bỗng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-&gt;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-&gt;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-&gt;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tri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8274" y="4990011"/>
            <a:ext cx="933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4581" y="3226524"/>
            <a:ext cx="9757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4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ủi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9896" y="3618408"/>
            <a:ext cx="10371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-&gt;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4766" y="5971835"/>
            <a:ext cx="10607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đớn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xót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vắng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870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3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7017" y="365760"/>
            <a:ext cx="6087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III/ TỔNG KẾT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5211" y="1018903"/>
            <a:ext cx="1052866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êm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khéo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léo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dung:</a:t>
            </a:r>
          </a:p>
          <a:p>
            <a:pPr lvl="0" algn="just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đớn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tri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Ca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thuỷ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Khuê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7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6469" y="2063930"/>
            <a:ext cx="9914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2" name="Cloud Callout 1"/>
          <p:cNvSpPr/>
          <p:nvPr/>
        </p:nvSpPr>
        <p:spPr>
          <a:xfrm>
            <a:off x="1920240" y="862149"/>
            <a:ext cx="8281851" cy="380129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Khuê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9528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4817993"/>
      </p:ext>
    </p:extLst>
  </p:cSld>
  <p:clrMapOvr>
    <a:masterClrMapping/>
  </p:clrMapOvr>
  <p:transition spd="slow">
    <p:checker/>
    <p:sndAc>
      <p:stSnd>
        <p:snd r:embed="rId2" name="applaus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5942"/>
            <a:ext cx="11621589" cy="6422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0" y="1787939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en-US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KHÓC DƯƠNG KHUÊ</a:t>
            </a:r>
          </a:p>
          <a:p>
            <a:pPr lvl="0" algn="ctr"/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-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493509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20" y="339634"/>
            <a:ext cx="10985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I/ ĐỌC-TÌM HIỂU CHUNG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5029" y="940523"/>
            <a:ext cx="544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Tác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giả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224" y="1410781"/>
            <a:ext cx="65083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(1835-1909),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Nho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nghèo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-&gt;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kumimoji="0" lang="en-US" sz="2400" b="0" i="0" u="none" strike="noStrike" kern="1200" cap="none" spc="0" normalizeH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kumimoji="0" lang="en-US" sz="24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kumimoji="0" lang="en-US" sz="24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kumimoji="0" lang="en-US" sz="24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kumimoji="0" lang="en-US" sz="24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kumimoji="0" lang="en-US" sz="24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kumimoji="0" lang="en-US" sz="24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kumimoji="0" lang="en-US" sz="24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kumimoji="0" lang="en-US" sz="24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kumimoji="0" lang="en-US" sz="24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kumimoji="0" lang="en-US" sz="24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kumimoji="0" lang="en-US" sz="2400" b="0" i="0" u="none" strike="noStrike" kern="1200" cap="none" spc="0" normalizeH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kumimoji="0" lang="en-US" sz="24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kumimoji="0" lang="en-US" sz="24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kumimoji="0" lang="en-US" sz="24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kumimoji="0" lang="en-US" sz="24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0" lang="en-US" sz="24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kumimoji="0" lang="en-US" sz="2400" b="0" i="0" u="none" strike="noStrike" kern="1200" cap="none" spc="0" normalizeH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kumimoji="0" lang="en-US" sz="24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kumimoji="0" lang="en-US" sz="24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kumimoji="0" lang="en-US" sz="24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kumimoji="0" lang="en-US" sz="24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phác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châm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biếm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bọn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  <a:endParaRPr kumimoji="0" lang="en-US" sz="24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138469" y="4349932"/>
            <a:ext cx="3030583" cy="4924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 descr="Nguyễn Khuyế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541" y="1410782"/>
            <a:ext cx="4361842" cy="4882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79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20" y="339634"/>
            <a:ext cx="10985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I/ ĐỌC-TÌM HIỂU CHUNG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5029" y="940523"/>
            <a:ext cx="544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Tác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giả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4058" y="1410781"/>
            <a:ext cx="10502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thơ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Dương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Khuê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(1839-1902),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quê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ở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Đông</a:t>
            </a:r>
            <a:endParaRPr kumimoji="0" lang="en-US" sz="24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1868,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đốc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US" sz="24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Ông</a:t>
            </a:r>
            <a:r>
              <a:rPr kumimoji="0" lang="en-US" sz="24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sz="24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bạn</a:t>
            </a:r>
            <a:r>
              <a:rPr kumimoji="0" lang="en-US" sz="24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24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Nguyễn</a:t>
            </a:r>
            <a:r>
              <a:rPr kumimoji="0" lang="en-US" sz="24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Khuyến</a:t>
            </a:r>
            <a:r>
              <a:rPr kumimoji="0" lang="en-US" sz="24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138469" y="4349932"/>
            <a:ext cx="3030583" cy="4924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5029" y="2835579"/>
            <a:ext cx="4768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5028" y="3307976"/>
            <a:ext cx="9927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eriod"/>
            </a:pP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1902,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4646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9269" y="287383"/>
            <a:ext cx="195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68880" y="300444"/>
            <a:ext cx="7589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9896" y="1267093"/>
            <a:ext cx="4402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45029" y="1920239"/>
            <a:ext cx="103065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088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2149" y="483326"/>
            <a:ext cx="4741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3327" y="1567543"/>
            <a:ext cx="3592284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KHÓC DƯƠNG KHUÊ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 flipV="1">
            <a:off x="4075611" y="1397729"/>
            <a:ext cx="509452" cy="1139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715691" y="944991"/>
            <a:ext cx="6858000" cy="12061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endParaRPr lang="en-US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>
            <a:stCxn id="5" idx="3"/>
          </p:cNvCxnSpPr>
          <p:nvPr/>
        </p:nvCxnSpPr>
        <p:spPr>
          <a:xfrm>
            <a:off x="4075611" y="2537039"/>
            <a:ext cx="378823" cy="441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715690" y="3004570"/>
            <a:ext cx="6866707" cy="1332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thuở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can)</a:t>
            </a:r>
          </a:p>
          <a:p>
            <a:pPr algn="ctr"/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đẽ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endParaRPr lang="en-US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2776" y="4859506"/>
            <a:ext cx="6858000" cy="12061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endParaRPr lang="en-US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Arrow Connector 2"/>
          <p:cNvCxnSpPr>
            <a:stCxn id="5" idx="3"/>
          </p:cNvCxnSpPr>
          <p:nvPr/>
        </p:nvCxnSpPr>
        <p:spPr>
          <a:xfrm>
            <a:off x="4075611" y="2537039"/>
            <a:ext cx="509452" cy="3027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  <p:bldP spid="11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9451" y="261257"/>
            <a:ext cx="6087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II/ ĐỌC HIỂU VĂN BẢN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2331" y="783770"/>
            <a:ext cx="7602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9609" y="1267821"/>
            <a:ext cx="8046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ngậm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ngùi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9451" y="2429691"/>
            <a:ext cx="11299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2/1/3 -&gt;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quặn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thắt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nghẹn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2331" y="4336881"/>
            <a:ext cx="10293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”…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-&gt;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bớt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5211" y="5316582"/>
            <a:ext cx="103457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Song,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4762" y="3383280"/>
            <a:ext cx="9235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-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2331" y="3817927"/>
            <a:ext cx="10528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630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" grpId="0"/>
      <p:bldP spid="3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9451" y="261257"/>
            <a:ext cx="6087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II/ ĐỌC HIỂU VĂN BẢN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2331" y="783770"/>
            <a:ext cx="7602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Nỗi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đau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mất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bạn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nhà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thơ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9609" y="1137191"/>
            <a:ext cx="8046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Bác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Dương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thôi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đã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thôi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rồi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Nước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mây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man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mác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ngậm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ngùi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lòng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ta.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2331" y="2886902"/>
            <a:ext cx="10293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thôi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đã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thôi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rồi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thay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“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đã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”, “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đã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chết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”, “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đã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qua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đời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”…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đây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lối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nói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giảm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nói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tránh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-&gt;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giảm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bớt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sự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đau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thương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mác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5211" y="3709849"/>
            <a:ext cx="103457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Nước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mây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”: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chỉ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sự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vật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nhau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Nước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chảy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mây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trôi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nhau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vời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vợi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nghìn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trùng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trở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gặp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nhau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Song,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lòng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nước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chảy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dù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đâu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về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đâu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vẫn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ấp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mây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trôi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4762" y="1959429"/>
            <a:ext cx="9235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sử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dụng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ngữ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2331" y="2394075"/>
            <a:ext cx="10528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Dùng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đại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xưng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hô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Bác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-&gt;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thể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sự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thân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mật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kính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trọng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đã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khuất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5211" y="4898570"/>
            <a:ext cx="10110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“man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ngậm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ngùi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4/4: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xót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trĩu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2331" y="6098899"/>
            <a:ext cx="10789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tiếc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thía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490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2331" y="470263"/>
            <a:ext cx="7981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đẽ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2331" y="1201784"/>
            <a:ext cx="84777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ngân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ả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dời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gỡ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2331" y="4416053"/>
            <a:ext cx="10489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bền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29B296-8CCB-42DD-8EF3-7C712AA9D657}"/>
              </a:ext>
            </a:extLst>
          </p:cNvPr>
          <p:cNvSpPr txBox="1"/>
          <p:nvPr/>
        </p:nvSpPr>
        <p:spPr>
          <a:xfrm>
            <a:off x="753030" y="3832841"/>
            <a:ext cx="8364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88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1199</Words>
  <Application>Microsoft Office PowerPoint</Application>
  <PresentationFormat>Widescreen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Maple</vt:lpstr>
      <vt:lpstr>1_Maple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An An</cp:lastModifiedBy>
  <cp:revision>57</cp:revision>
  <dcterms:created xsi:type="dcterms:W3CDTF">2024-09-10T14:21:03Z</dcterms:created>
  <dcterms:modified xsi:type="dcterms:W3CDTF">2024-09-15T14:05:54Z</dcterms:modified>
</cp:coreProperties>
</file>