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5" r:id="rId4"/>
  </p:sldMasterIdLst>
  <p:notesMasterIdLst>
    <p:notesMasterId r:id="rId15"/>
  </p:notesMasterIdLst>
  <p:sldIdLst>
    <p:sldId id="265" r:id="rId5"/>
    <p:sldId id="26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E6BD3-A1F9-4347-8295-ADE68C59BABF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812649-D0E6-4539-A868-1F73E28D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778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1157A9-863C-4B47-83E4-B552BE5ACE0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5352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8A43CF-61CF-4AB5-B728-C71FC5E3C88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26837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3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29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6A0515-F82D-40F2-BC49-FD424A2381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142412-29A4-4398-A986-EBC6C80796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038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6A0515-F82D-40F2-BC49-FD424A2381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142412-29A4-4398-A986-EBC6C80796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1279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6A0515-F82D-40F2-BC49-FD424A2381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142412-29A4-4398-A986-EBC6C80796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8944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6A0515-F82D-40F2-BC49-FD424A2381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142412-29A4-4398-A986-EBC6C80796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4372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6A0515-F82D-40F2-BC49-FD424A2381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142412-29A4-4398-A986-EBC6C80796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2958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6A0515-F82D-40F2-BC49-FD424A2381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142412-29A4-4398-A986-EBC6C80796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44304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6A0515-F82D-40F2-BC49-FD424A2381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142412-29A4-4398-A986-EBC6C80796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76518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6A0515-F82D-40F2-BC49-FD424A2381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142412-29A4-4398-A986-EBC6C80796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554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271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6A0515-F82D-40F2-BC49-FD424A2381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142412-29A4-4398-A986-EBC6C80796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23950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6A0515-F82D-40F2-BC49-FD424A2381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142412-29A4-4398-A986-EBC6C80796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14016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6A0515-F82D-40F2-BC49-FD424A2381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142412-29A4-4398-A986-EBC6C80796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78215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8502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2211917" y="1600200"/>
            <a:ext cx="9116483" cy="3200400"/>
            <a:chOff x="1045" y="1008"/>
            <a:chExt cx="4307" cy="2016"/>
          </a:xfrm>
        </p:grpSpPr>
        <p:sp>
          <p:nvSpPr>
            <p:cNvPr id="3891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1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1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1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1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2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38921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892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892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D366B0C-0E49-426B-BE65-960627ABE1B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89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14400" y="1219201"/>
            <a:ext cx="103632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89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505200"/>
            <a:ext cx="85344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12180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34AF960-34D9-481A-A223-5B99893379F8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8411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B46879D-F0BE-4182-ACC4-33422AF9566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3924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5FEA0F-D635-4875-8E2C-798259B4832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1045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D8C2B3B-9098-4765-AB23-3CBBB06CC5E7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5227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60AF69-449B-43D4-BEBF-595E550D49D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166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01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79EF4B-B1CC-40D5-AB8A-DCAA797E4AC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3303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C5C0B9-3BD4-4E89-8204-78B844C75BB8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1426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2DA540D-20A4-4E4A-8FBF-35F68D7CB276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9464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3B624D-9CBD-4D5F-9200-4B852D813E7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9037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628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76824F1-F019-43A6-A13C-0E12DC75E961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7201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2211917" y="1600200"/>
            <a:ext cx="9116483" cy="3200400"/>
            <a:chOff x="1045" y="1008"/>
            <a:chExt cx="4307" cy="2016"/>
          </a:xfrm>
        </p:grpSpPr>
        <p:sp>
          <p:nvSpPr>
            <p:cNvPr id="3891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1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1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1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1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2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38921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892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892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D366B0C-0E49-426B-BE65-960627ABE1B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89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14400" y="1219201"/>
            <a:ext cx="103632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89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505200"/>
            <a:ext cx="85344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50584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34AF960-34D9-481A-A223-5B99893379F8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8996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B46879D-F0BE-4182-ACC4-33422AF9566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1397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5FEA0F-D635-4875-8E2C-798259B4832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6435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D8C2B3B-9098-4765-AB23-3CBBB06CC5E7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924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242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60AF69-449B-43D4-BEBF-595E550D49D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7104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79EF4B-B1CC-40D5-AB8A-DCAA797E4AC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78554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C5C0B9-3BD4-4E89-8204-78B844C75BB8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87726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2DA540D-20A4-4E4A-8FBF-35F68D7CB276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4192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3B624D-9CBD-4D5F-9200-4B852D813E7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3420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628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76824F1-F019-43A6-A13C-0E12DC75E961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59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63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0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16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60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38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44132-5379-491B-9158-CDD8593FEC16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8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6A0515-F82D-40F2-BC49-FD424A2381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142412-29A4-4398-A986-EBC6C80796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6722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1428752" y="304800"/>
            <a:ext cx="10153649" cy="1106488"/>
            <a:chOff x="675" y="192"/>
            <a:chExt cx="4797" cy="697"/>
          </a:xfrm>
        </p:grpSpPr>
        <p:sp>
          <p:nvSpPr>
            <p:cNvPr id="37891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7892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7893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7894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7895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3789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78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78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78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A4BA71-0025-4B5A-BA64-726812F81C9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7900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2391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1428752" y="304800"/>
            <a:ext cx="10153649" cy="1106488"/>
            <a:chOff x="675" y="192"/>
            <a:chExt cx="4797" cy="697"/>
          </a:xfrm>
        </p:grpSpPr>
        <p:sp>
          <p:nvSpPr>
            <p:cNvPr id="37891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7892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7893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7894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7895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3789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78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78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78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A4BA71-0025-4B5A-BA64-726812F81C9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7900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7296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花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8898890" y="-12065"/>
            <a:ext cx="3300730" cy="1676400"/>
          </a:xfrm>
          <a:prstGeom prst="rect">
            <a:avLst/>
          </a:prstGeom>
        </p:spPr>
      </p:pic>
      <p:pic>
        <p:nvPicPr>
          <p:cNvPr id="5" name="图片 4" descr="花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5240" y="5411470"/>
            <a:ext cx="3821430" cy="1457325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1124879" y="1664335"/>
            <a:ext cx="10616338" cy="3111560"/>
            <a:chOff x="5261" y="3406"/>
            <a:chExt cx="8762" cy="4034"/>
          </a:xfrm>
        </p:grpSpPr>
        <p:grpSp>
          <p:nvGrpSpPr>
            <p:cNvPr id="9" name="组合 8"/>
            <p:cNvGrpSpPr/>
            <p:nvPr/>
          </p:nvGrpSpPr>
          <p:grpSpPr>
            <a:xfrm>
              <a:off x="5261" y="3406"/>
              <a:ext cx="8762" cy="4035"/>
              <a:chOff x="5219" y="2121"/>
              <a:chExt cx="8762" cy="4035"/>
            </a:xfrm>
          </p:grpSpPr>
          <p:cxnSp>
            <p:nvCxnSpPr>
              <p:cNvPr id="2" name="直接连接符 1"/>
              <p:cNvCxnSpPr/>
              <p:nvPr/>
            </p:nvCxnSpPr>
            <p:spPr>
              <a:xfrm>
                <a:off x="5219" y="6131"/>
                <a:ext cx="8762" cy="10"/>
              </a:xfrm>
              <a:prstGeom prst="line">
                <a:avLst/>
              </a:prstGeom>
              <a:ln w="22225">
                <a:solidFill>
                  <a:srgbClr val="33660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" name="直接连接符 2"/>
              <p:cNvCxnSpPr/>
              <p:nvPr/>
            </p:nvCxnSpPr>
            <p:spPr>
              <a:xfrm>
                <a:off x="5219" y="2121"/>
                <a:ext cx="0" cy="4035"/>
              </a:xfrm>
              <a:prstGeom prst="line">
                <a:avLst/>
              </a:prstGeom>
              <a:ln w="22225">
                <a:solidFill>
                  <a:srgbClr val="33660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直接连接符 5"/>
              <p:cNvCxnSpPr/>
              <p:nvPr/>
            </p:nvCxnSpPr>
            <p:spPr>
              <a:xfrm>
                <a:off x="13966" y="2121"/>
                <a:ext cx="0" cy="4035"/>
              </a:xfrm>
              <a:prstGeom prst="line">
                <a:avLst/>
              </a:prstGeom>
              <a:ln w="22225">
                <a:solidFill>
                  <a:srgbClr val="33660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接连接符 6"/>
              <p:cNvCxnSpPr/>
              <p:nvPr/>
            </p:nvCxnSpPr>
            <p:spPr>
              <a:xfrm>
                <a:off x="5219" y="2124"/>
                <a:ext cx="1336" cy="12"/>
              </a:xfrm>
              <a:prstGeom prst="line">
                <a:avLst/>
              </a:prstGeom>
              <a:ln w="22225">
                <a:solidFill>
                  <a:srgbClr val="33660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直接连接符 10"/>
            <p:cNvCxnSpPr/>
            <p:nvPr/>
          </p:nvCxnSpPr>
          <p:spPr>
            <a:xfrm>
              <a:off x="12672" y="3421"/>
              <a:ext cx="1336" cy="12"/>
            </a:xfrm>
            <a:prstGeom prst="line">
              <a:avLst/>
            </a:prstGeom>
            <a:ln w="22225">
              <a:solidFill>
                <a:srgbClr val="336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图片 17" descr="花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1538" y="3672265"/>
            <a:ext cx="1229995" cy="1103630"/>
          </a:xfrm>
          <a:prstGeom prst="rect">
            <a:avLst/>
          </a:prstGeom>
        </p:spPr>
      </p:pic>
      <p:pic>
        <p:nvPicPr>
          <p:cNvPr id="19" name="图片 18" descr="鸟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65085" y="3831650"/>
            <a:ext cx="1058023" cy="78486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763485" y="1533827"/>
            <a:ext cx="864290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</a:t>
            </a:r>
          </a:p>
          <a:p>
            <a:pPr lvl="0" algn="ctr"/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 VÀ THƠ SONG THẤT LỤC BÁT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86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"/>
    </mc:Choice>
    <mc:Fallback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3" descr="blumen-pflanzen10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600200"/>
            <a:ext cx="36576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6" name="Picture 4" descr="Picture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3810000"/>
            <a:ext cx="121761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7" name="Picture 5" descr="Picture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3200400"/>
            <a:ext cx="12700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8" name="Picture 6" descr="Picture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1" y="5105400"/>
            <a:ext cx="121761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9" name="Picture 7" descr="Picture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1" y="5105400"/>
            <a:ext cx="121761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00" name="Picture 8" descr="Picture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1" y="5105400"/>
            <a:ext cx="121761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18967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May va so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8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114800" y="1143001"/>
            <a:ext cx="44958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11231" y="205360"/>
            <a:ext cx="913093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en-US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 NÚI NƯỚC NAM</a:t>
            </a:r>
          </a:p>
          <a:p>
            <a:pPr lvl="0"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(Nam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algn="ctr"/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-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Khuyết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3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334819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1520" y="339634"/>
            <a:ext cx="109858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I/ ĐỌC-TÌM HIỂU CHUNG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5029" y="1227909"/>
            <a:ext cx="5447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Tx/>
              <a:buAutoNum type="arabicPeriod"/>
            </a:pP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5029" y="1698167"/>
            <a:ext cx="89872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  <a:p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Bối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40971" y="2586446"/>
            <a:ext cx="102935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1077,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Kiệt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đem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chặn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giặc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Nguyệt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bỗng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thờ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ngâm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6103" y="4663440"/>
            <a:ext cx="1024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89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9269" y="287383"/>
            <a:ext cx="195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68880" y="300444"/>
            <a:ext cx="7589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2960" y="875211"/>
            <a:ext cx="102151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Gieo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Gieo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1-2-4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buộc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9896" y="2795451"/>
            <a:ext cx="4402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5029" y="3461657"/>
            <a:ext cx="103065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lãnh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thổ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thù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88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2149" y="483326"/>
            <a:ext cx="4741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cục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3327" y="1567543"/>
            <a:ext cx="359228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SÔNG NÚI NƯỚC NAM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>
            <a:stCxn id="5" idx="3"/>
          </p:cNvCxnSpPr>
          <p:nvPr/>
        </p:nvCxnSpPr>
        <p:spPr>
          <a:xfrm flipV="1">
            <a:off x="4075611" y="1397728"/>
            <a:ext cx="509452" cy="769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715691" y="944991"/>
            <a:ext cx="6858000" cy="12061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khẳng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/>
          <p:cNvCxnSpPr>
            <a:stCxn id="5" idx="3"/>
          </p:cNvCxnSpPr>
          <p:nvPr/>
        </p:nvCxnSpPr>
        <p:spPr>
          <a:xfrm>
            <a:off x="4075611" y="2167708"/>
            <a:ext cx="378823" cy="8106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362994" y="3004570"/>
            <a:ext cx="7219404" cy="1332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endPara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endParaRPr lang="en-US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9451" y="261257"/>
            <a:ext cx="6087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II/ ĐỌC HIỂU VĂN BẢN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2331" y="783770"/>
            <a:ext cx="7602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Hai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91394" y="1245435"/>
            <a:ext cx="8046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cư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Tiệt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 ở</a:t>
            </a:r>
          </a:p>
          <a:p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Rành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rành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8537" y="2952203"/>
            <a:ext cx="91962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</a:t>
            </a:r>
          </a:p>
          <a:p>
            <a:pPr marL="285750" indent="-285750">
              <a:buFontTx/>
              <a:buChar char="-"/>
            </a:pP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Tiệt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ràng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lãnh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thổ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</a:t>
            </a:r>
          </a:p>
          <a:p>
            <a:pPr marL="285750" indent="-285750">
              <a:buFontTx/>
              <a:buChar char="-"/>
            </a:pP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3589" y="5434149"/>
            <a:ext cx="10345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Khẳng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30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92331" y="470263"/>
            <a:ext cx="7981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Hai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61211" y="1123406"/>
            <a:ext cx="60089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nghịch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lỗ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khan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Cớ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lũ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giặc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endParaRPr lang="en-US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tơi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bời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!)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1702" y="3017519"/>
            <a:ext cx="11025051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Nghịch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lỗ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phi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-&gt;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chuốc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1886" y="4245429"/>
            <a:ext cx="113646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đanh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thép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880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7017" y="365760"/>
            <a:ext cx="6087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III/ TỔNG KẾT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5211" y="1018903"/>
            <a:ext cx="1052866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thép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dung:</a:t>
            </a:r>
          </a:p>
          <a:p>
            <a:pPr lvl="0" algn="just"/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tuyên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khẳng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lãnh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thổ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thù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7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6469" y="2063930"/>
            <a:ext cx="9914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loud 1"/>
          <p:cNvSpPr/>
          <p:nvPr/>
        </p:nvSpPr>
        <p:spPr>
          <a:xfrm>
            <a:off x="2364377" y="1110343"/>
            <a:ext cx="8373292" cy="395804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n-US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Nam”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Theo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nay?</a:t>
            </a:r>
            <a:endParaRPr lang="en-US" sz="28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28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392</Words>
  <Application>Microsoft Office PowerPoint</Application>
  <PresentationFormat>Widescreen</PresentationFormat>
  <Paragraphs>62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Calibri</vt:lpstr>
      <vt:lpstr>Calibri Light</vt:lpstr>
      <vt:lpstr>等线</vt:lpstr>
      <vt:lpstr>Times New Roman</vt:lpstr>
      <vt:lpstr>Wingdings</vt:lpstr>
      <vt:lpstr>Office Theme</vt:lpstr>
      <vt:lpstr>1_Office Theme</vt:lpstr>
      <vt:lpstr>Watermark</vt:lpstr>
      <vt:lpstr>1_Watermark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23</cp:revision>
  <dcterms:created xsi:type="dcterms:W3CDTF">2024-09-10T14:21:03Z</dcterms:created>
  <dcterms:modified xsi:type="dcterms:W3CDTF">2024-09-11T14:00:55Z</dcterms:modified>
</cp:coreProperties>
</file>