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3"/>
  </p:notesMasterIdLst>
  <p:sldIdLst>
    <p:sldId id="256" r:id="rId2"/>
    <p:sldId id="258" r:id="rId3"/>
    <p:sldId id="260" r:id="rId4"/>
    <p:sldId id="301" r:id="rId5"/>
    <p:sldId id="302" r:id="rId6"/>
    <p:sldId id="266" r:id="rId7"/>
    <p:sldId id="304" r:id="rId8"/>
    <p:sldId id="303" r:id="rId9"/>
    <p:sldId id="305" r:id="rId10"/>
    <p:sldId id="261" r:id="rId11"/>
    <p:sldId id="306" r:id="rId12"/>
    <p:sldId id="307" r:id="rId13"/>
    <p:sldId id="308" r:id="rId14"/>
    <p:sldId id="309" r:id="rId15"/>
    <p:sldId id="311" r:id="rId16"/>
    <p:sldId id="310" r:id="rId17"/>
    <p:sldId id="312" r:id="rId18"/>
    <p:sldId id="316" r:id="rId19"/>
    <p:sldId id="313" r:id="rId20"/>
    <p:sldId id="315" r:id="rId21"/>
    <p:sldId id="297" r:id="rId22"/>
    <p:sldId id="274" r:id="rId23"/>
    <p:sldId id="320" r:id="rId24"/>
    <p:sldId id="317" r:id="rId25"/>
    <p:sldId id="318" r:id="rId26"/>
    <p:sldId id="321" r:id="rId27"/>
    <p:sldId id="322" r:id="rId28"/>
    <p:sldId id="270" r:id="rId29"/>
    <p:sldId id="298" r:id="rId30"/>
    <p:sldId id="319" r:id="rId31"/>
    <p:sldId id="299" r:id="rId32"/>
  </p:sldIdLst>
  <p:sldSz cx="9144000" cy="5143500" type="screen16x9"/>
  <p:notesSz cx="6858000" cy="9144000"/>
  <p:embeddedFontLst>
    <p:embeddedFont>
      <p:font typeface="Bebas Neue" panose="020B0606020202050201" pitchFamily="34" charset="0"/>
      <p:regular r:id="rId34"/>
    </p:embeddedFont>
    <p:embeddedFont>
      <p:font typeface="Hind" panose="02000000000000000000" pitchFamily="2" charset="0"/>
      <p:regular r:id="rId35"/>
      <p:bold r:id="rId36"/>
    </p:embeddedFont>
    <p:embeddedFont>
      <p:font typeface="Laila" panose="020B0604020202020204" charset="0"/>
      <p:regular r:id="rId37"/>
      <p:bold r:id="rId38"/>
    </p:embeddedFont>
    <p:embeddedFont>
      <p:font typeface="Nunito Light" pitchFamily="2" charset="0"/>
      <p:regular r:id="rId39"/>
      <p:italic r:id="rId40"/>
    </p:embeddedFont>
    <p:embeddedFont>
      <p:font typeface="Raleway" pitchFamily="2" charset="0"/>
      <p:regular r:id="rId41"/>
      <p:bold r:id="rId42"/>
      <p:italic r:id="rId43"/>
      <p:boldItalic r:id="rId44"/>
    </p:embeddedFont>
    <p:embeddedFont>
      <p:font typeface="SVN-Caprica Script" pitchFamily="2" charset="0"/>
      <p:regular r:id="rId45"/>
    </p:embeddedFont>
    <p:embeddedFont>
      <p:font typeface="SVN-Cornish" pitchFamily="2" charset="0"/>
      <p:regular r:id="rId46"/>
    </p:embeddedFont>
    <p:embeddedFont>
      <p:font typeface="SVN-FFF Tusj" panose="02040802050405020203" pitchFamily="18" charset="0"/>
      <p:regular r:id="rId47"/>
    </p:embeddedFont>
    <p:embeddedFont>
      <p:font typeface="SVN-Internation" panose="02040603050506020204" pitchFamily="18" charset="0"/>
      <p:regular r:id="rId48"/>
    </p:embeddedFont>
    <p:embeddedFont>
      <p:font typeface="SVN-Sarifa" panose="00000500000000000000" pitchFamily="50"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DD"/>
    <a:srgbClr val="FBBABE"/>
    <a:srgbClr val="F7D9F6"/>
    <a:srgbClr val="E0C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0E47CC-399D-4947-B1B2-AE796CBB351C}">
  <a:tblStyle styleId="{FA0E47CC-399D-4947-B1B2-AE796CBB35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B22422-F7E0-4008-9ED4-6D7711F55A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5D2C00E6-8402-A572-58C8-081A06469934}"/>
            </a:ext>
          </a:extLst>
        </p:cNvPr>
        <p:cNvGrpSpPr/>
        <p:nvPr/>
      </p:nvGrpSpPr>
      <p:grpSpPr>
        <a:xfrm>
          <a:off x="0" y="0"/>
          <a:ext cx="0" cy="0"/>
          <a:chOff x="0" y="0"/>
          <a:chExt cx="0" cy="0"/>
        </a:xfrm>
      </p:grpSpPr>
      <p:sp>
        <p:nvSpPr>
          <p:cNvPr id="446" name="Google Shape;446;g1125d80b419_0_132:notes">
            <a:extLst>
              <a:ext uri="{FF2B5EF4-FFF2-40B4-BE49-F238E27FC236}">
                <a16:creationId xmlns:a16="http://schemas.microsoft.com/office/drawing/2014/main" id="{64033D1E-4B18-62FB-D23E-DF64969C5B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a:extLst>
              <a:ext uri="{FF2B5EF4-FFF2-40B4-BE49-F238E27FC236}">
                <a16:creationId xmlns:a16="http://schemas.microsoft.com/office/drawing/2014/main" id="{94E81F90-F910-4DE9-97F6-45F62256F5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73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7AFD6A2-3FA5-8CF4-F385-F271E9699A4E}"/>
            </a:ext>
          </a:extLst>
        </p:cNvPr>
        <p:cNvGrpSpPr/>
        <p:nvPr/>
      </p:nvGrpSpPr>
      <p:grpSpPr>
        <a:xfrm>
          <a:off x="0" y="0"/>
          <a:ext cx="0" cy="0"/>
          <a:chOff x="0" y="0"/>
          <a:chExt cx="0" cy="0"/>
        </a:xfrm>
      </p:grpSpPr>
      <p:sp>
        <p:nvSpPr>
          <p:cNvPr id="326" name="Google Shape;326;g1ff18b49f31_1_71:notes">
            <a:extLst>
              <a:ext uri="{FF2B5EF4-FFF2-40B4-BE49-F238E27FC236}">
                <a16:creationId xmlns:a16="http://schemas.microsoft.com/office/drawing/2014/main" id="{403E37AA-6B63-6A7F-8237-E2481BFB4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a:extLst>
              <a:ext uri="{FF2B5EF4-FFF2-40B4-BE49-F238E27FC236}">
                <a16:creationId xmlns:a16="http://schemas.microsoft.com/office/drawing/2014/main" id="{6CA2B821-48F5-083F-1F5F-96C5402663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47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528b38a9d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528b38a9d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D9CF95FF-2226-23D1-1054-4E6FD2375A2F}"/>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40E0D38-0F1A-2AB4-45A3-D47ADB59A1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DD762986-8BF1-1EE8-6E0C-312DDDC7E3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40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37503CD7-0737-983D-BB60-4E6CD4B92A60}"/>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D27934F-9DE0-089E-60A7-030F3FB667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87FC0A0B-0C0A-F16C-8F6D-17B3F77E94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96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7873BDAD-01CC-2812-F9DF-55C7CBD1E113}"/>
            </a:ext>
          </a:extLst>
        </p:cNvPr>
        <p:cNvGrpSpPr/>
        <p:nvPr/>
      </p:nvGrpSpPr>
      <p:grpSpPr>
        <a:xfrm>
          <a:off x="0" y="0"/>
          <a:ext cx="0" cy="0"/>
          <a:chOff x="0" y="0"/>
          <a:chExt cx="0" cy="0"/>
        </a:xfrm>
      </p:grpSpPr>
      <p:sp>
        <p:nvSpPr>
          <p:cNvPr id="243" name="Google Shape;243;g13376c31365_0_0:notes">
            <a:extLst>
              <a:ext uri="{FF2B5EF4-FFF2-40B4-BE49-F238E27FC236}">
                <a16:creationId xmlns:a16="http://schemas.microsoft.com/office/drawing/2014/main" id="{6A367AFB-D1B9-7DDA-3016-F2FBE6CCC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a:extLst>
              <a:ext uri="{FF2B5EF4-FFF2-40B4-BE49-F238E27FC236}">
                <a16:creationId xmlns:a16="http://schemas.microsoft.com/office/drawing/2014/main" id="{E6D76933-2EA5-6402-AF3D-57307346F4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58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724912" y="-1401961"/>
            <a:ext cx="5189398" cy="8206889"/>
          </a:xfrm>
          <a:prstGeom prst="rect">
            <a:avLst/>
          </a:prstGeom>
          <a:noFill/>
          <a:ln>
            <a:noFill/>
          </a:ln>
        </p:spPr>
      </p:pic>
      <p:pic>
        <p:nvPicPr>
          <p:cNvPr id="10" name="Google Shape;10;p2"/>
          <p:cNvPicPr preferRelativeResize="0"/>
          <p:nvPr/>
        </p:nvPicPr>
        <p:blipFill>
          <a:blip r:embed="rId2">
            <a:alphaModFix/>
          </a:blip>
          <a:stretch>
            <a:fillRect/>
          </a:stretch>
        </p:blipFill>
        <p:spPr>
          <a:xfrm>
            <a:off x="6028100" y="-1401961"/>
            <a:ext cx="5189398" cy="8206889"/>
          </a:xfrm>
          <a:prstGeom prst="rect">
            <a:avLst/>
          </a:prstGeom>
          <a:noFill/>
          <a:ln>
            <a:noFill/>
          </a:ln>
        </p:spPr>
      </p:pic>
      <p:sp>
        <p:nvSpPr>
          <p:cNvPr id="11" name="Google Shape;11;p2"/>
          <p:cNvSpPr txBox="1">
            <a:spLocks noGrp="1"/>
          </p:cNvSpPr>
          <p:nvPr>
            <p:ph type="ctrTitle"/>
          </p:nvPr>
        </p:nvSpPr>
        <p:spPr>
          <a:xfrm>
            <a:off x="781107" y="1382350"/>
            <a:ext cx="4926900" cy="1910100"/>
          </a:xfrm>
          <a:prstGeom prst="rect">
            <a:avLst/>
          </a:prstGeom>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None/>
              <a:defRPr sz="5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80625" y="3351650"/>
            <a:ext cx="492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sp>
        <p:nvSpPr>
          <p:cNvPr id="66" name="Google Shape;66;p11"/>
          <p:cNvSpPr txBox="1">
            <a:spLocks noGrp="1"/>
          </p:cNvSpPr>
          <p:nvPr>
            <p:ph type="title" hasCustomPrompt="1"/>
          </p:nvPr>
        </p:nvSpPr>
        <p:spPr>
          <a:xfrm>
            <a:off x="2743675" y="1425900"/>
            <a:ext cx="3656700" cy="1077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2743675" y="2502900"/>
            <a:ext cx="36567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69" name="Google Shape;69;p11"/>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1"/>
        <p:cNvGrpSpPr/>
        <p:nvPr/>
      </p:nvGrpSpPr>
      <p:grpSpPr>
        <a:xfrm>
          <a:off x="0" y="0"/>
          <a:ext cx="0" cy="0"/>
          <a:chOff x="0" y="0"/>
          <a:chExt cx="0" cy="0"/>
        </a:xfrm>
      </p:grpSpPr>
      <p:pic>
        <p:nvPicPr>
          <p:cNvPr id="72" name="Google Shape;72;p13"/>
          <p:cNvPicPr preferRelativeResize="0"/>
          <p:nvPr/>
        </p:nvPicPr>
        <p:blipFill>
          <a:blip r:embed="rId2">
            <a:alphaModFix/>
          </a:blip>
          <a:stretch>
            <a:fillRect/>
          </a:stretch>
        </p:blipFill>
        <p:spPr>
          <a:xfrm>
            <a:off x="-2786701" y="-1050849"/>
            <a:ext cx="5189398" cy="8206889"/>
          </a:xfrm>
          <a:prstGeom prst="rect">
            <a:avLst/>
          </a:prstGeom>
          <a:noFill/>
          <a:ln>
            <a:noFill/>
          </a:ln>
        </p:spPr>
      </p:pic>
      <p:pic>
        <p:nvPicPr>
          <p:cNvPr id="73" name="Google Shape;73;p13"/>
          <p:cNvPicPr preferRelativeResize="0"/>
          <p:nvPr/>
        </p:nvPicPr>
        <p:blipFill>
          <a:blip r:embed="rId2">
            <a:alphaModFix/>
          </a:blip>
          <a:stretch>
            <a:fillRect/>
          </a:stretch>
        </p:blipFill>
        <p:spPr>
          <a:xfrm>
            <a:off x="7278524" y="-897699"/>
            <a:ext cx="5189398" cy="8206889"/>
          </a:xfrm>
          <a:prstGeom prst="rect">
            <a:avLst/>
          </a:prstGeom>
          <a:noFill/>
          <a:ln>
            <a:noFill/>
          </a:ln>
        </p:spPr>
      </p:pic>
      <p:sp>
        <p:nvSpPr>
          <p:cNvPr id="74" name="Google Shape;74;p13"/>
          <p:cNvSpPr txBox="1">
            <a:spLocks noGrp="1"/>
          </p:cNvSpPr>
          <p:nvPr>
            <p:ph type="title" hasCustomPrompt="1"/>
          </p:nvPr>
        </p:nvSpPr>
        <p:spPr>
          <a:xfrm>
            <a:off x="150537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2" hasCustomPrompt="1"/>
          </p:nvPr>
        </p:nvSpPr>
        <p:spPr>
          <a:xfrm>
            <a:off x="150537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3" hasCustomPrompt="1"/>
          </p:nvPr>
        </p:nvSpPr>
        <p:spPr>
          <a:xfrm>
            <a:off x="4204650"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4" hasCustomPrompt="1"/>
          </p:nvPr>
        </p:nvSpPr>
        <p:spPr>
          <a:xfrm>
            <a:off x="4204650"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5" hasCustomPrompt="1"/>
          </p:nvPr>
        </p:nvSpPr>
        <p:spPr>
          <a:xfrm>
            <a:off x="690392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6" hasCustomPrompt="1"/>
          </p:nvPr>
        </p:nvSpPr>
        <p:spPr>
          <a:xfrm>
            <a:off x="690392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1"/>
          </p:nvPr>
        </p:nvSpPr>
        <p:spPr>
          <a:xfrm>
            <a:off x="71997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1" name="Google Shape;81;p13"/>
          <p:cNvSpPr txBox="1">
            <a:spLocks noGrp="1"/>
          </p:cNvSpPr>
          <p:nvPr>
            <p:ph type="subTitle" idx="7"/>
          </p:nvPr>
        </p:nvSpPr>
        <p:spPr>
          <a:xfrm>
            <a:off x="3419250"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2" name="Google Shape;82;p13"/>
          <p:cNvSpPr txBox="1">
            <a:spLocks noGrp="1"/>
          </p:cNvSpPr>
          <p:nvPr>
            <p:ph type="subTitle" idx="8"/>
          </p:nvPr>
        </p:nvSpPr>
        <p:spPr>
          <a:xfrm>
            <a:off x="611852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3" name="Google Shape;83;p13"/>
          <p:cNvSpPr txBox="1">
            <a:spLocks noGrp="1"/>
          </p:cNvSpPr>
          <p:nvPr>
            <p:ph type="subTitle" idx="9"/>
          </p:nvPr>
        </p:nvSpPr>
        <p:spPr>
          <a:xfrm>
            <a:off x="71997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4" name="Google Shape;84;p13"/>
          <p:cNvSpPr txBox="1">
            <a:spLocks noGrp="1"/>
          </p:cNvSpPr>
          <p:nvPr>
            <p:ph type="subTitle" idx="13"/>
          </p:nvPr>
        </p:nvSpPr>
        <p:spPr>
          <a:xfrm>
            <a:off x="3419250"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5" name="Google Shape;85;p13"/>
          <p:cNvSpPr txBox="1">
            <a:spLocks noGrp="1"/>
          </p:cNvSpPr>
          <p:nvPr>
            <p:ph type="subTitle" idx="14"/>
          </p:nvPr>
        </p:nvSpPr>
        <p:spPr>
          <a:xfrm>
            <a:off x="611852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6" name="Google Shape;86;p13"/>
          <p:cNvSpPr txBox="1">
            <a:spLocks noGrp="1"/>
          </p:cNvSpPr>
          <p:nvPr>
            <p:ph type="title" idx="15"/>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87" name="Google Shape;87;p13"/>
          <p:cNvPicPr preferRelativeResize="0"/>
          <p:nvPr/>
        </p:nvPicPr>
        <p:blipFill>
          <a:blip r:embed="rId3">
            <a:alphaModFix/>
          </a:blip>
          <a:stretch>
            <a:fillRect/>
          </a:stretch>
        </p:blipFill>
        <p:spPr>
          <a:xfrm>
            <a:off x="-516775" y="2671713"/>
            <a:ext cx="1726850" cy="3676273"/>
          </a:xfrm>
          <a:prstGeom prst="rect">
            <a:avLst/>
          </a:prstGeom>
          <a:noFill/>
          <a:ln>
            <a:noFill/>
          </a:ln>
        </p:spPr>
      </p:pic>
      <p:pic>
        <p:nvPicPr>
          <p:cNvPr id="88" name="Google Shape;88;p13"/>
          <p:cNvPicPr preferRelativeResize="0"/>
          <p:nvPr/>
        </p:nvPicPr>
        <p:blipFill>
          <a:blip r:embed="rId3">
            <a:alphaModFix/>
          </a:blip>
          <a:stretch>
            <a:fillRect/>
          </a:stretch>
        </p:blipFill>
        <p:spPr>
          <a:xfrm flipH="1">
            <a:off x="7933925" y="2671713"/>
            <a:ext cx="1726850" cy="3676273"/>
          </a:xfrm>
          <a:prstGeom prst="rect">
            <a:avLst/>
          </a:prstGeom>
          <a:noFill/>
          <a:ln>
            <a:noFill/>
          </a:ln>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9"/>
        <p:cNvGrpSpPr/>
        <p:nvPr/>
      </p:nvGrpSpPr>
      <p:grpSpPr>
        <a:xfrm>
          <a:off x="0" y="0"/>
          <a:ext cx="0" cy="0"/>
          <a:chOff x="0" y="0"/>
          <a:chExt cx="0" cy="0"/>
        </a:xfrm>
      </p:grpSpPr>
      <p:pic>
        <p:nvPicPr>
          <p:cNvPr id="180" name="Google Shape;180;p23"/>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pic>
        <p:nvPicPr>
          <p:cNvPr id="181" name="Google Shape;181;p23"/>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182" name="Google Shape;182;p23"/>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3"/>
        <p:cNvGrpSpPr/>
        <p:nvPr/>
      </p:nvGrpSpPr>
      <p:grpSpPr>
        <a:xfrm>
          <a:off x="0" y="0"/>
          <a:ext cx="0" cy="0"/>
          <a:chOff x="0" y="0"/>
          <a:chExt cx="0" cy="0"/>
        </a:xfrm>
      </p:grpSpPr>
      <p:pic>
        <p:nvPicPr>
          <p:cNvPr id="184" name="Google Shape;184;p24"/>
          <p:cNvPicPr preferRelativeResize="0"/>
          <p:nvPr/>
        </p:nvPicPr>
        <p:blipFill>
          <a:blip r:embed="rId2">
            <a:alphaModFix/>
          </a:blip>
          <a:stretch>
            <a:fillRect/>
          </a:stretch>
        </p:blipFill>
        <p:spPr>
          <a:xfrm rot="-10550115" flipH="1">
            <a:off x="7121241" y="-1757176"/>
            <a:ext cx="5189397" cy="8206882"/>
          </a:xfrm>
          <a:prstGeom prst="rect">
            <a:avLst/>
          </a:prstGeom>
          <a:noFill/>
          <a:ln>
            <a:noFill/>
          </a:ln>
        </p:spPr>
      </p:pic>
      <p:pic>
        <p:nvPicPr>
          <p:cNvPr id="185" name="Google Shape;185;p24"/>
          <p:cNvPicPr preferRelativeResize="0"/>
          <p:nvPr/>
        </p:nvPicPr>
        <p:blipFill>
          <a:blip r:embed="rId2">
            <a:alphaModFix/>
          </a:blip>
          <a:stretch>
            <a:fillRect/>
          </a:stretch>
        </p:blipFill>
        <p:spPr>
          <a:xfrm rot="10800000">
            <a:off x="-3317658" y="-1757178"/>
            <a:ext cx="5189398" cy="8206884"/>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3357289" y="-1767563"/>
            <a:ext cx="7238276" cy="11447101"/>
          </a:xfrm>
          <a:prstGeom prst="rect">
            <a:avLst/>
          </a:prstGeom>
          <a:noFill/>
          <a:ln>
            <a:noFill/>
          </a:ln>
        </p:spPr>
      </p:pic>
      <p:pic>
        <p:nvPicPr>
          <p:cNvPr id="15" name="Google Shape;15;p3"/>
          <p:cNvPicPr preferRelativeResize="0"/>
          <p:nvPr/>
        </p:nvPicPr>
        <p:blipFill>
          <a:blip r:embed="rId2">
            <a:alphaModFix/>
          </a:blip>
          <a:stretch>
            <a:fillRect/>
          </a:stretch>
        </p:blipFill>
        <p:spPr>
          <a:xfrm>
            <a:off x="5960211" y="-1767563"/>
            <a:ext cx="7238276" cy="11447101"/>
          </a:xfrm>
          <a:prstGeom prst="rect">
            <a:avLst/>
          </a:prstGeom>
          <a:noFill/>
          <a:ln>
            <a:noFill/>
          </a:ln>
        </p:spPr>
      </p:pic>
      <p:sp>
        <p:nvSpPr>
          <p:cNvPr id="16" name="Google Shape;16;p3"/>
          <p:cNvSpPr txBox="1">
            <a:spLocks noGrp="1"/>
          </p:cNvSpPr>
          <p:nvPr>
            <p:ph type="title"/>
          </p:nvPr>
        </p:nvSpPr>
        <p:spPr>
          <a:xfrm>
            <a:off x="2391900" y="2665952"/>
            <a:ext cx="4360200" cy="839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4027150" y="1638145"/>
            <a:ext cx="1089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18" name="Google Shape;18;p3"/>
          <p:cNvPicPr preferRelativeResize="0"/>
          <p:nvPr/>
        </p:nvPicPr>
        <p:blipFill rotWithShape="1">
          <a:blip r:embed="rId3">
            <a:alphaModFix/>
          </a:blip>
          <a:srcRect t="9150" b="9150"/>
          <a:stretch/>
        </p:blipFill>
        <p:spPr>
          <a:xfrm flipH="1">
            <a:off x="-1332901" y="0"/>
            <a:ext cx="3380651" cy="5346371"/>
          </a:xfrm>
          <a:prstGeom prst="rect">
            <a:avLst/>
          </a:prstGeom>
          <a:noFill/>
          <a:ln>
            <a:noFill/>
          </a:ln>
        </p:spPr>
      </p:pic>
      <p:pic>
        <p:nvPicPr>
          <p:cNvPr id="19" name="Google Shape;19;p3"/>
          <p:cNvPicPr preferRelativeResize="0"/>
          <p:nvPr/>
        </p:nvPicPr>
        <p:blipFill rotWithShape="1">
          <a:blip r:embed="rId3">
            <a:alphaModFix/>
          </a:blip>
          <a:srcRect t="9150" b="9150"/>
          <a:stretch/>
        </p:blipFill>
        <p:spPr>
          <a:xfrm>
            <a:off x="7096249" y="0"/>
            <a:ext cx="3380651" cy="5346371"/>
          </a:xfrm>
          <a:prstGeom prst="rect">
            <a:avLst/>
          </a:prstGeom>
          <a:noFill/>
          <a:ln>
            <a:noFill/>
          </a:ln>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3009025" y="-1401961"/>
            <a:ext cx="5189398" cy="8206889"/>
          </a:xfrm>
          <a:prstGeom prst="rect">
            <a:avLst/>
          </a:prstGeom>
          <a:noFill/>
          <a:ln>
            <a:noFill/>
          </a:ln>
        </p:spPr>
      </p:pic>
      <p:pic>
        <p:nvPicPr>
          <p:cNvPr id="22" name="Google Shape;22;p4"/>
          <p:cNvPicPr preferRelativeResize="0"/>
          <p:nvPr/>
        </p:nvPicPr>
        <p:blipFill>
          <a:blip r:embed="rId2">
            <a:alphaModFix/>
          </a:blip>
          <a:stretch>
            <a:fillRect/>
          </a:stretch>
        </p:blipFill>
        <p:spPr>
          <a:xfrm>
            <a:off x="7475025" y="-1401961"/>
            <a:ext cx="5189398" cy="8206889"/>
          </a:xfrm>
          <a:prstGeom prst="rect">
            <a:avLst/>
          </a:prstGeom>
          <a:noFill/>
          <a:ln>
            <a:noFill/>
          </a:ln>
        </p:spPr>
      </p:pic>
      <p:sp>
        <p:nvSpPr>
          <p:cNvPr id="23" name="Google Shape;23;p4"/>
          <p:cNvSpPr txBox="1">
            <a:spLocks noGrp="1"/>
          </p:cNvSpPr>
          <p:nvPr>
            <p:ph type="body" idx="1"/>
          </p:nvPr>
        </p:nvSpPr>
        <p:spPr>
          <a:xfrm>
            <a:off x="720000" y="1152475"/>
            <a:ext cx="7704000" cy="34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304800" algn="ctr" rtl="0">
              <a:lnSpc>
                <a:spcPct val="100000"/>
              </a:lnSpc>
              <a:spcBef>
                <a:spcPts val="0"/>
              </a:spcBef>
              <a:spcAft>
                <a:spcPts val="0"/>
              </a:spcAft>
              <a:buSzPts val="1200"/>
              <a:buChar char="●"/>
              <a:defRPr/>
            </a:lvl4pPr>
            <a:lvl5pPr marL="2286000" lvl="4" indent="-304800" algn="ctr" rtl="0">
              <a:lnSpc>
                <a:spcPct val="100000"/>
              </a:lnSpc>
              <a:spcBef>
                <a:spcPts val="0"/>
              </a:spcBef>
              <a:spcAft>
                <a:spcPts val="0"/>
              </a:spcAft>
              <a:buSzPts val="1200"/>
              <a:buChar char="○"/>
              <a:defRPr/>
            </a:lvl5pPr>
            <a:lvl6pPr marL="2743200" lvl="5" indent="-304800" algn="ctr" rtl="0">
              <a:lnSpc>
                <a:spcPct val="100000"/>
              </a:lnSpc>
              <a:spcBef>
                <a:spcPts val="0"/>
              </a:spcBef>
              <a:spcAft>
                <a:spcPts val="0"/>
              </a:spcAft>
              <a:buSzPts val="1200"/>
              <a:buChar char="■"/>
              <a:defRPr/>
            </a:lvl6pPr>
            <a:lvl7pPr marL="3200400" lvl="6" indent="-304800" algn="ctr" rtl="0">
              <a:lnSpc>
                <a:spcPct val="100000"/>
              </a:lnSpc>
              <a:spcBef>
                <a:spcPts val="0"/>
              </a:spcBef>
              <a:spcAft>
                <a:spcPts val="0"/>
              </a:spcAft>
              <a:buSzPts val="1200"/>
              <a:buChar char="●"/>
              <a:defRPr/>
            </a:lvl7pPr>
            <a:lvl8pPr marL="3657600" lvl="7" indent="-304800" algn="ctr" rtl="0">
              <a:lnSpc>
                <a:spcPct val="100000"/>
              </a:lnSpc>
              <a:spcBef>
                <a:spcPts val="0"/>
              </a:spcBef>
              <a:spcAft>
                <a:spcPts val="0"/>
              </a:spcAft>
              <a:buSzPts val="1200"/>
              <a:buChar char="○"/>
              <a:defRPr/>
            </a:lvl8pPr>
            <a:lvl9pPr marL="4114800" lvl="8" indent="-304800" algn="ctr" rtl="0">
              <a:lnSpc>
                <a:spcPct val="100000"/>
              </a:lnSpc>
              <a:spcBef>
                <a:spcPts val="0"/>
              </a:spcBef>
              <a:spcAft>
                <a:spcPts val="0"/>
              </a:spcAft>
              <a:buSzPts val="1200"/>
              <a:buChar char="■"/>
              <a:defRPr/>
            </a:lvl9pPr>
          </a:lstStyle>
          <a:p>
            <a:endParaRPr/>
          </a:p>
        </p:txBody>
      </p:sp>
      <p:sp>
        <p:nvSpPr>
          <p:cNvPr id="24" name="Google Shape;24;p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25" name="Google Shape;25;p4"/>
          <p:cNvPicPr preferRelativeResize="0"/>
          <p:nvPr/>
        </p:nvPicPr>
        <p:blipFill>
          <a:blip r:embed="rId3">
            <a:alphaModFix/>
          </a:blip>
          <a:stretch>
            <a:fillRect/>
          </a:stretch>
        </p:blipFill>
        <p:spPr>
          <a:xfrm flipH="1">
            <a:off x="-157025" y="3313025"/>
            <a:ext cx="1621800" cy="2506772"/>
          </a:xfrm>
          <a:prstGeom prst="rect">
            <a:avLst/>
          </a:prstGeom>
          <a:noFill/>
          <a:ln>
            <a:noFill/>
          </a:ln>
        </p:spPr>
      </p:pic>
      <p:pic>
        <p:nvPicPr>
          <p:cNvPr id="26" name="Google Shape;26;p4"/>
          <p:cNvPicPr preferRelativeResize="0"/>
          <p:nvPr/>
        </p:nvPicPr>
        <p:blipFill>
          <a:blip r:embed="rId3">
            <a:alphaModFix/>
          </a:blip>
          <a:stretch>
            <a:fillRect/>
          </a:stretch>
        </p:blipFill>
        <p:spPr>
          <a:xfrm>
            <a:off x="7679225" y="3313027"/>
            <a:ext cx="1621800" cy="2506772"/>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29" name="Google Shape;29;p5"/>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
        <p:nvSpPr>
          <p:cNvPr id="30" name="Google Shape;30;p5"/>
          <p:cNvSpPr txBox="1">
            <a:spLocks noGrp="1"/>
          </p:cNvSpPr>
          <p:nvPr>
            <p:ph type="subTitle" idx="1"/>
          </p:nvPr>
        </p:nvSpPr>
        <p:spPr>
          <a:xfrm>
            <a:off x="1290775" y="2234700"/>
            <a:ext cx="2907600" cy="498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 name="Google Shape;31;p5"/>
          <p:cNvSpPr txBox="1">
            <a:spLocks noGrp="1"/>
          </p:cNvSpPr>
          <p:nvPr>
            <p:ph type="subTitle" idx="2"/>
          </p:nvPr>
        </p:nvSpPr>
        <p:spPr>
          <a:xfrm>
            <a:off x="4945650" y="2234700"/>
            <a:ext cx="2907600" cy="49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2" name="Google Shape;32;p5"/>
          <p:cNvSpPr txBox="1">
            <a:spLocks noGrp="1"/>
          </p:cNvSpPr>
          <p:nvPr>
            <p:ph type="subTitle" idx="3"/>
          </p:nvPr>
        </p:nvSpPr>
        <p:spPr>
          <a:xfrm>
            <a:off x="1290775"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5"/>
          <p:cNvSpPr txBox="1">
            <a:spLocks noGrp="1"/>
          </p:cNvSpPr>
          <p:nvPr>
            <p:ph type="subTitle" idx="4"/>
          </p:nvPr>
        </p:nvSpPr>
        <p:spPr>
          <a:xfrm>
            <a:off x="4945650"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 name="Google Shape;34;p5"/>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35" name="Google Shape;35;p5"/>
          <p:cNvPicPr preferRelativeResize="0"/>
          <p:nvPr/>
        </p:nvPicPr>
        <p:blipFill>
          <a:blip r:embed="rId3">
            <a:alphaModFix/>
          </a:blip>
          <a:stretch>
            <a:fillRect/>
          </a:stretch>
        </p:blipFill>
        <p:spPr>
          <a:xfrm rot="621884" flipH="1">
            <a:off x="-454400" y="2191701"/>
            <a:ext cx="2232150" cy="3450172"/>
          </a:xfrm>
          <a:prstGeom prst="rect">
            <a:avLst/>
          </a:prstGeom>
          <a:noFill/>
          <a:ln>
            <a:noFill/>
          </a:ln>
        </p:spPr>
      </p:pic>
      <p:pic>
        <p:nvPicPr>
          <p:cNvPr id="36" name="Google Shape;36;p5"/>
          <p:cNvPicPr preferRelativeResize="0"/>
          <p:nvPr/>
        </p:nvPicPr>
        <p:blipFill>
          <a:blip r:embed="rId4">
            <a:alphaModFix/>
          </a:blip>
          <a:stretch>
            <a:fillRect/>
          </a:stretch>
        </p:blipFill>
        <p:spPr>
          <a:xfrm rot="516923">
            <a:off x="7847046" y="3030539"/>
            <a:ext cx="1682066" cy="2357906"/>
          </a:xfrm>
          <a:prstGeom prst="rect">
            <a:avLst/>
          </a:prstGeom>
          <a:noFill/>
          <a:ln>
            <a:noFill/>
          </a:ln>
        </p:spPr>
      </p:pic>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rot="10800000">
            <a:off x="6788117" y="-1757178"/>
            <a:ext cx="5189398" cy="8206884"/>
          </a:xfrm>
          <a:prstGeom prst="rect">
            <a:avLst/>
          </a:prstGeom>
          <a:noFill/>
          <a:ln>
            <a:noFill/>
          </a:ln>
        </p:spPr>
      </p:pic>
      <p:pic>
        <p:nvPicPr>
          <p:cNvPr id="39" name="Google Shape;39;p6"/>
          <p:cNvPicPr preferRelativeResize="0"/>
          <p:nvPr/>
        </p:nvPicPr>
        <p:blipFill>
          <a:blip r:embed="rId2">
            <a:alphaModFix/>
          </a:blip>
          <a:stretch>
            <a:fillRect/>
          </a:stretch>
        </p:blipFill>
        <p:spPr>
          <a:xfrm rot="10800000">
            <a:off x="-3247983" y="-1757178"/>
            <a:ext cx="5189398" cy="8206884"/>
          </a:xfrm>
          <a:prstGeom prst="rect">
            <a:avLst/>
          </a:prstGeom>
          <a:noFill/>
          <a:ln>
            <a:noFill/>
          </a:ln>
        </p:spPr>
      </p:pic>
      <p:pic>
        <p:nvPicPr>
          <p:cNvPr id="40" name="Google Shape;40;p6"/>
          <p:cNvPicPr preferRelativeResize="0"/>
          <p:nvPr/>
        </p:nvPicPr>
        <p:blipFill>
          <a:blip r:embed="rId3">
            <a:alphaModFix/>
          </a:blip>
          <a:stretch>
            <a:fillRect/>
          </a:stretch>
        </p:blipFill>
        <p:spPr>
          <a:xfrm flipH="1">
            <a:off x="94626" y="660339"/>
            <a:ext cx="620474" cy="614771"/>
          </a:xfrm>
          <a:prstGeom prst="rect">
            <a:avLst/>
          </a:prstGeom>
          <a:noFill/>
          <a:ln>
            <a:noFill/>
          </a:ln>
        </p:spPr>
      </p:pic>
      <p:pic>
        <p:nvPicPr>
          <p:cNvPr id="41" name="Google Shape;41;p6"/>
          <p:cNvPicPr preferRelativeResize="0"/>
          <p:nvPr/>
        </p:nvPicPr>
        <p:blipFill>
          <a:blip r:embed="rId4">
            <a:alphaModFix/>
          </a:blip>
          <a:stretch>
            <a:fillRect/>
          </a:stretch>
        </p:blipFill>
        <p:spPr>
          <a:xfrm>
            <a:off x="8368160" y="301600"/>
            <a:ext cx="620455" cy="572700"/>
          </a:xfrm>
          <a:prstGeom prst="rect">
            <a:avLst/>
          </a:prstGeom>
          <a:noFill/>
          <a:ln>
            <a:noFill/>
          </a:ln>
        </p:spPr>
      </p:pic>
      <p:pic>
        <p:nvPicPr>
          <p:cNvPr id="42" name="Google Shape;42;p6"/>
          <p:cNvPicPr preferRelativeResize="0"/>
          <p:nvPr/>
        </p:nvPicPr>
        <p:blipFill>
          <a:blip r:embed="rId5">
            <a:alphaModFix/>
          </a:blip>
          <a:stretch>
            <a:fillRect/>
          </a:stretch>
        </p:blipFill>
        <p:spPr>
          <a:xfrm rot="-417249">
            <a:off x="7571640" y="3092773"/>
            <a:ext cx="1826000" cy="2822401"/>
          </a:xfrm>
          <a:prstGeom prst="rect">
            <a:avLst/>
          </a:prstGeom>
          <a:noFill/>
          <a:ln>
            <a:noFill/>
          </a:ln>
        </p:spPr>
      </p:pic>
      <p:pic>
        <p:nvPicPr>
          <p:cNvPr id="43" name="Google Shape;43;p6"/>
          <p:cNvPicPr preferRelativeResize="0"/>
          <p:nvPr/>
        </p:nvPicPr>
        <p:blipFill>
          <a:blip r:embed="rId5">
            <a:alphaModFix/>
          </a:blip>
          <a:stretch>
            <a:fillRect/>
          </a:stretch>
        </p:blipFill>
        <p:spPr>
          <a:xfrm rot="417249" flipH="1">
            <a:off x="-260785" y="3092773"/>
            <a:ext cx="1826000" cy="2822401"/>
          </a:xfrm>
          <a:prstGeom prst="rect">
            <a:avLst/>
          </a:prstGeom>
          <a:noFill/>
          <a:ln>
            <a:noFill/>
          </a:ln>
        </p:spPr>
      </p:pic>
      <p:sp>
        <p:nvSpPr>
          <p:cNvPr id="44" name="Google Shape;44;p6"/>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a:blip r:embed="rId2">
            <a:alphaModFix/>
          </a:blip>
          <a:stretch>
            <a:fillRect/>
          </a:stretch>
        </p:blipFill>
        <p:spPr>
          <a:xfrm rot="2700000">
            <a:off x="-2722075" y="-3138673"/>
            <a:ext cx="5189400" cy="8206888"/>
          </a:xfrm>
          <a:prstGeom prst="rect">
            <a:avLst/>
          </a:prstGeom>
          <a:noFill/>
          <a:ln>
            <a:noFill/>
          </a:ln>
        </p:spPr>
      </p:pic>
      <p:pic>
        <p:nvPicPr>
          <p:cNvPr id="47" name="Google Shape;47;p7"/>
          <p:cNvPicPr preferRelativeResize="0"/>
          <p:nvPr/>
        </p:nvPicPr>
        <p:blipFill>
          <a:blip r:embed="rId2">
            <a:alphaModFix/>
          </a:blip>
          <a:stretch>
            <a:fillRect/>
          </a:stretch>
        </p:blipFill>
        <p:spPr>
          <a:xfrm rot="3599999">
            <a:off x="5834188" y="961777"/>
            <a:ext cx="5189400" cy="8206889"/>
          </a:xfrm>
          <a:prstGeom prst="rect">
            <a:avLst/>
          </a:prstGeom>
          <a:noFill/>
          <a:ln>
            <a:noFill/>
          </a:ln>
        </p:spPr>
      </p:pic>
      <p:sp>
        <p:nvSpPr>
          <p:cNvPr id="48" name="Google Shape;48;p7"/>
          <p:cNvSpPr txBox="1">
            <a:spLocks noGrp="1"/>
          </p:cNvSpPr>
          <p:nvPr>
            <p:ph type="body" idx="1"/>
          </p:nvPr>
        </p:nvSpPr>
        <p:spPr>
          <a:xfrm>
            <a:off x="720413" y="2299225"/>
            <a:ext cx="3507600" cy="122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49" name="Google Shape;49;p7"/>
          <p:cNvSpPr txBox="1">
            <a:spLocks noGrp="1"/>
          </p:cNvSpPr>
          <p:nvPr>
            <p:ph type="title"/>
          </p:nvPr>
        </p:nvSpPr>
        <p:spPr>
          <a:xfrm>
            <a:off x="715100" y="1620875"/>
            <a:ext cx="3507600" cy="61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4500"/>
              <a:buFont typeface="Ephesis"/>
              <a:buNone/>
              <a:defRPr>
                <a:solidFill>
                  <a:schemeClr val="dk1"/>
                </a:solidFill>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50" name="Google Shape;50;p7"/>
          <p:cNvSpPr>
            <a:spLocks noGrp="1"/>
          </p:cNvSpPr>
          <p:nvPr>
            <p:ph type="pic" idx="2"/>
          </p:nvPr>
        </p:nvSpPr>
        <p:spPr>
          <a:xfrm>
            <a:off x="5362250" y="1038450"/>
            <a:ext cx="3066600" cy="3066600"/>
          </a:xfrm>
          <a:prstGeom prst="ellipse">
            <a:avLst/>
          </a:prstGeom>
          <a:noFill/>
          <a:ln w="9525" cap="flat" cmpd="sng">
            <a:solidFill>
              <a:schemeClr val="dk1"/>
            </a:solidFill>
            <a:prstDash val="solid"/>
            <a:round/>
            <a:headEnd type="none" w="sm" len="sm"/>
            <a:tailEnd type="none" w="sm" len="sm"/>
          </a:ln>
        </p:spPr>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3" name="Google Shape;53;p8"/>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54" name="Google Shape;54;p8"/>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 name="Google Shape;57;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58" name="Google Shape;58;p9"/>
          <p:cNvPicPr preferRelativeResize="0"/>
          <p:nvPr/>
        </p:nvPicPr>
        <p:blipFill>
          <a:blip r:embed="rId2">
            <a:alphaModFix/>
          </a:blip>
          <a:stretch>
            <a:fillRect/>
          </a:stretch>
        </p:blipFill>
        <p:spPr>
          <a:xfrm rot="2700002" flipH="1">
            <a:off x="5276193" y="1077897"/>
            <a:ext cx="5189398" cy="8206881"/>
          </a:xfrm>
          <a:prstGeom prst="rect">
            <a:avLst/>
          </a:prstGeom>
          <a:noFill/>
          <a:ln>
            <a:noFill/>
          </a:ln>
        </p:spPr>
      </p:pic>
      <p:pic>
        <p:nvPicPr>
          <p:cNvPr id="59" name="Google Shape;59;p9"/>
          <p:cNvPicPr preferRelativeResize="0"/>
          <p:nvPr/>
        </p:nvPicPr>
        <p:blipFill>
          <a:blip r:embed="rId2">
            <a:alphaModFix/>
          </a:blip>
          <a:stretch>
            <a:fillRect/>
          </a:stretch>
        </p:blipFill>
        <p:spPr>
          <a:xfrm rot="-2700002">
            <a:off x="-1321607" y="1077897"/>
            <a:ext cx="5189398" cy="8206881"/>
          </a:xfrm>
          <a:prstGeom prst="rect">
            <a:avLst/>
          </a:prstGeom>
          <a:noFill/>
          <a:ln>
            <a:noFill/>
          </a:ln>
        </p:spPr>
      </p:pic>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720000" y="3859100"/>
            <a:ext cx="7704000" cy="749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62" name="Google Shape;62;p10"/>
          <p:cNvPicPr preferRelativeResize="0"/>
          <p:nvPr/>
        </p:nvPicPr>
        <p:blipFill>
          <a:blip r:embed="rId2">
            <a:alphaModFix/>
          </a:blip>
          <a:stretch>
            <a:fillRect/>
          </a:stretch>
        </p:blipFill>
        <p:spPr>
          <a:xfrm rot="-8099998" flipH="1">
            <a:off x="-1321607" y="-4706778"/>
            <a:ext cx="5189398" cy="8206881"/>
          </a:xfrm>
          <a:prstGeom prst="rect">
            <a:avLst/>
          </a:prstGeom>
          <a:noFill/>
          <a:ln>
            <a:noFill/>
          </a:ln>
        </p:spPr>
      </p:pic>
      <p:pic>
        <p:nvPicPr>
          <p:cNvPr id="63" name="Google Shape;63;p10"/>
          <p:cNvPicPr preferRelativeResize="0"/>
          <p:nvPr/>
        </p:nvPicPr>
        <p:blipFill>
          <a:blip r:embed="rId2">
            <a:alphaModFix/>
          </a:blip>
          <a:stretch>
            <a:fillRect/>
          </a:stretch>
        </p:blipFill>
        <p:spPr>
          <a:xfrm rot="8099998">
            <a:off x="5276193" y="-4706778"/>
            <a:ext cx="5189398" cy="8206881"/>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1pPr>
            <a:lvl2pPr marL="914400" lvl="1"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2pPr>
            <a:lvl3pPr marL="1371600" lvl="2"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3pPr>
            <a:lvl4pPr marL="1828800" lvl="3"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4pPr>
            <a:lvl5pPr marL="2286000" lvl="4"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5pPr>
            <a:lvl6pPr marL="2743200" lvl="5"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6pPr>
            <a:lvl7pPr marL="3200400" lvl="6"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7pPr>
            <a:lvl8pPr marL="3657600" lvl="7"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8pPr>
            <a:lvl9pPr marL="4114800" lvl="8"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9pPr>
          </a:lstStyle>
          <a:p>
            <a:endParaRPr/>
          </a:p>
        </p:txBody>
      </p:sp>
      <p:sp>
        <p:nvSpPr>
          <p:cNvPr id="7" name="Google Shape;7;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9" r:id="rId13"/>
    <p:sldLayoutId id="214748367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1.xml"/><Relationship Id="rId5" Type="http://schemas.openxmlformats.org/officeDocument/2006/relationships/image" Target="../media/image15.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4.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rot="516920">
            <a:off x="6103121" y="527995"/>
            <a:ext cx="3385901" cy="4746313"/>
          </a:xfrm>
          <a:prstGeom prst="rect">
            <a:avLst/>
          </a:prstGeom>
          <a:noFill/>
          <a:ln>
            <a:noFill/>
          </a:ln>
        </p:spPr>
      </p:pic>
      <p:pic>
        <p:nvPicPr>
          <p:cNvPr id="199" name="Google Shape;199;p28"/>
          <p:cNvPicPr preferRelativeResize="0"/>
          <p:nvPr/>
        </p:nvPicPr>
        <p:blipFill>
          <a:blip r:embed="rId4">
            <a:alphaModFix/>
          </a:blip>
          <a:stretch>
            <a:fillRect/>
          </a:stretch>
        </p:blipFill>
        <p:spPr>
          <a:xfrm flipH="1">
            <a:off x="6171625" y="1568125"/>
            <a:ext cx="931201" cy="859550"/>
          </a:xfrm>
          <a:prstGeom prst="rect">
            <a:avLst/>
          </a:prstGeom>
          <a:noFill/>
          <a:ln>
            <a:noFill/>
          </a:ln>
        </p:spPr>
      </p:pic>
      <p:pic>
        <p:nvPicPr>
          <p:cNvPr id="200" name="Google Shape;200;p28"/>
          <p:cNvPicPr preferRelativeResize="0"/>
          <p:nvPr/>
        </p:nvPicPr>
        <p:blipFill>
          <a:blip r:embed="rId5">
            <a:alphaModFix/>
          </a:blip>
          <a:stretch>
            <a:fillRect/>
          </a:stretch>
        </p:blipFill>
        <p:spPr>
          <a:xfrm flipH="1">
            <a:off x="321343" y="143595"/>
            <a:ext cx="1077144" cy="859549"/>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CAAA7586-F21C-7B59-FEF2-4358108627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8369" y="52103"/>
            <a:ext cx="860860" cy="683624"/>
          </a:xfrm>
          <a:prstGeom prst="rect">
            <a:avLst/>
          </a:prstGeom>
        </p:spPr>
      </p:pic>
      <p:sp>
        <p:nvSpPr>
          <p:cNvPr id="7" name="TextBox 6">
            <a:extLst>
              <a:ext uri="{FF2B5EF4-FFF2-40B4-BE49-F238E27FC236}">
                <a16:creationId xmlns:a16="http://schemas.microsoft.com/office/drawing/2014/main" id="{46D77008-4F5F-8FAD-CA86-9DF09C01C83A}"/>
              </a:ext>
            </a:extLst>
          </p:cNvPr>
          <p:cNvSpPr txBox="1"/>
          <p:nvPr/>
        </p:nvSpPr>
        <p:spPr>
          <a:xfrm>
            <a:off x="1917819" y="714569"/>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CC4549BE-89CB-6525-5198-465F85D45778}"/>
              </a:ext>
            </a:extLst>
          </p:cNvPr>
          <p:cNvSpPr txBox="1"/>
          <p:nvPr/>
        </p:nvSpPr>
        <p:spPr>
          <a:xfrm>
            <a:off x="2494634" y="1066224"/>
            <a:ext cx="1317990"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2:</a:t>
            </a:r>
          </a:p>
        </p:txBody>
      </p:sp>
      <p:sp>
        <p:nvSpPr>
          <p:cNvPr id="9" name="文本框 15">
            <a:extLst>
              <a:ext uri="{FF2B5EF4-FFF2-40B4-BE49-F238E27FC236}">
                <a16:creationId xmlns:a16="http://schemas.microsoft.com/office/drawing/2014/main" id="{592EA9FA-C051-5D12-9FA2-EF21AC602585}"/>
              </a:ext>
            </a:extLst>
          </p:cNvPr>
          <p:cNvSpPr txBox="1"/>
          <p:nvPr/>
        </p:nvSpPr>
        <p:spPr>
          <a:xfrm>
            <a:off x="-39793" y="1689602"/>
            <a:ext cx="6537184" cy="144655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8800" dirty="0" err="1">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Khoan</a:t>
            </a:r>
            <a:r>
              <a:rPr lang="en-US" sz="8800" dirty="0">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 dung</a:t>
            </a:r>
          </a:p>
        </p:txBody>
      </p:sp>
      <p:sp>
        <p:nvSpPr>
          <p:cNvPr id="10" name="Google Shape;2395;p38">
            <a:extLst>
              <a:ext uri="{FF2B5EF4-FFF2-40B4-BE49-F238E27FC236}">
                <a16:creationId xmlns:a16="http://schemas.microsoft.com/office/drawing/2014/main" id="{1B03FDCC-24A5-D27C-7133-20C64F67B0F5}"/>
              </a:ext>
            </a:extLst>
          </p:cNvPr>
          <p:cNvSpPr txBox="1">
            <a:spLocks noGrp="1"/>
          </p:cNvSpPr>
          <p:nvPr/>
        </p:nvSpPr>
        <p:spPr>
          <a:xfrm rot="-551">
            <a:off x="2098800" y="3546773"/>
            <a:ext cx="3427645" cy="426300"/>
          </a:xfrm>
          <a:prstGeom prst="rect">
            <a:avLst/>
          </a:prstGeom>
          <a:solidFill>
            <a:schemeClr val="tx1">
              <a:lumMod val="20000"/>
              <a:lumOff val="80000"/>
            </a:schemeClr>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Inria Sans"/>
              <a:buNone/>
              <a:defRPr sz="2000" b="0" i="0" u="none" strike="noStrike" cap="none">
                <a:solidFill>
                  <a:schemeClr val="lt2"/>
                </a:solidFill>
                <a:latin typeface="Inria Sans"/>
                <a:ea typeface="Inria Sans"/>
                <a:cs typeface="Inria Sans"/>
                <a:sym typeface="Inria Sans"/>
              </a:defRPr>
            </a:lvl1pPr>
            <a:lvl2pPr marL="914400" marR="0" lvl="1"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2pPr>
            <a:lvl3pPr marL="1371600" marR="0" lvl="2"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3pPr>
            <a:lvl4pPr marL="1828800" marR="0" lvl="3"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4pPr>
            <a:lvl5pPr marL="2286000" marR="0" lvl="4"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5pPr>
            <a:lvl6pPr marL="2743200" marR="0" lvl="5"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6pPr>
            <a:lvl7pPr marL="3200400" marR="0" lvl="6"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7pPr>
            <a:lvl8pPr marL="3657600" marR="0" lvl="7"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8pPr>
            <a:lvl9pPr marL="4114800" marR="0" lvl="8" indent="-317500" algn="ctr" rtl="0">
              <a:lnSpc>
                <a:spcPct val="100000"/>
              </a:lnSpc>
              <a:spcBef>
                <a:spcPts val="1600"/>
              </a:spcBef>
              <a:spcAft>
                <a:spcPts val="160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9pPr>
          </a:lstStyle>
          <a:p>
            <a:pPr marL="0" lvl="0" indent="0" algn="l" rtl="0">
              <a:spcBef>
                <a:spcPts val="0"/>
              </a:spcBef>
              <a:spcAft>
                <a:spcPts val="0"/>
              </a:spcAft>
              <a:buNone/>
            </a:pPr>
            <a:r>
              <a:rPr lang="en-GB" dirty="0">
                <a:solidFill>
                  <a:sysClr val="windowText" lastClr="000000"/>
                </a:solidFill>
                <a:latin typeface="SVN-Sarifa" panose="00000500000000000000" pitchFamily="50" charset="0"/>
              </a:rPr>
              <a:t>Giáo viên:</a:t>
            </a:r>
            <a:endParaRPr dirty="0">
              <a:solidFill>
                <a:sysClr val="windowText" lastClr="000000"/>
              </a:solidFill>
              <a:latin typeface="SVN-Sarifa" panose="00000500000000000000" pitchFamily="50" charset="0"/>
            </a:endParaRPr>
          </a:p>
        </p:txBody>
      </p:sp>
      <p:pic>
        <p:nvPicPr>
          <p:cNvPr id="12" name="Google Shape;562;p49">
            <a:extLst>
              <a:ext uri="{FF2B5EF4-FFF2-40B4-BE49-F238E27FC236}">
                <a16:creationId xmlns:a16="http://schemas.microsoft.com/office/drawing/2014/main" id="{20CF5403-D25C-0EAA-107C-E10E6724501F}"/>
              </a:ext>
            </a:extLst>
          </p:cNvPr>
          <p:cNvPicPr preferRelativeResize="0"/>
          <p:nvPr/>
        </p:nvPicPr>
        <p:blipFill>
          <a:blip r:embed="rId7">
            <a:alphaModFix/>
          </a:blip>
          <a:stretch>
            <a:fillRect/>
          </a:stretch>
        </p:blipFill>
        <p:spPr>
          <a:xfrm rot="21244987" flipH="1">
            <a:off x="162791" y="2741064"/>
            <a:ext cx="1764454" cy="246456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3" name="Freeform 10">
            <a:extLst>
              <a:ext uri="{FF2B5EF4-FFF2-40B4-BE49-F238E27FC236}">
                <a16:creationId xmlns:a16="http://schemas.microsoft.com/office/drawing/2014/main" id="{8DA8A08D-F9B0-4230-C5FD-E351CCB9CC74}"/>
              </a:ext>
            </a:extLst>
          </p:cNvPr>
          <p:cNvSpPr/>
          <p:nvPr/>
        </p:nvSpPr>
        <p:spPr>
          <a:xfrm>
            <a:off x="-71119" y="111759"/>
            <a:ext cx="9215120" cy="1107377"/>
          </a:xfrm>
          <a:custGeom>
            <a:avLst/>
            <a:gdLst/>
            <a:ahLst/>
            <a:cxnLst/>
            <a:rect l="l" t="t" r="r" b="b"/>
            <a:pathLst>
              <a:path w="6185327" h="1809208">
                <a:moveTo>
                  <a:pt x="0" y="0"/>
                </a:moveTo>
                <a:lnTo>
                  <a:pt x="6185327" y="0"/>
                </a:lnTo>
                <a:lnTo>
                  <a:pt x="6185327" y="1809209"/>
                </a:lnTo>
                <a:lnTo>
                  <a:pt x="0" y="1809209"/>
                </a:lnTo>
                <a:lnTo>
                  <a:pt x="0" y="0"/>
                </a:lnTo>
                <a:close/>
              </a:path>
            </a:pathLst>
          </a:custGeom>
          <a:blipFill>
            <a:blip r:embed="rId3">
              <a:duotone>
                <a:schemeClr val="accent1">
                  <a:shade val="45000"/>
                  <a:satMod val="135000"/>
                </a:schemeClr>
                <a:prstClr val="white"/>
              </a:duotone>
            </a:blip>
            <a:stretch>
              <a:fillRect/>
            </a:stretch>
          </a:blipFill>
        </p:spPr>
        <p:txBody>
          <a:bodyPr/>
          <a:lstStyle/>
          <a:p>
            <a:endParaRPr lang="en-US" dirty="0"/>
          </a:p>
        </p:txBody>
      </p:sp>
      <p:pic>
        <p:nvPicPr>
          <p:cNvPr id="259" name="Google Shape;259;p33"/>
          <p:cNvPicPr preferRelativeResize="0"/>
          <p:nvPr/>
        </p:nvPicPr>
        <p:blipFill>
          <a:blip r:embed="rId4">
            <a:alphaModFix/>
          </a:blip>
          <a:stretch>
            <a:fillRect/>
          </a:stretch>
        </p:blipFill>
        <p:spPr>
          <a:xfrm>
            <a:off x="116897" y="1331225"/>
            <a:ext cx="931201" cy="859550"/>
          </a:xfrm>
          <a:prstGeom prst="rect">
            <a:avLst/>
          </a:prstGeom>
          <a:noFill/>
          <a:ln>
            <a:noFill/>
          </a:ln>
        </p:spPr>
      </p:pic>
      <p:pic>
        <p:nvPicPr>
          <p:cNvPr id="262" name="Google Shape;262;p33"/>
          <p:cNvPicPr preferRelativeResize="0"/>
          <p:nvPr/>
        </p:nvPicPr>
        <p:blipFill>
          <a:blip r:embed="rId5">
            <a:alphaModFix/>
          </a:blip>
          <a:stretch>
            <a:fillRect/>
          </a:stretch>
        </p:blipFill>
        <p:spPr>
          <a:xfrm flipH="1">
            <a:off x="8278037" y="1761000"/>
            <a:ext cx="820075" cy="812550"/>
          </a:xfrm>
          <a:prstGeom prst="rect">
            <a:avLst/>
          </a:prstGeom>
          <a:noFill/>
          <a:ln>
            <a:noFill/>
          </a:ln>
        </p:spPr>
      </p:pic>
      <p:sp>
        <p:nvSpPr>
          <p:cNvPr id="15" name="TextBox 14">
            <a:extLst>
              <a:ext uri="{FF2B5EF4-FFF2-40B4-BE49-F238E27FC236}">
                <a16:creationId xmlns:a16="http://schemas.microsoft.com/office/drawing/2014/main" id="{EC045277-6646-4C0E-6DB7-A5718FEEE452}"/>
              </a:ext>
            </a:extLst>
          </p:cNvPr>
          <p:cNvSpPr txBox="1"/>
          <p:nvPr/>
        </p:nvSpPr>
        <p:spPr>
          <a:xfrm>
            <a:off x="4892581" y="2406887"/>
            <a:ext cx="3093178" cy="2308324"/>
          </a:xfrm>
          <a:prstGeom prst="rect">
            <a:avLst/>
          </a:prstGeom>
          <a:noFill/>
        </p:spPr>
        <p:txBody>
          <a:bodyPr wrap="square">
            <a:spAutoFit/>
          </a:bodyPr>
          <a:lstStyle/>
          <a:p>
            <a:pPr algn="just"/>
            <a:r>
              <a:rPr lang="en-US" sz="1600" dirty="0">
                <a:solidFill>
                  <a:srgbClr val="231F20"/>
                </a:solidFill>
                <a:latin typeface="+mn-lt"/>
              </a:rPr>
              <a:t>L</a:t>
            </a:r>
            <a:r>
              <a:rPr lang="vi-VN" sz="1600" dirty="0" err="1">
                <a:solidFill>
                  <a:srgbClr val="231F20"/>
                </a:solidFill>
                <a:effectLst/>
                <a:latin typeface="+mn-lt"/>
              </a:rPr>
              <a:t>òng</a:t>
            </a:r>
            <a:r>
              <a:rPr lang="vi-VN" sz="1600" dirty="0">
                <a:solidFill>
                  <a:srgbClr val="231F20"/>
                </a:solidFill>
                <a:effectLst/>
                <a:latin typeface="+mn-lt"/>
              </a:rPr>
              <a:t> khoan dung là động lực cho những con người “lầm đường lạc lối” có cơ hội cải thiện, trở thành người tốt để có thể </a:t>
            </a:r>
            <a:r>
              <a:rPr lang="vi-VN" sz="1600" dirty="0" err="1">
                <a:solidFill>
                  <a:srgbClr val="231F20"/>
                </a:solidFill>
                <a:effectLst/>
                <a:latin typeface="+mn-lt"/>
              </a:rPr>
              <a:t>hoà</a:t>
            </a:r>
            <a:r>
              <a:rPr lang="vi-VN" sz="1600" dirty="0">
                <a:solidFill>
                  <a:srgbClr val="231F20"/>
                </a:solidFill>
                <a:effectLst/>
                <a:latin typeface="+mn-lt"/>
              </a:rPr>
              <a:t> nhập với cộng đồng xã hội</a:t>
            </a:r>
            <a:r>
              <a:rPr lang="en-US" sz="1600" dirty="0">
                <a:solidFill>
                  <a:srgbClr val="231F20"/>
                </a:solidFill>
                <a:latin typeface="+mn-lt"/>
              </a:rPr>
              <a:t>.</a:t>
            </a:r>
          </a:p>
          <a:p>
            <a:pPr algn="just"/>
            <a:r>
              <a:rPr lang="en-US" sz="1600" dirty="0">
                <a:solidFill>
                  <a:srgbClr val="231F20"/>
                </a:solidFill>
                <a:effectLst/>
                <a:latin typeface="+mn-lt"/>
                <a:sym typeface="Wingdings" panose="05000000000000000000" pitchFamily="2" charset="2"/>
              </a:rPr>
              <a:t> T</a:t>
            </a:r>
            <a:r>
              <a:rPr lang="vi-VN" sz="1600" dirty="0">
                <a:solidFill>
                  <a:srgbClr val="231F20"/>
                </a:solidFill>
                <a:effectLst/>
                <a:latin typeface="+mn-lt"/>
              </a:rPr>
              <a:t>hể hiện chính sách nhân văn, khoan hồng của Đảng và Nhà nước Việt Nam</a:t>
            </a:r>
            <a:r>
              <a:rPr lang="en-US" sz="1600" dirty="0">
                <a:solidFill>
                  <a:srgbClr val="231F20"/>
                </a:solidFill>
                <a:effectLst/>
                <a:latin typeface="+mn-lt"/>
              </a:rPr>
              <a:t>.</a:t>
            </a:r>
            <a:endParaRPr lang="en-US" sz="1600" dirty="0">
              <a:latin typeface="+mn-lt"/>
            </a:endParaRPr>
          </a:p>
        </p:txBody>
      </p:sp>
      <p:sp>
        <p:nvSpPr>
          <p:cNvPr id="17" name="TextBox 16">
            <a:extLst>
              <a:ext uri="{FF2B5EF4-FFF2-40B4-BE49-F238E27FC236}">
                <a16:creationId xmlns:a16="http://schemas.microsoft.com/office/drawing/2014/main" id="{563130EB-6B81-D648-46B9-EECA0B44FEE1}"/>
              </a:ext>
            </a:extLst>
          </p:cNvPr>
          <p:cNvSpPr txBox="1"/>
          <p:nvPr/>
        </p:nvSpPr>
        <p:spPr>
          <a:xfrm>
            <a:off x="396240" y="295108"/>
            <a:ext cx="8849360"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dirty="0">
                <a:solidFill>
                  <a:srgbClr val="231F20"/>
                </a:solidFill>
                <a:effectLst/>
                <a:latin typeface="+mn-lt"/>
              </a:rPr>
              <a:t>T</a:t>
            </a:r>
            <a:r>
              <a:rPr lang="vi-VN" sz="1800" b="1" dirty="0">
                <a:solidFill>
                  <a:srgbClr val="231F20"/>
                </a:solidFill>
                <a:effectLst/>
                <a:latin typeface="+mn-lt"/>
              </a:rPr>
              <a:t>hể hiện truyền thống về lòng nhân ái, khoan dung của dân tộc ta. </a:t>
            </a:r>
            <a:endParaRPr lang="en-US" sz="1800" b="1" dirty="0">
              <a:solidFill>
                <a:srgbClr val="231F20"/>
              </a:solidFill>
              <a:effectLst/>
              <a:latin typeface="+mn-lt"/>
            </a:endParaRPr>
          </a:p>
          <a:p>
            <a:pPr marL="285750" indent="-285750" algn="just">
              <a:buFont typeface="Arial" panose="020B0604020202020204" pitchFamily="34" charset="0"/>
              <a:buChar char="•"/>
            </a:pPr>
            <a:r>
              <a:rPr lang="vi-VN" sz="1800" b="1" dirty="0">
                <a:solidFill>
                  <a:srgbClr val="231F20"/>
                </a:solidFill>
                <a:effectLst/>
                <a:latin typeface="+mn-lt"/>
              </a:rPr>
              <a:t>Những việc làm này đem lại nhiều kết quả tốt đẹp và đầy ý nghĩa nhân văn. </a:t>
            </a:r>
            <a:endParaRPr lang="en-US" sz="1800" b="1" dirty="0">
              <a:solidFill>
                <a:srgbClr val="231F20"/>
              </a:solidFill>
              <a:effectLst/>
              <a:latin typeface="+mn-lt"/>
            </a:endParaRPr>
          </a:p>
        </p:txBody>
      </p:sp>
      <p:sp>
        <p:nvSpPr>
          <p:cNvPr id="19" name="TextBox 18">
            <a:extLst>
              <a:ext uri="{FF2B5EF4-FFF2-40B4-BE49-F238E27FC236}">
                <a16:creationId xmlns:a16="http://schemas.microsoft.com/office/drawing/2014/main" id="{7CA05185-FA3A-6722-4BF6-7457297000AC}"/>
              </a:ext>
            </a:extLst>
          </p:cNvPr>
          <p:cNvSpPr txBox="1"/>
          <p:nvPr/>
        </p:nvSpPr>
        <p:spPr>
          <a:xfrm>
            <a:off x="622093" y="2430389"/>
            <a:ext cx="3015132" cy="1815882"/>
          </a:xfrm>
          <a:prstGeom prst="rect">
            <a:avLst/>
          </a:prstGeom>
          <a:noFill/>
        </p:spPr>
        <p:txBody>
          <a:bodyPr wrap="square">
            <a:spAutoFit/>
          </a:bodyPr>
          <a:lstStyle/>
          <a:p>
            <a:pPr algn="just"/>
            <a:r>
              <a:rPr lang="en-US" sz="1600" dirty="0">
                <a:solidFill>
                  <a:srgbClr val="231F20"/>
                </a:solidFill>
                <a:latin typeface="+mn-lt"/>
              </a:rPr>
              <a:t>D</a:t>
            </a:r>
            <a:r>
              <a:rPr lang="vi-VN" sz="1600" dirty="0">
                <a:solidFill>
                  <a:srgbClr val="231F20"/>
                </a:solidFill>
                <a:effectLst/>
                <a:latin typeface="+mn-lt"/>
              </a:rPr>
              <a:t>ân tộc ta thể hiện sự cao thượng, hiếu </a:t>
            </a:r>
            <a:r>
              <a:rPr lang="vi-VN" sz="1600" dirty="0" err="1">
                <a:solidFill>
                  <a:srgbClr val="231F20"/>
                </a:solidFill>
                <a:effectLst/>
                <a:latin typeface="+mn-lt"/>
              </a:rPr>
              <a:t>hoà</a:t>
            </a:r>
            <a:r>
              <a:rPr lang="vi-VN" sz="1600" dirty="0">
                <a:solidFill>
                  <a:srgbClr val="231F20"/>
                </a:solidFill>
                <a:effectLst/>
                <a:latin typeface="+mn-lt"/>
              </a:rPr>
              <a:t> không hiếu chiến, giúp lan </a:t>
            </a:r>
            <a:r>
              <a:rPr lang="vi-VN" sz="1600" dirty="0" err="1">
                <a:solidFill>
                  <a:srgbClr val="231F20"/>
                </a:solidFill>
                <a:effectLst/>
                <a:latin typeface="+mn-lt"/>
              </a:rPr>
              <a:t>toả</a:t>
            </a:r>
            <a:r>
              <a:rPr lang="vi-VN" sz="1600" dirty="0">
                <a:solidFill>
                  <a:srgbClr val="231F20"/>
                </a:solidFill>
                <a:effectLst/>
                <a:latin typeface="+mn-lt"/>
              </a:rPr>
              <a:t> khắp nơi về hình ảnh đẹp. </a:t>
            </a:r>
            <a:endParaRPr lang="en-US" sz="1600" dirty="0">
              <a:solidFill>
                <a:srgbClr val="231F20"/>
              </a:solidFill>
              <a:latin typeface="+mn-lt"/>
            </a:endParaRPr>
          </a:p>
          <a:p>
            <a:pPr algn="just"/>
            <a:r>
              <a:rPr lang="en-US" sz="1600" dirty="0">
                <a:solidFill>
                  <a:srgbClr val="231F20"/>
                </a:solidFill>
                <a:effectLst/>
                <a:latin typeface="+mn-lt"/>
                <a:sym typeface="Wingdings" panose="05000000000000000000" pitchFamily="2" charset="2"/>
              </a:rPr>
              <a:t></a:t>
            </a:r>
            <a:r>
              <a:rPr lang="vi-VN" sz="1600" dirty="0">
                <a:solidFill>
                  <a:srgbClr val="231F20"/>
                </a:solidFill>
                <a:effectLst/>
                <a:latin typeface="+mn-lt"/>
              </a:rPr>
              <a:t> </a:t>
            </a:r>
            <a:r>
              <a:rPr lang="en-US" sz="1600" dirty="0">
                <a:solidFill>
                  <a:srgbClr val="231F20"/>
                </a:solidFill>
                <a:latin typeface="+mn-lt"/>
              </a:rPr>
              <a:t>N</a:t>
            </a:r>
            <a:r>
              <a:rPr lang="vi-VN" sz="1600" dirty="0">
                <a:solidFill>
                  <a:srgbClr val="231F20"/>
                </a:solidFill>
                <a:effectLst/>
                <a:latin typeface="+mn-lt"/>
              </a:rPr>
              <a:t>hững giá trị nhân văn đáng được lưu truyền và khuyên dạy cho con cháu đời sau. </a:t>
            </a:r>
            <a:endParaRPr lang="en-US" sz="1600" dirty="0">
              <a:solidFill>
                <a:srgbClr val="231F20"/>
              </a:solidFill>
              <a:effectLst/>
              <a:latin typeface="+mn-lt"/>
            </a:endParaRPr>
          </a:p>
        </p:txBody>
      </p:sp>
      <p:sp>
        <p:nvSpPr>
          <p:cNvPr id="21" name="TextBox 20">
            <a:extLst>
              <a:ext uri="{FF2B5EF4-FFF2-40B4-BE49-F238E27FC236}">
                <a16:creationId xmlns:a16="http://schemas.microsoft.com/office/drawing/2014/main" id="{E079EBBD-7778-3F71-CE19-E407F0382FF0}"/>
              </a:ext>
            </a:extLst>
          </p:cNvPr>
          <p:cNvSpPr txBox="1"/>
          <p:nvPr/>
        </p:nvSpPr>
        <p:spPr>
          <a:xfrm>
            <a:off x="1233759" y="1972028"/>
            <a:ext cx="2265680" cy="338554"/>
          </a:xfrm>
          <a:prstGeom prst="rect">
            <a:avLst/>
          </a:prstGeom>
          <a:noFill/>
        </p:spPr>
        <p:txBody>
          <a:bodyPr wrap="square">
            <a:spAutoFit/>
          </a:bodyPr>
          <a:lstStyle/>
          <a:p>
            <a:r>
              <a:rPr lang="en-US" sz="1600" b="1" dirty="0">
                <a:solidFill>
                  <a:srgbClr val="FF0000"/>
                </a:solidFill>
                <a:latin typeface="+mn-lt"/>
              </a:rPr>
              <a:t>ĐỐI VỚI KẺ THÙ</a:t>
            </a:r>
            <a:endParaRPr lang="en-US" sz="1600" b="1" dirty="0">
              <a:solidFill>
                <a:srgbClr val="FF0000"/>
              </a:solidFill>
            </a:endParaRPr>
          </a:p>
        </p:txBody>
      </p:sp>
      <p:sp>
        <p:nvSpPr>
          <p:cNvPr id="22" name="TextBox 21">
            <a:extLst>
              <a:ext uri="{FF2B5EF4-FFF2-40B4-BE49-F238E27FC236}">
                <a16:creationId xmlns:a16="http://schemas.microsoft.com/office/drawing/2014/main" id="{74D3F737-4834-65FA-53F3-9EEC2497157C}"/>
              </a:ext>
            </a:extLst>
          </p:cNvPr>
          <p:cNvSpPr txBox="1"/>
          <p:nvPr/>
        </p:nvSpPr>
        <p:spPr>
          <a:xfrm>
            <a:off x="5055142" y="1848917"/>
            <a:ext cx="2621008" cy="584775"/>
          </a:xfrm>
          <a:prstGeom prst="rect">
            <a:avLst/>
          </a:prstGeom>
          <a:noFill/>
        </p:spPr>
        <p:txBody>
          <a:bodyPr wrap="square">
            <a:spAutoFit/>
          </a:bodyPr>
          <a:lstStyle/>
          <a:p>
            <a:pPr algn="ctr"/>
            <a:r>
              <a:rPr lang="en-US" sz="1600" b="1" dirty="0">
                <a:solidFill>
                  <a:srgbClr val="FF0000"/>
                </a:solidFill>
                <a:latin typeface="+mn-lt"/>
              </a:rPr>
              <a:t>ĐỐI VỚI PHẠM NHÂN TRONG NƯỚC</a:t>
            </a:r>
            <a:endParaRPr lang="en-US" sz="1600" b="1" dirty="0">
              <a:solidFill>
                <a:srgbClr val="FF0000"/>
              </a:solidFill>
            </a:endParaRPr>
          </a:p>
        </p:txBody>
      </p:sp>
      <p:pic>
        <p:nvPicPr>
          <p:cNvPr id="25" name="Picture 24">
            <a:extLst>
              <a:ext uri="{FF2B5EF4-FFF2-40B4-BE49-F238E27FC236}">
                <a16:creationId xmlns:a16="http://schemas.microsoft.com/office/drawing/2014/main" id="{841C92C3-6F86-D3C3-B289-0E7DAE4A9CD3}"/>
              </a:ext>
            </a:extLst>
          </p:cNvPr>
          <p:cNvPicPr>
            <a:picLocks noChangeAspect="1"/>
          </p:cNvPicPr>
          <p:nvPr/>
        </p:nvPicPr>
        <p:blipFill>
          <a:blip r:embed="rId6"/>
          <a:stretch>
            <a:fillRect/>
          </a:stretch>
        </p:blipFill>
        <p:spPr>
          <a:xfrm>
            <a:off x="3731503" y="1438628"/>
            <a:ext cx="1066800" cy="1066800"/>
          </a:xfrm>
          <a:prstGeom prst="rect">
            <a:avLst/>
          </a:prstGeom>
        </p:spPr>
      </p:pic>
      <p:pic>
        <p:nvPicPr>
          <p:cNvPr id="6146" name="Picture 2" descr="Đảng Cộng sản Việt Nam – Wikipedia tiếng Việt">
            <a:extLst>
              <a:ext uri="{FF2B5EF4-FFF2-40B4-BE49-F238E27FC236}">
                <a16:creationId xmlns:a16="http://schemas.microsoft.com/office/drawing/2014/main" id="{3E970AF3-5A03-10D3-1586-DE36C57B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1503" y="2907650"/>
            <a:ext cx="987107" cy="8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1">
            <a:extLst>
              <a:ext uri="{FF2B5EF4-FFF2-40B4-BE49-F238E27FC236}">
                <a16:creationId xmlns:a16="http://schemas.microsoft.com/office/drawing/2014/main" id="{761BB9BF-A4CC-DFCB-68C8-4712467375F9}"/>
              </a:ext>
            </a:extLst>
          </p:cNvPr>
          <p:cNvSpPr/>
          <p:nvPr/>
        </p:nvSpPr>
        <p:spPr>
          <a:xfrm>
            <a:off x="1536808" y="2673279"/>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p:spPr>
        <p:txBody>
          <a:bodyPr/>
          <a:lstStyle/>
          <a:p>
            <a:endParaRPr lang="en-US" dirty="0"/>
          </a:p>
        </p:txBody>
      </p:sp>
      <p:sp>
        <p:nvSpPr>
          <p:cNvPr id="21" name="Freeform 11">
            <a:extLst>
              <a:ext uri="{FF2B5EF4-FFF2-40B4-BE49-F238E27FC236}">
                <a16:creationId xmlns:a16="http://schemas.microsoft.com/office/drawing/2014/main" id="{A208EF72-6DDE-EFEF-8157-D37CAC4D9E61}"/>
              </a:ext>
            </a:extLst>
          </p:cNvPr>
          <p:cNvSpPr/>
          <p:nvPr/>
        </p:nvSpPr>
        <p:spPr>
          <a:xfrm>
            <a:off x="505921" y="1310751"/>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4">
              <a:duotone>
                <a:schemeClr val="accent1">
                  <a:shade val="45000"/>
                  <a:satMod val="135000"/>
                </a:schemeClr>
                <a:prstClr val="white"/>
              </a:duotone>
            </a:blip>
            <a:stretch>
              <a:fillRect/>
            </a:stretch>
          </a:blipFill>
        </p:spPr>
        <p:txBody>
          <a:bodyPr/>
          <a:lstStyle/>
          <a:p>
            <a:endParaRPr lang="en-US" dirty="0"/>
          </a:p>
        </p:txBody>
      </p:sp>
      <p:sp>
        <p:nvSpPr>
          <p:cNvPr id="8" name="TextBox 7">
            <a:extLst>
              <a:ext uri="{FF2B5EF4-FFF2-40B4-BE49-F238E27FC236}">
                <a16:creationId xmlns:a16="http://schemas.microsoft.com/office/drawing/2014/main" id="{C92FA40A-3B12-6D5E-196D-C29D5497D9F3}"/>
              </a:ext>
            </a:extLst>
          </p:cNvPr>
          <p:cNvSpPr txBox="1"/>
          <p:nvPr/>
        </p:nvSpPr>
        <p:spPr>
          <a:xfrm>
            <a:off x="757628" y="1690052"/>
            <a:ext cx="3612630" cy="830997"/>
          </a:xfrm>
          <a:prstGeom prst="rect">
            <a:avLst/>
          </a:prstGeom>
          <a:noFill/>
        </p:spPr>
        <p:txBody>
          <a:bodyPr wrap="square">
            <a:spAutoFit/>
          </a:bodyPr>
          <a:lstStyle/>
          <a:p>
            <a:pPr algn="just"/>
            <a:r>
              <a:rPr lang="vi-VN" sz="1600" dirty="0">
                <a:solidFill>
                  <a:srgbClr val="231F20"/>
                </a:solidFill>
                <a:effectLst/>
                <a:latin typeface="+mn-lt"/>
              </a:rPr>
              <a:t>Người có lòng khoan dung luôn được mọi người yêu mến, tin cậy và có nhiều bạn tốt. </a:t>
            </a:r>
            <a:endParaRPr lang="en-US" sz="1600" dirty="0">
              <a:latin typeface="+mn-lt"/>
            </a:endParaRPr>
          </a:p>
        </p:txBody>
      </p:sp>
      <p:sp>
        <p:nvSpPr>
          <p:cNvPr id="10" name="TextBox 9">
            <a:extLst>
              <a:ext uri="{FF2B5EF4-FFF2-40B4-BE49-F238E27FC236}">
                <a16:creationId xmlns:a16="http://schemas.microsoft.com/office/drawing/2014/main" id="{20A063CD-7D01-21F6-CD12-C5E6EE702DE0}"/>
              </a:ext>
            </a:extLst>
          </p:cNvPr>
          <p:cNvSpPr txBox="1"/>
          <p:nvPr/>
        </p:nvSpPr>
        <p:spPr>
          <a:xfrm>
            <a:off x="337279" y="184363"/>
            <a:ext cx="5254052" cy="519351"/>
          </a:xfrm>
          <a:prstGeom prst="wedgeEllipseCallout">
            <a:avLst>
              <a:gd name="adj1" fmla="val -47027"/>
              <a:gd name="adj2" fmla="val 127731"/>
            </a:avLst>
          </a:prstGeom>
          <a:solidFill>
            <a:schemeClr val="tx2"/>
          </a:solidFill>
        </p:spPr>
        <p:txBody>
          <a:bodyPr wrap="square">
            <a:spAutoFit/>
          </a:bodyPr>
          <a:lstStyle/>
          <a:p>
            <a:r>
              <a:rPr lang="vi-VN" sz="1800" dirty="0">
                <a:solidFill>
                  <a:srgbClr val="231F20"/>
                </a:solidFill>
                <a:effectLst/>
                <a:latin typeface="+mn-lt"/>
              </a:rPr>
              <a:t>Khoan dung là rộng lòng tha thứ. </a:t>
            </a:r>
            <a:endParaRPr lang="en-US" sz="1800" dirty="0"/>
          </a:p>
        </p:txBody>
      </p:sp>
      <p:sp>
        <p:nvSpPr>
          <p:cNvPr id="12" name="TextBox 11">
            <a:extLst>
              <a:ext uri="{FF2B5EF4-FFF2-40B4-BE49-F238E27FC236}">
                <a16:creationId xmlns:a16="http://schemas.microsoft.com/office/drawing/2014/main" id="{29B46D8E-3DB6-313E-FDEC-8E6ECB023CDC}"/>
              </a:ext>
            </a:extLst>
          </p:cNvPr>
          <p:cNvSpPr txBox="1"/>
          <p:nvPr/>
        </p:nvSpPr>
        <p:spPr>
          <a:xfrm>
            <a:off x="4679273" y="261838"/>
            <a:ext cx="4377128" cy="2856428"/>
          </a:xfrm>
          <a:prstGeom prst="wedgeEllipseCallout">
            <a:avLst>
              <a:gd name="adj1" fmla="val 36530"/>
              <a:gd name="adj2" fmla="val 56112"/>
            </a:avLst>
          </a:prstGeom>
          <a:solidFill>
            <a:srgbClr val="F7D9F6"/>
          </a:solidFill>
        </p:spPr>
        <p:txBody>
          <a:bodyPr wrap="square">
            <a:spAutoFit/>
          </a:bodyPr>
          <a:lstStyle/>
          <a:p>
            <a:pPr algn="ctr"/>
            <a:r>
              <a:rPr lang="en-US" b="1" dirty="0">
                <a:solidFill>
                  <a:srgbClr val="231F20"/>
                </a:solidFill>
                <a:latin typeface="+mn-lt"/>
              </a:rPr>
              <a:t>BIỂU HIỆN</a:t>
            </a:r>
          </a:p>
          <a:p>
            <a:pPr algn="just"/>
            <a:r>
              <a:rPr lang="en-US" sz="1600" dirty="0">
                <a:solidFill>
                  <a:srgbClr val="231F20"/>
                </a:solidFill>
                <a:latin typeface="+mn-lt"/>
              </a:rPr>
              <a:t>- B</a:t>
            </a:r>
            <a:r>
              <a:rPr lang="vi-VN" sz="1600" dirty="0" err="1">
                <a:solidFill>
                  <a:srgbClr val="231F20"/>
                </a:solidFill>
                <a:effectLst/>
                <a:latin typeface="+mn-lt"/>
              </a:rPr>
              <a:t>iết</a:t>
            </a:r>
            <a:r>
              <a:rPr lang="vi-VN" sz="1600" dirty="0">
                <a:solidFill>
                  <a:srgbClr val="231F20"/>
                </a:solidFill>
                <a:effectLst/>
                <a:latin typeface="+mn-lt"/>
              </a:rPr>
              <a:t> tha thứ cho chính mình và cho người khác khi họ biết hối hận và sửa chữa lỗi lầm; </a:t>
            </a:r>
            <a:endParaRPr lang="en-US" sz="1600" dirty="0">
              <a:solidFill>
                <a:srgbClr val="231F20"/>
              </a:solidFill>
              <a:effectLst/>
              <a:latin typeface="+mn-lt"/>
            </a:endParaRPr>
          </a:p>
          <a:p>
            <a:pPr algn="just"/>
            <a:r>
              <a:rPr lang="en-US" sz="1600" dirty="0">
                <a:solidFill>
                  <a:srgbClr val="231F20"/>
                </a:solidFill>
                <a:latin typeface="+mn-lt"/>
              </a:rPr>
              <a:t>- L</a:t>
            </a:r>
            <a:r>
              <a:rPr lang="vi-VN" sz="1600" dirty="0">
                <a:solidFill>
                  <a:srgbClr val="231F20"/>
                </a:solidFill>
                <a:effectLst/>
                <a:latin typeface="+mn-lt"/>
              </a:rPr>
              <a:t>ắng nghe và tôn trọng sự khác biệt của người khác, không cố chấp, hẹp hòi, định kiến. </a:t>
            </a:r>
            <a:endParaRPr lang="en-US" sz="1600" dirty="0">
              <a:solidFill>
                <a:srgbClr val="231F20"/>
              </a:solidFill>
              <a:effectLst/>
              <a:latin typeface="+mn-lt"/>
            </a:endParaRPr>
          </a:p>
        </p:txBody>
      </p:sp>
      <p:sp>
        <p:nvSpPr>
          <p:cNvPr id="14" name="TextBox 13">
            <a:extLst>
              <a:ext uri="{FF2B5EF4-FFF2-40B4-BE49-F238E27FC236}">
                <a16:creationId xmlns:a16="http://schemas.microsoft.com/office/drawing/2014/main" id="{7C2F4D93-8A69-5AE9-DC81-5034AEF489CD}"/>
              </a:ext>
            </a:extLst>
          </p:cNvPr>
          <p:cNvSpPr txBox="1"/>
          <p:nvPr/>
        </p:nvSpPr>
        <p:spPr>
          <a:xfrm>
            <a:off x="1984638" y="3005811"/>
            <a:ext cx="3324067" cy="830997"/>
          </a:xfrm>
          <a:prstGeom prst="rect">
            <a:avLst/>
          </a:prstGeom>
          <a:noFill/>
        </p:spPr>
        <p:txBody>
          <a:bodyPr wrap="square">
            <a:spAutoFit/>
          </a:bodyPr>
          <a:lstStyle/>
          <a:p>
            <a:pPr algn="just"/>
            <a:r>
              <a:rPr lang="vi-VN" sz="1600" dirty="0">
                <a:solidFill>
                  <a:srgbClr val="231F20"/>
                </a:solidFill>
                <a:effectLst/>
                <a:latin typeface="+mn-lt"/>
              </a:rPr>
              <a:t>Người được tha thứ sẽ có cơ hội trở thành người tốt, khắc phục lỗi lầm, khiếm khuyết của bản thân. </a:t>
            </a:r>
            <a:endParaRPr lang="en-US" sz="1600" dirty="0"/>
          </a:p>
        </p:txBody>
      </p:sp>
      <p:sp>
        <p:nvSpPr>
          <p:cNvPr id="16" name="TextBox 15">
            <a:extLst>
              <a:ext uri="{FF2B5EF4-FFF2-40B4-BE49-F238E27FC236}">
                <a16:creationId xmlns:a16="http://schemas.microsoft.com/office/drawing/2014/main" id="{062D4DF3-5793-E531-3733-1CE0776ADD7F}"/>
              </a:ext>
            </a:extLst>
          </p:cNvPr>
          <p:cNvSpPr txBox="1"/>
          <p:nvPr/>
        </p:nvSpPr>
        <p:spPr>
          <a:xfrm>
            <a:off x="1412823" y="4035807"/>
            <a:ext cx="6153463" cy="923330"/>
          </a:xfrm>
          <a:prstGeom prst="rect">
            <a:avLst/>
          </a:prstGeom>
          <a:noFill/>
        </p:spPr>
        <p:txBody>
          <a:bodyPr wrap="square">
            <a:spAutoFit/>
          </a:bodyPr>
          <a:lstStyle/>
          <a:p>
            <a:pPr algn="just"/>
            <a:r>
              <a:rPr lang="en-US" sz="1800" b="1" dirty="0">
                <a:solidFill>
                  <a:srgbClr val="FF0000"/>
                </a:solidFill>
                <a:effectLst/>
                <a:latin typeface="+mn-lt"/>
              </a:rPr>
              <a:t>=&gt; </a:t>
            </a:r>
            <a:r>
              <a:rPr lang="vi-VN" sz="1800" b="1" dirty="0">
                <a:solidFill>
                  <a:srgbClr val="FF0000"/>
                </a:solidFill>
                <a:effectLst/>
                <a:latin typeface="+mn-lt"/>
              </a:rPr>
              <a:t>Nhờ có lòng khoan dung mà cuộc sống và mối quan hệ giữa mọi người trở nên lành mạnh, thân ái, tốt đẹp hơn</a:t>
            </a:r>
            <a:r>
              <a:rPr lang="en-US" sz="1800" b="1" dirty="0">
                <a:solidFill>
                  <a:srgbClr val="FF0000"/>
                </a:solidFill>
                <a:effectLst/>
                <a:latin typeface="+mn-lt"/>
              </a:rPr>
              <a:t>.</a:t>
            </a:r>
            <a:endParaRPr lang="en-US" sz="1800" b="1" dirty="0">
              <a:solidFill>
                <a:srgbClr val="FF0000"/>
              </a:solidFill>
            </a:endParaRPr>
          </a:p>
        </p:txBody>
      </p:sp>
      <p:pic>
        <p:nvPicPr>
          <p:cNvPr id="18" name="Picture 17">
            <a:extLst>
              <a:ext uri="{FF2B5EF4-FFF2-40B4-BE49-F238E27FC236}">
                <a16:creationId xmlns:a16="http://schemas.microsoft.com/office/drawing/2014/main" id="{23CB2574-5426-4A81-B7C8-C887825EDE4B}"/>
              </a:ext>
            </a:extLst>
          </p:cNvPr>
          <p:cNvPicPr>
            <a:picLocks noChangeAspect="1"/>
          </p:cNvPicPr>
          <p:nvPr/>
        </p:nvPicPr>
        <p:blipFill>
          <a:blip r:embed="rId5"/>
          <a:stretch>
            <a:fillRect/>
          </a:stretch>
        </p:blipFill>
        <p:spPr>
          <a:xfrm>
            <a:off x="-199869" y="771273"/>
            <a:ext cx="941883" cy="941883"/>
          </a:xfrm>
          <a:prstGeom prst="rect">
            <a:avLst/>
          </a:prstGeom>
        </p:spPr>
      </p:pic>
      <p:pic>
        <p:nvPicPr>
          <p:cNvPr id="20" name="Picture 19">
            <a:extLst>
              <a:ext uri="{FF2B5EF4-FFF2-40B4-BE49-F238E27FC236}">
                <a16:creationId xmlns:a16="http://schemas.microsoft.com/office/drawing/2014/main" id="{2708E00E-CFF9-D4A3-D1B3-973229A6D8FD}"/>
              </a:ext>
            </a:extLst>
          </p:cNvPr>
          <p:cNvPicPr>
            <a:picLocks noChangeAspect="1"/>
          </p:cNvPicPr>
          <p:nvPr/>
        </p:nvPicPr>
        <p:blipFill>
          <a:blip r:embed="rId6"/>
          <a:stretch>
            <a:fillRect/>
          </a:stretch>
        </p:blipFill>
        <p:spPr>
          <a:xfrm>
            <a:off x="8368880" y="2824263"/>
            <a:ext cx="924393" cy="924393"/>
          </a:xfrm>
          <a:prstGeom prst="rect">
            <a:avLst/>
          </a:prstGeom>
        </p:spPr>
      </p:pic>
    </p:spTree>
    <p:extLst>
      <p:ext uri="{BB962C8B-B14F-4D97-AF65-F5344CB8AC3E}">
        <p14:creationId xmlns:p14="http://schemas.microsoft.com/office/powerpoint/2010/main" val="1066773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8" grpId="0"/>
      <p:bldP spid="10" grpId="0" animBg="1"/>
      <p:bldP spid="12" grpId="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5C949EDF-6D67-B73A-34E9-1679034B6663}"/>
            </a:ext>
          </a:extLst>
        </p:cNvPr>
        <p:cNvGrpSpPr/>
        <p:nvPr/>
      </p:nvGrpSpPr>
      <p:grpSpPr>
        <a:xfrm>
          <a:off x="0" y="0"/>
          <a:ext cx="0" cy="0"/>
          <a:chOff x="0" y="0"/>
          <a:chExt cx="0" cy="0"/>
        </a:xfrm>
      </p:grpSpPr>
      <p:sp>
        <p:nvSpPr>
          <p:cNvPr id="226" name="Google Shape;27087;p52">
            <a:extLst>
              <a:ext uri="{FF2B5EF4-FFF2-40B4-BE49-F238E27FC236}">
                <a16:creationId xmlns:a16="http://schemas.microsoft.com/office/drawing/2014/main" id="{9BAFAE20-3DA1-0E31-4361-4C25A4CB064D}"/>
              </a:ext>
            </a:extLst>
          </p:cNvPr>
          <p:cNvSpPr/>
          <p:nvPr/>
        </p:nvSpPr>
        <p:spPr>
          <a:xfrm>
            <a:off x="6336324" y="1431735"/>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pic>
        <p:nvPicPr>
          <p:cNvPr id="237" name="Google Shape;237;p31">
            <a:extLst>
              <a:ext uri="{FF2B5EF4-FFF2-40B4-BE49-F238E27FC236}">
                <a16:creationId xmlns:a16="http://schemas.microsoft.com/office/drawing/2014/main" id="{B12CEB6D-42D5-1DE9-E4FF-F881D69E1E08}"/>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452BFAB6-1359-C8DA-EC32-6F71A1A29DAE}"/>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F36C8468-BD26-CDAF-7456-A09BCE6EA158}"/>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F9F39A21-D2C8-F790-D536-62580963BA5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B811E346-61D1-0D9A-461D-61C33F7F49F8}"/>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sp>
        <p:nvSpPr>
          <p:cNvPr id="9" name="TextBox 12">
            <a:extLst>
              <a:ext uri="{FF2B5EF4-FFF2-40B4-BE49-F238E27FC236}">
                <a16:creationId xmlns:a16="http://schemas.microsoft.com/office/drawing/2014/main" id="{6A0853FF-7E18-01B3-C4CD-BB79634B4685}"/>
              </a:ext>
            </a:extLst>
          </p:cNvPr>
          <p:cNvSpPr txBox="1"/>
          <p:nvPr/>
        </p:nvSpPr>
        <p:spPr>
          <a:xfrm>
            <a:off x="724741" y="572335"/>
            <a:ext cx="7658392" cy="646331"/>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1800" b="1" dirty="0">
                <a:solidFill>
                  <a:schemeClr val="tx1"/>
                </a:solidFill>
              </a:rPr>
              <a:t>Em hãy quan sát hình ảnh, đọc các trường hợp </a:t>
            </a:r>
            <a:r>
              <a:rPr lang="en-US" sz="1800" b="1" dirty="0" err="1">
                <a:solidFill>
                  <a:schemeClr val="tx1"/>
                </a:solidFill>
              </a:rPr>
              <a:t>trong</a:t>
            </a:r>
            <a:r>
              <a:rPr lang="en-US" sz="1800" b="1" dirty="0">
                <a:solidFill>
                  <a:schemeClr val="tx1"/>
                </a:solidFill>
              </a:rPr>
              <a:t> SGK tr. 13</a:t>
            </a:r>
            <a:r>
              <a:rPr lang="vi-VN" sz="1800" b="1" dirty="0">
                <a:solidFill>
                  <a:schemeClr val="tx1"/>
                </a:solidFill>
              </a:rPr>
              <a:t> và thực hiện yêu cầu</a:t>
            </a:r>
            <a:r>
              <a:rPr lang="en-US" sz="1800" b="1" dirty="0">
                <a:solidFill>
                  <a:schemeClr val="tx1"/>
                </a:solidFill>
              </a:rPr>
              <a:t>:</a:t>
            </a:r>
          </a:p>
        </p:txBody>
      </p:sp>
      <p:sp>
        <p:nvSpPr>
          <p:cNvPr id="10" name="Google Shape;27087;p52">
            <a:extLst>
              <a:ext uri="{FF2B5EF4-FFF2-40B4-BE49-F238E27FC236}">
                <a16:creationId xmlns:a16="http://schemas.microsoft.com/office/drawing/2014/main" id="{DA4E1862-D049-F212-9C9B-CB164838AA8C}"/>
              </a:ext>
            </a:extLst>
          </p:cNvPr>
          <p:cNvSpPr/>
          <p:nvPr/>
        </p:nvSpPr>
        <p:spPr>
          <a:xfrm>
            <a:off x="2230093" y="1437974"/>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C58DC048-C450-FFB7-18DB-98AD317A1F0A}"/>
              </a:ext>
            </a:extLst>
          </p:cNvPr>
          <p:cNvSpPr txBox="1"/>
          <p:nvPr/>
        </p:nvSpPr>
        <p:spPr>
          <a:xfrm>
            <a:off x="5084017" y="2091009"/>
            <a:ext cx="3354509" cy="234365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Em hãy chia sẻ về những việc làm thể hiện sự khoan dung, thiếu khoan dung mà em biết và rút ra bài học cho bản thân.</a:t>
            </a:r>
            <a:endParaRPr lang="en-US" sz="2000" b="1" dirty="0">
              <a:solidFill>
                <a:schemeClr val="accent1">
                  <a:lumMod val="75000"/>
                </a:schemeClr>
              </a:solidFill>
            </a:endParaRPr>
          </a:p>
        </p:txBody>
      </p:sp>
      <p:sp>
        <p:nvSpPr>
          <p:cNvPr id="22" name="TextBox 16">
            <a:extLst>
              <a:ext uri="{FF2B5EF4-FFF2-40B4-BE49-F238E27FC236}">
                <a16:creationId xmlns:a16="http://schemas.microsoft.com/office/drawing/2014/main" id="{6E3CCCB7-CA36-C4DF-D900-BFB5B2EA556D}"/>
              </a:ext>
            </a:extLst>
          </p:cNvPr>
          <p:cNvSpPr txBox="1"/>
          <p:nvPr/>
        </p:nvSpPr>
        <p:spPr>
          <a:xfrm>
            <a:off x="826402" y="2085435"/>
            <a:ext cx="3442622" cy="188199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 Em hãy nhận xét về suy nghĩ, việc làm của nhân vật trong các hình ảnh, trường hợp </a:t>
            </a:r>
            <a:r>
              <a:rPr lang="en-US" sz="2000" b="1" dirty="0">
                <a:solidFill>
                  <a:schemeClr val="accent1">
                    <a:lumMod val="75000"/>
                  </a:schemeClr>
                </a:solidFill>
              </a:rPr>
              <a:t>này</a:t>
            </a:r>
            <a:r>
              <a:rPr lang="vi-VN" sz="2000" b="1" dirty="0">
                <a:solidFill>
                  <a:schemeClr val="accent1">
                    <a:lumMod val="75000"/>
                  </a:schemeClr>
                </a:solidFill>
              </a:rPr>
              <a:t>.</a:t>
            </a:r>
            <a:endParaRPr lang="en-US" sz="2000" b="1" dirty="0">
              <a:solidFill>
                <a:schemeClr val="accent1">
                  <a:lumMod val="75000"/>
                </a:schemeClr>
              </a:solidFill>
            </a:endParaRPr>
          </a:p>
        </p:txBody>
      </p:sp>
      <p:sp>
        <p:nvSpPr>
          <p:cNvPr id="2" name="Google Shape;499;p48">
            <a:extLst>
              <a:ext uri="{FF2B5EF4-FFF2-40B4-BE49-F238E27FC236}">
                <a16:creationId xmlns:a16="http://schemas.microsoft.com/office/drawing/2014/main" id="{46AE157C-DEA9-DA4C-CF03-92BDD4B23C9A}"/>
              </a:ext>
            </a:extLst>
          </p:cNvPr>
          <p:cNvSpPr/>
          <p:nvPr/>
        </p:nvSpPr>
        <p:spPr>
          <a:xfrm>
            <a:off x="2353896" y="1546826"/>
            <a:ext cx="424550" cy="423517"/>
          </a:xfrm>
          <a:custGeom>
            <a:avLst/>
            <a:gdLst/>
            <a:ahLst/>
            <a:cxnLst/>
            <a:rect l="l" t="t" r="r" b="b"/>
            <a:pathLst>
              <a:path w="18892" h="18846" extrusionOk="0">
                <a:moveTo>
                  <a:pt x="11097" y="1101"/>
                </a:moveTo>
                <a:lnTo>
                  <a:pt x="11189" y="1147"/>
                </a:lnTo>
                <a:lnTo>
                  <a:pt x="11234" y="1239"/>
                </a:lnTo>
                <a:lnTo>
                  <a:pt x="11234" y="1331"/>
                </a:lnTo>
                <a:lnTo>
                  <a:pt x="11234" y="3486"/>
                </a:lnTo>
                <a:lnTo>
                  <a:pt x="10088" y="4632"/>
                </a:lnTo>
                <a:lnTo>
                  <a:pt x="9721" y="5045"/>
                </a:lnTo>
                <a:lnTo>
                  <a:pt x="9446" y="5503"/>
                </a:lnTo>
                <a:lnTo>
                  <a:pt x="9125" y="5045"/>
                </a:lnTo>
                <a:lnTo>
                  <a:pt x="8758" y="4632"/>
                </a:lnTo>
                <a:lnTo>
                  <a:pt x="7612" y="3486"/>
                </a:lnTo>
                <a:lnTo>
                  <a:pt x="7612" y="1331"/>
                </a:lnTo>
                <a:lnTo>
                  <a:pt x="7658" y="1239"/>
                </a:lnTo>
                <a:lnTo>
                  <a:pt x="7704" y="1147"/>
                </a:lnTo>
                <a:lnTo>
                  <a:pt x="7796" y="1101"/>
                </a:lnTo>
                <a:lnTo>
                  <a:pt x="7887" y="1101"/>
                </a:lnTo>
                <a:lnTo>
                  <a:pt x="8162" y="1147"/>
                </a:lnTo>
                <a:lnTo>
                  <a:pt x="8300" y="1193"/>
                </a:lnTo>
                <a:lnTo>
                  <a:pt x="8575" y="1285"/>
                </a:lnTo>
                <a:lnTo>
                  <a:pt x="8850" y="1376"/>
                </a:lnTo>
                <a:lnTo>
                  <a:pt x="9171" y="1422"/>
                </a:lnTo>
                <a:lnTo>
                  <a:pt x="9446" y="1468"/>
                </a:lnTo>
                <a:lnTo>
                  <a:pt x="9721" y="1422"/>
                </a:lnTo>
                <a:lnTo>
                  <a:pt x="9996" y="1376"/>
                </a:lnTo>
                <a:lnTo>
                  <a:pt x="10272" y="1285"/>
                </a:lnTo>
                <a:lnTo>
                  <a:pt x="10547" y="1193"/>
                </a:lnTo>
                <a:lnTo>
                  <a:pt x="10822" y="1101"/>
                </a:lnTo>
                <a:close/>
                <a:moveTo>
                  <a:pt x="4815" y="2339"/>
                </a:moveTo>
                <a:lnTo>
                  <a:pt x="4907" y="2385"/>
                </a:lnTo>
                <a:lnTo>
                  <a:pt x="4999" y="2431"/>
                </a:lnTo>
                <a:lnTo>
                  <a:pt x="7979" y="5411"/>
                </a:lnTo>
                <a:lnTo>
                  <a:pt x="8300" y="5778"/>
                </a:lnTo>
                <a:lnTo>
                  <a:pt x="8575" y="6191"/>
                </a:lnTo>
                <a:lnTo>
                  <a:pt x="8758" y="6695"/>
                </a:lnTo>
                <a:lnTo>
                  <a:pt x="8850" y="7154"/>
                </a:lnTo>
                <a:lnTo>
                  <a:pt x="8575" y="7245"/>
                </a:lnTo>
                <a:lnTo>
                  <a:pt x="8300" y="7383"/>
                </a:lnTo>
                <a:lnTo>
                  <a:pt x="8025" y="7566"/>
                </a:lnTo>
                <a:lnTo>
                  <a:pt x="7796" y="7796"/>
                </a:lnTo>
                <a:lnTo>
                  <a:pt x="7612" y="8025"/>
                </a:lnTo>
                <a:lnTo>
                  <a:pt x="7429" y="8254"/>
                </a:lnTo>
                <a:lnTo>
                  <a:pt x="7291" y="8529"/>
                </a:lnTo>
                <a:lnTo>
                  <a:pt x="7199" y="8850"/>
                </a:lnTo>
                <a:lnTo>
                  <a:pt x="6695" y="8713"/>
                </a:lnTo>
                <a:lnTo>
                  <a:pt x="6237" y="8529"/>
                </a:lnTo>
                <a:lnTo>
                  <a:pt x="5824" y="8300"/>
                </a:lnTo>
                <a:lnTo>
                  <a:pt x="5411" y="7979"/>
                </a:lnTo>
                <a:lnTo>
                  <a:pt x="2431" y="4999"/>
                </a:lnTo>
                <a:lnTo>
                  <a:pt x="2385" y="4907"/>
                </a:lnTo>
                <a:lnTo>
                  <a:pt x="2385" y="4815"/>
                </a:lnTo>
                <a:lnTo>
                  <a:pt x="2385" y="4724"/>
                </a:lnTo>
                <a:lnTo>
                  <a:pt x="2431" y="4632"/>
                </a:lnTo>
                <a:lnTo>
                  <a:pt x="2568" y="4540"/>
                </a:lnTo>
                <a:lnTo>
                  <a:pt x="2798" y="4403"/>
                </a:lnTo>
                <a:lnTo>
                  <a:pt x="3073" y="4265"/>
                </a:lnTo>
                <a:lnTo>
                  <a:pt x="3348" y="4128"/>
                </a:lnTo>
                <a:lnTo>
                  <a:pt x="3577" y="3990"/>
                </a:lnTo>
                <a:lnTo>
                  <a:pt x="3806" y="3761"/>
                </a:lnTo>
                <a:lnTo>
                  <a:pt x="3990" y="3577"/>
                </a:lnTo>
                <a:lnTo>
                  <a:pt x="4173" y="3348"/>
                </a:lnTo>
                <a:lnTo>
                  <a:pt x="4311" y="3073"/>
                </a:lnTo>
                <a:lnTo>
                  <a:pt x="4402" y="2798"/>
                </a:lnTo>
                <a:lnTo>
                  <a:pt x="4540" y="2569"/>
                </a:lnTo>
                <a:lnTo>
                  <a:pt x="4678" y="2431"/>
                </a:lnTo>
                <a:lnTo>
                  <a:pt x="4723" y="2385"/>
                </a:lnTo>
                <a:lnTo>
                  <a:pt x="4815" y="2339"/>
                </a:lnTo>
                <a:close/>
                <a:moveTo>
                  <a:pt x="14077" y="2339"/>
                </a:moveTo>
                <a:lnTo>
                  <a:pt x="14123" y="2385"/>
                </a:lnTo>
                <a:lnTo>
                  <a:pt x="14215" y="2431"/>
                </a:lnTo>
                <a:lnTo>
                  <a:pt x="14352" y="2569"/>
                </a:lnTo>
                <a:lnTo>
                  <a:pt x="14490" y="2798"/>
                </a:lnTo>
                <a:lnTo>
                  <a:pt x="14582" y="3073"/>
                </a:lnTo>
                <a:lnTo>
                  <a:pt x="14719" y="3348"/>
                </a:lnTo>
                <a:lnTo>
                  <a:pt x="14903" y="3577"/>
                </a:lnTo>
                <a:lnTo>
                  <a:pt x="15086" y="3761"/>
                </a:lnTo>
                <a:lnTo>
                  <a:pt x="15315" y="3990"/>
                </a:lnTo>
                <a:lnTo>
                  <a:pt x="15545" y="4128"/>
                </a:lnTo>
                <a:lnTo>
                  <a:pt x="15774" y="4265"/>
                </a:lnTo>
                <a:lnTo>
                  <a:pt x="16049" y="4403"/>
                </a:lnTo>
                <a:lnTo>
                  <a:pt x="16095" y="4403"/>
                </a:lnTo>
                <a:lnTo>
                  <a:pt x="16324" y="4540"/>
                </a:lnTo>
                <a:lnTo>
                  <a:pt x="16462" y="4632"/>
                </a:lnTo>
                <a:lnTo>
                  <a:pt x="16507" y="4724"/>
                </a:lnTo>
                <a:lnTo>
                  <a:pt x="16507" y="4815"/>
                </a:lnTo>
                <a:lnTo>
                  <a:pt x="16507" y="4907"/>
                </a:lnTo>
                <a:lnTo>
                  <a:pt x="16416" y="4999"/>
                </a:lnTo>
                <a:lnTo>
                  <a:pt x="13481" y="7979"/>
                </a:lnTo>
                <a:lnTo>
                  <a:pt x="13069" y="8300"/>
                </a:lnTo>
                <a:lnTo>
                  <a:pt x="12656" y="8529"/>
                </a:lnTo>
                <a:lnTo>
                  <a:pt x="12197" y="8713"/>
                </a:lnTo>
                <a:lnTo>
                  <a:pt x="11693" y="8850"/>
                </a:lnTo>
                <a:lnTo>
                  <a:pt x="11601" y="8529"/>
                </a:lnTo>
                <a:lnTo>
                  <a:pt x="11464" y="8254"/>
                </a:lnTo>
                <a:lnTo>
                  <a:pt x="11280" y="8025"/>
                </a:lnTo>
                <a:lnTo>
                  <a:pt x="11097" y="7750"/>
                </a:lnTo>
                <a:lnTo>
                  <a:pt x="10868" y="7566"/>
                </a:lnTo>
                <a:lnTo>
                  <a:pt x="10593" y="7383"/>
                </a:lnTo>
                <a:lnTo>
                  <a:pt x="10317" y="7245"/>
                </a:lnTo>
                <a:lnTo>
                  <a:pt x="10042" y="7154"/>
                </a:lnTo>
                <a:lnTo>
                  <a:pt x="10134" y="6695"/>
                </a:lnTo>
                <a:lnTo>
                  <a:pt x="10317" y="6191"/>
                </a:lnTo>
                <a:lnTo>
                  <a:pt x="10593" y="5778"/>
                </a:lnTo>
                <a:lnTo>
                  <a:pt x="10913" y="5411"/>
                </a:lnTo>
                <a:lnTo>
                  <a:pt x="13894" y="2431"/>
                </a:lnTo>
                <a:lnTo>
                  <a:pt x="13940" y="2385"/>
                </a:lnTo>
                <a:lnTo>
                  <a:pt x="14077" y="2339"/>
                </a:lnTo>
                <a:close/>
                <a:moveTo>
                  <a:pt x="9675" y="8208"/>
                </a:moveTo>
                <a:lnTo>
                  <a:pt x="9905" y="8300"/>
                </a:lnTo>
                <a:lnTo>
                  <a:pt x="10134" y="8392"/>
                </a:lnTo>
                <a:lnTo>
                  <a:pt x="10317" y="8575"/>
                </a:lnTo>
                <a:lnTo>
                  <a:pt x="10455" y="8713"/>
                </a:lnTo>
                <a:lnTo>
                  <a:pt x="10593" y="8942"/>
                </a:lnTo>
                <a:lnTo>
                  <a:pt x="10638" y="9171"/>
                </a:lnTo>
                <a:lnTo>
                  <a:pt x="10684" y="9400"/>
                </a:lnTo>
                <a:lnTo>
                  <a:pt x="10638" y="9676"/>
                </a:lnTo>
                <a:lnTo>
                  <a:pt x="10593" y="9905"/>
                </a:lnTo>
                <a:lnTo>
                  <a:pt x="10455" y="10088"/>
                </a:lnTo>
                <a:lnTo>
                  <a:pt x="10317" y="10272"/>
                </a:lnTo>
                <a:lnTo>
                  <a:pt x="10134" y="10455"/>
                </a:lnTo>
                <a:lnTo>
                  <a:pt x="9905" y="10547"/>
                </a:lnTo>
                <a:lnTo>
                  <a:pt x="9675" y="10638"/>
                </a:lnTo>
                <a:lnTo>
                  <a:pt x="9217" y="10638"/>
                </a:lnTo>
                <a:lnTo>
                  <a:pt x="8988" y="10547"/>
                </a:lnTo>
                <a:lnTo>
                  <a:pt x="8758" y="10455"/>
                </a:lnTo>
                <a:lnTo>
                  <a:pt x="8575" y="10272"/>
                </a:lnTo>
                <a:lnTo>
                  <a:pt x="8437" y="10088"/>
                </a:lnTo>
                <a:lnTo>
                  <a:pt x="8300" y="9905"/>
                </a:lnTo>
                <a:lnTo>
                  <a:pt x="8254" y="9676"/>
                </a:lnTo>
                <a:lnTo>
                  <a:pt x="8208" y="9400"/>
                </a:lnTo>
                <a:lnTo>
                  <a:pt x="8254" y="9171"/>
                </a:lnTo>
                <a:lnTo>
                  <a:pt x="8300" y="8942"/>
                </a:lnTo>
                <a:lnTo>
                  <a:pt x="8437" y="8713"/>
                </a:lnTo>
                <a:lnTo>
                  <a:pt x="8575" y="8575"/>
                </a:lnTo>
                <a:lnTo>
                  <a:pt x="8758" y="8392"/>
                </a:lnTo>
                <a:lnTo>
                  <a:pt x="8988" y="8300"/>
                </a:lnTo>
                <a:lnTo>
                  <a:pt x="9217" y="8208"/>
                </a:lnTo>
                <a:close/>
                <a:moveTo>
                  <a:pt x="3485" y="7612"/>
                </a:moveTo>
                <a:lnTo>
                  <a:pt x="4632" y="8759"/>
                </a:lnTo>
                <a:lnTo>
                  <a:pt x="5044" y="9125"/>
                </a:lnTo>
                <a:lnTo>
                  <a:pt x="5503" y="9446"/>
                </a:lnTo>
                <a:lnTo>
                  <a:pt x="5044" y="9721"/>
                </a:lnTo>
                <a:lnTo>
                  <a:pt x="4632" y="10088"/>
                </a:lnTo>
                <a:lnTo>
                  <a:pt x="3485" y="11235"/>
                </a:lnTo>
                <a:lnTo>
                  <a:pt x="1285" y="11235"/>
                </a:lnTo>
                <a:lnTo>
                  <a:pt x="1193" y="11189"/>
                </a:lnTo>
                <a:lnTo>
                  <a:pt x="1147" y="11097"/>
                </a:lnTo>
                <a:lnTo>
                  <a:pt x="1101" y="11005"/>
                </a:lnTo>
                <a:lnTo>
                  <a:pt x="1101" y="10822"/>
                </a:lnTo>
                <a:lnTo>
                  <a:pt x="1193" y="10547"/>
                </a:lnTo>
                <a:lnTo>
                  <a:pt x="1330" y="10272"/>
                </a:lnTo>
                <a:lnTo>
                  <a:pt x="1422" y="9997"/>
                </a:lnTo>
                <a:lnTo>
                  <a:pt x="1468" y="9721"/>
                </a:lnTo>
                <a:lnTo>
                  <a:pt x="1468" y="9446"/>
                </a:lnTo>
                <a:lnTo>
                  <a:pt x="1468" y="9125"/>
                </a:lnTo>
                <a:lnTo>
                  <a:pt x="1422" y="8850"/>
                </a:lnTo>
                <a:lnTo>
                  <a:pt x="1330" y="8575"/>
                </a:lnTo>
                <a:lnTo>
                  <a:pt x="1193" y="8300"/>
                </a:lnTo>
                <a:lnTo>
                  <a:pt x="1147" y="8162"/>
                </a:lnTo>
                <a:lnTo>
                  <a:pt x="1101" y="7887"/>
                </a:lnTo>
                <a:lnTo>
                  <a:pt x="1147" y="7796"/>
                </a:lnTo>
                <a:lnTo>
                  <a:pt x="1193" y="7704"/>
                </a:lnTo>
                <a:lnTo>
                  <a:pt x="1285" y="7612"/>
                </a:lnTo>
                <a:close/>
                <a:moveTo>
                  <a:pt x="17608" y="7612"/>
                </a:moveTo>
                <a:lnTo>
                  <a:pt x="17700" y="7704"/>
                </a:lnTo>
                <a:lnTo>
                  <a:pt x="17745" y="7796"/>
                </a:lnTo>
                <a:lnTo>
                  <a:pt x="17791" y="7887"/>
                </a:lnTo>
                <a:lnTo>
                  <a:pt x="17745" y="8162"/>
                </a:lnTo>
                <a:lnTo>
                  <a:pt x="17654" y="8300"/>
                </a:lnTo>
                <a:lnTo>
                  <a:pt x="17562" y="8575"/>
                </a:lnTo>
                <a:lnTo>
                  <a:pt x="17470" y="8850"/>
                </a:lnTo>
                <a:lnTo>
                  <a:pt x="17424" y="9125"/>
                </a:lnTo>
                <a:lnTo>
                  <a:pt x="17424" y="9446"/>
                </a:lnTo>
                <a:lnTo>
                  <a:pt x="17424" y="9721"/>
                </a:lnTo>
                <a:lnTo>
                  <a:pt x="17470" y="9997"/>
                </a:lnTo>
                <a:lnTo>
                  <a:pt x="17562" y="10272"/>
                </a:lnTo>
                <a:lnTo>
                  <a:pt x="17700" y="10547"/>
                </a:lnTo>
                <a:lnTo>
                  <a:pt x="17745" y="10822"/>
                </a:lnTo>
                <a:lnTo>
                  <a:pt x="17791" y="11005"/>
                </a:lnTo>
                <a:lnTo>
                  <a:pt x="17745" y="11097"/>
                </a:lnTo>
                <a:lnTo>
                  <a:pt x="17700" y="11189"/>
                </a:lnTo>
                <a:lnTo>
                  <a:pt x="17608" y="11235"/>
                </a:lnTo>
                <a:lnTo>
                  <a:pt x="15407" y="11235"/>
                </a:lnTo>
                <a:lnTo>
                  <a:pt x="14261" y="10088"/>
                </a:lnTo>
                <a:lnTo>
                  <a:pt x="13848" y="9721"/>
                </a:lnTo>
                <a:lnTo>
                  <a:pt x="13390" y="9446"/>
                </a:lnTo>
                <a:lnTo>
                  <a:pt x="13848" y="9125"/>
                </a:lnTo>
                <a:lnTo>
                  <a:pt x="14261" y="8759"/>
                </a:lnTo>
                <a:lnTo>
                  <a:pt x="15407" y="7612"/>
                </a:lnTo>
                <a:close/>
                <a:moveTo>
                  <a:pt x="7199" y="9997"/>
                </a:moveTo>
                <a:lnTo>
                  <a:pt x="7291" y="10317"/>
                </a:lnTo>
                <a:lnTo>
                  <a:pt x="7429" y="10593"/>
                </a:lnTo>
                <a:lnTo>
                  <a:pt x="7612" y="10822"/>
                </a:lnTo>
                <a:lnTo>
                  <a:pt x="7796" y="11051"/>
                </a:lnTo>
                <a:lnTo>
                  <a:pt x="8025" y="11280"/>
                </a:lnTo>
                <a:lnTo>
                  <a:pt x="8300" y="11418"/>
                </a:lnTo>
                <a:lnTo>
                  <a:pt x="8575" y="11555"/>
                </a:lnTo>
                <a:lnTo>
                  <a:pt x="8850" y="11693"/>
                </a:lnTo>
                <a:lnTo>
                  <a:pt x="8758" y="12152"/>
                </a:lnTo>
                <a:lnTo>
                  <a:pt x="8575" y="12610"/>
                </a:lnTo>
                <a:lnTo>
                  <a:pt x="8300" y="13069"/>
                </a:lnTo>
                <a:lnTo>
                  <a:pt x="7979" y="13435"/>
                </a:lnTo>
                <a:lnTo>
                  <a:pt x="4999" y="16416"/>
                </a:lnTo>
                <a:lnTo>
                  <a:pt x="4907" y="16462"/>
                </a:lnTo>
                <a:lnTo>
                  <a:pt x="4815" y="16507"/>
                </a:lnTo>
                <a:lnTo>
                  <a:pt x="4723" y="16462"/>
                </a:lnTo>
                <a:lnTo>
                  <a:pt x="4678" y="16416"/>
                </a:lnTo>
                <a:lnTo>
                  <a:pt x="4540" y="16278"/>
                </a:lnTo>
                <a:lnTo>
                  <a:pt x="4402" y="16049"/>
                </a:lnTo>
                <a:lnTo>
                  <a:pt x="4311" y="15774"/>
                </a:lnTo>
                <a:lnTo>
                  <a:pt x="4173" y="15499"/>
                </a:lnTo>
                <a:lnTo>
                  <a:pt x="3990" y="15269"/>
                </a:lnTo>
                <a:lnTo>
                  <a:pt x="3806" y="15040"/>
                </a:lnTo>
                <a:lnTo>
                  <a:pt x="3577" y="14857"/>
                </a:lnTo>
                <a:lnTo>
                  <a:pt x="3348" y="14719"/>
                </a:lnTo>
                <a:lnTo>
                  <a:pt x="3073" y="14582"/>
                </a:lnTo>
                <a:lnTo>
                  <a:pt x="2798" y="14444"/>
                </a:lnTo>
                <a:lnTo>
                  <a:pt x="2568" y="14307"/>
                </a:lnTo>
                <a:lnTo>
                  <a:pt x="2431" y="14169"/>
                </a:lnTo>
                <a:lnTo>
                  <a:pt x="2385" y="14123"/>
                </a:lnTo>
                <a:lnTo>
                  <a:pt x="2385" y="14031"/>
                </a:lnTo>
                <a:lnTo>
                  <a:pt x="2385" y="13940"/>
                </a:lnTo>
                <a:lnTo>
                  <a:pt x="2431" y="13848"/>
                </a:lnTo>
                <a:lnTo>
                  <a:pt x="5411" y="10868"/>
                </a:lnTo>
                <a:lnTo>
                  <a:pt x="5824" y="10547"/>
                </a:lnTo>
                <a:lnTo>
                  <a:pt x="6237" y="10272"/>
                </a:lnTo>
                <a:lnTo>
                  <a:pt x="6695" y="10088"/>
                </a:lnTo>
                <a:lnTo>
                  <a:pt x="7199" y="9997"/>
                </a:lnTo>
                <a:close/>
                <a:moveTo>
                  <a:pt x="11693" y="9997"/>
                </a:moveTo>
                <a:lnTo>
                  <a:pt x="12197" y="10088"/>
                </a:lnTo>
                <a:lnTo>
                  <a:pt x="12656" y="10272"/>
                </a:lnTo>
                <a:lnTo>
                  <a:pt x="13069" y="10547"/>
                </a:lnTo>
                <a:lnTo>
                  <a:pt x="13481" y="10868"/>
                </a:lnTo>
                <a:lnTo>
                  <a:pt x="16416" y="13848"/>
                </a:lnTo>
                <a:lnTo>
                  <a:pt x="16507" y="13940"/>
                </a:lnTo>
                <a:lnTo>
                  <a:pt x="16507" y="14031"/>
                </a:lnTo>
                <a:lnTo>
                  <a:pt x="16507" y="14123"/>
                </a:lnTo>
                <a:lnTo>
                  <a:pt x="16462" y="14169"/>
                </a:lnTo>
                <a:lnTo>
                  <a:pt x="16324" y="14307"/>
                </a:lnTo>
                <a:lnTo>
                  <a:pt x="16095" y="14444"/>
                </a:lnTo>
                <a:lnTo>
                  <a:pt x="16049" y="14444"/>
                </a:lnTo>
                <a:lnTo>
                  <a:pt x="15774" y="14582"/>
                </a:lnTo>
                <a:lnTo>
                  <a:pt x="15545" y="14719"/>
                </a:lnTo>
                <a:lnTo>
                  <a:pt x="15315" y="14857"/>
                </a:lnTo>
                <a:lnTo>
                  <a:pt x="15086" y="15040"/>
                </a:lnTo>
                <a:lnTo>
                  <a:pt x="14903" y="15269"/>
                </a:lnTo>
                <a:lnTo>
                  <a:pt x="14719" y="15499"/>
                </a:lnTo>
                <a:lnTo>
                  <a:pt x="14582" y="15774"/>
                </a:lnTo>
                <a:lnTo>
                  <a:pt x="14490" y="16049"/>
                </a:lnTo>
                <a:lnTo>
                  <a:pt x="14352" y="16278"/>
                </a:lnTo>
                <a:lnTo>
                  <a:pt x="14215" y="16416"/>
                </a:lnTo>
                <a:lnTo>
                  <a:pt x="14123" y="16462"/>
                </a:lnTo>
                <a:lnTo>
                  <a:pt x="14077" y="16507"/>
                </a:lnTo>
                <a:lnTo>
                  <a:pt x="13940" y="16462"/>
                </a:lnTo>
                <a:lnTo>
                  <a:pt x="13894" y="16416"/>
                </a:lnTo>
                <a:lnTo>
                  <a:pt x="10913" y="13435"/>
                </a:lnTo>
                <a:lnTo>
                  <a:pt x="10593" y="13069"/>
                </a:lnTo>
                <a:lnTo>
                  <a:pt x="10317" y="12610"/>
                </a:lnTo>
                <a:lnTo>
                  <a:pt x="10134" y="12152"/>
                </a:lnTo>
                <a:lnTo>
                  <a:pt x="10042" y="11693"/>
                </a:lnTo>
                <a:lnTo>
                  <a:pt x="10317" y="11555"/>
                </a:lnTo>
                <a:lnTo>
                  <a:pt x="10593" y="11464"/>
                </a:lnTo>
                <a:lnTo>
                  <a:pt x="10868" y="11280"/>
                </a:lnTo>
                <a:lnTo>
                  <a:pt x="11097" y="11051"/>
                </a:lnTo>
                <a:lnTo>
                  <a:pt x="11280" y="10822"/>
                </a:lnTo>
                <a:lnTo>
                  <a:pt x="11464" y="10593"/>
                </a:lnTo>
                <a:lnTo>
                  <a:pt x="11601" y="10317"/>
                </a:lnTo>
                <a:lnTo>
                  <a:pt x="11693" y="9997"/>
                </a:lnTo>
                <a:close/>
                <a:moveTo>
                  <a:pt x="9446" y="13344"/>
                </a:moveTo>
                <a:lnTo>
                  <a:pt x="9721" y="13802"/>
                </a:lnTo>
                <a:lnTo>
                  <a:pt x="10088" y="14215"/>
                </a:lnTo>
                <a:lnTo>
                  <a:pt x="11234" y="15361"/>
                </a:lnTo>
                <a:lnTo>
                  <a:pt x="11234" y="17516"/>
                </a:lnTo>
                <a:lnTo>
                  <a:pt x="11234" y="17608"/>
                </a:lnTo>
                <a:lnTo>
                  <a:pt x="11189" y="17654"/>
                </a:lnTo>
                <a:lnTo>
                  <a:pt x="11097" y="17745"/>
                </a:lnTo>
                <a:lnTo>
                  <a:pt x="10822" y="17745"/>
                </a:lnTo>
                <a:lnTo>
                  <a:pt x="10547" y="17654"/>
                </a:lnTo>
                <a:lnTo>
                  <a:pt x="10272" y="17562"/>
                </a:lnTo>
                <a:lnTo>
                  <a:pt x="9996" y="17470"/>
                </a:lnTo>
                <a:lnTo>
                  <a:pt x="9721" y="17425"/>
                </a:lnTo>
                <a:lnTo>
                  <a:pt x="9446" y="17379"/>
                </a:lnTo>
                <a:lnTo>
                  <a:pt x="9171" y="17425"/>
                </a:lnTo>
                <a:lnTo>
                  <a:pt x="8850" y="17470"/>
                </a:lnTo>
                <a:lnTo>
                  <a:pt x="8575" y="17516"/>
                </a:lnTo>
                <a:lnTo>
                  <a:pt x="8300" y="17654"/>
                </a:lnTo>
                <a:lnTo>
                  <a:pt x="8162" y="17700"/>
                </a:lnTo>
                <a:lnTo>
                  <a:pt x="7887" y="17745"/>
                </a:lnTo>
                <a:lnTo>
                  <a:pt x="7796" y="17745"/>
                </a:lnTo>
                <a:lnTo>
                  <a:pt x="7704" y="17654"/>
                </a:lnTo>
                <a:lnTo>
                  <a:pt x="7658" y="17608"/>
                </a:lnTo>
                <a:lnTo>
                  <a:pt x="7612" y="17516"/>
                </a:lnTo>
                <a:lnTo>
                  <a:pt x="7612" y="15361"/>
                </a:lnTo>
                <a:lnTo>
                  <a:pt x="8758" y="14215"/>
                </a:lnTo>
                <a:lnTo>
                  <a:pt x="9125" y="13802"/>
                </a:lnTo>
                <a:lnTo>
                  <a:pt x="9446" y="13344"/>
                </a:lnTo>
                <a:close/>
                <a:moveTo>
                  <a:pt x="7612" y="1"/>
                </a:moveTo>
                <a:lnTo>
                  <a:pt x="7337" y="93"/>
                </a:lnTo>
                <a:lnTo>
                  <a:pt x="7108" y="230"/>
                </a:lnTo>
                <a:lnTo>
                  <a:pt x="6924" y="368"/>
                </a:lnTo>
                <a:lnTo>
                  <a:pt x="6741" y="597"/>
                </a:lnTo>
                <a:lnTo>
                  <a:pt x="6649" y="826"/>
                </a:lnTo>
                <a:lnTo>
                  <a:pt x="6558" y="1055"/>
                </a:lnTo>
                <a:lnTo>
                  <a:pt x="6512" y="1331"/>
                </a:lnTo>
                <a:lnTo>
                  <a:pt x="6512" y="2385"/>
                </a:lnTo>
                <a:lnTo>
                  <a:pt x="5778" y="1652"/>
                </a:lnTo>
                <a:lnTo>
                  <a:pt x="5595" y="1468"/>
                </a:lnTo>
                <a:lnTo>
                  <a:pt x="5365" y="1331"/>
                </a:lnTo>
                <a:lnTo>
                  <a:pt x="5090" y="1285"/>
                </a:lnTo>
                <a:lnTo>
                  <a:pt x="4815" y="1239"/>
                </a:lnTo>
                <a:lnTo>
                  <a:pt x="4586" y="1285"/>
                </a:lnTo>
                <a:lnTo>
                  <a:pt x="4311" y="1331"/>
                </a:lnTo>
                <a:lnTo>
                  <a:pt x="4082" y="1468"/>
                </a:lnTo>
                <a:lnTo>
                  <a:pt x="3852" y="1652"/>
                </a:lnTo>
                <a:lnTo>
                  <a:pt x="3669" y="1881"/>
                </a:lnTo>
                <a:lnTo>
                  <a:pt x="3485" y="2156"/>
                </a:lnTo>
                <a:lnTo>
                  <a:pt x="3348" y="2477"/>
                </a:lnTo>
                <a:lnTo>
                  <a:pt x="3210" y="2752"/>
                </a:lnTo>
                <a:lnTo>
                  <a:pt x="3027" y="2981"/>
                </a:lnTo>
                <a:lnTo>
                  <a:pt x="2752" y="3210"/>
                </a:lnTo>
                <a:lnTo>
                  <a:pt x="2477" y="3348"/>
                </a:lnTo>
                <a:lnTo>
                  <a:pt x="2202" y="3440"/>
                </a:lnTo>
                <a:lnTo>
                  <a:pt x="1972" y="3577"/>
                </a:lnTo>
                <a:lnTo>
                  <a:pt x="1651" y="3852"/>
                </a:lnTo>
                <a:lnTo>
                  <a:pt x="1514" y="4036"/>
                </a:lnTo>
                <a:lnTo>
                  <a:pt x="1376" y="4311"/>
                </a:lnTo>
                <a:lnTo>
                  <a:pt x="1285" y="4540"/>
                </a:lnTo>
                <a:lnTo>
                  <a:pt x="1285" y="4815"/>
                </a:lnTo>
                <a:lnTo>
                  <a:pt x="1285" y="5090"/>
                </a:lnTo>
                <a:lnTo>
                  <a:pt x="1376" y="5320"/>
                </a:lnTo>
                <a:lnTo>
                  <a:pt x="1514" y="5549"/>
                </a:lnTo>
                <a:lnTo>
                  <a:pt x="1697" y="5778"/>
                </a:lnTo>
                <a:lnTo>
                  <a:pt x="2385" y="6512"/>
                </a:lnTo>
                <a:lnTo>
                  <a:pt x="1101" y="6512"/>
                </a:lnTo>
                <a:lnTo>
                  <a:pt x="826" y="6604"/>
                </a:lnTo>
                <a:lnTo>
                  <a:pt x="597" y="6741"/>
                </a:lnTo>
                <a:lnTo>
                  <a:pt x="413" y="6879"/>
                </a:lnTo>
                <a:lnTo>
                  <a:pt x="230" y="7108"/>
                </a:lnTo>
                <a:lnTo>
                  <a:pt x="138" y="7337"/>
                </a:lnTo>
                <a:lnTo>
                  <a:pt x="47" y="7566"/>
                </a:lnTo>
                <a:lnTo>
                  <a:pt x="1" y="7841"/>
                </a:lnTo>
                <a:lnTo>
                  <a:pt x="47" y="8208"/>
                </a:lnTo>
                <a:lnTo>
                  <a:pt x="92" y="8483"/>
                </a:lnTo>
                <a:lnTo>
                  <a:pt x="230" y="8804"/>
                </a:lnTo>
                <a:lnTo>
                  <a:pt x="322" y="9079"/>
                </a:lnTo>
                <a:lnTo>
                  <a:pt x="368" y="9400"/>
                </a:lnTo>
                <a:lnTo>
                  <a:pt x="322" y="9721"/>
                </a:lnTo>
                <a:lnTo>
                  <a:pt x="230" y="10042"/>
                </a:lnTo>
                <a:lnTo>
                  <a:pt x="92" y="10363"/>
                </a:lnTo>
                <a:lnTo>
                  <a:pt x="47" y="10638"/>
                </a:lnTo>
                <a:lnTo>
                  <a:pt x="1" y="10959"/>
                </a:lnTo>
                <a:lnTo>
                  <a:pt x="47" y="11235"/>
                </a:lnTo>
                <a:lnTo>
                  <a:pt x="138" y="11510"/>
                </a:lnTo>
                <a:lnTo>
                  <a:pt x="230" y="11739"/>
                </a:lnTo>
                <a:lnTo>
                  <a:pt x="413" y="11922"/>
                </a:lnTo>
                <a:lnTo>
                  <a:pt x="597" y="12106"/>
                </a:lnTo>
                <a:lnTo>
                  <a:pt x="872" y="12243"/>
                </a:lnTo>
                <a:lnTo>
                  <a:pt x="1101" y="12289"/>
                </a:lnTo>
                <a:lnTo>
                  <a:pt x="1376" y="12335"/>
                </a:lnTo>
                <a:lnTo>
                  <a:pt x="2385" y="12335"/>
                </a:lnTo>
                <a:lnTo>
                  <a:pt x="1697" y="13069"/>
                </a:lnTo>
                <a:lnTo>
                  <a:pt x="1514" y="13252"/>
                </a:lnTo>
                <a:lnTo>
                  <a:pt x="1376" y="13481"/>
                </a:lnTo>
                <a:lnTo>
                  <a:pt x="1285" y="13756"/>
                </a:lnTo>
                <a:lnTo>
                  <a:pt x="1285" y="14031"/>
                </a:lnTo>
                <a:lnTo>
                  <a:pt x="1285" y="14261"/>
                </a:lnTo>
                <a:lnTo>
                  <a:pt x="1376" y="14536"/>
                </a:lnTo>
                <a:lnTo>
                  <a:pt x="1514" y="14765"/>
                </a:lnTo>
                <a:lnTo>
                  <a:pt x="1651" y="14994"/>
                </a:lnTo>
                <a:lnTo>
                  <a:pt x="1972" y="15224"/>
                </a:lnTo>
                <a:lnTo>
                  <a:pt x="2202" y="15361"/>
                </a:lnTo>
                <a:lnTo>
                  <a:pt x="2477" y="15499"/>
                </a:lnTo>
                <a:lnTo>
                  <a:pt x="2752" y="15636"/>
                </a:lnTo>
                <a:lnTo>
                  <a:pt x="3027" y="15820"/>
                </a:lnTo>
                <a:lnTo>
                  <a:pt x="3210" y="16095"/>
                </a:lnTo>
                <a:lnTo>
                  <a:pt x="3348" y="16370"/>
                </a:lnTo>
                <a:lnTo>
                  <a:pt x="3485" y="16691"/>
                </a:lnTo>
                <a:lnTo>
                  <a:pt x="3669" y="16920"/>
                </a:lnTo>
                <a:lnTo>
                  <a:pt x="3852" y="17195"/>
                </a:lnTo>
                <a:lnTo>
                  <a:pt x="4082" y="17379"/>
                </a:lnTo>
                <a:lnTo>
                  <a:pt x="4311" y="17470"/>
                </a:lnTo>
                <a:lnTo>
                  <a:pt x="4586" y="17562"/>
                </a:lnTo>
                <a:lnTo>
                  <a:pt x="5090" y="17562"/>
                </a:lnTo>
                <a:lnTo>
                  <a:pt x="5365" y="17470"/>
                </a:lnTo>
                <a:lnTo>
                  <a:pt x="5595" y="17379"/>
                </a:lnTo>
                <a:lnTo>
                  <a:pt x="5778" y="17195"/>
                </a:lnTo>
                <a:lnTo>
                  <a:pt x="6512" y="16462"/>
                </a:lnTo>
                <a:lnTo>
                  <a:pt x="6512" y="17470"/>
                </a:lnTo>
                <a:lnTo>
                  <a:pt x="6558" y="17745"/>
                </a:lnTo>
                <a:lnTo>
                  <a:pt x="6649" y="18021"/>
                </a:lnTo>
                <a:lnTo>
                  <a:pt x="6741" y="18250"/>
                </a:lnTo>
                <a:lnTo>
                  <a:pt x="6924" y="18433"/>
                </a:lnTo>
                <a:lnTo>
                  <a:pt x="7108" y="18617"/>
                </a:lnTo>
                <a:lnTo>
                  <a:pt x="7337" y="18754"/>
                </a:lnTo>
                <a:lnTo>
                  <a:pt x="7612" y="18800"/>
                </a:lnTo>
                <a:lnTo>
                  <a:pt x="7887" y="18846"/>
                </a:lnTo>
                <a:lnTo>
                  <a:pt x="8254" y="18800"/>
                </a:lnTo>
                <a:lnTo>
                  <a:pt x="8529" y="18754"/>
                </a:lnTo>
                <a:lnTo>
                  <a:pt x="8850" y="18617"/>
                </a:lnTo>
                <a:lnTo>
                  <a:pt x="9125" y="18525"/>
                </a:lnTo>
                <a:lnTo>
                  <a:pt x="9446" y="18479"/>
                </a:lnTo>
                <a:lnTo>
                  <a:pt x="9767" y="18525"/>
                </a:lnTo>
                <a:lnTo>
                  <a:pt x="10088" y="18617"/>
                </a:lnTo>
                <a:lnTo>
                  <a:pt x="10317" y="18754"/>
                </a:lnTo>
                <a:lnTo>
                  <a:pt x="10501" y="18800"/>
                </a:lnTo>
                <a:lnTo>
                  <a:pt x="10776" y="18846"/>
                </a:lnTo>
                <a:lnTo>
                  <a:pt x="11051" y="18846"/>
                </a:lnTo>
                <a:lnTo>
                  <a:pt x="11372" y="18800"/>
                </a:lnTo>
                <a:lnTo>
                  <a:pt x="11739" y="18754"/>
                </a:lnTo>
                <a:lnTo>
                  <a:pt x="12106" y="18617"/>
                </a:lnTo>
                <a:lnTo>
                  <a:pt x="12243" y="18525"/>
                </a:lnTo>
                <a:lnTo>
                  <a:pt x="12289" y="18433"/>
                </a:lnTo>
                <a:lnTo>
                  <a:pt x="12335" y="18342"/>
                </a:lnTo>
                <a:lnTo>
                  <a:pt x="12381" y="18204"/>
                </a:lnTo>
                <a:lnTo>
                  <a:pt x="12381" y="16462"/>
                </a:lnTo>
                <a:lnTo>
                  <a:pt x="13069" y="17195"/>
                </a:lnTo>
                <a:lnTo>
                  <a:pt x="13298" y="17379"/>
                </a:lnTo>
                <a:lnTo>
                  <a:pt x="13527" y="17470"/>
                </a:lnTo>
                <a:lnTo>
                  <a:pt x="13802" y="17562"/>
                </a:lnTo>
                <a:lnTo>
                  <a:pt x="14307" y="17562"/>
                </a:lnTo>
                <a:lnTo>
                  <a:pt x="14582" y="17470"/>
                </a:lnTo>
                <a:lnTo>
                  <a:pt x="14811" y="17379"/>
                </a:lnTo>
                <a:lnTo>
                  <a:pt x="14994" y="17195"/>
                </a:lnTo>
                <a:lnTo>
                  <a:pt x="15224" y="16920"/>
                </a:lnTo>
                <a:lnTo>
                  <a:pt x="15407" y="16691"/>
                </a:lnTo>
                <a:lnTo>
                  <a:pt x="15545" y="16370"/>
                </a:lnTo>
                <a:lnTo>
                  <a:pt x="15682" y="16095"/>
                </a:lnTo>
                <a:lnTo>
                  <a:pt x="15866" y="15820"/>
                </a:lnTo>
                <a:lnTo>
                  <a:pt x="16095" y="15636"/>
                </a:lnTo>
                <a:lnTo>
                  <a:pt x="16416" y="15499"/>
                </a:lnTo>
                <a:lnTo>
                  <a:pt x="16691" y="15361"/>
                </a:lnTo>
                <a:lnTo>
                  <a:pt x="16920" y="15224"/>
                </a:lnTo>
                <a:lnTo>
                  <a:pt x="17195" y="14994"/>
                </a:lnTo>
                <a:lnTo>
                  <a:pt x="17379" y="14765"/>
                </a:lnTo>
                <a:lnTo>
                  <a:pt x="17516" y="14536"/>
                </a:lnTo>
                <a:lnTo>
                  <a:pt x="17608" y="14261"/>
                </a:lnTo>
                <a:lnTo>
                  <a:pt x="17608" y="14031"/>
                </a:lnTo>
                <a:lnTo>
                  <a:pt x="17608" y="13756"/>
                </a:lnTo>
                <a:lnTo>
                  <a:pt x="17516" y="13481"/>
                </a:lnTo>
                <a:lnTo>
                  <a:pt x="17379" y="13252"/>
                </a:lnTo>
                <a:lnTo>
                  <a:pt x="17195" y="13069"/>
                </a:lnTo>
                <a:lnTo>
                  <a:pt x="16507" y="12335"/>
                </a:lnTo>
                <a:lnTo>
                  <a:pt x="18387" y="12335"/>
                </a:lnTo>
                <a:lnTo>
                  <a:pt x="18479" y="12289"/>
                </a:lnTo>
                <a:lnTo>
                  <a:pt x="18571" y="12197"/>
                </a:lnTo>
                <a:lnTo>
                  <a:pt x="18617" y="12106"/>
                </a:lnTo>
                <a:lnTo>
                  <a:pt x="18754" y="11693"/>
                </a:lnTo>
                <a:lnTo>
                  <a:pt x="18846" y="11326"/>
                </a:lnTo>
                <a:lnTo>
                  <a:pt x="18892" y="11005"/>
                </a:lnTo>
                <a:lnTo>
                  <a:pt x="18846" y="10730"/>
                </a:lnTo>
                <a:lnTo>
                  <a:pt x="18846" y="10501"/>
                </a:lnTo>
                <a:lnTo>
                  <a:pt x="18754" y="10272"/>
                </a:lnTo>
                <a:lnTo>
                  <a:pt x="18662" y="10042"/>
                </a:lnTo>
                <a:lnTo>
                  <a:pt x="18571" y="9721"/>
                </a:lnTo>
                <a:lnTo>
                  <a:pt x="18525" y="9400"/>
                </a:lnTo>
                <a:lnTo>
                  <a:pt x="18571" y="9079"/>
                </a:lnTo>
                <a:lnTo>
                  <a:pt x="18662" y="8804"/>
                </a:lnTo>
                <a:lnTo>
                  <a:pt x="18800" y="8483"/>
                </a:lnTo>
                <a:lnTo>
                  <a:pt x="18846" y="8208"/>
                </a:lnTo>
                <a:lnTo>
                  <a:pt x="18892" y="7841"/>
                </a:lnTo>
                <a:lnTo>
                  <a:pt x="18846" y="7566"/>
                </a:lnTo>
                <a:lnTo>
                  <a:pt x="18754" y="7337"/>
                </a:lnTo>
                <a:lnTo>
                  <a:pt x="18662" y="7108"/>
                </a:lnTo>
                <a:lnTo>
                  <a:pt x="18479" y="6879"/>
                </a:lnTo>
                <a:lnTo>
                  <a:pt x="18296" y="6741"/>
                </a:lnTo>
                <a:lnTo>
                  <a:pt x="18066" y="6604"/>
                </a:lnTo>
                <a:lnTo>
                  <a:pt x="17791" y="6512"/>
                </a:lnTo>
                <a:lnTo>
                  <a:pt x="16507" y="6512"/>
                </a:lnTo>
                <a:lnTo>
                  <a:pt x="17195" y="5778"/>
                </a:lnTo>
                <a:lnTo>
                  <a:pt x="17379" y="5549"/>
                </a:lnTo>
                <a:lnTo>
                  <a:pt x="17516" y="5320"/>
                </a:lnTo>
                <a:lnTo>
                  <a:pt x="17608" y="5090"/>
                </a:lnTo>
                <a:lnTo>
                  <a:pt x="17608" y="4815"/>
                </a:lnTo>
                <a:lnTo>
                  <a:pt x="17608" y="4540"/>
                </a:lnTo>
                <a:lnTo>
                  <a:pt x="17516" y="4311"/>
                </a:lnTo>
                <a:lnTo>
                  <a:pt x="17379" y="4036"/>
                </a:lnTo>
                <a:lnTo>
                  <a:pt x="17195" y="3852"/>
                </a:lnTo>
                <a:lnTo>
                  <a:pt x="16920" y="3577"/>
                </a:lnTo>
                <a:lnTo>
                  <a:pt x="16691" y="3440"/>
                </a:lnTo>
                <a:lnTo>
                  <a:pt x="16416" y="3348"/>
                </a:lnTo>
                <a:lnTo>
                  <a:pt x="16095" y="3210"/>
                </a:lnTo>
                <a:lnTo>
                  <a:pt x="15866" y="2981"/>
                </a:lnTo>
                <a:lnTo>
                  <a:pt x="15682" y="2752"/>
                </a:lnTo>
                <a:lnTo>
                  <a:pt x="15545" y="2477"/>
                </a:lnTo>
                <a:lnTo>
                  <a:pt x="15407" y="2156"/>
                </a:lnTo>
                <a:lnTo>
                  <a:pt x="15224" y="1881"/>
                </a:lnTo>
                <a:lnTo>
                  <a:pt x="14994" y="1652"/>
                </a:lnTo>
                <a:lnTo>
                  <a:pt x="14811" y="1468"/>
                </a:lnTo>
                <a:lnTo>
                  <a:pt x="14582" y="1331"/>
                </a:lnTo>
                <a:lnTo>
                  <a:pt x="14307" y="1285"/>
                </a:lnTo>
                <a:lnTo>
                  <a:pt x="14031" y="1239"/>
                </a:lnTo>
                <a:lnTo>
                  <a:pt x="13802" y="1285"/>
                </a:lnTo>
                <a:lnTo>
                  <a:pt x="13527" y="1331"/>
                </a:lnTo>
                <a:lnTo>
                  <a:pt x="13298" y="1468"/>
                </a:lnTo>
                <a:lnTo>
                  <a:pt x="13069" y="1652"/>
                </a:lnTo>
                <a:lnTo>
                  <a:pt x="12381" y="2385"/>
                </a:lnTo>
                <a:lnTo>
                  <a:pt x="12381" y="1331"/>
                </a:lnTo>
                <a:lnTo>
                  <a:pt x="12335" y="1055"/>
                </a:lnTo>
                <a:lnTo>
                  <a:pt x="12243" y="826"/>
                </a:lnTo>
                <a:lnTo>
                  <a:pt x="12151" y="597"/>
                </a:lnTo>
                <a:lnTo>
                  <a:pt x="11968" y="368"/>
                </a:lnTo>
                <a:lnTo>
                  <a:pt x="11785" y="230"/>
                </a:lnTo>
                <a:lnTo>
                  <a:pt x="11555" y="93"/>
                </a:lnTo>
                <a:lnTo>
                  <a:pt x="11280" y="1"/>
                </a:lnTo>
                <a:lnTo>
                  <a:pt x="10684" y="1"/>
                </a:lnTo>
                <a:lnTo>
                  <a:pt x="10409" y="47"/>
                </a:lnTo>
                <a:lnTo>
                  <a:pt x="10088" y="184"/>
                </a:lnTo>
                <a:lnTo>
                  <a:pt x="9767" y="322"/>
                </a:lnTo>
                <a:lnTo>
                  <a:pt x="9125" y="322"/>
                </a:lnTo>
                <a:lnTo>
                  <a:pt x="8850" y="184"/>
                </a:lnTo>
                <a:lnTo>
                  <a:pt x="8529" y="93"/>
                </a:lnTo>
                <a:lnTo>
                  <a:pt x="8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500;p48">
            <a:extLst>
              <a:ext uri="{FF2B5EF4-FFF2-40B4-BE49-F238E27FC236}">
                <a16:creationId xmlns:a16="http://schemas.microsoft.com/office/drawing/2014/main" id="{770811F3-AC36-C31B-0F52-B1954F594444}"/>
              </a:ext>
            </a:extLst>
          </p:cNvPr>
          <p:cNvGrpSpPr/>
          <p:nvPr/>
        </p:nvGrpSpPr>
        <p:grpSpPr>
          <a:xfrm>
            <a:off x="6450749" y="1546826"/>
            <a:ext cx="424550" cy="424528"/>
            <a:chOff x="4658000" y="1350125"/>
            <a:chExt cx="472300" cy="472275"/>
          </a:xfrm>
        </p:grpSpPr>
        <p:sp>
          <p:nvSpPr>
            <p:cNvPr id="4" name="Google Shape;501;p48">
              <a:extLst>
                <a:ext uri="{FF2B5EF4-FFF2-40B4-BE49-F238E27FC236}">
                  <a16:creationId xmlns:a16="http://schemas.microsoft.com/office/drawing/2014/main" id="{A1EFD151-ADF2-0DF0-4369-9D31BFB7C4C5}"/>
                </a:ext>
              </a:extLst>
            </p:cNvPr>
            <p:cNvSpPr/>
            <p:nvPr/>
          </p:nvSpPr>
          <p:spPr>
            <a:xfrm>
              <a:off x="4761175" y="1454425"/>
              <a:ext cx="264825" cy="264825"/>
            </a:xfrm>
            <a:custGeom>
              <a:avLst/>
              <a:gdLst/>
              <a:ahLst/>
              <a:cxnLst/>
              <a:rect l="l" t="t" r="r" b="b"/>
              <a:pathLst>
                <a:path w="10593" h="10593" extrusionOk="0">
                  <a:moveTo>
                    <a:pt x="5319" y="2889"/>
                  </a:moveTo>
                  <a:lnTo>
                    <a:pt x="5778" y="2935"/>
                  </a:lnTo>
                  <a:lnTo>
                    <a:pt x="6236" y="3073"/>
                  </a:lnTo>
                  <a:lnTo>
                    <a:pt x="6649" y="3302"/>
                  </a:lnTo>
                  <a:lnTo>
                    <a:pt x="7016" y="3577"/>
                  </a:lnTo>
                  <a:lnTo>
                    <a:pt x="7291" y="3944"/>
                  </a:lnTo>
                  <a:lnTo>
                    <a:pt x="7520" y="4356"/>
                  </a:lnTo>
                  <a:lnTo>
                    <a:pt x="7658" y="4815"/>
                  </a:lnTo>
                  <a:lnTo>
                    <a:pt x="7704" y="5273"/>
                  </a:lnTo>
                  <a:lnTo>
                    <a:pt x="7658" y="5778"/>
                  </a:lnTo>
                  <a:lnTo>
                    <a:pt x="7520" y="6236"/>
                  </a:lnTo>
                  <a:lnTo>
                    <a:pt x="7291" y="6649"/>
                  </a:lnTo>
                  <a:lnTo>
                    <a:pt x="7016" y="6970"/>
                  </a:lnTo>
                  <a:lnTo>
                    <a:pt x="6649" y="7291"/>
                  </a:lnTo>
                  <a:lnTo>
                    <a:pt x="6236" y="7520"/>
                  </a:lnTo>
                  <a:lnTo>
                    <a:pt x="5778" y="7658"/>
                  </a:lnTo>
                  <a:lnTo>
                    <a:pt x="5319" y="7704"/>
                  </a:lnTo>
                  <a:lnTo>
                    <a:pt x="4815" y="7658"/>
                  </a:lnTo>
                  <a:lnTo>
                    <a:pt x="4357" y="7520"/>
                  </a:lnTo>
                  <a:lnTo>
                    <a:pt x="3944" y="7291"/>
                  </a:lnTo>
                  <a:lnTo>
                    <a:pt x="3577" y="6970"/>
                  </a:lnTo>
                  <a:lnTo>
                    <a:pt x="3302" y="6649"/>
                  </a:lnTo>
                  <a:lnTo>
                    <a:pt x="3073" y="6236"/>
                  </a:lnTo>
                  <a:lnTo>
                    <a:pt x="2935" y="5778"/>
                  </a:lnTo>
                  <a:lnTo>
                    <a:pt x="2889" y="5273"/>
                  </a:lnTo>
                  <a:lnTo>
                    <a:pt x="2935" y="4815"/>
                  </a:lnTo>
                  <a:lnTo>
                    <a:pt x="3073" y="4356"/>
                  </a:lnTo>
                  <a:lnTo>
                    <a:pt x="3302" y="3944"/>
                  </a:lnTo>
                  <a:lnTo>
                    <a:pt x="3577" y="3577"/>
                  </a:lnTo>
                  <a:lnTo>
                    <a:pt x="3944" y="3302"/>
                  </a:lnTo>
                  <a:lnTo>
                    <a:pt x="4357" y="3073"/>
                  </a:lnTo>
                  <a:lnTo>
                    <a:pt x="4815" y="2935"/>
                  </a:lnTo>
                  <a:lnTo>
                    <a:pt x="5319" y="2889"/>
                  </a:lnTo>
                  <a:close/>
                  <a:moveTo>
                    <a:pt x="5319" y="1"/>
                  </a:moveTo>
                  <a:lnTo>
                    <a:pt x="5090" y="46"/>
                  </a:lnTo>
                  <a:lnTo>
                    <a:pt x="4907" y="138"/>
                  </a:lnTo>
                  <a:lnTo>
                    <a:pt x="4815" y="321"/>
                  </a:lnTo>
                  <a:lnTo>
                    <a:pt x="4769" y="551"/>
                  </a:lnTo>
                  <a:lnTo>
                    <a:pt x="4769" y="1835"/>
                  </a:lnTo>
                  <a:lnTo>
                    <a:pt x="4402" y="1880"/>
                  </a:lnTo>
                  <a:lnTo>
                    <a:pt x="4036" y="2018"/>
                  </a:lnTo>
                  <a:lnTo>
                    <a:pt x="3394" y="918"/>
                  </a:lnTo>
                  <a:lnTo>
                    <a:pt x="3256" y="734"/>
                  </a:lnTo>
                  <a:lnTo>
                    <a:pt x="3073" y="642"/>
                  </a:lnTo>
                  <a:lnTo>
                    <a:pt x="2843" y="642"/>
                  </a:lnTo>
                  <a:lnTo>
                    <a:pt x="2660" y="688"/>
                  </a:lnTo>
                  <a:lnTo>
                    <a:pt x="2477" y="826"/>
                  </a:lnTo>
                  <a:lnTo>
                    <a:pt x="2385" y="1055"/>
                  </a:lnTo>
                  <a:lnTo>
                    <a:pt x="2385" y="1239"/>
                  </a:lnTo>
                  <a:lnTo>
                    <a:pt x="2431" y="1468"/>
                  </a:lnTo>
                  <a:lnTo>
                    <a:pt x="3073" y="2568"/>
                  </a:lnTo>
                  <a:lnTo>
                    <a:pt x="2798" y="2797"/>
                  </a:lnTo>
                  <a:lnTo>
                    <a:pt x="2568" y="3073"/>
                  </a:lnTo>
                  <a:lnTo>
                    <a:pt x="1468" y="2431"/>
                  </a:lnTo>
                  <a:lnTo>
                    <a:pt x="1284" y="2385"/>
                  </a:lnTo>
                  <a:lnTo>
                    <a:pt x="1055" y="2385"/>
                  </a:lnTo>
                  <a:lnTo>
                    <a:pt x="872" y="2477"/>
                  </a:lnTo>
                  <a:lnTo>
                    <a:pt x="734" y="2660"/>
                  </a:lnTo>
                  <a:lnTo>
                    <a:pt x="643" y="2843"/>
                  </a:lnTo>
                  <a:lnTo>
                    <a:pt x="643" y="3073"/>
                  </a:lnTo>
                  <a:lnTo>
                    <a:pt x="734" y="3256"/>
                  </a:lnTo>
                  <a:lnTo>
                    <a:pt x="918" y="3394"/>
                  </a:lnTo>
                  <a:lnTo>
                    <a:pt x="2018" y="4035"/>
                  </a:lnTo>
                  <a:lnTo>
                    <a:pt x="1926" y="4356"/>
                  </a:lnTo>
                  <a:lnTo>
                    <a:pt x="1835" y="4723"/>
                  </a:lnTo>
                  <a:lnTo>
                    <a:pt x="551" y="4723"/>
                  </a:lnTo>
                  <a:lnTo>
                    <a:pt x="367" y="4769"/>
                  </a:lnTo>
                  <a:lnTo>
                    <a:pt x="184" y="4907"/>
                  </a:lnTo>
                  <a:lnTo>
                    <a:pt x="46" y="5090"/>
                  </a:lnTo>
                  <a:lnTo>
                    <a:pt x="1" y="5273"/>
                  </a:lnTo>
                  <a:lnTo>
                    <a:pt x="46" y="5503"/>
                  </a:lnTo>
                  <a:lnTo>
                    <a:pt x="184" y="5686"/>
                  </a:lnTo>
                  <a:lnTo>
                    <a:pt x="367" y="5778"/>
                  </a:lnTo>
                  <a:lnTo>
                    <a:pt x="551" y="5870"/>
                  </a:lnTo>
                  <a:lnTo>
                    <a:pt x="1835" y="5870"/>
                  </a:lnTo>
                  <a:lnTo>
                    <a:pt x="1926" y="6190"/>
                  </a:lnTo>
                  <a:lnTo>
                    <a:pt x="2018" y="6557"/>
                  </a:lnTo>
                  <a:lnTo>
                    <a:pt x="918" y="7199"/>
                  </a:lnTo>
                  <a:lnTo>
                    <a:pt x="734" y="7337"/>
                  </a:lnTo>
                  <a:lnTo>
                    <a:pt x="643" y="7520"/>
                  </a:lnTo>
                  <a:lnTo>
                    <a:pt x="643" y="7704"/>
                  </a:lnTo>
                  <a:lnTo>
                    <a:pt x="734" y="7933"/>
                  </a:lnTo>
                  <a:lnTo>
                    <a:pt x="872" y="8116"/>
                  </a:lnTo>
                  <a:lnTo>
                    <a:pt x="1055" y="8208"/>
                  </a:lnTo>
                  <a:lnTo>
                    <a:pt x="1284" y="8208"/>
                  </a:lnTo>
                  <a:lnTo>
                    <a:pt x="1468" y="8116"/>
                  </a:lnTo>
                  <a:lnTo>
                    <a:pt x="2568" y="7520"/>
                  </a:lnTo>
                  <a:lnTo>
                    <a:pt x="2798" y="7749"/>
                  </a:lnTo>
                  <a:lnTo>
                    <a:pt x="3073" y="8025"/>
                  </a:lnTo>
                  <a:lnTo>
                    <a:pt x="2431" y="9125"/>
                  </a:lnTo>
                  <a:lnTo>
                    <a:pt x="2385" y="9308"/>
                  </a:lnTo>
                  <a:lnTo>
                    <a:pt x="2385" y="9538"/>
                  </a:lnTo>
                  <a:lnTo>
                    <a:pt x="2477" y="9721"/>
                  </a:lnTo>
                  <a:lnTo>
                    <a:pt x="2660" y="9859"/>
                  </a:lnTo>
                  <a:lnTo>
                    <a:pt x="2843" y="9950"/>
                  </a:lnTo>
                  <a:lnTo>
                    <a:pt x="3073" y="9904"/>
                  </a:lnTo>
                  <a:lnTo>
                    <a:pt x="3256" y="9813"/>
                  </a:lnTo>
                  <a:lnTo>
                    <a:pt x="3394" y="9675"/>
                  </a:lnTo>
                  <a:lnTo>
                    <a:pt x="4036" y="8575"/>
                  </a:lnTo>
                  <a:lnTo>
                    <a:pt x="4402" y="8666"/>
                  </a:lnTo>
                  <a:lnTo>
                    <a:pt x="4769" y="8758"/>
                  </a:lnTo>
                  <a:lnTo>
                    <a:pt x="4769" y="10042"/>
                  </a:lnTo>
                  <a:lnTo>
                    <a:pt x="4815" y="10225"/>
                  </a:lnTo>
                  <a:lnTo>
                    <a:pt x="4907" y="10409"/>
                  </a:lnTo>
                  <a:lnTo>
                    <a:pt x="5090" y="10546"/>
                  </a:lnTo>
                  <a:lnTo>
                    <a:pt x="5319" y="10592"/>
                  </a:lnTo>
                  <a:lnTo>
                    <a:pt x="5503" y="10546"/>
                  </a:lnTo>
                  <a:lnTo>
                    <a:pt x="5686" y="10409"/>
                  </a:lnTo>
                  <a:lnTo>
                    <a:pt x="5824" y="10225"/>
                  </a:lnTo>
                  <a:lnTo>
                    <a:pt x="5870" y="10042"/>
                  </a:lnTo>
                  <a:lnTo>
                    <a:pt x="5870" y="8758"/>
                  </a:lnTo>
                  <a:lnTo>
                    <a:pt x="6236" y="8666"/>
                  </a:lnTo>
                  <a:lnTo>
                    <a:pt x="6557" y="8575"/>
                  </a:lnTo>
                  <a:lnTo>
                    <a:pt x="7199" y="9675"/>
                  </a:lnTo>
                  <a:lnTo>
                    <a:pt x="7337" y="9813"/>
                  </a:lnTo>
                  <a:lnTo>
                    <a:pt x="7520" y="9904"/>
                  </a:lnTo>
                  <a:lnTo>
                    <a:pt x="7750" y="9950"/>
                  </a:lnTo>
                  <a:lnTo>
                    <a:pt x="7933" y="9859"/>
                  </a:lnTo>
                  <a:lnTo>
                    <a:pt x="8116" y="9721"/>
                  </a:lnTo>
                  <a:lnTo>
                    <a:pt x="8208" y="9538"/>
                  </a:lnTo>
                  <a:lnTo>
                    <a:pt x="8208" y="9308"/>
                  </a:lnTo>
                  <a:lnTo>
                    <a:pt x="8162" y="9125"/>
                  </a:lnTo>
                  <a:lnTo>
                    <a:pt x="7520" y="8025"/>
                  </a:lnTo>
                  <a:lnTo>
                    <a:pt x="7795" y="7749"/>
                  </a:lnTo>
                  <a:lnTo>
                    <a:pt x="8025" y="7520"/>
                  </a:lnTo>
                  <a:lnTo>
                    <a:pt x="9125" y="8116"/>
                  </a:lnTo>
                  <a:lnTo>
                    <a:pt x="9354" y="8208"/>
                  </a:lnTo>
                  <a:lnTo>
                    <a:pt x="9538" y="8208"/>
                  </a:lnTo>
                  <a:lnTo>
                    <a:pt x="9721" y="8116"/>
                  </a:lnTo>
                  <a:lnTo>
                    <a:pt x="9905" y="7933"/>
                  </a:lnTo>
                  <a:lnTo>
                    <a:pt x="9950" y="7704"/>
                  </a:lnTo>
                  <a:lnTo>
                    <a:pt x="9950" y="7520"/>
                  </a:lnTo>
                  <a:lnTo>
                    <a:pt x="9859" y="7337"/>
                  </a:lnTo>
                  <a:lnTo>
                    <a:pt x="9675" y="7199"/>
                  </a:lnTo>
                  <a:lnTo>
                    <a:pt x="8575" y="6557"/>
                  </a:lnTo>
                  <a:lnTo>
                    <a:pt x="8712" y="6190"/>
                  </a:lnTo>
                  <a:lnTo>
                    <a:pt x="8758" y="5870"/>
                  </a:lnTo>
                  <a:lnTo>
                    <a:pt x="10042" y="5870"/>
                  </a:lnTo>
                  <a:lnTo>
                    <a:pt x="10271" y="5778"/>
                  </a:lnTo>
                  <a:lnTo>
                    <a:pt x="10455" y="5686"/>
                  </a:lnTo>
                  <a:lnTo>
                    <a:pt x="10547" y="5503"/>
                  </a:lnTo>
                  <a:lnTo>
                    <a:pt x="10592" y="5273"/>
                  </a:lnTo>
                  <a:lnTo>
                    <a:pt x="10547" y="5090"/>
                  </a:lnTo>
                  <a:lnTo>
                    <a:pt x="10455" y="4907"/>
                  </a:lnTo>
                  <a:lnTo>
                    <a:pt x="10271" y="4769"/>
                  </a:lnTo>
                  <a:lnTo>
                    <a:pt x="10042" y="4723"/>
                  </a:lnTo>
                  <a:lnTo>
                    <a:pt x="8758" y="4723"/>
                  </a:lnTo>
                  <a:lnTo>
                    <a:pt x="8712" y="4356"/>
                  </a:lnTo>
                  <a:lnTo>
                    <a:pt x="8575" y="4035"/>
                  </a:lnTo>
                  <a:lnTo>
                    <a:pt x="9675" y="3394"/>
                  </a:lnTo>
                  <a:lnTo>
                    <a:pt x="9859" y="3256"/>
                  </a:lnTo>
                  <a:lnTo>
                    <a:pt x="9950" y="3073"/>
                  </a:lnTo>
                  <a:lnTo>
                    <a:pt x="9950" y="2843"/>
                  </a:lnTo>
                  <a:lnTo>
                    <a:pt x="9905" y="2660"/>
                  </a:lnTo>
                  <a:lnTo>
                    <a:pt x="9721" y="2477"/>
                  </a:lnTo>
                  <a:lnTo>
                    <a:pt x="9538" y="2385"/>
                  </a:lnTo>
                  <a:lnTo>
                    <a:pt x="9354" y="2385"/>
                  </a:lnTo>
                  <a:lnTo>
                    <a:pt x="9125" y="2431"/>
                  </a:lnTo>
                  <a:lnTo>
                    <a:pt x="8025" y="3073"/>
                  </a:lnTo>
                  <a:lnTo>
                    <a:pt x="7795" y="2797"/>
                  </a:lnTo>
                  <a:lnTo>
                    <a:pt x="7520" y="2568"/>
                  </a:lnTo>
                  <a:lnTo>
                    <a:pt x="8162" y="1468"/>
                  </a:lnTo>
                  <a:lnTo>
                    <a:pt x="8208" y="1239"/>
                  </a:lnTo>
                  <a:lnTo>
                    <a:pt x="8208" y="1055"/>
                  </a:lnTo>
                  <a:lnTo>
                    <a:pt x="8116" y="826"/>
                  </a:lnTo>
                  <a:lnTo>
                    <a:pt x="7933" y="688"/>
                  </a:lnTo>
                  <a:lnTo>
                    <a:pt x="7750" y="642"/>
                  </a:lnTo>
                  <a:lnTo>
                    <a:pt x="7520" y="642"/>
                  </a:lnTo>
                  <a:lnTo>
                    <a:pt x="7337" y="734"/>
                  </a:lnTo>
                  <a:lnTo>
                    <a:pt x="7199" y="918"/>
                  </a:lnTo>
                  <a:lnTo>
                    <a:pt x="6557" y="2018"/>
                  </a:lnTo>
                  <a:lnTo>
                    <a:pt x="6236" y="1880"/>
                  </a:lnTo>
                  <a:lnTo>
                    <a:pt x="5870" y="1835"/>
                  </a:lnTo>
                  <a:lnTo>
                    <a:pt x="5870" y="551"/>
                  </a:lnTo>
                  <a:lnTo>
                    <a:pt x="5824" y="321"/>
                  </a:lnTo>
                  <a:lnTo>
                    <a:pt x="5686" y="138"/>
                  </a:lnTo>
                  <a:lnTo>
                    <a:pt x="5503" y="46"/>
                  </a:lnTo>
                  <a:lnTo>
                    <a:pt x="53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2;p48">
              <a:extLst>
                <a:ext uri="{FF2B5EF4-FFF2-40B4-BE49-F238E27FC236}">
                  <a16:creationId xmlns:a16="http://schemas.microsoft.com/office/drawing/2014/main" id="{E0C85394-0350-5832-4DC2-52A8D0C14348}"/>
                </a:ext>
              </a:extLst>
            </p:cNvPr>
            <p:cNvSpPr/>
            <p:nvPr/>
          </p:nvSpPr>
          <p:spPr>
            <a:xfrm>
              <a:off x="4658000" y="1350125"/>
              <a:ext cx="472300" cy="472275"/>
            </a:xfrm>
            <a:custGeom>
              <a:avLst/>
              <a:gdLst/>
              <a:ahLst/>
              <a:cxnLst/>
              <a:rect l="l" t="t" r="r" b="b"/>
              <a:pathLst>
                <a:path w="18892" h="18891" extrusionOk="0">
                  <a:moveTo>
                    <a:pt x="9676" y="1146"/>
                  </a:moveTo>
                  <a:lnTo>
                    <a:pt x="9951" y="1238"/>
                  </a:lnTo>
                  <a:lnTo>
                    <a:pt x="10180" y="1330"/>
                  </a:lnTo>
                  <a:lnTo>
                    <a:pt x="10363" y="1513"/>
                  </a:lnTo>
                  <a:lnTo>
                    <a:pt x="10547" y="1697"/>
                  </a:lnTo>
                  <a:lnTo>
                    <a:pt x="10639" y="1926"/>
                  </a:lnTo>
                  <a:lnTo>
                    <a:pt x="10730" y="2201"/>
                  </a:lnTo>
                  <a:lnTo>
                    <a:pt x="10776" y="2430"/>
                  </a:lnTo>
                  <a:lnTo>
                    <a:pt x="10776" y="2614"/>
                  </a:lnTo>
                  <a:lnTo>
                    <a:pt x="10868" y="2797"/>
                  </a:lnTo>
                  <a:lnTo>
                    <a:pt x="11005" y="2889"/>
                  </a:lnTo>
                  <a:lnTo>
                    <a:pt x="11143" y="2980"/>
                  </a:lnTo>
                  <a:lnTo>
                    <a:pt x="11510" y="2980"/>
                  </a:lnTo>
                  <a:lnTo>
                    <a:pt x="11693" y="2889"/>
                  </a:lnTo>
                  <a:lnTo>
                    <a:pt x="11785" y="2705"/>
                  </a:lnTo>
                  <a:lnTo>
                    <a:pt x="11922" y="2522"/>
                  </a:lnTo>
                  <a:lnTo>
                    <a:pt x="12152" y="2338"/>
                  </a:lnTo>
                  <a:lnTo>
                    <a:pt x="12335" y="2201"/>
                  </a:lnTo>
                  <a:lnTo>
                    <a:pt x="12610" y="2109"/>
                  </a:lnTo>
                  <a:lnTo>
                    <a:pt x="12839" y="2063"/>
                  </a:lnTo>
                  <a:lnTo>
                    <a:pt x="13115" y="2063"/>
                  </a:lnTo>
                  <a:lnTo>
                    <a:pt x="13344" y="2109"/>
                  </a:lnTo>
                  <a:lnTo>
                    <a:pt x="13619" y="2247"/>
                  </a:lnTo>
                  <a:lnTo>
                    <a:pt x="13802" y="2384"/>
                  </a:lnTo>
                  <a:lnTo>
                    <a:pt x="13986" y="2614"/>
                  </a:lnTo>
                  <a:lnTo>
                    <a:pt x="14123" y="2797"/>
                  </a:lnTo>
                  <a:lnTo>
                    <a:pt x="14215" y="3072"/>
                  </a:lnTo>
                  <a:lnTo>
                    <a:pt x="14261" y="3301"/>
                  </a:lnTo>
                  <a:lnTo>
                    <a:pt x="14261" y="3576"/>
                  </a:lnTo>
                  <a:lnTo>
                    <a:pt x="14169" y="3806"/>
                  </a:lnTo>
                  <a:lnTo>
                    <a:pt x="14077" y="4035"/>
                  </a:lnTo>
                  <a:lnTo>
                    <a:pt x="14032" y="4218"/>
                  </a:lnTo>
                  <a:lnTo>
                    <a:pt x="14032" y="4402"/>
                  </a:lnTo>
                  <a:lnTo>
                    <a:pt x="14077" y="4585"/>
                  </a:lnTo>
                  <a:lnTo>
                    <a:pt x="14169" y="4723"/>
                  </a:lnTo>
                  <a:lnTo>
                    <a:pt x="14307" y="4814"/>
                  </a:lnTo>
                  <a:lnTo>
                    <a:pt x="14490" y="4860"/>
                  </a:lnTo>
                  <a:lnTo>
                    <a:pt x="14674" y="4860"/>
                  </a:lnTo>
                  <a:lnTo>
                    <a:pt x="14857" y="4814"/>
                  </a:lnTo>
                  <a:lnTo>
                    <a:pt x="15086" y="4677"/>
                  </a:lnTo>
                  <a:lnTo>
                    <a:pt x="15315" y="4631"/>
                  </a:lnTo>
                  <a:lnTo>
                    <a:pt x="15591" y="4631"/>
                  </a:lnTo>
                  <a:lnTo>
                    <a:pt x="15866" y="4677"/>
                  </a:lnTo>
                  <a:lnTo>
                    <a:pt x="16095" y="4769"/>
                  </a:lnTo>
                  <a:lnTo>
                    <a:pt x="16278" y="4906"/>
                  </a:lnTo>
                  <a:lnTo>
                    <a:pt x="16508" y="5090"/>
                  </a:lnTo>
                  <a:lnTo>
                    <a:pt x="16645" y="5273"/>
                  </a:lnTo>
                  <a:lnTo>
                    <a:pt x="16737" y="5548"/>
                  </a:lnTo>
                  <a:lnTo>
                    <a:pt x="16829" y="5777"/>
                  </a:lnTo>
                  <a:lnTo>
                    <a:pt x="16829" y="6052"/>
                  </a:lnTo>
                  <a:lnTo>
                    <a:pt x="16783" y="6282"/>
                  </a:lnTo>
                  <a:lnTo>
                    <a:pt x="16691" y="6557"/>
                  </a:lnTo>
                  <a:lnTo>
                    <a:pt x="16554" y="6740"/>
                  </a:lnTo>
                  <a:lnTo>
                    <a:pt x="16370" y="6924"/>
                  </a:lnTo>
                  <a:lnTo>
                    <a:pt x="16141" y="7107"/>
                  </a:lnTo>
                  <a:lnTo>
                    <a:pt x="16003" y="7199"/>
                  </a:lnTo>
                  <a:lnTo>
                    <a:pt x="15912" y="7382"/>
                  </a:lnTo>
                  <a:lnTo>
                    <a:pt x="15866" y="7520"/>
                  </a:lnTo>
                  <a:lnTo>
                    <a:pt x="15912" y="7703"/>
                  </a:lnTo>
                  <a:lnTo>
                    <a:pt x="16003" y="7886"/>
                  </a:lnTo>
                  <a:lnTo>
                    <a:pt x="16095" y="8024"/>
                  </a:lnTo>
                  <a:lnTo>
                    <a:pt x="16278" y="8116"/>
                  </a:lnTo>
                  <a:lnTo>
                    <a:pt x="16462" y="8116"/>
                  </a:lnTo>
                  <a:lnTo>
                    <a:pt x="16691" y="8162"/>
                  </a:lnTo>
                  <a:lnTo>
                    <a:pt x="16966" y="8253"/>
                  </a:lnTo>
                  <a:lnTo>
                    <a:pt x="17195" y="8345"/>
                  </a:lnTo>
                  <a:lnTo>
                    <a:pt x="17379" y="8528"/>
                  </a:lnTo>
                  <a:lnTo>
                    <a:pt x="17516" y="8712"/>
                  </a:lnTo>
                  <a:lnTo>
                    <a:pt x="17654" y="8941"/>
                  </a:lnTo>
                  <a:lnTo>
                    <a:pt x="17746" y="9170"/>
                  </a:lnTo>
                  <a:lnTo>
                    <a:pt x="17746" y="9445"/>
                  </a:lnTo>
                  <a:lnTo>
                    <a:pt x="17746" y="9721"/>
                  </a:lnTo>
                  <a:lnTo>
                    <a:pt x="17654" y="9996"/>
                  </a:lnTo>
                  <a:lnTo>
                    <a:pt x="17516" y="10179"/>
                  </a:lnTo>
                  <a:lnTo>
                    <a:pt x="17379" y="10408"/>
                  </a:lnTo>
                  <a:lnTo>
                    <a:pt x="17195" y="10546"/>
                  </a:lnTo>
                  <a:lnTo>
                    <a:pt x="16966" y="10683"/>
                  </a:lnTo>
                  <a:lnTo>
                    <a:pt x="16691" y="10775"/>
                  </a:lnTo>
                  <a:lnTo>
                    <a:pt x="16462" y="10775"/>
                  </a:lnTo>
                  <a:lnTo>
                    <a:pt x="16278" y="10821"/>
                  </a:lnTo>
                  <a:lnTo>
                    <a:pt x="16095" y="10913"/>
                  </a:lnTo>
                  <a:lnTo>
                    <a:pt x="16003" y="11050"/>
                  </a:lnTo>
                  <a:lnTo>
                    <a:pt x="15912" y="11188"/>
                  </a:lnTo>
                  <a:lnTo>
                    <a:pt x="15866" y="11371"/>
                  </a:lnTo>
                  <a:lnTo>
                    <a:pt x="15912" y="11555"/>
                  </a:lnTo>
                  <a:lnTo>
                    <a:pt x="16003" y="11692"/>
                  </a:lnTo>
                  <a:lnTo>
                    <a:pt x="16141" y="11830"/>
                  </a:lnTo>
                  <a:lnTo>
                    <a:pt x="16370" y="11967"/>
                  </a:lnTo>
                  <a:lnTo>
                    <a:pt x="16554" y="12151"/>
                  </a:lnTo>
                  <a:lnTo>
                    <a:pt x="16691" y="12380"/>
                  </a:lnTo>
                  <a:lnTo>
                    <a:pt x="16783" y="12609"/>
                  </a:lnTo>
                  <a:lnTo>
                    <a:pt x="16829" y="12884"/>
                  </a:lnTo>
                  <a:lnTo>
                    <a:pt x="16829" y="13114"/>
                  </a:lnTo>
                  <a:lnTo>
                    <a:pt x="16737" y="13389"/>
                  </a:lnTo>
                  <a:lnTo>
                    <a:pt x="16645" y="13618"/>
                  </a:lnTo>
                  <a:lnTo>
                    <a:pt x="16508" y="13847"/>
                  </a:lnTo>
                  <a:lnTo>
                    <a:pt x="16278" y="14031"/>
                  </a:lnTo>
                  <a:lnTo>
                    <a:pt x="16095" y="14168"/>
                  </a:lnTo>
                  <a:lnTo>
                    <a:pt x="15866" y="14260"/>
                  </a:lnTo>
                  <a:lnTo>
                    <a:pt x="15591" y="14306"/>
                  </a:lnTo>
                  <a:lnTo>
                    <a:pt x="15315" y="14260"/>
                  </a:lnTo>
                  <a:lnTo>
                    <a:pt x="15086" y="14214"/>
                  </a:lnTo>
                  <a:lnTo>
                    <a:pt x="14857" y="14122"/>
                  </a:lnTo>
                  <a:lnTo>
                    <a:pt x="14674" y="14031"/>
                  </a:lnTo>
                  <a:lnTo>
                    <a:pt x="14490" y="14031"/>
                  </a:lnTo>
                  <a:lnTo>
                    <a:pt x="14307" y="14076"/>
                  </a:lnTo>
                  <a:lnTo>
                    <a:pt x="14169" y="14214"/>
                  </a:lnTo>
                  <a:lnTo>
                    <a:pt x="14077" y="14352"/>
                  </a:lnTo>
                  <a:lnTo>
                    <a:pt x="14032" y="14535"/>
                  </a:lnTo>
                  <a:lnTo>
                    <a:pt x="14032" y="14718"/>
                  </a:lnTo>
                  <a:lnTo>
                    <a:pt x="14077" y="14856"/>
                  </a:lnTo>
                  <a:lnTo>
                    <a:pt x="14215" y="15131"/>
                  </a:lnTo>
                  <a:lnTo>
                    <a:pt x="14261" y="15360"/>
                  </a:lnTo>
                  <a:lnTo>
                    <a:pt x="14261" y="15635"/>
                  </a:lnTo>
                  <a:lnTo>
                    <a:pt x="14215" y="15865"/>
                  </a:lnTo>
                  <a:lnTo>
                    <a:pt x="14123" y="16094"/>
                  </a:lnTo>
                  <a:lnTo>
                    <a:pt x="13986" y="16323"/>
                  </a:lnTo>
                  <a:lnTo>
                    <a:pt x="13802" y="16507"/>
                  </a:lnTo>
                  <a:lnTo>
                    <a:pt x="13619" y="16690"/>
                  </a:lnTo>
                  <a:lnTo>
                    <a:pt x="13344" y="16782"/>
                  </a:lnTo>
                  <a:lnTo>
                    <a:pt x="13115" y="16828"/>
                  </a:lnTo>
                  <a:lnTo>
                    <a:pt x="12839" y="16873"/>
                  </a:lnTo>
                  <a:lnTo>
                    <a:pt x="12610" y="16828"/>
                  </a:lnTo>
                  <a:lnTo>
                    <a:pt x="12335" y="16736"/>
                  </a:lnTo>
                  <a:lnTo>
                    <a:pt x="12152" y="16598"/>
                  </a:lnTo>
                  <a:lnTo>
                    <a:pt x="11922" y="16415"/>
                  </a:lnTo>
                  <a:lnTo>
                    <a:pt x="11785" y="16186"/>
                  </a:lnTo>
                  <a:lnTo>
                    <a:pt x="11693" y="16048"/>
                  </a:lnTo>
                  <a:lnTo>
                    <a:pt x="11510" y="15956"/>
                  </a:lnTo>
                  <a:lnTo>
                    <a:pt x="11326" y="15911"/>
                  </a:lnTo>
                  <a:lnTo>
                    <a:pt x="11143" y="15956"/>
                  </a:lnTo>
                  <a:lnTo>
                    <a:pt x="11005" y="16002"/>
                  </a:lnTo>
                  <a:lnTo>
                    <a:pt x="10868" y="16140"/>
                  </a:lnTo>
                  <a:lnTo>
                    <a:pt x="10776" y="16277"/>
                  </a:lnTo>
                  <a:lnTo>
                    <a:pt x="10776" y="16461"/>
                  </a:lnTo>
                  <a:lnTo>
                    <a:pt x="10730" y="16736"/>
                  </a:lnTo>
                  <a:lnTo>
                    <a:pt x="10639" y="16965"/>
                  </a:lnTo>
                  <a:lnTo>
                    <a:pt x="10547" y="17194"/>
                  </a:lnTo>
                  <a:lnTo>
                    <a:pt x="10363" y="17424"/>
                  </a:lnTo>
                  <a:lnTo>
                    <a:pt x="10180" y="17561"/>
                  </a:lnTo>
                  <a:lnTo>
                    <a:pt x="9951" y="17699"/>
                  </a:lnTo>
                  <a:lnTo>
                    <a:pt x="9676" y="17790"/>
                  </a:lnTo>
                  <a:lnTo>
                    <a:pt x="9171" y="17790"/>
                  </a:lnTo>
                  <a:lnTo>
                    <a:pt x="8896" y="17699"/>
                  </a:lnTo>
                  <a:lnTo>
                    <a:pt x="8667" y="17561"/>
                  </a:lnTo>
                  <a:lnTo>
                    <a:pt x="8484" y="17424"/>
                  </a:lnTo>
                  <a:lnTo>
                    <a:pt x="8346" y="17194"/>
                  </a:lnTo>
                  <a:lnTo>
                    <a:pt x="8208" y="16965"/>
                  </a:lnTo>
                  <a:lnTo>
                    <a:pt x="8117" y="16736"/>
                  </a:lnTo>
                  <a:lnTo>
                    <a:pt x="8117" y="16461"/>
                  </a:lnTo>
                  <a:lnTo>
                    <a:pt x="8071" y="16277"/>
                  </a:lnTo>
                  <a:lnTo>
                    <a:pt x="7979" y="16140"/>
                  </a:lnTo>
                  <a:lnTo>
                    <a:pt x="7842" y="16002"/>
                  </a:lnTo>
                  <a:lnTo>
                    <a:pt x="7704" y="15956"/>
                  </a:lnTo>
                  <a:lnTo>
                    <a:pt x="7567" y="15911"/>
                  </a:lnTo>
                  <a:lnTo>
                    <a:pt x="7475" y="15911"/>
                  </a:lnTo>
                  <a:lnTo>
                    <a:pt x="7291" y="16002"/>
                  </a:lnTo>
                  <a:lnTo>
                    <a:pt x="7154" y="16094"/>
                  </a:lnTo>
                  <a:lnTo>
                    <a:pt x="7062" y="16186"/>
                  </a:lnTo>
                  <a:lnTo>
                    <a:pt x="6925" y="16415"/>
                  </a:lnTo>
                  <a:lnTo>
                    <a:pt x="6741" y="16598"/>
                  </a:lnTo>
                  <a:lnTo>
                    <a:pt x="6512" y="16736"/>
                  </a:lnTo>
                  <a:lnTo>
                    <a:pt x="6283" y="16828"/>
                  </a:lnTo>
                  <a:lnTo>
                    <a:pt x="6008" y="16873"/>
                  </a:lnTo>
                  <a:lnTo>
                    <a:pt x="5778" y="16828"/>
                  </a:lnTo>
                  <a:lnTo>
                    <a:pt x="5503" y="16782"/>
                  </a:lnTo>
                  <a:lnTo>
                    <a:pt x="5274" y="16690"/>
                  </a:lnTo>
                  <a:lnTo>
                    <a:pt x="5045" y="16507"/>
                  </a:lnTo>
                  <a:lnTo>
                    <a:pt x="4861" y="16323"/>
                  </a:lnTo>
                  <a:lnTo>
                    <a:pt x="4724" y="16094"/>
                  </a:lnTo>
                  <a:lnTo>
                    <a:pt x="4632" y="15865"/>
                  </a:lnTo>
                  <a:lnTo>
                    <a:pt x="4586" y="15635"/>
                  </a:lnTo>
                  <a:lnTo>
                    <a:pt x="4632" y="15360"/>
                  </a:lnTo>
                  <a:lnTo>
                    <a:pt x="4678" y="15131"/>
                  </a:lnTo>
                  <a:lnTo>
                    <a:pt x="4770" y="14856"/>
                  </a:lnTo>
                  <a:lnTo>
                    <a:pt x="4861" y="14718"/>
                  </a:lnTo>
                  <a:lnTo>
                    <a:pt x="4861" y="14535"/>
                  </a:lnTo>
                  <a:lnTo>
                    <a:pt x="4815" y="14352"/>
                  </a:lnTo>
                  <a:lnTo>
                    <a:pt x="4678" y="14214"/>
                  </a:lnTo>
                  <a:lnTo>
                    <a:pt x="4540" y="14076"/>
                  </a:lnTo>
                  <a:lnTo>
                    <a:pt x="4357" y="14031"/>
                  </a:lnTo>
                  <a:lnTo>
                    <a:pt x="4173" y="14031"/>
                  </a:lnTo>
                  <a:lnTo>
                    <a:pt x="4036" y="14122"/>
                  </a:lnTo>
                  <a:lnTo>
                    <a:pt x="3761" y="14214"/>
                  </a:lnTo>
                  <a:lnTo>
                    <a:pt x="3532" y="14260"/>
                  </a:lnTo>
                  <a:lnTo>
                    <a:pt x="3256" y="14306"/>
                  </a:lnTo>
                  <a:lnTo>
                    <a:pt x="3027" y="14260"/>
                  </a:lnTo>
                  <a:lnTo>
                    <a:pt x="2798" y="14168"/>
                  </a:lnTo>
                  <a:lnTo>
                    <a:pt x="2569" y="14031"/>
                  </a:lnTo>
                  <a:lnTo>
                    <a:pt x="2385" y="13847"/>
                  </a:lnTo>
                  <a:lnTo>
                    <a:pt x="2202" y="13618"/>
                  </a:lnTo>
                  <a:lnTo>
                    <a:pt x="2110" y="13389"/>
                  </a:lnTo>
                  <a:lnTo>
                    <a:pt x="2064" y="13114"/>
                  </a:lnTo>
                  <a:lnTo>
                    <a:pt x="2018" y="12884"/>
                  </a:lnTo>
                  <a:lnTo>
                    <a:pt x="2064" y="12609"/>
                  </a:lnTo>
                  <a:lnTo>
                    <a:pt x="2156" y="12380"/>
                  </a:lnTo>
                  <a:lnTo>
                    <a:pt x="2294" y="12151"/>
                  </a:lnTo>
                  <a:lnTo>
                    <a:pt x="2477" y="11967"/>
                  </a:lnTo>
                  <a:lnTo>
                    <a:pt x="2706" y="11830"/>
                  </a:lnTo>
                  <a:lnTo>
                    <a:pt x="2844" y="11692"/>
                  </a:lnTo>
                  <a:lnTo>
                    <a:pt x="2935" y="11555"/>
                  </a:lnTo>
                  <a:lnTo>
                    <a:pt x="2981" y="11371"/>
                  </a:lnTo>
                  <a:lnTo>
                    <a:pt x="2935" y="11188"/>
                  </a:lnTo>
                  <a:lnTo>
                    <a:pt x="2890" y="11050"/>
                  </a:lnTo>
                  <a:lnTo>
                    <a:pt x="2752" y="10913"/>
                  </a:lnTo>
                  <a:lnTo>
                    <a:pt x="2614" y="10821"/>
                  </a:lnTo>
                  <a:lnTo>
                    <a:pt x="2431" y="10775"/>
                  </a:lnTo>
                  <a:lnTo>
                    <a:pt x="2156" y="10775"/>
                  </a:lnTo>
                  <a:lnTo>
                    <a:pt x="1927" y="10683"/>
                  </a:lnTo>
                  <a:lnTo>
                    <a:pt x="1697" y="10546"/>
                  </a:lnTo>
                  <a:lnTo>
                    <a:pt x="1468" y="10408"/>
                  </a:lnTo>
                  <a:lnTo>
                    <a:pt x="1331" y="10179"/>
                  </a:lnTo>
                  <a:lnTo>
                    <a:pt x="1193" y="9996"/>
                  </a:lnTo>
                  <a:lnTo>
                    <a:pt x="1101" y="9721"/>
                  </a:lnTo>
                  <a:lnTo>
                    <a:pt x="1101" y="9445"/>
                  </a:lnTo>
                  <a:lnTo>
                    <a:pt x="1101" y="9170"/>
                  </a:lnTo>
                  <a:lnTo>
                    <a:pt x="1193" y="8941"/>
                  </a:lnTo>
                  <a:lnTo>
                    <a:pt x="1331" y="8712"/>
                  </a:lnTo>
                  <a:lnTo>
                    <a:pt x="1468" y="8528"/>
                  </a:lnTo>
                  <a:lnTo>
                    <a:pt x="1697" y="8345"/>
                  </a:lnTo>
                  <a:lnTo>
                    <a:pt x="1927" y="8253"/>
                  </a:lnTo>
                  <a:lnTo>
                    <a:pt x="2156" y="8162"/>
                  </a:lnTo>
                  <a:lnTo>
                    <a:pt x="2431" y="8116"/>
                  </a:lnTo>
                  <a:lnTo>
                    <a:pt x="2614" y="8116"/>
                  </a:lnTo>
                  <a:lnTo>
                    <a:pt x="2752" y="8024"/>
                  </a:lnTo>
                  <a:lnTo>
                    <a:pt x="2890" y="7886"/>
                  </a:lnTo>
                  <a:lnTo>
                    <a:pt x="2935" y="7703"/>
                  </a:lnTo>
                  <a:lnTo>
                    <a:pt x="2981" y="7520"/>
                  </a:lnTo>
                  <a:lnTo>
                    <a:pt x="2935" y="7382"/>
                  </a:lnTo>
                  <a:lnTo>
                    <a:pt x="2844" y="7199"/>
                  </a:lnTo>
                  <a:lnTo>
                    <a:pt x="2706" y="7107"/>
                  </a:lnTo>
                  <a:lnTo>
                    <a:pt x="2477" y="6924"/>
                  </a:lnTo>
                  <a:lnTo>
                    <a:pt x="2294" y="6740"/>
                  </a:lnTo>
                  <a:lnTo>
                    <a:pt x="2156" y="6557"/>
                  </a:lnTo>
                  <a:lnTo>
                    <a:pt x="2064" y="6282"/>
                  </a:lnTo>
                  <a:lnTo>
                    <a:pt x="2018" y="6052"/>
                  </a:lnTo>
                  <a:lnTo>
                    <a:pt x="2064" y="5777"/>
                  </a:lnTo>
                  <a:lnTo>
                    <a:pt x="2110" y="5548"/>
                  </a:lnTo>
                  <a:lnTo>
                    <a:pt x="2202" y="5273"/>
                  </a:lnTo>
                  <a:lnTo>
                    <a:pt x="2385" y="5090"/>
                  </a:lnTo>
                  <a:lnTo>
                    <a:pt x="2569" y="4906"/>
                  </a:lnTo>
                  <a:lnTo>
                    <a:pt x="2798" y="4769"/>
                  </a:lnTo>
                  <a:lnTo>
                    <a:pt x="3027" y="4677"/>
                  </a:lnTo>
                  <a:lnTo>
                    <a:pt x="3256" y="4631"/>
                  </a:lnTo>
                  <a:lnTo>
                    <a:pt x="3532" y="4631"/>
                  </a:lnTo>
                  <a:lnTo>
                    <a:pt x="3761" y="4677"/>
                  </a:lnTo>
                  <a:lnTo>
                    <a:pt x="4036" y="4814"/>
                  </a:lnTo>
                  <a:lnTo>
                    <a:pt x="4173" y="4860"/>
                  </a:lnTo>
                  <a:lnTo>
                    <a:pt x="4357" y="4860"/>
                  </a:lnTo>
                  <a:lnTo>
                    <a:pt x="4540" y="4814"/>
                  </a:lnTo>
                  <a:lnTo>
                    <a:pt x="4678" y="4723"/>
                  </a:lnTo>
                  <a:lnTo>
                    <a:pt x="4815" y="4585"/>
                  </a:lnTo>
                  <a:lnTo>
                    <a:pt x="4861" y="4402"/>
                  </a:lnTo>
                  <a:lnTo>
                    <a:pt x="4861" y="4218"/>
                  </a:lnTo>
                  <a:lnTo>
                    <a:pt x="4770" y="4035"/>
                  </a:lnTo>
                  <a:lnTo>
                    <a:pt x="4678" y="3806"/>
                  </a:lnTo>
                  <a:lnTo>
                    <a:pt x="4632" y="3531"/>
                  </a:lnTo>
                  <a:lnTo>
                    <a:pt x="4586" y="3301"/>
                  </a:lnTo>
                  <a:lnTo>
                    <a:pt x="4632" y="3026"/>
                  </a:lnTo>
                  <a:lnTo>
                    <a:pt x="4724" y="2797"/>
                  </a:lnTo>
                  <a:lnTo>
                    <a:pt x="4861" y="2568"/>
                  </a:lnTo>
                  <a:lnTo>
                    <a:pt x="5045" y="2384"/>
                  </a:lnTo>
                  <a:lnTo>
                    <a:pt x="5274" y="2247"/>
                  </a:lnTo>
                  <a:lnTo>
                    <a:pt x="5503" y="2109"/>
                  </a:lnTo>
                  <a:lnTo>
                    <a:pt x="5778" y="2063"/>
                  </a:lnTo>
                  <a:lnTo>
                    <a:pt x="6008" y="2063"/>
                  </a:lnTo>
                  <a:lnTo>
                    <a:pt x="6283" y="2109"/>
                  </a:lnTo>
                  <a:lnTo>
                    <a:pt x="6512" y="2201"/>
                  </a:lnTo>
                  <a:lnTo>
                    <a:pt x="6741" y="2338"/>
                  </a:lnTo>
                  <a:lnTo>
                    <a:pt x="6925" y="2522"/>
                  </a:lnTo>
                  <a:lnTo>
                    <a:pt x="7062" y="2705"/>
                  </a:lnTo>
                  <a:lnTo>
                    <a:pt x="7200" y="2889"/>
                  </a:lnTo>
                  <a:lnTo>
                    <a:pt x="7337" y="2980"/>
                  </a:lnTo>
                  <a:lnTo>
                    <a:pt x="7704" y="2980"/>
                  </a:lnTo>
                  <a:lnTo>
                    <a:pt x="7842" y="2889"/>
                  </a:lnTo>
                  <a:lnTo>
                    <a:pt x="7979" y="2797"/>
                  </a:lnTo>
                  <a:lnTo>
                    <a:pt x="8071" y="2614"/>
                  </a:lnTo>
                  <a:lnTo>
                    <a:pt x="8117" y="2430"/>
                  </a:lnTo>
                  <a:lnTo>
                    <a:pt x="8117" y="2201"/>
                  </a:lnTo>
                  <a:lnTo>
                    <a:pt x="8208" y="1926"/>
                  </a:lnTo>
                  <a:lnTo>
                    <a:pt x="8346" y="1697"/>
                  </a:lnTo>
                  <a:lnTo>
                    <a:pt x="8484" y="1513"/>
                  </a:lnTo>
                  <a:lnTo>
                    <a:pt x="8667" y="1330"/>
                  </a:lnTo>
                  <a:lnTo>
                    <a:pt x="8896" y="1238"/>
                  </a:lnTo>
                  <a:lnTo>
                    <a:pt x="9171" y="1146"/>
                  </a:lnTo>
                  <a:close/>
                  <a:moveTo>
                    <a:pt x="9446" y="0"/>
                  </a:moveTo>
                  <a:lnTo>
                    <a:pt x="9080" y="46"/>
                  </a:lnTo>
                  <a:lnTo>
                    <a:pt x="8759" y="138"/>
                  </a:lnTo>
                  <a:lnTo>
                    <a:pt x="8438" y="229"/>
                  </a:lnTo>
                  <a:lnTo>
                    <a:pt x="8117" y="367"/>
                  </a:lnTo>
                  <a:lnTo>
                    <a:pt x="7887" y="596"/>
                  </a:lnTo>
                  <a:lnTo>
                    <a:pt x="7612" y="825"/>
                  </a:lnTo>
                  <a:lnTo>
                    <a:pt x="7429" y="1055"/>
                  </a:lnTo>
                  <a:lnTo>
                    <a:pt x="7246" y="1376"/>
                  </a:lnTo>
                  <a:lnTo>
                    <a:pt x="7016" y="1238"/>
                  </a:lnTo>
                  <a:lnTo>
                    <a:pt x="6787" y="1100"/>
                  </a:lnTo>
                  <a:lnTo>
                    <a:pt x="6466" y="1009"/>
                  </a:lnTo>
                  <a:lnTo>
                    <a:pt x="6145" y="963"/>
                  </a:lnTo>
                  <a:lnTo>
                    <a:pt x="5824" y="963"/>
                  </a:lnTo>
                  <a:lnTo>
                    <a:pt x="5457" y="1009"/>
                  </a:lnTo>
                  <a:lnTo>
                    <a:pt x="5090" y="1100"/>
                  </a:lnTo>
                  <a:lnTo>
                    <a:pt x="4724" y="1284"/>
                  </a:lnTo>
                  <a:lnTo>
                    <a:pt x="4403" y="1467"/>
                  </a:lnTo>
                  <a:lnTo>
                    <a:pt x="4173" y="1697"/>
                  </a:lnTo>
                  <a:lnTo>
                    <a:pt x="3944" y="1972"/>
                  </a:lnTo>
                  <a:lnTo>
                    <a:pt x="3761" y="2247"/>
                  </a:lnTo>
                  <a:lnTo>
                    <a:pt x="3623" y="2568"/>
                  </a:lnTo>
                  <a:lnTo>
                    <a:pt x="3532" y="2889"/>
                  </a:lnTo>
                  <a:lnTo>
                    <a:pt x="3486" y="3210"/>
                  </a:lnTo>
                  <a:lnTo>
                    <a:pt x="3486" y="3531"/>
                  </a:lnTo>
                  <a:lnTo>
                    <a:pt x="3165" y="3531"/>
                  </a:lnTo>
                  <a:lnTo>
                    <a:pt x="2844" y="3576"/>
                  </a:lnTo>
                  <a:lnTo>
                    <a:pt x="2523" y="3668"/>
                  </a:lnTo>
                  <a:lnTo>
                    <a:pt x="2202" y="3806"/>
                  </a:lnTo>
                  <a:lnTo>
                    <a:pt x="1927" y="3989"/>
                  </a:lnTo>
                  <a:lnTo>
                    <a:pt x="1697" y="4218"/>
                  </a:lnTo>
                  <a:lnTo>
                    <a:pt x="1468" y="4448"/>
                  </a:lnTo>
                  <a:lnTo>
                    <a:pt x="1239" y="4723"/>
                  </a:lnTo>
                  <a:lnTo>
                    <a:pt x="1101" y="5044"/>
                  </a:lnTo>
                  <a:lnTo>
                    <a:pt x="1010" y="5365"/>
                  </a:lnTo>
                  <a:lnTo>
                    <a:pt x="918" y="5731"/>
                  </a:lnTo>
                  <a:lnTo>
                    <a:pt x="918" y="6052"/>
                  </a:lnTo>
                  <a:lnTo>
                    <a:pt x="964" y="6373"/>
                  </a:lnTo>
                  <a:lnTo>
                    <a:pt x="1056" y="6694"/>
                  </a:lnTo>
                  <a:lnTo>
                    <a:pt x="1147" y="7015"/>
                  </a:lnTo>
                  <a:lnTo>
                    <a:pt x="1331" y="7290"/>
                  </a:lnTo>
                  <a:lnTo>
                    <a:pt x="1056" y="7474"/>
                  </a:lnTo>
                  <a:lnTo>
                    <a:pt x="780" y="7657"/>
                  </a:lnTo>
                  <a:lnTo>
                    <a:pt x="551" y="7886"/>
                  </a:lnTo>
                  <a:lnTo>
                    <a:pt x="368" y="8162"/>
                  </a:lnTo>
                  <a:lnTo>
                    <a:pt x="184" y="8483"/>
                  </a:lnTo>
                  <a:lnTo>
                    <a:pt x="93" y="8758"/>
                  </a:lnTo>
                  <a:lnTo>
                    <a:pt x="1" y="9124"/>
                  </a:lnTo>
                  <a:lnTo>
                    <a:pt x="1" y="9445"/>
                  </a:lnTo>
                  <a:lnTo>
                    <a:pt x="1" y="9812"/>
                  </a:lnTo>
                  <a:lnTo>
                    <a:pt x="93" y="10133"/>
                  </a:lnTo>
                  <a:lnTo>
                    <a:pt x="184" y="10454"/>
                  </a:lnTo>
                  <a:lnTo>
                    <a:pt x="368" y="10729"/>
                  </a:lnTo>
                  <a:lnTo>
                    <a:pt x="551" y="11004"/>
                  </a:lnTo>
                  <a:lnTo>
                    <a:pt x="780" y="11234"/>
                  </a:lnTo>
                  <a:lnTo>
                    <a:pt x="1056" y="11463"/>
                  </a:lnTo>
                  <a:lnTo>
                    <a:pt x="1331" y="11646"/>
                  </a:lnTo>
                  <a:lnTo>
                    <a:pt x="1147" y="11921"/>
                  </a:lnTo>
                  <a:lnTo>
                    <a:pt x="1056" y="12242"/>
                  </a:lnTo>
                  <a:lnTo>
                    <a:pt x="964" y="12563"/>
                  </a:lnTo>
                  <a:lnTo>
                    <a:pt x="918" y="12884"/>
                  </a:lnTo>
                  <a:lnTo>
                    <a:pt x="918" y="13205"/>
                  </a:lnTo>
                  <a:lnTo>
                    <a:pt x="1010" y="13526"/>
                  </a:lnTo>
                  <a:lnTo>
                    <a:pt x="1101" y="13847"/>
                  </a:lnTo>
                  <a:lnTo>
                    <a:pt x="1239" y="14168"/>
                  </a:lnTo>
                  <a:lnTo>
                    <a:pt x="1468" y="14489"/>
                  </a:lnTo>
                  <a:lnTo>
                    <a:pt x="1697" y="14718"/>
                  </a:lnTo>
                  <a:lnTo>
                    <a:pt x="1927" y="14948"/>
                  </a:lnTo>
                  <a:lnTo>
                    <a:pt x="2202" y="15131"/>
                  </a:lnTo>
                  <a:lnTo>
                    <a:pt x="2523" y="15269"/>
                  </a:lnTo>
                  <a:lnTo>
                    <a:pt x="2844" y="15360"/>
                  </a:lnTo>
                  <a:lnTo>
                    <a:pt x="3165" y="15406"/>
                  </a:lnTo>
                  <a:lnTo>
                    <a:pt x="3486" y="15406"/>
                  </a:lnTo>
                  <a:lnTo>
                    <a:pt x="3486" y="15727"/>
                  </a:lnTo>
                  <a:lnTo>
                    <a:pt x="3532" y="16048"/>
                  </a:lnTo>
                  <a:lnTo>
                    <a:pt x="3623" y="16369"/>
                  </a:lnTo>
                  <a:lnTo>
                    <a:pt x="3761" y="16690"/>
                  </a:lnTo>
                  <a:lnTo>
                    <a:pt x="3944" y="16965"/>
                  </a:lnTo>
                  <a:lnTo>
                    <a:pt x="4173" y="17194"/>
                  </a:lnTo>
                  <a:lnTo>
                    <a:pt x="4403" y="17424"/>
                  </a:lnTo>
                  <a:lnTo>
                    <a:pt x="4724" y="17653"/>
                  </a:lnTo>
                  <a:lnTo>
                    <a:pt x="5090" y="17790"/>
                  </a:lnTo>
                  <a:lnTo>
                    <a:pt x="5457" y="17928"/>
                  </a:lnTo>
                  <a:lnTo>
                    <a:pt x="5824" y="17974"/>
                  </a:lnTo>
                  <a:lnTo>
                    <a:pt x="6145" y="17974"/>
                  </a:lnTo>
                  <a:lnTo>
                    <a:pt x="6466" y="17882"/>
                  </a:lnTo>
                  <a:lnTo>
                    <a:pt x="6787" y="17790"/>
                  </a:lnTo>
                  <a:lnTo>
                    <a:pt x="7016" y="17699"/>
                  </a:lnTo>
                  <a:lnTo>
                    <a:pt x="7246" y="17561"/>
                  </a:lnTo>
                  <a:lnTo>
                    <a:pt x="7429" y="17836"/>
                  </a:lnTo>
                  <a:lnTo>
                    <a:pt x="7612" y="18111"/>
                  </a:lnTo>
                  <a:lnTo>
                    <a:pt x="7887" y="18341"/>
                  </a:lnTo>
                  <a:lnTo>
                    <a:pt x="8117" y="18524"/>
                  </a:lnTo>
                  <a:lnTo>
                    <a:pt x="8438" y="18708"/>
                  </a:lnTo>
                  <a:lnTo>
                    <a:pt x="8759" y="18799"/>
                  </a:lnTo>
                  <a:lnTo>
                    <a:pt x="9080" y="18891"/>
                  </a:lnTo>
                  <a:lnTo>
                    <a:pt x="9767" y="18891"/>
                  </a:lnTo>
                  <a:lnTo>
                    <a:pt x="10134" y="18799"/>
                  </a:lnTo>
                  <a:lnTo>
                    <a:pt x="10409" y="18708"/>
                  </a:lnTo>
                  <a:lnTo>
                    <a:pt x="10730" y="18524"/>
                  </a:lnTo>
                  <a:lnTo>
                    <a:pt x="11005" y="18341"/>
                  </a:lnTo>
                  <a:lnTo>
                    <a:pt x="11235" y="18111"/>
                  </a:lnTo>
                  <a:lnTo>
                    <a:pt x="11418" y="17836"/>
                  </a:lnTo>
                  <a:lnTo>
                    <a:pt x="11601" y="17561"/>
                  </a:lnTo>
                  <a:lnTo>
                    <a:pt x="11831" y="17699"/>
                  </a:lnTo>
                  <a:lnTo>
                    <a:pt x="12106" y="17790"/>
                  </a:lnTo>
                  <a:lnTo>
                    <a:pt x="12381" y="17882"/>
                  </a:lnTo>
                  <a:lnTo>
                    <a:pt x="12702" y="17974"/>
                  </a:lnTo>
                  <a:lnTo>
                    <a:pt x="13069" y="17974"/>
                  </a:lnTo>
                  <a:lnTo>
                    <a:pt x="13390" y="17928"/>
                  </a:lnTo>
                  <a:lnTo>
                    <a:pt x="13757" y="17790"/>
                  </a:lnTo>
                  <a:lnTo>
                    <a:pt x="14169" y="17653"/>
                  </a:lnTo>
                  <a:lnTo>
                    <a:pt x="14490" y="17424"/>
                  </a:lnTo>
                  <a:lnTo>
                    <a:pt x="14765" y="17149"/>
                  </a:lnTo>
                  <a:lnTo>
                    <a:pt x="14995" y="16828"/>
                  </a:lnTo>
                  <a:lnTo>
                    <a:pt x="15132" y="16552"/>
                  </a:lnTo>
                  <a:lnTo>
                    <a:pt x="15270" y="16232"/>
                  </a:lnTo>
                  <a:lnTo>
                    <a:pt x="15315" y="15956"/>
                  </a:lnTo>
                  <a:lnTo>
                    <a:pt x="15361" y="15635"/>
                  </a:lnTo>
                  <a:lnTo>
                    <a:pt x="15361" y="15406"/>
                  </a:lnTo>
                  <a:lnTo>
                    <a:pt x="15682" y="15406"/>
                  </a:lnTo>
                  <a:lnTo>
                    <a:pt x="16003" y="15360"/>
                  </a:lnTo>
                  <a:lnTo>
                    <a:pt x="16324" y="15269"/>
                  </a:lnTo>
                  <a:lnTo>
                    <a:pt x="16645" y="15131"/>
                  </a:lnTo>
                  <a:lnTo>
                    <a:pt x="16920" y="14948"/>
                  </a:lnTo>
                  <a:lnTo>
                    <a:pt x="17195" y="14718"/>
                  </a:lnTo>
                  <a:lnTo>
                    <a:pt x="17425" y="14489"/>
                  </a:lnTo>
                  <a:lnTo>
                    <a:pt x="17608" y="14168"/>
                  </a:lnTo>
                  <a:lnTo>
                    <a:pt x="17746" y="13847"/>
                  </a:lnTo>
                  <a:lnTo>
                    <a:pt x="17883" y="13526"/>
                  </a:lnTo>
                  <a:lnTo>
                    <a:pt x="17929" y="13205"/>
                  </a:lnTo>
                  <a:lnTo>
                    <a:pt x="17929" y="12884"/>
                  </a:lnTo>
                  <a:lnTo>
                    <a:pt x="17883" y="12563"/>
                  </a:lnTo>
                  <a:lnTo>
                    <a:pt x="17837" y="12242"/>
                  </a:lnTo>
                  <a:lnTo>
                    <a:pt x="17700" y="11921"/>
                  </a:lnTo>
                  <a:lnTo>
                    <a:pt x="17516" y="11646"/>
                  </a:lnTo>
                  <a:lnTo>
                    <a:pt x="17837" y="11463"/>
                  </a:lnTo>
                  <a:lnTo>
                    <a:pt x="18067" y="11234"/>
                  </a:lnTo>
                  <a:lnTo>
                    <a:pt x="18296" y="11004"/>
                  </a:lnTo>
                  <a:lnTo>
                    <a:pt x="18479" y="10729"/>
                  </a:lnTo>
                  <a:lnTo>
                    <a:pt x="18663" y="10454"/>
                  </a:lnTo>
                  <a:lnTo>
                    <a:pt x="18754" y="10133"/>
                  </a:lnTo>
                  <a:lnTo>
                    <a:pt x="18846" y="9812"/>
                  </a:lnTo>
                  <a:lnTo>
                    <a:pt x="18892" y="9445"/>
                  </a:lnTo>
                  <a:lnTo>
                    <a:pt x="18846" y="9124"/>
                  </a:lnTo>
                  <a:lnTo>
                    <a:pt x="18754" y="8758"/>
                  </a:lnTo>
                  <a:lnTo>
                    <a:pt x="18663" y="8483"/>
                  </a:lnTo>
                  <a:lnTo>
                    <a:pt x="18479" y="8162"/>
                  </a:lnTo>
                  <a:lnTo>
                    <a:pt x="18296" y="7886"/>
                  </a:lnTo>
                  <a:lnTo>
                    <a:pt x="18067" y="7657"/>
                  </a:lnTo>
                  <a:lnTo>
                    <a:pt x="17837" y="7474"/>
                  </a:lnTo>
                  <a:lnTo>
                    <a:pt x="17516" y="7290"/>
                  </a:lnTo>
                  <a:lnTo>
                    <a:pt x="17700" y="7015"/>
                  </a:lnTo>
                  <a:lnTo>
                    <a:pt x="17837" y="6694"/>
                  </a:lnTo>
                  <a:lnTo>
                    <a:pt x="17883" y="6373"/>
                  </a:lnTo>
                  <a:lnTo>
                    <a:pt x="17929" y="6052"/>
                  </a:lnTo>
                  <a:lnTo>
                    <a:pt x="17929" y="5731"/>
                  </a:lnTo>
                  <a:lnTo>
                    <a:pt x="17883" y="5365"/>
                  </a:lnTo>
                  <a:lnTo>
                    <a:pt x="17746" y="5044"/>
                  </a:lnTo>
                  <a:lnTo>
                    <a:pt x="17608" y="4723"/>
                  </a:lnTo>
                  <a:lnTo>
                    <a:pt x="17425" y="4448"/>
                  </a:lnTo>
                  <a:lnTo>
                    <a:pt x="17195" y="4218"/>
                  </a:lnTo>
                  <a:lnTo>
                    <a:pt x="16920" y="3989"/>
                  </a:lnTo>
                  <a:lnTo>
                    <a:pt x="16645" y="3806"/>
                  </a:lnTo>
                  <a:lnTo>
                    <a:pt x="16324" y="3668"/>
                  </a:lnTo>
                  <a:lnTo>
                    <a:pt x="16003" y="3576"/>
                  </a:lnTo>
                  <a:lnTo>
                    <a:pt x="15682" y="3531"/>
                  </a:lnTo>
                  <a:lnTo>
                    <a:pt x="15361" y="3531"/>
                  </a:lnTo>
                  <a:lnTo>
                    <a:pt x="15361" y="3255"/>
                  </a:lnTo>
                  <a:lnTo>
                    <a:pt x="15315" y="2980"/>
                  </a:lnTo>
                  <a:lnTo>
                    <a:pt x="15270" y="2659"/>
                  </a:lnTo>
                  <a:lnTo>
                    <a:pt x="15132" y="2384"/>
                  </a:lnTo>
                  <a:lnTo>
                    <a:pt x="14995" y="2063"/>
                  </a:lnTo>
                  <a:lnTo>
                    <a:pt x="14765" y="1788"/>
                  </a:lnTo>
                  <a:lnTo>
                    <a:pt x="14490" y="1513"/>
                  </a:lnTo>
                  <a:lnTo>
                    <a:pt x="14169" y="1284"/>
                  </a:lnTo>
                  <a:lnTo>
                    <a:pt x="13757" y="1100"/>
                  </a:lnTo>
                  <a:lnTo>
                    <a:pt x="13390" y="1009"/>
                  </a:lnTo>
                  <a:lnTo>
                    <a:pt x="13069" y="963"/>
                  </a:lnTo>
                  <a:lnTo>
                    <a:pt x="12702" y="963"/>
                  </a:lnTo>
                  <a:lnTo>
                    <a:pt x="12381" y="1009"/>
                  </a:lnTo>
                  <a:lnTo>
                    <a:pt x="12106" y="1100"/>
                  </a:lnTo>
                  <a:lnTo>
                    <a:pt x="11831" y="1238"/>
                  </a:lnTo>
                  <a:lnTo>
                    <a:pt x="11601" y="1376"/>
                  </a:lnTo>
                  <a:lnTo>
                    <a:pt x="11418" y="1055"/>
                  </a:lnTo>
                  <a:lnTo>
                    <a:pt x="11235" y="825"/>
                  </a:lnTo>
                  <a:lnTo>
                    <a:pt x="11005" y="596"/>
                  </a:lnTo>
                  <a:lnTo>
                    <a:pt x="10730" y="367"/>
                  </a:lnTo>
                  <a:lnTo>
                    <a:pt x="10409" y="229"/>
                  </a:lnTo>
                  <a:lnTo>
                    <a:pt x="10134" y="138"/>
                  </a:lnTo>
                  <a:lnTo>
                    <a:pt x="9767"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2601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614C3-843A-A814-CCA1-5C532855354C}"/>
              </a:ext>
            </a:extLst>
          </p:cNvPr>
          <p:cNvPicPr>
            <a:picLocks noChangeAspect="1"/>
          </p:cNvPicPr>
          <p:nvPr/>
        </p:nvPicPr>
        <p:blipFill>
          <a:blip r:embed="rId2"/>
          <a:stretch>
            <a:fillRect/>
          </a:stretch>
        </p:blipFill>
        <p:spPr>
          <a:xfrm>
            <a:off x="457472" y="149026"/>
            <a:ext cx="3597639" cy="3039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442DDB2-FDFC-5FFF-8ADF-D7E26060973C}"/>
              </a:ext>
            </a:extLst>
          </p:cNvPr>
          <p:cNvPicPr>
            <a:picLocks noChangeAspect="1"/>
          </p:cNvPicPr>
          <p:nvPr/>
        </p:nvPicPr>
        <p:blipFill>
          <a:blip r:embed="rId3"/>
          <a:stretch>
            <a:fillRect/>
          </a:stretch>
        </p:blipFill>
        <p:spPr>
          <a:xfrm>
            <a:off x="5088891" y="105986"/>
            <a:ext cx="3706266" cy="308299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194A4E3-DAF7-3665-69BA-B70C01570B0E}"/>
              </a:ext>
            </a:extLst>
          </p:cNvPr>
          <p:cNvSpPr txBox="1"/>
          <p:nvPr/>
        </p:nvSpPr>
        <p:spPr>
          <a:xfrm>
            <a:off x="344805" y="3618012"/>
            <a:ext cx="4036695" cy="707886"/>
          </a:xfrm>
          <a:prstGeom prst="rect">
            <a:avLst/>
          </a:prstGeom>
          <a:noFill/>
        </p:spPr>
        <p:txBody>
          <a:bodyPr wrap="square">
            <a:spAutoFit/>
          </a:bodyPr>
          <a:lstStyle/>
          <a:p>
            <a:pPr algn="just"/>
            <a:r>
              <a:rPr lang="en-US" sz="2000" dirty="0" err="1"/>
              <a:t>Bạn</a:t>
            </a:r>
            <a:r>
              <a:rPr lang="en-US" sz="2000" dirty="0"/>
              <a:t> </a:t>
            </a:r>
            <a:r>
              <a:rPr lang="en-US" sz="2000" dirty="0" err="1"/>
              <a:t>nữ</a:t>
            </a:r>
            <a:r>
              <a:rPr lang="en-US" sz="2000" dirty="0"/>
              <a:t> đã </a:t>
            </a:r>
            <a:r>
              <a:rPr lang="en-US" sz="2000" dirty="0" err="1"/>
              <a:t>biết</a:t>
            </a:r>
            <a:r>
              <a:rPr lang="en-US" sz="2000" dirty="0"/>
              <a:t> </a:t>
            </a:r>
            <a:r>
              <a:rPr lang="en-US" sz="2000" dirty="0" err="1"/>
              <a:t>nhận</a:t>
            </a:r>
            <a:r>
              <a:rPr lang="en-US" sz="2000" dirty="0"/>
              <a:t> </a:t>
            </a:r>
            <a:r>
              <a:rPr lang="en-US" sz="2000" dirty="0" err="1"/>
              <a:t>ra</a:t>
            </a:r>
            <a:r>
              <a:rPr lang="en-US" sz="2000" dirty="0"/>
              <a:t> </a:t>
            </a:r>
            <a:r>
              <a:rPr lang="en-US" sz="2000" dirty="0" err="1"/>
              <a:t>lỗi</a:t>
            </a:r>
            <a:r>
              <a:rPr lang="en-US" sz="2000" dirty="0"/>
              <a:t> </a:t>
            </a:r>
            <a:r>
              <a:rPr lang="en-US" sz="2000" dirty="0" err="1"/>
              <a:t>sai</a:t>
            </a:r>
            <a:r>
              <a:rPr lang="en-US" sz="2000" dirty="0"/>
              <a:t> </a:t>
            </a:r>
            <a:r>
              <a:rPr lang="en-US" sz="2000" dirty="0" err="1"/>
              <a:t>của</a:t>
            </a:r>
            <a:r>
              <a:rPr lang="en-US" sz="2000" dirty="0"/>
              <a:t> </a:t>
            </a:r>
            <a:r>
              <a:rPr lang="en-US" sz="2000" dirty="0" err="1"/>
              <a:t>bản</a:t>
            </a:r>
            <a:r>
              <a:rPr lang="en-US" sz="2000" dirty="0"/>
              <a:t> </a:t>
            </a:r>
            <a:r>
              <a:rPr lang="en-US" sz="2000" dirty="0" err="1"/>
              <a:t>thân</a:t>
            </a:r>
            <a:r>
              <a:rPr lang="en-US" sz="2000" dirty="0"/>
              <a:t> </a:t>
            </a:r>
            <a:r>
              <a:rPr lang="en-US" sz="2000" dirty="0" err="1"/>
              <a:t>và</a:t>
            </a:r>
            <a:r>
              <a:rPr lang="en-US" sz="2000" dirty="0"/>
              <a:t> </a:t>
            </a:r>
            <a:r>
              <a:rPr lang="en-US" sz="2000" dirty="0" err="1"/>
              <a:t>tha</a:t>
            </a:r>
            <a:r>
              <a:rPr lang="en-US" sz="2000" dirty="0"/>
              <a:t> </a:t>
            </a:r>
            <a:r>
              <a:rPr lang="en-US" sz="2000" dirty="0" err="1"/>
              <a:t>thứ</a:t>
            </a:r>
            <a:r>
              <a:rPr lang="en-US" sz="2000" dirty="0"/>
              <a:t> </a:t>
            </a:r>
            <a:r>
              <a:rPr lang="en-US" sz="2000" dirty="0" err="1"/>
              <a:t>cho</a:t>
            </a:r>
            <a:r>
              <a:rPr lang="en-US" sz="2000" dirty="0"/>
              <a:t> </a:t>
            </a:r>
            <a:r>
              <a:rPr lang="en-US" sz="2000" dirty="0" err="1"/>
              <a:t>mình</a:t>
            </a:r>
            <a:r>
              <a:rPr lang="en-US" sz="2000" dirty="0"/>
              <a:t>.</a:t>
            </a:r>
          </a:p>
        </p:txBody>
      </p:sp>
      <p:sp>
        <p:nvSpPr>
          <p:cNvPr id="10" name="TextBox 9">
            <a:extLst>
              <a:ext uri="{FF2B5EF4-FFF2-40B4-BE49-F238E27FC236}">
                <a16:creationId xmlns:a16="http://schemas.microsoft.com/office/drawing/2014/main" id="{569157C6-3B4C-B559-C00E-E32A9AD9979B}"/>
              </a:ext>
            </a:extLst>
          </p:cNvPr>
          <p:cNvSpPr txBox="1"/>
          <p:nvPr/>
        </p:nvSpPr>
        <p:spPr>
          <a:xfrm>
            <a:off x="5296308" y="3464123"/>
            <a:ext cx="3498849" cy="1015663"/>
          </a:xfrm>
          <a:prstGeom prst="rect">
            <a:avLst/>
          </a:prstGeom>
          <a:noFill/>
        </p:spPr>
        <p:txBody>
          <a:bodyPr wrap="square">
            <a:spAutoFit/>
          </a:bodyPr>
          <a:lstStyle/>
          <a:p>
            <a:pPr algn="just"/>
            <a:r>
              <a:rPr lang="vi-VN" sz="2000" dirty="0"/>
              <a:t>Bạn nam mang áo số 5 có sự ích kỉ, chưa biết khoan dung đối với bạn bè</a:t>
            </a:r>
            <a:endParaRPr lang="en-US" sz="2000" dirty="0"/>
          </a:p>
        </p:txBody>
      </p:sp>
    </p:spTree>
    <p:extLst>
      <p:ext uri="{BB962C8B-B14F-4D97-AF65-F5344CB8AC3E}">
        <p14:creationId xmlns:p14="http://schemas.microsoft.com/office/powerpoint/2010/main" val="2402297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a:extLst>
              <a:ext uri="{FF2B5EF4-FFF2-40B4-BE49-F238E27FC236}">
                <a16:creationId xmlns:a16="http://schemas.microsoft.com/office/drawing/2014/main" id="{08273866-6DCD-D76F-40E9-ADB3DA1B222C}"/>
              </a:ext>
            </a:extLst>
          </p:cNvPr>
          <p:cNvSpPr txBox="1"/>
          <p:nvPr/>
        </p:nvSpPr>
        <p:spPr>
          <a:xfrm>
            <a:off x="624526" y="905778"/>
            <a:ext cx="4649139" cy="3780522"/>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sz="1800" dirty="0"/>
          </a:p>
        </p:txBody>
      </p:sp>
      <p:sp>
        <p:nvSpPr>
          <p:cNvPr id="5" name="TextBox 21">
            <a:extLst>
              <a:ext uri="{FF2B5EF4-FFF2-40B4-BE49-F238E27FC236}">
                <a16:creationId xmlns:a16="http://schemas.microsoft.com/office/drawing/2014/main" id="{2A73E459-6AF3-3801-C599-9F94CE8E9CA5}"/>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6D7B038B-2A0D-981D-A79C-C448E6802E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681338" y="1428750"/>
            <a:ext cx="2838136" cy="283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4736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6F3C9-5533-F8E8-982E-2D511CB20828}"/>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D65EEBD1-467D-EF9C-1859-2589E4071293}"/>
              </a:ext>
            </a:extLst>
          </p:cNvPr>
          <p:cNvSpPr txBox="1"/>
          <p:nvPr/>
        </p:nvSpPr>
        <p:spPr>
          <a:xfrm>
            <a:off x="205399" y="805565"/>
            <a:ext cx="3947474" cy="2637710"/>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dirty="0"/>
          </a:p>
        </p:txBody>
      </p:sp>
      <p:sp>
        <p:nvSpPr>
          <p:cNvPr id="5" name="TextBox 21">
            <a:extLst>
              <a:ext uri="{FF2B5EF4-FFF2-40B4-BE49-F238E27FC236}">
                <a16:creationId xmlns:a16="http://schemas.microsoft.com/office/drawing/2014/main" id="{34D761E7-9FA1-2C5B-1D51-DE3D2C954D8E}"/>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930A7756-0E46-F430-4E28-4B92B79849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40045" y="2215860"/>
            <a:ext cx="2838136" cy="283813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461DA8F5-D8BF-20FB-C13A-7A0E4DCD4A8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6" name="TextBox 5">
            <a:extLst>
              <a:ext uri="{FF2B5EF4-FFF2-40B4-BE49-F238E27FC236}">
                <a16:creationId xmlns:a16="http://schemas.microsoft.com/office/drawing/2014/main" id="{1BFFB1B7-B2D0-C9ED-BA22-D7B36FF4E4F2}"/>
              </a:ext>
            </a:extLst>
          </p:cNvPr>
          <p:cNvSpPr txBox="1"/>
          <p:nvPr/>
        </p:nvSpPr>
        <p:spPr>
          <a:xfrm>
            <a:off x="5538647" y="319955"/>
            <a:ext cx="3399954" cy="2118529"/>
          </a:xfrm>
          <a:prstGeom prst="rect">
            <a:avLst/>
          </a:prstGeom>
          <a:noFill/>
        </p:spPr>
        <p:txBody>
          <a:bodyPr wrap="square">
            <a:spAutoFit/>
          </a:bodyPr>
          <a:lstStyle/>
          <a:p>
            <a:pPr algn="just">
              <a:lnSpc>
                <a:spcPct val="150000"/>
              </a:lnSpc>
            </a:pPr>
            <a:r>
              <a:rPr lang="vi-VN" sz="1800" dirty="0"/>
              <a:t>Bạn N có cách ứng xử văn minh khi tham gia giao thông, biết bỏ qua</a:t>
            </a:r>
            <a:r>
              <a:rPr lang="en-US" sz="1800" dirty="0"/>
              <a:t> </a:t>
            </a:r>
            <a:r>
              <a:rPr lang="vi-VN" sz="1800" dirty="0"/>
              <a:t>lỗi của người khác, giúp tránh được những chuyện không hay có thể xảy ra.</a:t>
            </a:r>
            <a:endParaRPr lang="en-US" sz="1800" dirty="0"/>
          </a:p>
        </p:txBody>
      </p:sp>
    </p:spTree>
    <p:extLst>
      <p:ext uri="{BB962C8B-B14F-4D97-AF65-F5344CB8AC3E}">
        <p14:creationId xmlns:p14="http://schemas.microsoft.com/office/powerpoint/2010/main" val="586419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EC6D-6617-0B04-0CE5-C0398F8EE372}"/>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13BA5012-CC3F-1BF9-927F-B41AF355A52A}"/>
              </a:ext>
            </a:extLst>
          </p:cNvPr>
          <p:cNvSpPr txBox="1"/>
          <p:nvPr/>
        </p:nvSpPr>
        <p:spPr>
          <a:xfrm>
            <a:off x="277944" y="906497"/>
            <a:ext cx="5198530" cy="3739998"/>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sz="1600" dirty="0"/>
          </a:p>
        </p:txBody>
      </p:sp>
      <p:sp>
        <p:nvSpPr>
          <p:cNvPr id="5" name="TextBox 21">
            <a:extLst>
              <a:ext uri="{FF2B5EF4-FFF2-40B4-BE49-F238E27FC236}">
                <a16:creationId xmlns:a16="http://schemas.microsoft.com/office/drawing/2014/main" id="{DAC8A26C-7F2C-DB5D-745C-6263C9739AAF}"/>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F8C5780F-0361-8E17-7099-3D763667D5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5476474" y="2571750"/>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59A538C5-B4FE-0ABB-0F12-F67A80F975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6736080" y="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A2F6BDB1-7BAF-2EA3-F4C2-A01541EEDA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59466" y="1592580"/>
            <a:ext cx="2030506"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100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3878-6304-91D6-9BB0-630605D1C5EF}"/>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4AD786E8-E7E0-001A-8EC5-8BF76BAF1A9D}"/>
              </a:ext>
            </a:extLst>
          </p:cNvPr>
          <p:cNvSpPr txBox="1"/>
          <p:nvPr/>
        </p:nvSpPr>
        <p:spPr>
          <a:xfrm>
            <a:off x="164750" y="746477"/>
            <a:ext cx="3688489" cy="4253537"/>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dirty="0"/>
          </a:p>
        </p:txBody>
      </p:sp>
      <p:sp>
        <p:nvSpPr>
          <p:cNvPr id="5" name="TextBox 21">
            <a:extLst>
              <a:ext uri="{FF2B5EF4-FFF2-40B4-BE49-F238E27FC236}">
                <a16:creationId xmlns:a16="http://schemas.microsoft.com/office/drawing/2014/main" id="{D876B1F1-C829-864E-B60D-F07445B24611}"/>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9C65A160-0A78-E997-4439-FDFE4609FD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3982954" y="2603524"/>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8E7F6525-5511-5C1D-C0A6-47A3B2F737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3194829" y="121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74CA6C7E-F171-A371-200E-76D2A5FE11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95359" y="2757229"/>
            <a:ext cx="2030506"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99D29F6A-BEFA-ECB6-1B8D-A88842C4692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00"/>
          </a:p>
        </p:txBody>
      </p:sp>
      <p:sp>
        <p:nvSpPr>
          <p:cNvPr id="3" name="TextBox 2">
            <a:extLst>
              <a:ext uri="{FF2B5EF4-FFF2-40B4-BE49-F238E27FC236}">
                <a16:creationId xmlns:a16="http://schemas.microsoft.com/office/drawing/2014/main" id="{B254EE82-842A-7B3E-BA46-85C3213C8E4E}"/>
              </a:ext>
            </a:extLst>
          </p:cNvPr>
          <p:cNvSpPr txBox="1"/>
          <p:nvPr/>
        </p:nvSpPr>
        <p:spPr>
          <a:xfrm>
            <a:off x="5611223" y="319955"/>
            <a:ext cx="3254833" cy="2118529"/>
          </a:xfrm>
          <a:prstGeom prst="rect">
            <a:avLst/>
          </a:prstGeom>
          <a:noFill/>
        </p:spPr>
        <p:txBody>
          <a:bodyPr wrap="square">
            <a:spAutoFit/>
          </a:bodyPr>
          <a:lstStyle/>
          <a:p>
            <a:pPr algn="just">
              <a:lnSpc>
                <a:spcPct val="150000"/>
              </a:lnSpc>
            </a:pPr>
            <a:r>
              <a:rPr lang="vi-VN" sz="1800" dirty="0"/>
              <a:t>Bạn A cư xử thiếu sự độ lượng, vị tha và không biết cảm thông, chia sẻ với sự khó khăn của những người xung quanh mình.</a:t>
            </a:r>
            <a:endParaRPr lang="en-US" sz="1800" dirty="0"/>
          </a:p>
        </p:txBody>
      </p:sp>
    </p:spTree>
    <p:extLst>
      <p:ext uri="{BB962C8B-B14F-4D97-AF65-F5344CB8AC3E}">
        <p14:creationId xmlns:p14="http://schemas.microsoft.com/office/powerpoint/2010/main" val="3346487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te Purple Wallpaper Images - Free Download on Freepik">
            <a:extLst>
              <a:ext uri="{FF2B5EF4-FFF2-40B4-BE49-F238E27FC236}">
                <a16:creationId xmlns:a16="http://schemas.microsoft.com/office/drawing/2014/main" id="{BD7E90D8-F39D-42E9-42A4-FE3F425A60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C7BCEA-F599-99F1-9B6F-472639635BD9}"/>
              </a:ext>
            </a:extLst>
          </p:cNvPr>
          <p:cNvPicPr>
            <a:picLocks noChangeAspect="1"/>
          </p:cNvPicPr>
          <p:nvPr/>
        </p:nvPicPr>
        <p:blipFill>
          <a:blip r:embed="rId3"/>
          <a:stretch>
            <a:fillRect/>
          </a:stretch>
        </p:blipFill>
        <p:spPr>
          <a:xfrm>
            <a:off x="3074670" y="1551939"/>
            <a:ext cx="2712720" cy="2712720"/>
          </a:xfrm>
          <a:prstGeom prst="rect">
            <a:avLst/>
          </a:prstGeom>
        </p:spPr>
      </p:pic>
      <p:sp>
        <p:nvSpPr>
          <p:cNvPr id="6" name="TextBox 5">
            <a:extLst>
              <a:ext uri="{FF2B5EF4-FFF2-40B4-BE49-F238E27FC236}">
                <a16:creationId xmlns:a16="http://schemas.microsoft.com/office/drawing/2014/main" id="{23783FD9-3F99-268F-E6A6-B2C1A0AB5D75}"/>
              </a:ext>
            </a:extLst>
          </p:cNvPr>
          <p:cNvSpPr txBox="1"/>
          <p:nvPr/>
        </p:nvSpPr>
        <p:spPr>
          <a:xfrm>
            <a:off x="1107440" y="362565"/>
            <a:ext cx="8279130" cy="461665"/>
          </a:xfrm>
          <a:prstGeom prst="rect">
            <a:avLst/>
          </a:prstGeom>
          <a:noFill/>
        </p:spPr>
        <p:txBody>
          <a:bodyPr wrap="square">
            <a:spAutoFit/>
          </a:bodyPr>
          <a:lstStyle/>
          <a:p>
            <a:r>
              <a:rPr lang="vi-VN" sz="2400" b="1" dirty="0">
                <a:solidFill>
                  <a:srgbClr val="020304"/>
                </a:solidFill>
                <a:effectLst/>
                <a:latin typeface="+mn-lt"/>
              </a:rPr>
              <a:t>Để rèn luyện đức tính khoan dung, chúng ta cần</a:t>
            </a:r>
            <a:r>
              <a:rPr lang="en-US" sz="2400" b="1" dirty="0">
                <a:solidFill>
                  <a:srgbClr val="020304"/>
                </a:solidFill>
                <a:effectLst/>
                <a:latin typeface="+mn-lt"/>
              </a:rPr>
              <a:t>:</a:t>
            </a:r>
            <a:endParaRPr lang="vi-VN" sz="2400" b="1" dirty="0">
              <a:latin typeface="+mn-lt"/>
            </a:endParaRPr>
          </a:p>
        </p:txBody>
      </p:sp>
      <p:sp>
        <p:nvSpPr>
          <p:cNvPr id="7" name="TextBox 6">
            <a:extLst>
              <a:ext uri="{FF2B5EF4-FFF2-40B4-BE49-F238E27FC236}">
                <a16:creationId xmlns:a16="http://schemas.microsoft.com/office/drawing/2014/main" id="{86A82D40-F17A-FB90-76DC-A2B0ACFCDC10}"/>
              </a:ext>
            </a:extLst>
          </p:cNvPr>
          <p:cNvSpPr txBox="1"/>
          <p:nvPr/>
        </p:nvSpPr>
        <p:spPr>
          <a:xfrm>
            <a:off x="695325" y="3668225"/>
            <a:ext cx="2490470" cy="783193"/>
          </a:xfrm>
          <a:prstGeom prst="wedgeRoundRectCallout">
            <a:avLst>
              <a:gd name="adj1" fmla="val 59126"/>
              <a:gd name="adj2" fmla="val -111332"/>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S</a:t>
            </a:r>
            <a:r>
              <a:rPr lang="vi-VN" dirty="0"/>
              <a:t>ống cởi mở, gần gũi với mọi người. </a:t>
            </a:r>
            <a:endParaRPr lang="en-US" dirty="0"/>
          </a:p>
        </p:txBody>
      </p:sp>
      <p:sp>
        <p:nvSpPr>
          <p:cNvPr id="8" name="TextBox 7">
            <a:extLst>
              <a:ext uri="{FF2B5EF4-FFF2-40B4-BE49-F238E27FC236}">
                <a16:creationId xmlns:a16="http://schemas.microsoft.com/office/drawing/2014/main" id="{1ABA9201-B1EE-5EBB-CF97-0ED302C8E901}"/>
              </a:ext>
            </a:extLst>
          </p:cNvPr>
          <p:cNvSpPr txBox="1"/>
          <p:nvPr/>
        </p:nvSpPr>
        <p:spPr>
          <a:xfrm>
            <a:off x="557530" y="1117600"/>
            <a:ext cx="2517140" cy="1123712"/>
          </a:xfrm>
          <a:prstGeom prst="wedgeRoundRectCallout">
            <a:avLst>
              <a:gd name="adj1" fmla="val 54646"/>
              <a:gd name="adj2" fmla="val 85104"/>
              <a:gd name="adj3" fmla="val 16667"/>
            </a:avLst>
          </a:prstGeom>
          <a:solidFill>
            <a:srgbClr val="7030A0"/>
          </a:solidFill>
        </p:spPr>
        <p:txBody>
          <a:bodyPr wrap="square">
            <a:spAutoFit/>
          </a:bodyPr>
          <a:lstStyle/>
          <a:p>
            <a:pPr algn="just"/>
            <a:r>
              <a:rPr lang="vi-VN" sz="2000" dirty="0">
                <a:solidFill>
                  <a:schemeClr val="bg1"/>
                </a:solidFill>
                <a:effectLst/>
                <a:latin typeface="+mn-lt"/>
              </a:rPr>
              <a:t>Cư xử chân thành, rộng lượng, tôn trọng</a:t>
            </a:r>
            <a:r>
              <a:rPr lang="en-US" sz="2000" dirty="0">
                <a:solidFill>
                  <a:schemeClr val="bg1"/>
                </a:solidFill>
                <a:effectLst/>
                <a:latin typeface="+mn-lt"/>
              </a:rPr>
              <a:t>.</a:t>
            </a:r>
            <a:r>
              <a:rPr lang="vi-VN" sz="2000" dirty="0">
                <a:solidFill>
                  <a:schemeClr val="bg1"/>
                </a:solidFill>
                <a:effectLst/>
                <a:latin typeface="+mn-lt"/>
              </a:rPr>
              <a:t> </a:t>
            </a:r>
            <a:endParaRPr lang="en-US" sz="2000" dirty="0">
              <a:solidFill>
                <a:schemeClr val="bg1"/>
              </a:solidFill>
            </a:endParaRPr>
          </a:p>
        </p:txBody>
      </p:sp>
      <p:sp>
        <p:nvSpPr>
          <p:cNvPr id="9" name="TextBox 8">
            <a:extLst>
              <a:ext uri="{FF2B5EF4-FFF2-40B4-BE49-F238E27FC236}">
                <a16:creationId xmlns:a16="http://schemas.microsoft.com/office/drawing/2014/main" id="{2009A6BA-5ABE-F5EF-B838-2BF2860D35A1}"/>
              </a:ext>
            </a:extLst>
          </p:cNvPr>
          <p:cNvSpPr txBox="1"/>
          <p:nvPr/>
        </p:nvSpPr>
        <p:spPr>
          <a:xfrm>
            <a:off x="5832793" y="3391226"/>
            <a:ext cx="3074670" cy="1123712"/>
          </a:xfrm>
          <a:prstGeom prst="wedgeRoundRectCallout">
            <a:avLst>
              <a:gd name="adj1" fmla="val -59825"/>
              <a:gd name="adj2" fmla="val -81259"/>
              <a:gd name="adj3" fmla="val 16667"/>
            </a:avLst>
          </a:prstGeom>
          <a:solidFill>
            <a:srgbClr val="7030A0"/>
          </a:solidFill>
        </p:spPr>
        <p:txBody>
          <a:bodyPr wrap="square">
            <a:spAutoFit/>
          </a:bodyPr>
          <a:lstStyle>
            <a:defPPr marR="0" lvl="0" algn="l" rtl="0">
              <a:lnSpc>
                <a:spcPct val="100000"/>
              </a:lnSpc>
              <a:spcBef>
                <a:spcPts val="0"/>
              </a:spcBef>
              <a:spcAft>
                <a:spcPts val="0"/>
              </a:spcAft>
              <a:defRPr/>
            </a:defPPr>
            <a:lvl1pPr algn="just">
              <a:defRPr sz="2000">
                <a:solidFill>
                  <a:schemeClr val="bg1"/>
                </a:solidFill>
                <a:effectLst/>
                <a:latin typeface="+mn-lt"/>
              </a:defRPr>
            </a:lvl1pPr>
          </a:lstStyle>
          <a:p>
            <a:r>
              <a:rPr lang="en-US" dirty="0" err="1"/>
              <a:t>Phê</a:t>
            </a:r>
            <a:r>
              <a:rPr lang="en-US" dirty="0"/>
              <a:t> </a:t>
            </a:r>
            <a:r>
              <a:rPr lang="vi-VN" dirty="0"/>
              <a:t>phán thói ích kỉ, hẹp hòi, thiếu sự độ lượng, khoan dung</a:t>
            </a:r>
            <a:r>
              <a:rPr lang="en-US" dirty="0"/>
              <a:t>.</a:t>
            </a:r>
          </a:p>
        </p:txBody>
      </p:sp>
      <p:sp>
        <p:nvSpPr>
          <p:cNvPr id="10" name="TextBox 9">
            <a:extLst>
              <a:ext uri="{FF2B5EF4-FFF2-40B4-BE49-F238E27FC236}">
                <a16:creationId xmlns:a16="http://schemas.microsoft.com/office/drawing/2014/main" id="{82B23D15-8C21-B681-238B-444C1ABC1492}"/>
              </a:ext>
            </a:extLst>
          </p:cNvPr>
          <p:cNvSpPr txBox="1"/>
          <p:nvPr/>
        </p:nvSpPr>
        <p:spPr>
          <a:xfrm>
            <a:off x="5751830" y="1135331"/>
            <a:ext cx="2834640" cy="1123712"/>
          </a:xfrm>
          <a:prstGeom prst="wedgeRoundRectCallout">
            <a:avLst>
              <a:gd name="adj1" fmla="val -49865"/>
              <a:gd name="adj2" fmla="val 74254"/>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C</a:t>
            </a:r>
            <a:r>
              <a:rPr lang="vi-VN" dirty="0"/>
              <a:t>hấp</a:t>
            </a:r>
            <a:r>
              <a:rPr lang="en-US" dirty="0"/>
              <a:t> </a:t>
            </a:r>
            <a:r>
              <a:rPr lang="vi-VN" dirty="0"/>
              <a:t>nhận cá tính, sở thích, thói quen của người khác. </a:t>
            </a:r>
            <a:endParaRPr lang="en-US" dirty="0"/>
          </a:p>
        </p:txBody>
      </p:sp>
    </p:spTree>
    <p:extLst>
      <p:ext uri="{BB962C8B-B14F-4D97-AF65-F5344CB8AC3E}">
        <p14:creationId xmlns:p14="http://schemas.microsoft.com/office/powerpoint/2010/main" val="2321363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a:extLst>
              <a:ext uri="{FF2B5EF4-FFF2-40B4-BE49-F238E27FC236}">
                <a16:creationId xmlns:a16="http://schemas.microsoft.com/office/drawing/2014/main" id="{8DF49C03-F785-6AA3-4205-0E6CB812E0A4}"/>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16" name="TextBox 5">
            <a:extLst>
              <a:ext uri="{FF2B5EF4-FFF2-40B4-BE49-F238E27FC236}">
                <a16:creationId xmlns:a16="http://schemas.microsoft.com/office/drawing/2014/main" id="{2726859C-7104-D6A4-4F30-4BBBB1975861}"/>
              </a:ext>
            </a:extLst>
          </p:cNvPr>
          <p:cNvSpPr txBox="1"/>
          <p:nvPr/>
        </p:nvSpPr>
        <p:spPr>
          <a:xfrm>
            <a:off x="1171512" y="931777"/>
            <a:ext cx="7163979" cy="416011"/>
          </a:xfrm>
          <a:prstGeom prst="rect">
            <a:avLst/>
          </a:prstGeom>
          <a:solidFill>
            <a:schemeClr val="bg2">
              <a:lumMod val="20000"/>
              <a:lumOff val="80000"/>
            </a:schemeClr>
          </a:solidFill>
          <a:ln w="38100">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vi-VN" sz="1600" dirty="0"/>
              <a:t>Khoan dung là rộng lòng tha thứ.</a:t>
            </a:r>
            <a:endParaRPr lang="en-US" sz="1600" dirty="0"/>
          </a:p>
        </p:txBody>
      </p:sp>
      <p:sp>
        <p:nvSpPr>
          <p:cNvPr id="17" name="TextBox 11">
            <a:extLst>
              <a:ext uri="{FF2B5EF4-FFF2-40B4-BE49-F238E27FC236}">
                <a16:creationId xmlns:a16="http://schemas.microsoft.com/office/drawing/2014/main" id="{D806D1F6-5BBE-2D5D-92C2-DDDC6D2A9B8E}"/>
              </a:ext>
            </a:extLst>
          </p:cNvPr>
          <p:cNvSpPr txBox="1"/>
          <p:nvPr/>
        </p:nvSpPr>
        <p:spPr>
          <a:xfrm>
            <a:off x="1171512" y="1682112"/>
            <a:ext cx="7225474" cy="1154675"/>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Biểu hiện của khoan dung là biết tha thứ cho chính mình và cho người khác khi họ biết hối hận và sửa chữa lỗi lầm; lắng nghe và tôn trọng sự khác biệt của người khác, không cố chấp, hẹp hòi, định kiến.</a:t>
            </a:r>
          </a:p>
        </p:txBody>
      </p:sp>
      <p:sp>
        <p:nvSpPr>
          <p:cNvPr id="32" name="TextBox 11">
            <a:extLst>
              <a:ext uri="{FF2B5EF4-FFF2-40B4-BE49-F238E27FC236}">
                <a16:creationId xmlns:a16="http://schemas.microsoft.com/office/drawing/2014/main" id="{6E8DDBC9-8236-AA17-A802-6F5CBC8CB607}"/>
              </a:ext>
            </a:extLst>
          </p:cNvPr>
          <p:cNvSpPr txBox="1"/>
          <p:nvPr/>
        </p:nvSpPr>
        <p:spPr>
          <a:xfrm>
            <a:off x="1171512" y="31711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Người có lòng khoan dung luôn được mọi người yêu mến, tin cậy và có nhiều bạn tốt. Người được tha thứ sẽ có cơ hội trở thành người tốt, khắc phục lỗi lầm, khiếm khuyết của bản thân. Nhờ có lòng khoan dung mà cuộc sống và mối quan hệ giữa mọi người trở nên lành mạnh, thân ái, tốt đẹp hơn.</a:t>
            </a:r>
          </a:p>
        </p:txBody>
      </p:sp>
      <p:sp>
        <p:nvSpPr>
          <p:cNvPr id="33" name="Google Shape;530;p48">
            <a:extLst>
              <a:ext uri="{FF2B5EF4-FFF2-40B4-BE49-F238E27FC236}">
                <a16:creationId xmlns:a16="http://schemas.microsoft.com/office/drawing/2014/main" id="{5EC4CFD4-5929-8FA2-9855-29482B5B632D}"/>
              </a:ext>
            </a:extLst>
          </p:cNvPr>
          <p:cNvSpPr/>
          <p:nvPr/>
        </p:nvSpPr>
        <p:spPr>
          <a:xfrm>
            <a:off x="416560" y="80304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0;p48">
            <a:extLst>
              <a:ext uri="{FF2B5EF4-FFF2-40B4-BE49-F238E27FC236}">
                <a16:creationId xmlns:a16="http://schemas.microsoft.com/office/drawing/2014/main" id="{6AF96A9C-86B7-14C4-B3ED-D3897229069F}"/>
              </a:ext>
            </a:extLst>
          </p:cNvPr>
          <p:cNvSpPr/>
          <p:nvPr/>
        </p:nvSpPr>
        <p:spPr>
          <a:xfrm>
            <a:off x="416559" y="169413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0;p48">
            <a:extLst>
              <a:ext uri="{FF2B5EF4-FFF2-40B4-BE49-F238E27FC236}">
                <a16:creationId xmlns:a16="http://schemas.microsoft.com/office/drawing/2014/main" id="{379557F1-D971-D9D5-AD19-09A9BFF06923}"/>
              </a:ext>
            </a:extLst>
          </p:cNvPr>
          <p:cNvSpPr/>
          <p:nvPr/>
        </p:nvSpPr>
        <p:spPr>
          <a:xfrm>
            <a:off x="463375" y="3097917"/>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6139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29" name="Google Shape;229;p30"/>
          <p:cNvPicPr preferRelativeResize="0"/>
          <p:nvPr/>
        </p:nvPicPr>
        <p:blipFill>
          <a:blip r:embed="rId3">
            <a:alphaModFix/>
          </a:blip>
          <a:stretch>
            <a:fillRect/>
          </a:stretch>
        </p:blipFill>
        <p:spPr>
          <a:xfrm>
            <a:off x="7963300" y="751425"/>
            <a:ext cx="931201" cy="859550"/>
          </a:xfrm>
          <a:prstGeom prst="rect">
            <a:avLst/>
          </a:prstGeom>
          <a:noFill/>
          <a:ln>
            <a:noFill/>
          </a:ln>
        </p:spPr>
      </p:pic>
      <p:pic>
        <p:nvPicPr>
          <p:cNvPr id="230" name="Google Shape;230;p30"/>
          <p:cNvPicPr preferRelativeResize="0"/>
          <p:nvPr/>
        </p:nvPicPr>
        <p:blipFill>
          <a:blip r:embed="rId4">
            <a:alphaModFix/>
          </a:blip>
          <a:stretch>
            <a:fillRect/>
          </a:stretch>
        </p:blipFill>
        <p:spPr>
          <a:xfrm flipH="1">
            <a:off x="494930" y="213350"/>
            <a:ext cx="867541" cy="859549"/>
          </a:xfrm>
          <a:prstGeom prst="rect">
            <a:avLst/>
          </a:prstGeom>
          <a:noFill/>
          <a:ln>
            <a:noFill/>
          </a:ln>
        </p:spPr>
      </p:pic>
      <p:sp>
        <p:nvSpPr>
          <p:cNvPr id="28" name="TextBox 19">
            <a:extLst>
              <a:ext uri="{FF2B5EF4-FFF2-40B4-BE49-F238E27FC236}">
                <a16:creationId xmlns:a16="http://schemas.microsoft.com/office/drawing/2014/main" id="{F27ADE37-482F-1B02-F5E8-C629AA31B510}"/>
              </a:ext>
            </a:extLst>
          </p:cNvPr>
          <p:cNvSpPr txBox="1"/>
          <p:nvPr/>
        </p:nvSpPr>
        <p:spPr>
          <a:xfrm>
            <a:off x="1485153" y="213350"/>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SVN-Caprica Script" pitchFamily="2" charset="0"/>
              </a:rPr>
              <a:t>Mục</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29" name="Picture 28">
            <a:extLst>
              <a:ext uri="{FF2B5EF4-FFF2-40B4-BE49-F238E27FC236}">
                <a16:creationId xmlns:a16="http://schemas.microsoft.com/office/drawing/2014/main" id="{33973322-A8A0-FB19-2D21-C75C685AEFD2}"/>
              </a:ext>
            </a:extLst>
          </p:cNvPr>
          <p:cNvPicPr>
            <a:picLocks noChangeAspect="1"/>
          </p:cNvPicPr>
          <p:nvPr/>
        </p:nvPicPr>
        <p:blipFill>
          <a:blip r:embed="rId5"/>
          <a:stretch>
            <a:fillRect/>
          </a:stretch>
        </p:blipFill>
        <p:spPr>
          <a:xfrm>
            <a:off x="2358217" y="11122"/>
            <a:ext cx="866150" cy="866150"/>
          </a:xfrm>
          <a:prstGeom prst="rect">
            <a:avLst/>
          </a:prstGeom>
        </p:spPr>
      </p:pic>
      <p:sp>
        <p:nvSpPr>
          <p:cNvPr id="30" name="Google Shape;26854;p48">
            <a:extLst>
              <a:ext uri="{FF2B5EF4-FFF2-40B4-BE49-F238E27FC236}">
                <a16:creationId xmlns:a16="http://schemas.microsoft.com/office/drawing/2014/main" id="{3ACEAD6D-8C4A-BBC1-4A96-B18B65280A73}"/>
              </a:ext>
            </a:extLst>
          </p:cNvPr>
          <p:cNvSpPr/>
          <p:nvPr/>
        </p:nvSpPr>
        <p:spPr>
          <a:xfrm>
            <a:off x="2122911"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26855;p48">
            <a:extLst>
              <a:ext uri="{FF2B5EF4-FFF2-40B4-BE49-F238E27FC236}">
                <a16:creationId xmlns:a16="http://schemas.microsoft.com/office/drawing/2014/main" id="{5BFB1C19-A156-81F2-94EA-9499193080BC}"/>
              </a:ext>
            </a:extLst>
          </p:cNvPr>
          <p:cNvSpPr/>
          <p:nvPr/>
        </p:nvSpPr>
        <p:spPr>
          <a:xfrm>
            <a:off x="6450563"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1" name="Google Shape;26856;p48">
            <a:extLst>
              <a:ext uri="{FF2B5EF4-FFF2-40B4-BE49-F238E27FC236}">
                <a16:creationId xmlns:a16="http://schemas.microsoft.com/office/drawing/2014/main" id="{97403ADA-0A1A-CA02-6FAE-D02DB3B0904E}"/>
              </a:ext>
            </a:extLst>
          </p:cNvPr>
          <p:cNvSpPr/>
          <p:nvPr/>
        </p:nvSpPr>
        <p:spPr>
          <a:xfrm>
            <a:off x="6395359" y="88372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2" name="Google Shape;26857;p48">
            <a:extLst>
              <a:ext uri="{FF2B5EF4-FFF2-40B4-BE49-F238E27FC236}">
                <a16:creationId xmlns:a16="http://schemas.microsoft.com/office/drawing/2014/main" id="{61380607-A145-595F-33AF-518A48A16334}"/>
              </a:ext>
            </a:extLst>
          </p:cNvPr>
          <p:cNvSpPr/>
          <p:nvPr/>
        </p:nvSpPr>
        <p:spPr>
          <a:xfrm>
            <a:off x="2078609" y="87727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3" name="Google Shape;26858;p48">
            <a:extLst>
              <a:ext uri="{FF2B5EF4-FFF2-40B4-BE49-F238E27FC236}">
                <a16:creationId xmlns:a16="http://schemas.microsoft.com/office/drawing/2014/main" id="{F251098B-BCC7-BA5D-73D1-558992090708}"/>
              </a:ext>
            </a:extLst>
          </p:cNvPr>
          <p:cNvSpPr txBox="1">
            <a:spLocks noGrp="1"/>
          </p:cNvSpPr>
          <p:nvPr/>
        </p:nvSpPr>
        <p:spPr>
          <a:xfrm>
            <a:off x="2078609" y="100732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01</a:t>
            </a:r>
            <a:endParaRPr dirty="0">
              <a:solidFill>
                <a:schemeClr val="lt1"/>
              </a:solidFill>
            </a:endParaRPr>
          </a:p>
        </p:txBody>
      </p:sp>
      <p:sp>
        <p:nvSpPr>
          <p:cNvPr id="234" name="Google Shape;26860;p48">
            <a:extLst>
              <a:ext uri="{FF2B5EF4-FFF2-40B4-BE49-F238E27FC236}">
                <a16:creationId xmlns:a16="http://schemas.microsoft.com/office/drawing/2014/main" id="{DB4D1086-C068-02B2-BDAC-1374F79EE755}"/>
              </a:ext>
            </a:extLst>
          </p:cNvPr>
          <p:cNvSpPr txBox="1">
            <a:spLocks noGrp="1"/>
          </p:cNvSpPr>
          <p:nvPr/>
        </p:nvSpPr>
        <p:spPr>
          <a:xfrm>
            <a:off x="6395359" y="101377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02</a:t>
            </a:r>
            <a:endParaRPr dirty="0">
              <a:solidFill>
                <a:schemeClr val="lt1"/>
              </a:solidFill>
            </a:endParaRPr>
          </a:p>
        </p:txBody>
      </p:sp>
      <p:sp>
        <p:nvSpPr>
          <p:cNvPr id="235" name="Google Shape;26862;p48">
            <a:extLst>
              <a:ext uri="{FF2B5EF4-FFF2-40B4-BE49-F238E27FC236}">
                <a16:creationId xmlns:a16="http://schemas.microsoft.com/office/drawing/2014/main" id="{5B0CF969-C414-290E-1EC6-500A37FD8362}"/>
              </a:ext>
            </a:extLst>
          </p:cNvPr>
          <p:cNvSpPr txBox="1">
            <a:spLocks noGrp="1"/>
          </p:cNvSpPr>
          <p:nvPr/>
        </p:nvSpPr>
        <p:spPr>
          <a:xfrm>
            <a:off x="2125011"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03</a:t>
            </a:r>
            <a:endParaRPr dirty="0">
              <a:solidFill>
                <a:schemeClr val="lt1"/>
              </a:solidFill>
            </a:endParaRPr>
          </a:p>
        </p:txBody>
      </p:sp>
      <p:sp>
        <p:nvSpPr>
          <p:cNvPr id="236" name="Google Shape;26864;p48">
            <a:extLst>
              <a:ext uri="{FF2B5EF4-FFF2-40B4-BE49-F238E27FC236}">
                <a16:creationId xmlns:a16="http://schemas.microsoft.com/office/drawing/2014/main" id="{2C558305-4DB3-9F0A-2266-300D68AC72BA}"/>
              </a:ext>
            </a:extLst>
          </p:cNvPr>
          <p:cNvSpPr txBox="1">
            <a:spLocks noGrp="1"/>
          </p:cNvSpPr>
          <p:nvPr/>
        </p:nvSpPr>
        <p:spPr>
          <a:xfrm>
            <a:off x="6452663"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04</a:t>
            </a:r>
            <a:endParaRPr dirty="0">
              <a:solidFill>
                <a:schemeClr val="lt1"/>
              </a:solidFill>
            </a:endParaRPr>
          </a:p>
        </p:txBody>
      </p:sp>
      <p:sp>
        <p:nvSpPr>
          <p:cNvPr id="237" name="TextBox 22">
            <a:extLst>
              <a:ext uri="{FF2B5EF4-FFF2-40B4-BE49-F238E27FC236}">
                <a16:creationId xmlns:a16="http://schemas.microsoft.com/office/drawing/2014/main" id="{26F0BEFA-933B-716D-774D-F049ACFF6A35}"/>
              </a:ext>
            </a:extLst>
          </p:cNvPr>
          <p:cNvSpPr txBox="1"/>
          <p:nvPr/>
        </p:nvSpPr>
        <p:spPr>
          <a:xfrm>
            <a:off x="4926645" y="3921722"/>
            <a:ext cx="4037473"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Phê phán các biểu hiện thiếu khoan dung.</a:t>
            </a:r>
          </a:p>
        </p:txBody>
      </p:sp>
      <p:sp>
        <p:nvSpPr>
          <p:cNvPr id="238" name="TextBox 24">
            <a:extLst>
              <a:ext uri="{FF2B5EF4-FFF2-40B4-BE49-F238E27FC236}">
                <a16:creationId xmlns:a16="http://schemas.microsoft.com/office/drawing/2014/main" id="{A7003670-AB65-F106-6B76-744BF2AB9BE3}"/>
              </a:ext>
            </a:extLst>
          </p:cNvPr>
          <p:cNvSpPr txBox="1"/>
          <p:nvPr/>
        </p:nvSpPr>
        <p:spPr>
          <a:xfrm>
            <a:off x="576150" y="1671776"/>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khái niệm khoan dung và biểu hiện của khoan dung.</a:t>
            </a:r>
          </a:p>
        </p:txBody>
      </p:sp>
      <p:sp>
        <p:nvSpPr>
          <p:cNvPr id="239" name="TextBox 26">
            <a:extLst>
              <a:ext uri="{FF2B5EF4-FFF2-40B4-BE49-F238E27FC236}">
                <a16:creationId xmlns:a16="http://schemas.microsoft.com/office/drawing/2014/main" id="{B9431380-227E-6A2F-640B-4BE39F28F9B1}"/>
              </a:ext>
            </a:extLst>
          </p:cNvPr>
          <p:cNvSpPr txBox="1"/>
          <p:nvPr/>
        </p:nvSpPr>
        <p:spPr>
          <a:xfrm>
            <a:off x="4973738" y="1762878"/>
            <a:ext cx="3788940"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giá trị của khoan dung</a:t>
            </a:r>
            <a:r>
              <a:rPr lang="en-US" sz="1600" dirty="0"/>
              <a:t>.</a:t>
            </a:r>
            <a:endParaRPr lang="vi-VN" sz="1600" dirty="0"/>
          </a:p>
        </p:txBody>
      </p:sp>
      <p:sp>
        <p:nvSpPr>
          <p:cNvPr id="240" name="TextBox 28">
            <a:extLst>
              <a:ext uri="{FF2B5EF4-FFF2-40B4-BE49-F238E27FC236}">
                <a16:creationId xmlns:a16="http://schemas.microsoft.com/office/drawing/2014/main" id="{E313C39C-9481-BC94-2420-DC6F9C703C23}"/>
              </a:ext>
            </a:extLst>
          </p:cNvPr>
          <p:cNvSpPr txBox="1"/>
          <p:nvPr/>
        </p:nvSpPr>
        <p:spPr>
          <a:xfrm>
            <a:off x="623242" y="3642598"/>
            <a:ext cx="3594114" cy="115467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Thực hiện được những việc làm thể hiện sự khoan dung trong những tình huống cụ thể, phù hợp với lứa tuổi.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bg/>
                                          </p:spTgt>
                                        </p:tgtEl>
                                        <p:attrNameLst>
                                          <p:attrName>style.visibility</p:attrName>
                                        </p:attrNameLst>
                                      </p:cBhvr>
                                      <p:to>
                                        <p:strVal val="visible"/>
                                      </p:to>
                                    </p:set>
                                    <p:animEffect transition="in" filter="barn(inVertical)">
                                      <p:cBhvr>
                                        <p:cTn id="7" dur="500"/>
                                        <p:tgtEl>
                                          <p:spTgt spid="23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Effect transition="in" filter="barn(inVertical)">
                                      <p:cBhvr>
                                        <p:cTn id="12" dur="500"/>
                                        <p:tgtEl>
                                          <p:spTgt spid="23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bg/>
                                          </p:spTgt>
                                        </p:tgtEl>
                                        <p:attrNameLst>
                                          <p:attrName>style.visibility</p:attrName>
                                        </p:attrNameLst>
                                      </p:cBhvr>
                                      <p:to>
                                        <p:strVal val="visible"/>
                                      </p:to>
                                    </p:set>
                                    <p:animEffect transition="in" filter="barn(inVertical)">
                                      <p:cBhvr>
                                        <p:cTn id="15" dur="500"/>
                                        <p:tgtEl>
                                          <p:spTgt spid="239">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9">
                                            <p:txEl>
                                              <p:pRg st="0" end="0"/>
                                            </p:txEl>
                                          </p:spTgt>
                                        </p:tgtEl>
                                        <p:attrNameLst>
                                          <p:attrName>style.visibility</p:attrName>
                                        </p:attrNameLst>
                                      </p:cBhvr>
                                      <p:to>
                                        <p:strVal val="visible"/>
                                      </p:to>
                                    </p:set>
                                    <p:animEffect transition="in" filter="barn(inVertical)">
                                      <p:cBhvr>
                                        <p:cTn id="20" dur="500"/>
                                        <p:tgtEl>
                                          <p:spTgt spid="239">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0">
                                            <p:bg/>
                                          </p:spTgt>
                                        </p:tgtEl>
                                        <p:attrNameLst>
                                          <p:attrName>style.visibility</p:attrName>
                                        </p:attrNameLst>
                                      </p:cBhvr>
                                      <p:to>
                                        <p:strVal val="visible"/>
                                      </p:to>
                                    </p:set>
                                    <p:animEffect transition="in" filter="barn(inVertical)">
                                      <p:cBhvr>
                                        <p:cTn id="23" dur="500"/>
                                        <p:tgtEl>
                                          <p:spTgt spid="240">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0">
                                            <p:txEl>
                                              <p:pRg st="0" end="0"/>
                                            </p:txEl>
                                          </p:spTgt>
                                        </p:tgtEl>
                                        <p:attrNameLst>
                                          <p:attrName>style.visibility</p:attrName>
                                        </p:attrNameLst>
                                      </p:cBhvr>
                                      <p:to>
                                        <p:strVal val="visible"/>
                                      </p:to>
                                    </p:set>
                                    <p:animEffect transition="in" filter="barn(inVertical)">
                                      <p:cBhvr>
                                        <p:cTn id="28" dur="500"/>
                                        <p:tgtEl>
                                          <p:spTgt spid="240">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7">
                                            <p:bg/>
                                          </p:spTgt>
                                        </p:tgtEl>
                                        <p:attrNameLst>
                                          <p:attrName>style.visibility</p:attrName>
                                        </p:attrNameLst>
                                      </p:cBhvr>
                                      <p:to>
                                        <p:strVal val="visible"/>
                                      </p:to>
                                    </p:set>
                                    <p:animEffect transition="in" filter="barn(inVertical)">
                                      <p:cBhvr>
                                        <p:cTn id="31" dur="500"/>
                                        <p:tgtEl>
                                          <p:spTgt spid="237">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7">
                                            <p:txEl>
                                              <p:pRg st="0" end="0"/>
                                            </p:txEl>
                                          </p:spTgt>
                                        </p:tgtEl>
                                        <p:attrNameLst>
                                          <p:attrName>style.visibility</p:attrName>
                                        </p:attrNameLst>
                                      </p:cBhvr>
                                      <p:to>
                                        <p:strVal val="visible"/>
                                      </p:to>
                                    </p:set>
                                    <p:animEffect transition="in" filter="barn(inVertical)">
                                      <p:cBhvr>
                                        <p:cTn id="36" dur="5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animBg="1"/>
      <p:bldP spid="238" grpId="0" build="p" animBg="1"/>
      <p:bldP spid="239" grpId="0" build="p" animBg="1"/>
      <p:bldP spid="240"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42A-C975-14BA-D593-5FF2B1BA6625}"/>
            </a:ext>
          </a:extLst>
        </p:cNvPr>
        <p:cNvGrpSpPr/>
        <p:nvPr/>
      </p:nvGrpSpPr>
      <p:grpSpPr>
        <a:xfrm>
          <a:off x="0" y="0"/>
          <a:ext cx="0" cy="0"/>
          <a:chOff x="0" y="0"/>
          <a:chExt cx="0" cy="0"/>
        </a:xfrm>
      </p:grpSpPr>
      <p:sp>
        <p:nvSpPr>
          <p:cNvPr id="15" name="TextBox 4">
            <a:extLst>
              <a:ext uri="{FF2B5EF4-FFF2-40B4-BE49-F238E27FC236}">
                <a16:creationId xmlns:a16="http://schemas.microsoft.com/office/drawing/2014/main" id="{01475C76-2DAA-BE70-D770-DC5C14E0293B}"/>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32" name="TextBox 11">
            <a:extLst>
              <a:ext uri="{FF2B5EF4-FFF2-40B4-BE49-F238E27FC236}">
                <a16:creationId xmlns:a16="http://schemas.microsoft.com/office/drawing/2014/main" id="{948892D6-DB56-2958-E7A6-068805C9D5EF}"/>
              </a:ext>
            </a:extLst>
          </p:cNvPr>
          <p:cNvSpPr txBox="1"/>
          <p:nvPr/>
        </p:nvSpPr>
        <p:spPr>
          <a:xfrm>
            <a:off x="959263" y="15963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Để rèn luyện đức tính khoan dung, chúng ta cần sống cởi mở, gần gũi với mọi người. Cư xử chân thành, rộng lượng, tôn trọng và chấp nhận cá tính, sở thích, thói quen của người khác. Đồng thời, phê phán thói ích kỉ, hẹp hòi, thiếu sự độ lượng, khoan dung.</a:t>
            </a:r>
          </a:p>
        </p:txBody>
      </p:sp>
      <p:sp>
        <p:nvSpPr>
          <p:cNvPr id="2" name="Google Shape;530;p48">
            <a:extLst>
              <a:ext uri="{FF2B5EF4-FFF2-40B4-BE49-F238E27FC236}">
                <a16:creationId xmlns:a16="http://schemas.microsoft.com/office/drawing/2014/main" id="{9EDBC273-4C94-D34D-3BD5-CAD7E835CA8F}"/>
              </a:ext>
            </a:extLst>
          </p:cNvPr>
          <p:cNvSpPr/>
          <p:nvPr/>
        </p:nvSpPr>
        <p:spPr>
          <a:xfrm>
            <a:off x="290655" y="1768745"/>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562;p49">
            <a:extLst>
              <a:ext uri="{FF2B5EF4-FFF2-40B4-BE49-F238E27FC236}">
                <a16:creationId xmlns:a16="http://schemas.microsoft.com/office/drawing/2014/main" id="{D27164F8-4316-8DCA-931F-B535CA94EAF2}"/>
              </a:ext>
            </a:extLst>
          </p:cNvPr>
          <p:cNvPicPr preferRelativeResize="0"/>
          <p:nvPr/>
        </p:nvPicPr>
        <p:blipFill>
          <a:blip r:embed="rId2">
            <a:alphaModFix/>
          </a:blip>
          <a:stretch>
            <a:fillRect/>
          </a:stretch>
        </p:blipFill>
        <p:spPr>
          <a:xfrm>
            <a:off x="3257502" y="3158650"/>
            <a:ext cx="1524362" cy="1882460"/>
          </a:xfrm>
          <a:prstGeom prst="rect">
            <a:avLst/>
          </a:prstGeom>
          <a:noFill/>
          <a:ln>
            <a:noFill/>
          </a:ln>
        </p:spPr>
      </p:pic>
    </p:spTree>
    <p:extLst>
      <p:ext uri="{BB962C8B-B14F-4D97-AF65-F5344CB8AC3E}">
        <p14:creationId xmlns:p14="http://schemas.microsoft.com/office/powerpoint/2010/main" val="35974831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B3EBA8E7-35AA-6F03-7154-E06EF85996F0}"/>
            </a:ext>
          </a:extLst>
        </p:cNvPr>
        <p:cNvGrpSpPr/>
        <p:nvPr/>
      </p:nvGrpSpPr>
      <p:grpSpPr>
        <a:xfrm>
          <a:off x="0" y="0"/>
          <a:ext cx="0" cy="0"/>
          <a:chOff x="0" y="0"/>
          <a:chExt cx="0" cy="0"/>
        </a:xfrm>
      </p:grpSpPr>
      <p:pic>
        <p:nvPicPr>
          <p:cNvPr id="248" name="Google Shape;248;p32">
            <a:extLst>
              <a:ext uri="{FF2B5EF4-FFF2-40B4-BE49-F238E27FC236}">
                <a16:creationId xmlns:a16="http://schemas.microsoft.com/office/drawing/2014/main" id="{3BB04240-3936-9F59-CD8A-C961A760C09D}"/>
              </a:ext>
            </a:extLst>
          </p:cNvPr>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a:extLst>
              <a:ext uri="{FF2B5EF4-FFF2-40B4-BE49-F238E27FC236}">
                <a16:creationId xmlns:a16="http://schemas.microsoft.com/office/drawing/2014/main" id="{1D04956D-ADEA-D3A9-89CF-BD246E8E703F}"/>
              </a:ext>
            </a:extLst>
          </p:cNvPr>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2" name="TextBox 148">
            <a:extLst>
              <a:ext uri="{FF2B5EF4-FFF2-40B4-BE49-F238E27FC236}">
                <a16:creationId xmlns:a16="http://schemas.microsoft.com/office/drawing/2014/main" id="{02997706-9B21-D167-AA6A-F4F5393D114B}"/>
              </a:ext>
            </a:extLst>
          </p:cNvPr>
          <p:cNvSpPr txBox="1"/>
          <p:nvPr/>
        </p:nvSpPr>
        <p:spPr>
          <a:xfrm>
            <a:off x="2201714" y="2888424"/>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73E9FF50-67CF-8760-E866-A72F6F862FE3}"/>
              </a:ext>
            </a:extLst>
          </p:cNvPr>
          <p:cNvSpPr txBox="1"/>
          <p:nvPr/>
        </p:nvSpPr>
        <p:spPr>
          <a:xfrm>
            <a:off x="2728367" y="1862744"/>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4" name="Picture 3">
            <a:extLst>
              <a:ext uri="{FF2B5EF4-FFF2-40B4-BE49-F238E27FC236}">
                <a16:creationId xmlns:a16="http://schemas.microsoft.com/office/drawing/2014/main" id="{FF91AB62-3753-B21B-0762-94BFD76ADBA0}"/>
              </a:ext>
            </a:extLst>
          </p:cNvPr>
          <p:cNvPicPr>
            <a:picLocks noChangeAspect="1"/>
          </p:cNvPicPr>
          <p:nvPr/>
        </p:nvPicPr>
        <p:blipFill>
          <a:blip r:embed="rId5">
            <a:duotone>
              <a:schemeClr val="accent2">
                <a:shade val="45000"/>
                <a:satMod val="135000"/>
              </a:schemeClr>
              <a:prstClr val="white"/>
            </a:duotone>
          </a:blip>
          <a:stretch>
            <a:fillRect/>
          </a:stretch>
        </p:blipFill>
        <p:spPr>
          <a:xfrm>
            <a:off x="3935216" y="1054747"/>
            <a:ext cx="825154" cy="825154"/>
          </a:xfrm>
          <a:prstGeom prst="rect">
            <a:avLst/>
          </a:prstGeom>
        </p:spPr>
      </p:pic>
    </p:spTree>
    <p:extLst>
      <p:ext uri="{BB962C8B-B14F-4D97-AF65-F5344CB8AC3E}">
        <p14:creationId xmlns:p14="http://schemas.microsoft.com/office/powerpoint/2010/main" val="3784985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Google Shape;27768;p69">
            <a:extLst>
              <a:ext uri="{FF2B5EF4-FFF2-40B4-BE49-F238E27FC236}">
                <a16:creationId xmlns:a16="http://schemas.microsoft.com/office/drawing/2014/main" id="{A7075885-6F86-2B46-86D0-8260797491A5}"/>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BCA6FAD2-DD2D-2C7A-214D-45D1024073D5}"/>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34B49DB4-DA93-3729-1999-AF4D0F0907C6}"/>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46DC6177-D41A-C28D-76DC-BEF1D5492C4D}"/>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DF065523-4DA2-7C93-FD4F-5FF76322244F}"/>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105E66B8-1C41-D2CE-8008-3F9E1D9E23EA}"/>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E2425074-C985-3F93-D27D-5949DB7743E0}"/>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04A228F0-E5DA-9F94-0ED4-15042F3F24E0}"/>
              </a:ext>
            </a:extLst>
          </p:cNvPr>
          <p:cNvCxnSpPr>
            <a:cxnSpLocks/>
            <a:stCxn id="24" idx="3"/>
            <a:endCxn id="6" idx="2"/>
          </p:cNvCxnSpPr>
          <p:nvPr/>
        </p:nvCxnSpPr>
        <p:spPr>
          <a:xfrm flipV="1">
            <a:off x="2894693" y="1821010"/>
            <a:ext cx="238560" cy="6182"/>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97E3C86B-021C-03FC-0140-1F2A0F8F00C4}"/>
              </a:ext>
            </a:extLst>
          </p:cNvPr>
          <p:cNvCxnSpPr>
            <a:cxnSpLocks/>
            <a:stCxn id="27" idx="1"/>
            <a:endCxn id="9" idx="7"/>
          </p:cNvCxnSpPr>
          <p:nvPr/>
        </p:nvCxnSpPr>
        <p:spPr>
          <a:xfrm flipH="1" flipV="1">
            <a:off x="5986164" y="1628323"/>
            <a:ext cx="465391" cy="246850"/>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21C1DD5D-FB09-AC14-0142-2EF389F22E29}"/>
              </a:ext>
            </a:extLst>
          </p:cNvPr>
          <p:cNvCxnSpPr>
            <a:cxnSpLocks/>
            <a:stCxn id="7" idx="3"/>
            <a:endCxn id="25" idx="3"/>
          </p:cNvCxnSpPr>
          <p:nvPr/>
        </p:nvCxnSpPr>
        <p:spPr>
          <a:xfrm flipH="1">
            <a:off x="3075330" y="3666089"/>
            <a:ext cx="312892" cy="185775"/>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68F32E3C-C8F4-102A-EF1C-3067774F341E}"/>
              </a:ext>
            </a:extLst>
          </p:cNvPr>
          <p:cNvCxnSpPr>
            <a:cxnSpLocks/>
            <a:stCxn id="23" idx="1"/>
            <a:endCxn id="11" idx="5"/>
          </p:cNvCxnSpPr>
          <p:nvPr/>
        </p:nvCxnSpPr>
        <p:spPr>
          <a:xfrm flipH="1" flipV="1">
            <a:off x="5686315" y="3652995"/>
            <a:ext cx="299849" cy="297072"/>
          </a:xfrm>
          <a:prstGeom prst="straightConnector1">
            <a:avLst/>
          </a:prstGeom>
          <a:noFill/>
          <a:ln w="9525" cap="flat" cmpd="sng">
            <a:solidFill>
              <a:schemeClr val="lt2"/>
            </a:solidFill>
            <a:prstDash val="solid"/>
            <a:round/>
            <a:headEnd type="oval" w="med" len="med"/>
            <a:tailEnd type="none" w="med" len="med"/>
          </a:ln>
        </p:spPr>
      </p:cxnSp>
      <p:sp>
        <p:nvSpPr>
          <p:cNvPr id="21" name="TextBox 16">
            <a:extLst>
              <a:ext uri="{FF2B5EF4-FFF2-40B4-BE49-F238E27FC236}">
                <a16:creationId xmlns:a16="http://schemas.microsoft.com/office/drawing/2014/main" id="{B1B65538-FD70-9A25-C965-CB8820F7D2F4}"/>
              </a:ext>
            </a:extLst>
          </p:cNvPr>
          <p:cNvSpPr txBox="1"/>
          <p:nvPr/>
        </p:nvSpPr>
        <p:spPr>
          <a:xfrm>
            <a:off x="664639" y="-4768"/>
            <a:ext cx="756258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b="1" dirty="0" err="1">
                <a:solidFill>
                  <a:schemeClr val="accent2"/>
                </a:solidFill>
              </a:rPr>
              <a:t>Nhiệm</a:t>
            </a:r>
            <a:r>
              <a:rPr lang="en-US" sz="1800" b="1" dirty="0">
                <a:solidFill>
                  <a:schemeClr val="accent2"/>
                </a:solidFill>
              </a:rPr>
              <a:t> </a:t>
            </a:r>
            <a:r>
              <a:rPr lang="en-US" sz="1800" b="1" dirty="0" err="1">
                <a:solidFill>
                  <a:schemeClr val="accent2"/>
                </a:solidFill>
              </a:rPr>
              <a:t>vụ</a:t>
            </a:r>
            <a:r>
              <a:rPr lang="en-US" sz="1800" b="1" dirty="0">
                <a:solidFill>
                  <a:schemeClr val="accent2"/>
                </a:solidFill>
              </a:rPr>
              <a:t> 1: </a:t>
            </a:r>
            <a:r>
              <a:rPr lang="vi-VN" sz="1800" b="1" dirty="0">
                <a:solidFill>
                  <a:schemeClr val="accent2"/>
                </a:solidFill>
              </a:rPr>
              <a:t>Em hãy chỉ ra trong các câu tục ngữ, thành ngữ dưới đây, câu nào </a:t>
            </a:r>
            <a:r>
              <a:rPr lang="vi-VN" sz="1800" b="1" dirty="0">
                <a:solidFill>
                  <a:srgbClr val="FF0000"/>
                </a:solidFill>
              </a:rPr>
              <a:t>thể hiện sự khoan dung</a:t>
            </a:r>
            <a:r>
              <a:rPr lang="vi-VN" sz="1800" b="1" dirty="0">
                <a:solidFill>
                  <a:schemeClr val="accent2"/>
                </a:solidFill>
              </a:rPr>
              <a:t>, câu nào </a:t>
            </a:r>
            <a:r>
              <a:rPr lang="vi-VN" sz="1800" b="1" dirty="0">
                <a:solidFill>
                  <a:srgbClr val="FF0000"/>
                </a:solidFill>
              </a:rPr>
              <a:t>không thể hiện sự khoan dung</a:t>
            </a:r>
            <a:r>
              <a:rPr lang="vi-VN" sz="1800" b="1" dirty="0">
                <a:solidFill>
                  <a:schemeClr val="accent2"/>
                </a:solidFill>
              </a:rPr>
              <a:t>. Giải thích vì sao.</a:t>
            </a:r>
            <a:endParaRPr lang="en-US" sz="1800" b="1" dirty="0">
              <a:solidFill>
                <a:schemeClr val="accent2"/>
              </a:solidFill>
            </a:endParaRPr>
          </a:p>
        </p:txBody>
      </p:sp>
      <p:sp>
        <p:nvSpPr>
          <p:cNvPr id="23" name="TextBox 30">
            <a:extLst>
              <a:ext uri="{FF2B5EF4-FFF2-40B4-BE49-F238E27FC236}">
                <a16:creationId xmlns:a16="http://schemas.microsoft.com/office/drawing/2014/main" id="{804A15E2-EA91-CAC1-FD66-98A6DD1F11BA}"/>
              </a:ext>
            </a:extLst>
          </p:cNvPr>
          <p:cNvSpPr txBox="1"/>
          <p:nvPr/>
        </p:nvSpPr>
        <p:spPr>
          <a:xfrm>
            <a:off x="5986164" y="3421877"/>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0008ABA4-5EC5-961D-2397-111638549394}"/>
              </a:ext>
            </a:extLst>
          </p:cNvPr>
          <p:cNvSpPr txBox="1"/>
          <p:nvPr/>
        </p:nvSpPr>
        <p:spPr>
          <a:xfrm>
            <a:off x="354374" y="1628323"/>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D0ED9DA-E558-A40A-E391-2DAA5439DCD8}"/>
              </a:ext>
            </a:extLst>
          </p:cNvPr>
          <p:cNvSpPr txBox="1"/>
          <p:nvPr/>
        </p:nvSpPr>
        <p:spPr>
          <a:xfrm>
            <a:off x="767152" y="3652995"/>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1D941B9A-8241-28B8-2A4C-12413BD67051}"/>
              </a:ext>
            </a:extLst>
          </p:cNvPr>
          <p:cNvSpPr txBox="1"/>
          <p:nvPr/>
        </p:nvSpPr>
        <p:spPr>
          <a:xfrm>
            <a:off x="6451555" y="1676304"/>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A93F1DAB-3B03-4F05-6873-2421D3AEDF47}"/>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2397F083-4B5E-D6FF-ACF6-4781C344D255}"/>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33A6513B-9785-8B45-0972-BE7AE38EA06A}"/>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B7B1502A-43F6-5F78-4B33-249B993475B3}"/>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0927EAB4-3C7C-E4E8-00F6-9DE5AB5B4C1D}"/>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54B64A52-B088-83DF-D6AF-E783FE64127D}"/>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9C372FE6-7162-782A-827A-56401EFE7B0D}"/>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a:extLst>
            <a:ext uri="{FF2B5EF4-FFF2-40B4-BE49-F238E27FC236}">
              <a16:creationId xmlns:a16="http://schemas.microsoft.com/office/drawing/2014/main" id="{261B2E16-F2CC-1365-A768-4C44174A7DC2}"/>
            </a:ext>
          </a:extLst>
        </p:cNvPr>
        <p:cNvGrpSpPr/>
        <p:nvPr/>
      </p:nvGrpSpPr>
      <p:grpSpPr>
        <a:xfrm>
          <a:off x="0" y="0"/>
          <a:ext cx="0" cy="0"/>
          <a:chOff x="0" y="0"/>
          <a:chExt cx="0" cy="0"/>
        </a:xfrm>
      </p:grpSpPr>
      <p:sp>
        <p:nvSpPr>
          <p:cNvPr id="4" name="Google Shape;27768;p69">
            <a:extLst>
              <a:ext uri="{FF2B5EF4-FFF2-40B4-BE49-F238E27FC236}">
                <a16:creationId xmlns:a16="http://schemas.microsoft.com/office/drawing/2014/main" id="{966822B6-F8AE-EB12-0B79-804B98A78D3F}"/>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AF86DAE4-E3F8-BA89-F572-FAF63567D7C1}"/>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24D4F358-9066-4AF5-CB72-BA6D74A897C0}"/>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158E0225-4FEF-B1CE-52F3-87203D80C838}"/>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B187E5B4-FB9A-0AD0-81DC-78BE51E3C5DE}"/>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F93D3AA9-0C78-BE96-FDCC-9BFAFFC1F306}"/>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FCDBD5EA-5FAD-C267-8D75-CCFCF41253E8}"/>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41487F79-0388-6105-9C0A-1BE8184731D0}"/>
              </a:ext>
            </a:extLst>
          </p:cNvPr>
          <p:cNvCxnSpPr>
            <a:cxnSpLocks/>
            <a:stCxn id="24" idx="3"/>
            <a:endCxn id="6" idx="2"/>
          </p:cNvCxnSpPr>
          <p:nvPr/>
        </p:nvCxnSpPr>
        <p:spPr>
          <a:xfrm>
            <a:off x="2902943" y="590504"/>
            <a:ext cx="230310" cy="1230506"/>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F6464B31-7D5C-0961-97F9-7A07F45F0F3D}"/>
              </a:ext>
            </a:extLst>
          </p:cNvPr>
          <p:cNvCxnSpPr>
            <a:cxnSpLocks/>
            <a:stCxn id="27" idx="1"/>
            <a:endCxn id="9" idx="7"/>
          </p:cNvCxnSpPr>
          <p:nvPr/>
        </p:nvCxnSpPr>
        <p:spPr>
          <a:xfrm>
            <a:off x="5986164" y="517060"/>
            <a:ext cx="0" cy="1111263"/>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93E46AFC-DE5B-4C5F-1FEF-E8F1B010E10E}"/>
              </a:ext>
            </a:extLst>
          </p:cNvPr>
          <p:cNvCxnSpPr>
            <a:cxnSpLocks/>
            <a:stCxn id="7" idx="3"/>
            <a:endCxn id="25" idx="3"/>
          </p:cNvCxnSpPr>
          <p:nvPr/>
        </p:nvCxnSpPr>
        <p:spPr>
          <a:xfrm flipH="1" flipV="1">
            <a:off x="2786872" y="3009222"/>
            <a:ext cx="601350" cy="656867"/>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540D11AD-AF1B-FDF8-4D31-205952E0F942}"/>
              </a:ext>
            </a:extLst>
          </p:cNvPr>
          <p:cNvCxnSpPr>
            <a:cxnSpLocks/>
            <a:stCxn id="23" idx="1"/>
            <a:endCxn id="11" idx="5"/>
          </p:cNvCxnSpPr>
          <p:nvPr/>
        </p:nvCxnSpPr>
        <p:spPr>
          <a:xfrm flipH="1">
            <a:off x="5686315" y="3051225"/>
            <a:ext cx="387745" cy="601770"/>
          </a:xfrm>
          <a:prstGeom prst="straightConnector1">
            <a:avLst/>
          </a:prstGeom>
          <a:noFill/>
          <a:ln w="9525" cap="flat" cmpd="sng">
            <a:solidFill>
              <a:schemeClr val="lt2"/>
            </a:solidFill>
            <a:prstDash val="solid"/>
            <a:round/>
            <a:headEnd type="oval" w="med" len="med"/>
            <a:tailEnd type="none" w="med" len="med"/>
          </a:ln>
        </p:spPr>
      </p:cxnSp>
      <p:sp>
        <p:nvSpPr>
          <p:cNvPr id="23" name="TextBox 30">
            <a:extLst>
              <a:ext uri="{FF2B5EF4-FFF2-40B4-BE49-F238E27FC236}">
                <a16:creationId xmlns:a16="http://schemas.microsoft.com/office/drawing/2014/main" id="{99F35255-246C-73EE-4710-9EADF6804AA8}"/>
              </a:ext>
            </a:extLst>
          </p:cNvPr>
          <p:cNvSpPr txBox="1"/>
          <p:nvPr/>
        </p:nvSpPr>
        <p:spPr>
          <a:xfrm>
            <a:off x="6074060" y="2523035"/>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61D0D179-5B31-18F0-7667-BCD8C033090C}"/>
              </a:ext>
            </a:extLst>
          </p:cNvPr>
          <p:cNvSpPr txBox="1"/>
          <p:nvPr/>
        </p:nvSpPr>
        <p:spPr>
          <a:xfrm>
            <a:off x="362624" y="391635"/>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761A91B-1F1B-F016-CFC8-286B2818E941}"/>
              </a:ext>
            </a:extLst>
          </p:cNvPr>
          <p:cNvSpPr txBox="1"/>
          <p:nvPr/>
        </p:nvSpPr>
        <p:spPr>
          <a:xfrm>
            <a:off x="478694" y="2810353"/>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A688FF51-7357-80A3-CC61-E5698C929910}"/>
              </a:ext>
            </a:extLst>
          </p:cNvPr>
          <p:cNvSpPr txBox="1"/>
          <p:nvPr/>
        </p:nvSpPr>
        <p:spPr>
          <a:xfrm>
            <a:off x="5986164" y="318191"/>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86E2D880-6CEC-3603-57A4-0973507BD020}"/>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0D0909E0-481F-6501-90E7-7729141C2428}"/>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DBDEFAD1-9355-A1A7-83D9-E82DFC0F20E6}"/>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83EFC457-50FA-75BB-643B-DA8B6C9FCB00}"/>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EC38AD3A-5710-3665-C328-3D99A9C37FA1}"/>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DB6C20A0-8064-EBFD-33D8-73DE8EAD80AA}"/>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62BF9D33-A7B6-8E07-53E1-75C424A64C31}"/>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EC07EC98-C458-2C10-0C0A-D53FD38A072B}"/>
              </a:ext>
            </a:extLst>
          </p:cNvPr>
          <p:cNvSpPr txBox="1"/>
          <p:nvPr/>
        </p:nvSpPr>
        <p:spPr>
          <a:xfrm>
            <a:off x="587079" y="968865"/>
            <a:ext cx="2191166" cy="830997"/>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Thể hiện sự khoan dung, nhường nhịn không cố chấp</a:t>
            </a:r>
            <a:r>
              <a:rPr lang="en-US" sz="1600" dirty="0">
                <a:solidFill>
                  <a:srgbClr val="00B050"/>
                </a:solidFill>
              </a:rPr>
              <a:t>.</a:t>
            </a:r>
          </a:p>
        </p:txBody>
      </p:sp>
      <p:sp>
        <p:nvSpPr>
          <p:cNvPr id="26" name="TextBox 25">
            <a:extLst>
              <a:ext uri="{FF2B5EF4-FFF2-40B4-BE49-F238E27FC236}">
                <a16:creationId xmlns:a16="http://schemas.microsoft.com/office/drawing/2014/main" id="{CFE99FCA-1496-7497-1657-4559D8D4C8CD}"/>
              </a:ext>
            </a:extLst>
          </p:cNvPr>
          <p:cNvSpPr txBox="1"/>
          <p:nvPr/>
        </p:nvSpPr>
        <p:spPr>
          <a:xfrm>
            <a:off x="535428" y="3333228"/>
            <a:ext cx="2357059"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vì còn mong muốn sự trả thù.</a:t>
            </a:r>
            <a:endParaRPr lang="en-US" sz="1600" dirty="0">
              <a:solidFill>
                <a:srgbClr val="C00000"/>
              </a:solidFill>
            </a:endParaRPr>
          </a:p>
        </p:txBody>
      </p:sp>
      <p:sp>
        <p:nvSpPr>
          <p:cNvPr id="28" name="TextBox 27">
            <a:extLst>
              <a:ext uri="{FF2B5EF4-FFF2-40B4-BE49-F238E27FC236}">
                <a16:creationId xmlns:a16="http://schemas.microsoft.com/office/drawing/2014/main" id="{864A188E-6441-B65D-0753-A7A8D326D70B}"/>
              </a:ext>
            </a:extLst>
          </p:cNvPr>
          <p:cNvSpPr txBox="1"/>
          <p:nvPr/>
        </p:nvSpPr>
        <p:spPr>
          <a:xfrm>
            <a:off x="6234310" y="824147"/>
            <a:ext cx="2392523"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là biểu hiện của sự hung h</a:t>
            </a:r>
            <a:r>
              <a:rPr lang="en-US" sz="1600" dirty="0">
                <a:solidFill>
                  <a:srgbClr val="C00000"/>
                </a:solidFill>
              </a:rPr>
              <a:t>ă</a:t>
            </a:r>
            <a:r>
              <a:rPr lang="vi-VN" sz="1600" dirty="0" err="1">
                <a:solidFill>
                  <a:srgbClr val="C00000"/>
                </a:solidFill>
              </a:rPr>
              <a:t>ng</a:t>
            </a:r>
            <a:r>
              <a:rPr lang="en-US" sz="1600" dirty="0">
                <a:solidFill>
                  <a:srgbClr val="C00000"/>
                </a:solidFill>
              </a:rPr>
              <a:t>.</a:t>
            </a:r>
          </a:p>
        </p:txBody>
      </p:sp>
      <p:sp>
        <p:nvSpPr>
          <p:cNvPr id="29" name="TextBox 28">
            <a:extLst>
              <a:ext uri="{FF2B5EF4-FFF2-40B4-BE49-F238E27FC236}">
                <a16:creationId xmlns:a16="http://schemas.microsoft.com/office/drawing/2014/main" id="{4830B79A-40D4-0116-BAA4-ABA0C2D5C6E1}"/>
              </a:ext>
            </a:extLst>
          </p:cNvPr>
          <p:cNvSpPr txBox="1"/>
          <p:nvPr/>
        </p:nvSpPr>
        <p:spPr>
          <a:xfrm>
            <a:off x="5455303" y="3726974"/>
            <a:ext cx="3049758" cy="1077218"/>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 Thể hiện sự khoan dung, biết bỏ qua lỗi lầm của người khác khi họ biết hối hận, hướng thiện và sửa sai.</a:t>
            </a:r>
            <a:endParaRPr lang="en-US" sz="1600" dirty="0">
              <a:solidFill>
                <a:srgbClr val="00B050"/>
              </a:solidFill>
            </a:endParaRPr>
          </a:p>
        </p:txBody>
      </p:sp>
    </p:spTree>
    <p:extLst>
      <p:ext uri="{BB962C8B-B14F-4D97-AF65-F5344CB8AC3E}">
        <p14:creationId xmlns:p14="http://schemas.microsoft.com/office/powerpoint/2010/main" val="4251080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80">
                                          <p:stCondLst>
                                            <p:cond delay="0"/>
                                          </p:stCondLst>
                                        </p:cTn>
                                        <p:tgtEl>
                                          <p:spTgt spid="29"/>
                                        </p:tgtEl>
                                      </p:cBhvr>
                                    </p:animEffect>
                                    <p:anim calcmode="lin" valueType="num">
                                      <p:cBhvr>
                                        <p:cTn id="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7" dur="26">
                                          <p:stCondLst>
                                            <p:cond delay="650"/>
                                          </p:stCondLst>
                                        </p:cTn>
                                        <p:tgtEl>
                                          <p:spTgt spid="29"/>
                                        </p:tgtEl>
                                      </p:cBhvr>
                                      <p:to x="100000" y="60000"/>
                                    </p:animScale>
                                    <p:animScale>
                                      <p:cBhvr>
                                        <p:cTn id="68" dur="166" decel="50000">
                                          <p:stCondLst>
                                            <p:cond delay="676"/>
                                          </p:stCondLst>
                                        </p:cTn>
                                        <p:tgtEl>
                                          <p:spTgt spid="29"/>
                                        </p:tgtEl>
                                      </p:cBhvr>
                                      <p:to x="100000" y="100000"/>
                                    </p:animScale>
                                    <p:animScale>
                                      <p:cBhvr>
                                        <p:cTn id="69" dur="26">
                                          <p:stCondLst>
                                            <p:cond delay="1312"/>
                                          </p:stCondLst>
                                        </p:cTn>
                                        <p:tgtEl>
                                          <p:spTgt spid="29"/>
                                        </p:tgtEl>
                                      </p:cBhvr>
                                      <p:to x="100000" y="80000"/>
                                    </p:animScale>
                                    <p:animScale>
                                      <p:cBhvr>
                                        <p:cTn id="70" dur="166" decel="50000">
                                          <p:stCondLst>
                                            <p:cond delay="1338"/>
                                          </p:stCondLst>
                                        </p:cTn>
                                        <p:tgtEl>
                                          <p:spTgt spid="29"/>
                                        </p:tgtEl>
                                      </p:cBhvr>
                                      <p:to x="100000" y="100000"/>
                                    </p:animScale>
                                    <p:animScale>
                                      <p:cBhvr>
                                        <p:cTn id="71" dur="26">
                                          <p:stCondLst>
                                            <p:cond delay="1642"/>
                                          </p:stCondLst>
                                        </p:cTn>
                                        <p:tgtEl>
                                          <p:spTgt spid="29"/>
                                        </p:tgtEl>
                                      </p:cBhvr>
                                      <p:to x="100000" y="90000"/>
                                    </p:animScale>
                                    <p:animScale>
                                      <p:cBhvr>
                                        <p:cTn id="72" dur="166" decel="50000">
                                          <p:stCondLst>
                                            <p:cond delay="1668"/>
                                          </p:stCondLst>
                                        </p:cTn>
                                        <p:tgtEl>
                                          <p:spTgt spid="29"/>
                                        </p:tgtEl>
                                      </p:cBhvr>
                                      <p:to x="100000" y="100000"/>
                                    </p:animScale>
                                    <p:animScale>
                                      <p:cBhvr>
                                        <p:cTn id="73" dur="26">
                                          <p:stCondLst>
                                            <p:cond delay="1808"/>
                                          </p:stCondLst>
                                        </p:cTn>
                                        <p:tgtEl>
                                          <p:spTgt spid="29"/>
                                        </p:tgtEl>
                                      </p:cBhvr>
                                      <p:to x="100000" y="95000"/>
                                    </p:animScale>
                                    <p:animScale>
                                      <p:cBhvr>
                                        <p:cTn id="7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73AE422-ACDF-017D-8902-ED6B6C17243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6339BEDF-5A3D-0F66-C8C4-DB8D01910F0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A3F23-8C9B-908F-7C77-5EAEC044D222}"/>
              </a:ext>
            </a:extLst>
          </p:cNvPr>
          <p:cNvSpPr txBox="1"/>
          <p:nvPr/>
        </p:nvSpPr>
        <p:spPr>
          <a:xfrm>
            <a:off x="513442" y="362435"/>
            <a:ext cx="8117115" cy="707886"/>
          </a:xfrm>
          <a:prstGeom prst="rect">
            <a:avLst/>
          </a:prstGeom>
          <a:solidFill>
            <a:srgbClr val="E0C2FE">
              <a:alpha val="61000"/>
            </a:srgbClr>
          </a:solidFill>
        </p:spPr>
        <p:txBody>
          <a:bodyPr wrap="square">
            <a:spAutoFit/>
          </a:bodyPr>
          <a:lstStyle/>
          <a:p>
            <a:pPr algn="ctr"/>
            <a:r>
              <a:rPr lang="en-US" sz="2000" b="1" dirty="0" err="1">
                <a:solidFill>
                  <a:srgbClr val="231F20"/>
                </a:solidFill>
                <a:effectLst/>
                <a:latin typeface="+mj-lt"/>
              </a:rPr>
              <a:t>Nhiệm</a:t>
            </a:r>
            <a:r>
              <a:rPr lang="en-US" sz="2000" b="1" dirty="0">
                <a:solidFill>
                  <a:srgbClr val="231F20"/>
                </a:solidFill>
                <a:effectLst/>
                <a:latin typeface="+mj-lt"/>
              </a:rPr>
              <a:t> </a:t>
            </a:r>
            <a:r>
              <a:rPr lang="en-US" sz="2000" b="1" dirty="0" err="1">
                <a:solidFill>
                  <a:srgbClr val="231F20"/>
                </a:solidFill>
                <a:effectLst/>
                <a:latin typeface="+mj-lt"/>
              </a:rPr>
              <a:t>vụ</a:t>
            </a:r>
            <a:r>
              <a:rPr lang="en-US" sz="2000" b="1" dirty="0">
                <a:solidFill>
                  <a:srgbClr val="231F20"/>
                </a:solidFill>
                <a:effectLst/>
                <a:latin typeface="+mj-lt"/>
              </a:rPr>
              <a:t> 2: Em </a:t>
            </a:r>
            <a:r>
              <a:rPr lang="en-US" sz="2000" b="1" dirty="0" err="1">
                <a:solidFill>
                  <a:srgbClr val="231F20"/>
                </a:solidFill>
                <a:effectLst/>
                <a:latin typeface="+mj-lt"/>
              </a:rPr>
              <a:t>hãy</a:t>
            </a:r>
            <a:r>
              <a:rPr lang="en-US" sz="2000" b="1" dirty="0">
                <a:solidFill>
                  <a:srgbClr val="231F20"/>
                </a:solidFill>
                <a:effectLst/>
                <a:latin typeface="+mj-lt"/>
              </a:rPr>
              <a:t> </a:t>
            </a:r>
            <a:r>
              <a:rPr lang="en-US" sz="2000" b="1" dirty="0" err="1">
                <a:solidFill>
                  <a:srgbClr val="231F20"/>
                </a:solidFill>
                <a:effectLst/>
                <a:latin typeface="+mj-lt"/>
              </a:rPr>
              <a:t>đọc</a:t>
            </a:r>
            <a:r>
              <a:rPr lang="en-US" sz="2000" b="1" dirty="0">
                <a:solidFill>
                  <a:srgbClr val="231F20"/>
                </a:solidFill>
                <a:effectLst/>
                <a:latin typeface="+mj-lt"/>
              </a:rPr>
              <a:t> </a:t>
            </a:r>
            <a:r>
              <a:rPr lang="en-US" sz="2000" b="1" dirty="0" err="1">
                <a:solidFill>
                  <a:srgbClr val="231F20"/>
                </a:solidFill>
                <a:effectLst/>
                <a:latin typeface="+mj-lt"/>
              </a:rPr>
              <a:t>câu</a:t>
            </a:r>
            <a:r>
              <a:rPr lang="en-US" sz="2000" b="1" dirty="0">
                <a:solidFill>
                  <a:srgbClr val="231F20"/>
                </a:solidFill>
                <a:effectLst/>
                <a:latin typeface="+mj-lt"/>
              </a:rPr>
              <a:t> </a:t>
            </a:r>
            <a:r>
              <a:rPr lang="en-US" sz="2000" b="1" dirty="0" err="1">
                <a:solidFill>
                  <a:srgbClr val="231F20"/>
                </a:solidFill>
                <a:effectLst/>
                <a:latin typeface="+mj-lt"/>
              </a:rPr>
              <a:t>nói</a:t>
            </a:r>
            <a:r>
              <a:rPr lang="en-US" sz="2000" b="1" dirty="0">
                <a:solidFill>
                  <a:srgbClr val="231F20"/>
                </a:solidFill>
                <a:effectLst/>
                <a:latin typeface="+mj-lt"/>
              </a:rPr>
              <a:t> </a:t>
            </a:r>
            <a:r>
              <a:rPr lang="en-US" sz="2000" b="1" dirty="0" err="1">
                <a:solidFill>
                  <a:srgbClr val="231F20"/>
                </a:solidFill>
                <a:effectLst/>
                <a:latin typeface="+mj-lt"/>
              </a:rPr>
              <a:t>sau</a:t>
            </a:r>
            <a:r>
              <a:rPr lang="en-US" sz="2000" b="1" dirty="0">
                <a:solidFill>
                  <a:srgbClr val="231F20"/>
                </a:solidFill>
                <a:effectLst/>
                <a:latin typeface="+mj-lt"/>
              </a:rPr>
              <a:t> </a:t>
            </a:r>
            <a:r>
              <a:rPr lang="en-US" sz="2000" b="1" dirty="0" err="1">
                <a:solidFill>
                  <a:srgbClr val="231F20"/>
                </a:solidFill>
                <a:effectLst/>
                <a:latin typeface="+mj-lt"/>
              </a:rPr>
              <a:t>và</a:t>
            </a:r>
            <a:r>
              <a:rPr lang="en-US" sz="2000" b="1" dirty="0">
                <a:solidFill>
                  <a:srgbClr val="231F20"/>
                </a:solidFill>
                <a:effectLst/>
                <a:latin typeface="+mj-lt"/>
              </a:rPr>
              <a:t> </a:t>
            </a:r>
            <a:r>
              <a:rPr lang="en-US" sz="2000" b="1" dirty="0" err="1">
                <a:solidFill>
                  <a:srgbClr val="231F20"/>
                </a:solidFill>
                <a:effectLst/>
                <a:latin typeface="+mj-lt"/>
              </a:rPr>
              <a:t>xây</a:t>
            </a:r>
            <a:r>
              <a:rPr lang="en-US" sz="2000" b="1" dirty="0">
                <a:solidFill>
                  <a:srgbClr val="231F20"/>
                </a:solidFill>
                <a:effectLst/>
                <a:latin typeface="+mj-lt"/>
              </a:rPr>
              <a:t> </a:t>
            </a:r>
            <a:r>
              <a:rPr lang="en-US" sz="2000" b="1" dirty="0" err="1">
                <a:solidFill>
                  <a:srgbClr val="231F20"/>
                </a:solidFill>
                <a:effectLst/>
                <a:latin typeface="+mj-lt"/>
              </a:rPr>
              <a:t>dựng</a:t>
            </a:r>
            <a:r>
              <a:rPr lang="en-US" sz="2000" b="1" dirty="0">
                <a:solidFill>
                  <a:srgbClr val="231F20"/>
                </a:solidFill>
                <a:effectLst/>
                <a:latin typeface="+mj-lt"/>
              </a:rPr>
              <a:t> </a:t>
            </a:r>
            <a:r>
              <a:rPr lang="en-US" sz="2000" b="1" dirty="0" err="1">
                <a:solidFill>
                  <a:srgbClr val="231F20"/>
                </a:solidFill>
                <a:effectLst/>
                <a:latin typeface="+mj-lt"/>
              </a:rPr>
              <a:t>bài</a:t>
            </a:r>
            <a:r>
              <a:rPr lang="en-US" sz="2000" b="1" dirty="0">
                <a:solidFill>
                  <a:srgbClr val="231F20"/>
                </a:solidFill>
                <a:effectLst/>
                <a:latin typeface="+mj-lt"/>
              </a:rPr>
              <a:t> </a:t>
            </a:r>
            <a:r>
              <a:rPr lang="en-US" sz="2000" b="1" dirty="0" err="1">
                <a:solidFill>
                  <a:srgbClr val="231F20"/>
                </a:solidFill>
                <a:effectLst/>
                <a:latin typeface="+mj-lt"/>
              </a:rPr>
              <a:t>thuyết</a:t>
            </a:r>
            <a:r>
              <a:rPr lang="en-US" sz="2000" b="1" dirty="0">
                <a:solidFill>
                  <a:srgbClr val="231F20"/>
                </a:solidFill>
                <a:effectLst/>
                <a:latin typeface="+mj-lt"/>
              </a:rPr>
              <a:t> </a:t>
            </a:r>
            <a:r>
              <a:rPr lang="en-US" sz="2000" b="1" dirty="0" err="1">
                <a:solidFill>
                  <a:srgbClr val="231F20"/>
                </a:solidFill>
                <a:effectLst/>
                <a:latin typeface="+mj-lt"/>
              </a:rPr>
              <a:t>trình</a:t>
            </a:r>
            <a:r>
              <a:rPr lang="en-US" sz="2000" b="1" dirty="0">
                <a:solidFill>
                  <a:srgbClr val="231F20"/>
                </a:solidFill>
                <a:effectLst/>
                <a:latin typeface="+mj-lt"/>
              </a:rPr>
              <a:t> </a:t>
            </a:r>
            <a:r>
              <a:rPr lang="en-US" sz="2000" b="1" dirty="0" err="1">
                <a:solidFill>
                  <a:srgbClr val="231F20"/>
                </a:solidFill>
                <a:effectLst/>
                <a:latin typeface="+mj-lt"/>
              </a:rPr>
              <a:t>về</a:t>
            </a:r>
            <a:r>
              <a:rPr lang="en-US" sz="2000" b="1" dirty="0">
                <a:solidFill>
                  <a:srgbClr val="231F20"/>
                </a:solidFill>
                <a:effectLst/>
                <a:latin typeface="+mj-lt"/>
              </a:rPr>
              <a:t> </a:t>
            </a:r>
            <a:r>
              <a:rPr lang="en-US" sz="2000" b="1" dirty="0" err="1">
                <a:solidFill>
                  <a:srgbClr val="231F20"/>
                </a:solidFill>
                <a:effectLst/>
                <a:latin typeface="+mj-lt"/>
              </a:rPr>
              <a:t>giá</a:t>
            </a:r>
            <a:r>
              <a:rPr lang="en-US" sz="2000" b="1" dirty="0">
                <a:solidFill>
                  <a:srgbClr val="231F20"/>
                </a:solidFill>
                <a:effectLst/>
                <a:latin typeface="+mj-lt"/>
              </a:rPr>
              <a:t> </a:t>
            </a:r>
            <a:r>
              <a:rPr lang="en-US" sz="2000" b="1" dirty="0" err="1">
                <a:solidFill>
                  <a:srgbClr val="231F20"/>
                </a:solidFill>
                <a:effectLst/>
                <a:latin typeface="+mj-lt"/>
              </a:rPr>
              <a:t>trị</a:t>
            </a:r>
            <a:r>
              <a:rPr lang="en-US" sz="2000" b="1" dirty="0">
                <a:solidFill>
                  <a:srgbClr val="231F20"/>
                </a:solidFill>
                <a:effectLst/>
                <a:latin typeface="+mj-lt"/>
              </a:rPr>
              <a:t> </a:t>
            </a:r>
            <a:r>
              <a:rPr lang="en-US" sz="2000" b="1" dirty="0" err="1">
                <a:solidFill>
                  <a:srgbClr val="231F20"/>
                </a:solidFill>
                <a:effectLst/>
                <a:latin typeface="+mj-lt"/>
              </a:rPr>
              <a:t>của</a:t>
            </a:r>
            <a:r>
              <a:rPr lang="en-US" sz="2000" b="1" dirty="0">
                <a:solidFill>
                  <a:srgbClr val="231F20"/>
                </a:solidFill>
                <a:effectLst/>
                <a:latin typeface="+mj-lt"/>
              </a:rPr>
              <a:t> </a:t>
            </a:r>
            <a:r>
              <a:rPr lang="en-US" sz="2000" b="1" dirty="0" err="1">
                <a:solidFill>
                  <a:srgbClr val="231F20"/>
                </a:solidFill>
                <a:effectLst/>
                <a:latin typeface="+mj-lt"/>
              </a:rPr>
              <a:t>lòng</a:t>
            </a:r>
            <a:r>
              <a:rPr lang="en-US" sz="2000" b="1" dirty="0">
                <a:solidFill>
                  <a:srgbClr val="231F20"/>
                </a:solidFill>
                <a:effectLst/>
                <a:latin typeface="+mj-lt"/>
              </a:rPr>
              <a:t> </a:t>
            </a:r>
            <a:r>
              <a:rPr lang="en-US" sz="2000" b="1" dirty="0" err="1">
                <a:solidFill>
                  <a:srgbClr val="231F20"/>
                </a:solidFill>
                <a:effectLst/>
                <a:latin typeface="+mj-lt"/>
              </a:rPr>
              <a:t>khoan</a:t>
            </a:r>
            <a:r>
              <a:rPr lang="en-US" sz="2000" b="1" dirty="0">
                <a:solidFill>
                  <a:srgbClr val="231F20"/>
                </a:solidFill>
                <a:effectLst/>
                <a:latin typeface="+mj-lt"/>
              </a:rPr>
              <a:t> dung. </a:t>
            </a:r>
            <a:endParaRPr lang="en-US" sz="2000" dirty="0">
              <a:latin typeface="+mj-lt"/>
            </a:endParaRPr>
          </a:p>
        </p:txBody>
      </p:sp>
      <p:pic>
        <p:nvPicPr>
          <p:cNvPr id="5" name="Picture 4">
            <a:extLst>
              <a:ext uri="{FF2B5EF4-FFF2-40B4-BE49-F238E27FC236}">
                <a16:creationId xmlns:a16="http://schemas.microsoft.com/office/drawing/2014/main" id="{8CF82CAA-D8CF-5941-F77D-FE5FBFD37B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41" b="95946" l="2545" r="94168">
                        <a14:foregroundMark x1="11559" y1="26351" x2="81018" y2="64527"/>
                        <a14:foregroundMark x1="81018" y1="64527" x2="83987" y2="63851"/>
                        <a14:foregroundMark x1="88017" y1="27703" x2="18876" y2="57770"/>
                        <a14:foregroundMark x1="18876" y1="57770" x2="5620" y2="74324"/>
                        <a14:foregroundMark x1="8590" y1="34122" x2="5938" y2="45946"/>
                        <a14:foregroundMark x1="34358" y1="85135" x2="34040" y2="89865"/>
                        <a14:foregroundMark x1="24284" y1="89189" x2="24072" y2="93581"/>
                        <a14:foregroundMark x1="3075" y1="44932" x2="2969" y2="57095"/>
                        <a14:foregroundMark x1="25875" y1="7095" x2="25875" y2="18243"/>
                        <a14:foregroundMark x1="20148" y1="11149" x2="20467" y2="20608"/>
                        <a14:foregroundMark x1="65323" y1="12162" x2="64793" y2="19932"/>
                        <a14:foregroundMark x1="74655" y1="11486" x2="74867" y2="21959"/>
                        <a14:foregroundMark x1="91729" y1="58784" x2="92471" y2="84459"/>
                        <a14:foregroundMark x1="49947" y1="87838" x2="49947" y2="87838"/>
                        <a14:foregroundMark x1="58431" y1="84797" x2="58431" y2="84797"/>
                        <a14:foregroundMark x1="69247" y1="85811" x2="69247" y2="85811"/>
                        <a14:foregroundMark x1="94168" y1="95946" x2="94168" y2="95946"/>
                        <a14:foregroundMark x1="67975" y1="21284" x2="67975" y2="21284"/>
                        <a14:foregroundMark x1="56204" y1="14527" x2="56204" y2="12500"/>
                        <a14:foregroundMark x1="49523" y1="10135" x2="49523" y2="10135"/>
                        <a14:foregroundMark x1="37010" y1="8108" x2="37010" y2="8108"/>
                        <a14:foregroundMark x1="37116" y1="7432" x2="37116" y2="7432"/>
                        <a14:foregroundMark x1="27041" y1="3041" x2="27041" y2="3041"/>
                        <a14:foregroundMark x1="9226" y1="20946" x2="9226" y2="20946"/>
                        <a14:foregroundMark x1="11029" y1="20608" x2="11029" y2="20608"/>
                        <a14:foregroundMark x1="14952" y1="19595" x2="14952" y2="19595"/>
                        <a14:foregroundMark x1="17709" y1="18581" x2="17709" y2="18581"/>
                        <a14:foregroundMark x1="28208" y1="14189" x2="28208" y2="14189"/>
                        <a14:foregroundMark x1="29586" y1="13514" x2="29586" y2="13514"/>
                        <a14:foregroundMark x1="64051" y1="12500" x2="64051" y2="12500"/>
                        <a14:foregroundMark x1="83351" y1="19595" x2="83351" y2="19595"/>
                        <a14:foregroundMark x1="87169" y1="19257" x2="87169" y2="19257"/>
                      </a14:backgroundRemoval>
                    </a14:imgEffect>
                  </a14:imgLayer>
                </a14:imgProps>
              </a:ext>
            </a:extLst>
          </a:blip>
          <a:stretch>
            <a:fillRect/>
          </a:stretch>
        </p:blipFill>
        <p:spPr>
          <a:xfrm>
            <a:off x="811553" y="1258585"/>
            <a:ext cx="7819004" cy="2454322"/>
          </a:xfrm>
          <a:prstGeom prst="rect">
            <a:avLst/>
          </a:prstGeom>
        </p:spPr>
      </p:pic>
      <p:pic>
        <p:nvPicPr>
          <p:cNvPr id="7" name="Google Shape;329;p38">
            <a:extLst>
              <a:ext uri="{FF2B5EF4-FFF2-40B4-BE49-F238E27FC236}">
                <a16:creationId xmlns:a16="http://schemas.microsoft.com/office/drawing/2014/main" id="{4B03F649-30AA-DBA8-8338-2B49D9EA9D54}"/>
              </a:ext>
            </a:extLst>
          </p:cNvPr>
          <p:cNvPicPr preferRelativeResize="0"/>
          <p:nvPr/>
        </p:nvPicPr>
        <p:blipFill>
          <a:blip r:embed="rId5">
            <a:alphaModFix/>
          </a:blip>
          <a:stretch>
            <a:fillRect/>
          </a:stretch>
        </p:blipFill>
        <p:spPr>
          <a:xfrm>
            <a:off x="0" y="3122525"/>
            <a:ext cx="9419771" cy="5143501"/>
          </a:xfrm>
          <a:prstGeom prst="rect">
            <a:avLst/>
          </a:prstGeom>
          <a:noFill/>
          <a:ln>
            <a:noFill/>
          </a:ln>
        </p:spPr>
      </p:pic>
    </p:spTree>
    <p:extLst>
      <p:ext uri="{BB962C8B-B14F-4D97-AF65-F5344CB8AC3E}">
        <p14:creationId xmlns:p14="http://schemas.microsoft.com/office/powerpoint/2010/main" val="41532074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9198-9133-340C-3AF3-C98A1BB65430}"/>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1357F3D2-45E9-BFA1-8021-0423F6C33A0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01F14550-43EC-F161-7B83-3A782F96021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329;p38">
            <a:extLst>
              <a:ext uri="{FF2B5EF4-FFF2-40B4-BE49-F238E27FC236}">
                <a16:creationId xmlns:a16="http://schemas.microsoft.com/office/drawing/2014/main" id="{362AE34B-05B7-309C-45B5-440BAFBB0FB4}"/>
              </a:ext>
            </a:extLst>
          </p:cNvPr>
          <p:cNvPicPr preferRelativeResize="0"/>
          <p:nvPr/>
        </p:nvPicPr>
        <p:blipFill>
          <a:blip r:embed="rId3">
            <a:alphaModFix/>
          </a:blip>
          <a:stretch>
            <a:fillRect/>
          </a:stretch>
        </p:blipFill>
        <p:spPr>
          <a:xfrm>
            <a:off x="0" y="1591268"/>
            <a:ext cx="9419771" cy="5143501"/>
          </a:xfrm>
          <a:prstGeom prst="rect">
            <a:avLst/>
          </a:prstGeom>
          <a:noFill/>
          <a:ln>
            <a:noFill/>
          </a:ln>
        </p:spPr>
      </p:pic>
      <p:sp>
        <p:nvSpPr>
          <p:cNvPr id="3" name="TextBox 2">
            <a:extLst>
              <a:ext uri="{FF2B5EF4-FFF2-40B4-BE49-F238E27FC236}">
                <a16:creationId xmlns:a16="http://schemas.microsoft.com/office/drawing/2014/main" id="{562D3430-F045-1594-8464-E2EA63B1BAA9}"/>
              </a:ext>
            </a:extLst>
          </p:cNvPr>
          <p:cNvSpPr txBox="1"/>
          <p:nvPr/>
        </p:nvSpPr>
        <p:spPr>
          <a:xfrm>
            <a:off x="342446" y="79567"/>
            <a:ext cx="845910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3: </a:t>
            </a:r>
            <a:r>
              <a:rPr lang="vi-VN" sz="1800" b="1" dirty="0">
                <a:solidFill>
                  <a:srgbClr val="231F20"/>
                </a:solidFill>
                <a:effectLst/>
                <a:latin typeface="+mn-lt"/>
              </a:rPr>
              <a:t>Em hãy đọc các tình huống </a:t>
            </a:r>
            <a:r>
              <a:rPr lang="en-US" sz="1800" b="1" dirty="0" err="1">
                <a:solidFill>
                  <a:srgbClr val="231F20"/>
                </a:solidFill>
                <a:effectLst/>
                <a:latin typeface="+mn-lt"/>
              </a:rPr>
              <a:t>trong</a:t>
            </a:r>
            <a:r>
              <a:rPr lang="en-US" sz="1800" b="1" dirty="0">
                <a:solidFill>
                  <a:srgbClr val="231F20"/>
                </a:solidFill>
                <a:effectLst/>
                <a:latin typeface="+mn-lt"/>
              </a:rPr>
              <a:t> SGK tr. 14,15</a:t>
            </a:r>
            <a:r>
              <a:rPr lang="vi-VN" sz="1800" b="1" dirty="0">
                <a:solidFill>
                  <a:srgbClr val="231F20"/>
                </a:solidFill>
                <a:effectLst/>
                <a:latin typeface="+mn-lt"/>
              </a:rPr>
              <a:t> và nhận xét hành vi, việc làm của các nhân vật để tư vấn cách ứng xử phù hợp</a:t>
            </a:r>
            <a:r>
              <a:rPr lang="en-US" sz="1800" b="1" dirty="0">
                <a:solidFill>
                  <a:srgbClr val="231F20"/>
                </a:solidFill>
                <a:effectLst/>
                <a:latin typeface="+mn-lt"/>
              </a:rPr>
              <a:t>.</a:t>
            </a:r>
            <a:endParaRPr lang="en-US" sz="1800" dirty="0">
              <a:latin typeface="+mn-lt"/>
            </a:endParaRPr>
          </a:p>
        </p:txBody>
      </p:sp>
      <p:sp>
        <p:nvSpPr>
          <p:cNvPr id="2" name="TextBox 41">
            <a:extLst>
              <a:ext uri="{FF2B5EF4-FFF2-40B4-BE49-F238E27FC236}">
                <a16:creationId xmlns:a16="http://schemas.microsoft.com/office/drawing/2014/main" id="{932D5C66-869A-57CC-5218-FCCB9C7A7F16}"/>
              </a:ext>
            </a:extLst>
          </p:cNvPr>
          <p:cNvSpPr txBox="1"/>
          <p:nvPr/>
        </p:nvSpPr>
        <p:spPr>
          <a:xfrm>
            <a:off x="283029" y="1375120"/>
            <a:ext cx="3408136" cy="300133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1. </a:t>
            </a:r>
          </a:p>
          <a:p>
            <a:pPr algn="just">
              <a:lnSpc>
                <a:spcPct val="150000"/>
              </a:lnSpc>
            </a:pPr>
            <a:r>
              <a:rPr lang="vi-VN" sz="16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600" dirty="0"/>
          </a:p>
        </p:txBody>
      </p:sp>
      <p:sp>
        <p:nvSpPr>
          <p:cNvPr id="4" name="TextBox 41">
            <a:extLst>
              <a:ext uri="{FF2B5EF4-FFF2-40B4-BE49-F238E27FC236}">
                <a16:creationId xmlns:a16="http://schemas.microsoft.com/office/drawing/2014/main" id="{C8C5BE46-83D5-8900-D224-2E1732CBCF52}"/>
              </a:ext>
            </a:extLst>
          </p:cNvPr>
          <p:cNvSpPr txBox="1"/>
          <p:nvPr/>
        </p:nvSpPr>
        <p:spPr>
          <a:xfrm>
            <a:off x="4732110" y="1157137"/>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Tree>
    <p:extLst>
      <p:ext uri="{BB962C8B-B14F-4D97-AF65-F5344CB8AC3E}">
        <p14:creationId xmlns:p14="http://schemas.microsoft.com/office/powerpoint/2010/main" val="45995877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BD3DC-CC98-1523-6FDD-2390C544BD75}"/>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06EE6FC-E469-7859-BF55-A5F493706A2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4BFC5D9B-FFF0-6D3E-94B8-2D003EDD82A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1">
            <a:extLst>
              <a:ext uri="{FF2B5EF4-FFF2-40B4-BE49-F238E27FC236}">
                <a16:creationId xmlns:a16="http://schemas.microsoft.com/office/drawing/2014/main" id="{08B72101-7659-147B-3BC1-3E0BA4683C97}"/>
              </a:ext>
            </a:extLst>
          </p:cNvPr>
          <p:cNvSpPr txBox="1"/>
          <p:nvPr/>
        </p:nvSpPr>
        <p:spPr>
          <a:xfrm>
            <a:off x="246743" y="663920"/>
            <a:ext cx="3858954" cy="336502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t>Tình huống 1. </a:t>
            </a:r>
          </a:p>
          <a:p>
            <a:pPr algn="just">
              <a:lnSpc>
                <a:spcPct val="150000"/>
              </a:lnSpc>
            </a:pPr>
            <a:r>
              <a:rPr lang="vi-VN" sz="18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800" dirty="0"/>
          </a:p>
        </p:txBody>
      </p:sp>
      <p:sp>
        <p:nvSpPr>
          <p:cNvPr id="5" name="Freeform 3">
            <a:extLst>
              <a:ext uri="{FF2B5EF4-FFF2-40B4-BE49-F238E27FC236}">
                <a16:creationId xmlns:a16="http://schemas.microsoft.com/office/drawing/2014/main" id="{6B394FB0-5E2C-41F5-E2D5-B253CC014B07}"/>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A1CA84C-EE51-AD5E-4A22-248F27AC035F}"/>
              </a:ext>
            </a:extLst>
          </p:cNvPr>
          <p:cNvSpPr txBox="1"/>
          <p:nvPr/>
        </p:nvSpPr>
        <p:spPr>
          <a:xfrm>
            <a:off x="5339443"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effectLst/>
                <a:latin typeface="+mn-lt"/>
              </a:rPr>
              <a:t>Cách ứng xử của bạn N là chưa đúng đắn với bạn bè. Bạn N cần phải khiêm tốn, biết lắng nghe, </a:t>
            </a:r>
            <a:r>
              <a:rPr lang="vi-VN" sz="1800" dirty="0" err="1">
                <a:solidFill>
                  <a:schemeClr val="accent2">
                    <a:lumMod val="50000"/>
                  </a:schemeClr>
                </a:solidFill>
                <a:effectLst/>
                <a:latin typeface="+mn-lt"/>
              </a:rPr>
              <a:t>hoà</a:t>
            </a:r>
            <a:r>
              <a:rPr lang="vi-VN" sz="1800" dirty="0">
                <a:solidFill>
                  <a:schemeClr val="accent2">
                    <a:lumMod val="50000"/>
                  </a:schemeClr>
                </a:solidFill>
                <a:effectLst/>
                <a:latin typeface="+mn-lt"/>
              </a:rPr>
              <a:t> đồng với các bạn và cần đem sự hiểu biết, năng lực của mình để chia sẻ, giúp đỡ bạn bè cùng tiến bộ.</a:t>
            </a:r>
            <a:endParaRPr lang="en-US" sz="1800" dirty="0">
              <a:solidFill>
                <a:schemeClr val="accent2">
                  <a:lumMod val="50000"/>
                </a:schemeClr>
              </a:solidFill>
              <a:latin typeface="+mn-lt"/>
            </a:endParaRPr>
          </a:p>
        </p:txBody>
      </p:sp>
      <p:pic>
        <p:nvPicPr>
          <p:cNvPr id="11266" name="Picture 2" descr="Private school students working on group project characters">
            <a:extLst>
              <a:ext uri="{FF2B5EF4-FFF2-40B4-BE49-F238E27FC236}">
                <a16:creationId xmlns:a16="http://schemas.microsoft.com/office/drawing/2014/main" id="{DC1CC2F0-A5A8-2877-14F2-11D2F3D46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928" y="3189979"/>
            <a:ext cx="2706429" cy="1804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9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15FD-5ABB-69B9-BECD-56A08AB7A64E}"/>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3AFE0775-1C60-A4D1-B3E6-22E5019C490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7126DD92-85FC-D0E6-F990-D0560D88679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1">
            <a:extLst>
              <a:ext uri="{FF2B5EF4-FFF2-40B4-BE49-F238E27FC236}">
                <a16:creationId xmlns:a16="http://schemas.microsoft.com/office/drawing/2014/main" id="{19FAC278-5CC2-7C9C-87DF-418227EF2049}"/>
              </a:ext>
            </a:extLst>
          </p:cNvPr>
          <p:cNvSpPr txBox="1"/>
          <p:nvPr/>
        </p:nvSpPr>
        <p:spPr>
          <a:xfrm>
            <a:off x="443139" y="837823"/>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
        <p:nvSpPr>
          <p:cNvPr id="5" name="Freeform 3">
            <a:extLst>
              <a:ext uri="{FF2B5EF4-FFF2-40B4-BE49-F238E27FC236}">
                <a16:creationId xmlns:a16="http://schemas.microsoft.com/office/drawing/2014/main" id="{97A75C5D-C43A-E353-63F1-121922E3BD50}"/>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A33550B0-92DB-7D45-DFB9-35E20522186A}"/>
              </a:ext>
            </a:extLst>
          </p:cNvPr>
          <p:cNvSpPr txBox="1"/>
          <p:nvPr/>
        </p:nvSpPr>
        <p:spPr>
          <a:xfrm>
            <a:off x="5348920"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latin typeface="+mn-lt"/>
              </a:rPr>
              <a:t>Bạn V đã sai khi chưa xin phép bố mẹ mà đã đi chơi cùng bạn bè ngay sau buổi tiệc sinh nhật. Bạn V cần phải xin lỗi bố mẹ, rút kinh nghiệm sâu sắc và cũng nên biết tha thứ cho bản thân mình.</a:t>
            </a:r>
            <a:endParaRPr lang="en-US" sz="1800" dirty="0">
              <a:solidFill>
                <a:schemeClr val="accent2">
                  <a:lumMod val="50000"/>
                </a:schemeClr>
              </a:solidFill>
              <a:latin typeface="+mn-lt"/>
            </a:endParaRPr>
          </a:p>
        </p:txBody>
      </p:sp>
      <p:pic>
        <p:nvPicPr>
          <p:cNvPr id="12290" name="Picture 2" descr="350+ Cartoon Of Child In Hospital Bed Stock Illustrations, Royalty-Free  Vector Graphics &amp; Clip Art - iStock">
            <a:extLst>
              <a:ext uri="{FF2B5EF4-FFF2-40B4-BE49-F238E27FC236}">
                <a16:creationId xmlns:a16="http://schemas.microsoft.com/office/drawing/2014/main" id="{6D37981A-347E-8901-2578-1DEBFA81F2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5" b="90928" l="9804" r="89706">
                        <a14:foregroundMark x1="56536" y1="7423" x2="57353" y2="50722"/>
                        <a14:foregroundMark x1="54248" y1="9072" x2="53268" y2="21031"/>
                        <a14:foregroundMark x1="53758" y1="5361" x2="65686" y2="5567"/>
                        <a14:foregroundMark x1="52941" y1="21031" x2="52941" y2="45155"/>
                        <a14:foregroundMark x1="53268" y1="45155" x2="54902" y2="56495"/>
                        <a14:foregroundMark x1="16503" y1="60206" x2="22059" y2="59588"/>
                        <a14:foregroundMark x1="76144" y1="41649" x2="73693" y2="56907"/>
                        <a14:foregroundMark x1="77941" y1="88041" x2="80882" y2="90103"/>
                        <a14:foregroundMark x1="54902" y1="85567" x2="54739" y2="91134"/>
                        <a14:foregroundMark x1="66993" y1="5155" x2="66993" y2="5155"/>
                        <a14:foregroundMark x1="62418" y1="40000" x2="62418"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5586639" y="2828693"/>
            <a:ext cx="2950936" cy="233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9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TextBox 3">
            <a:extLst>
              <a:ext uri="{FF2B5EF4-FFF2-40B4-BE49-F238E27FC236}">
                <a16:creationId xmlns:a16="http://schemas.microsoft.com/office/drawing/2014/main" id="{A14873B1-0F31-AEEB-2BCE-53C6CBA674E8}"/>
              </a:ext>
            </a:extLst>
          </p:cNvPr>
          <p:cNvSpPr txBox="1"/>
          <p:nvPr/>
        </p:nvSpPr>
        <p:spPr>
          <a:xfrm>
            <a:off x="205921" y="108760"/>
            <a:ext cx="873215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a:t>
            </a:r>
            <a:r>
              <a:rPr lang="en-US" sz="1800" b="1" dirty="0">
                <a:solidFill>
                  <a:srgbClr val="231F20"/>
                </a:solidFill>
                <a:latin typeface="+mj-lt"/>
              </a:rPr>
              <a:t>4</a:t>
            </a:r>
            <a:r>
              <a:rPr lang="en-US" sz="1800" b="1" dirty="0">
                <a:solidFill>
                  <a:srgbClr val="231F20"/>
                </a:solidFill>
                <a:effectLst/>
                <a:latin typeface="+mj-lt"/>
              </a:rPr>
              <a:t>: </a:t>
            </a:r>
            <a:r>
              <a:rPr lang="vi-VN" sz="1800" b="1" dirty="0">
                <a:solidFill>
                  <a:srgbClr val="231F20"/>
                </a:solidFill>
                <a:effectLst/>
                <a:latin typeface="+mn-lt"/>
              </a:rPr>
              <a:t>Em hãy đọc tình huống </a:t>
            </a:r>
            <a:r>
              <a:rPr lang="en-US" sz="1800" b="1" dirty="0" err="1">
                <a:solidFill>
                  <a:srgbClr val="231F20"/>
                </a:solidFill>
                <a:effectLst/>
                <a:latin typeface="+mn-lt"/>
              </a:rPr>
              <a:t>trong</a:t>
            </a:r>
            <a:r>
              <a:rPr lang="en-US" sz="1800" b="1" dirty="0">
                <a:solidFill>
                  <a:srgbClr val="231F20"/>
                </a:solidFill>
                <a:effectLst/>
                <a:latin typeface="+mn-lt"/>
              </a:rPr>
              <a:t> SGK tr.15</a:t>
            </a:r>
            <a:r>
              <a:rPr lang="vi-VN" sz="1800" b="1" dirty="0">
                <a:solidFill>
                  <a:srgbClr val="231F20"/>
                </a:solidFill>
                <a:effectLst/>
                <a:latin typeface="+mn-lt"/>
              </a:rPr>
              <a:t> và rút ra bài học cho bản thân để rèn luyện đức tính khoan dung.</a:t>
            </a:r>
            <a:endParaRPr lang="en-US" sz="1800" dirty="0">
              <a:latin typeface="+mn-lt"/>
            </a:endParaRPr>
          </a:p>
        </p:txBody>
      </p:sp>
      <p:sp>
        <p:nvSpPr>
          <p:cNvPr id="5" name="TextBox 41">
            <a:extLst>
              <a:ext uri="{FF2B5EF4-FFF2-40B4-BE49-F238E27FC236}">
                <a16:creationId xmlns:a16="http://schemas.microsoft.com/office/drawing/2014/main" id="{9887234A-B8B2-8C11-5A27-7C9E83D12D59}"/>
              </a:ext>
            </a:extLst>
          </p:cNvPr>
          <p:cNvSpPr txBox="1"/>
          <p:nvPr/>
        </p:nvSpPr>
        <p:spPr>
          <a:xfrm>
            <a:off x="962084" y="1269374"/>
            <a:ext cx="4839109" cy="3365024"/>
          </a:xfrm>
          <a:prstGeom prst="rect">
            <a:avLst/>
          </a:prstGeom>
          <a:solidFill>
            <a:srgbClr val="F7D9F6">
              <a:alpha val="80000"/>
            </a:srgbClr>
          </a:solidFill>
          <a:ln w="38100">
            <a:solidFill>
              <a:schemeClr val="tx1"/>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Bạn Q là lớp trưởng lớp 9A, luôn được mọi người quý mến. Mỗi khi có thành viên trong lớp vi phạm nội quy, bạn Q thường tìm gặp riêng để hỏi thăm, tìm hiểu nguyên nhân, cùng nhau đưa ra giải pháp giúp bạn cải thiện, khắc phục sai lầm. Bạn Q luôn biết lắng nghe, không phán xét mà đặt mình vào vị trí của người khác để đồng cảm.</a:t>
            </a:r>
            <a:endParaRPr lang="en-US" sz="1800" dirty="0"/>
          </a:p>
        </p:txBody>
      </p:sp>
      <p:pic>
        <p:nvPicPr>
          <p:cNvPr id="8194" name="Picture 2" descr="Empowering Student Leaders: Strategies for Fostering Student Leadership and  Engagement – Jagran Public School">
            <a:extLst>
              <a:ext uri="{FF2B5EF4-FFF2-40B4-BE49-F238E27FC236}">
                <a16:creationId xmlns:a16="http://schemas.microsoft.com/office/drawing/2014/main" id="{5EC14AC5-BCE6-8C2D-51EE-D1EE2DCC1F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547" y1="16398" x2="42578" y2="14788"/>
                        <a14:foregroundMark x1="42578" y1="14788" x2="58984" y2="18302"/>
                        <a14:foregroundMark x1="58984" y1="18302" x2="63477" y2="29429"/>
                        <a14:foregroundMark x1="63477" y1="29429" x2="63477" y2="33089"/>
                        <a14:foregroundMark x1="68164" y1="20937" x2="74316" y2="29868"/>
                        <a14:foregroundMark x1="74316" y1="29868" x2="74512" y2="30161"/>
                        <a14:foregroundMark x1="72559" y1="28843" x2="73828" y2="34846"/>
                        <a14:foregroundMark x1="74902" y1="32064" x2="75586" y2="38799"/>
                        <a14:foregroundMark x1="53418" y1="46266" x2="61621" y2="49634"/>
                        <a14:foregroundMark x1="30762" y1="22108" x2="26855" y2="30893"/>
                        <a14:foregroundMark x1="28809" y1="33675" x2="25781" y2="39971"/>
                        <a14:foregroundMark x1="25879" y1="35432" x2="25781" y2="36018"/>
                        <a14:foregroundMark x1="26660" y1="33089" x2="25293" y2="39239"/>
                        <a14:foregroundMark x1="66406" y1="78770" x2="67578" y2="78917"/>
                        <a14:foregroundMark x1="35254" y1="81552" x2="37109" y2="82430"/>
                        <a14:foregroundMark x1="28809" y1="68668" x2="32129" y2="72621"/>
                        <a14:foregroundMark x1="26855" y1="67496" x2="29980" y2="73792"/>
                        <a14:foregroundMark x1="26172" y1="64568" x2="26270" y2="67204"/>
                        <a14:foregroundMark x1="76074" y1="42606" x2="76074" y2="47145"/>
                        <a14:foregroundMark x1="75098" y1="50073" x2="75098" y2="57247"/>
                        <a14:foregroundMark x1="75879" y1="49341" x2="75781" y2="53441"/>
                        <a14:foregroundMark x1="75488" y1="57833" x2="74707" y2="63543"/>
                        <a14:foregroundMark x1="74609" y1="65886" x2="74316" y2="69693"/>
                        <a14:foregroundMark x1="74023" y1="72035" x2="73730" y2="75695"/>
                        <a14:foregroundMark x1="74512" y1="75110" x2="74414" y2="768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47348" y="1439056"/>
            <a:ext cx="4913813" cy="3277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a:extLst>
            <a:ext uri="{FF2B5EF4-FFF2-40B4-BE49-F238E27FC236}">
              <a16:creationId xmlns:a16="http://schemas.microsoft.com/office/drawing/2014/main" id="{BF54482E-E3B1-A0DB-D9E0-126C541A9890}"/>
            </a:ext>
          </a:extLst>
        </p:cNvPr>
        <p:cNvGrpSpPr/>
        <p:nvPr/>
      </p:nvGrpSpPr>
      <p:grpSpPr>
        <a:xfrm>
          <a:off x="0" y="0"/>
          <a:ext cx="0" cy="0"/>
          <a:chOff x="0" y="0"/>
          <a:chExt cx="0" cy="0"/>
        </a:xfrm>
      </p:grpSpPr>
      <p:pic>
        <p:nvPicPr>
          <p:cNvPr id="329" name="Google Shape;329;p38">
            <a:extLst>
              <a:ext uri="{FF2B5EF4-FFF2-40B4-BE49-F238E27FC236}">
                <a16:creationId xmlns:a16="http://schemas.microsoft.com/office/drawing/2014/main" id="{E6CD5C3D-6DF6-9953-A860-2165C007F537}"/>
              </a:ext>
            </a:extLst>
          </p:cNvPr>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a:extLst>
              <a:ext uri="{FF2B5EF4-FFF2-40B4-BE49-F238E27FC236}">
                <a16:creationId xmlns:a16="http://schemas.microsoft.com/office/drawing/2014/main" id="{C30232A2-4783-D958-0B06-D819C1AD328B}"/>
              </a:ext>
            </a:extLst>
          </p:cNvPr>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a:extLst>
              <a:ext uri="{FF2B5EF4-FFF2-40B4-BE49-F238E27FC236}">
                <a16:creationId xmlns:a16="http://schemas.microsoft.com/office/drawing/2014/main" id="{F37DE2CF-016D-A2A6-BBE4-51275098BD35}"/>
              </a:ext>
            </a:extLst>
          </p:cNvPr>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a:extLst>
              <a:ext uri="{FF2B5EF4-FFF2-40B4-BE49-F238E27FC236}">
                <a16:creationId xmlns:a16="http://schemas.microsoft.com/office/drawing/2014/main" id="{F3046A3F-5F1A-3DAA-3016-12DCA0B578D4}"/>
              </a:ext>
            </a:extLst>
          </p:cNvPr>
          <p:cNvPicPr preferRelativeResize="0"/>
          <p:nvPr/>
        </p:nvPicPr>
        <p:blipFill>
          <a:blip r:embed="rId4">
            <a:alphaModFix/>
          </a:blip>
          <a:stretch>
            <a:fillRect/>
          </a:stretch>
        </p:blipFill>
        <p:spPr>
          <a:xfrm flipH="1">
            <a:off x="2561414" y="466410"/>
            <a:ext cx="483543" cy="479100"/>
          </a:xfrm>
          <a:prstGeom prst="rect">
            <a:avLst/>
          </a:prstGeom>
          <a:noFill/>
          <a:ln>
            <a:noFill/>
          </a:ln>
        </p:spPr>
      </p:pic>
      <p:sp>
        <p:nvSpPr>
          <p:cNvPr id="2" name="TextBox 104">
            <a:extLst>
              <a:ext uri="{FF2B5EF4-FFF2-40B4-BE49-F238E27FC236}">
                <a16:creationId xmlns:a16="http://schemas.microsoft.com/office/drawing/2014/main" id="{E48A29AB-98BE-03A2-98C4-5E64D07A4E34}"/>
              </a:ext>
            </a:extLst>
          </p:cNvPr>
          <p:cNvSpPr txBox="1"/>
          <p:nvPr/>
        </p:nvSpPr>
        <p:spPr>
          <a:xfrm>
            <a:off x="2111773" y="2390298"/>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826211E8-82D3-5981-011E-B0C61787BAAE}"/>
              </a:ext>
            </a:extLst>
          </p:cNvPr>
          <p:cNvSpPr txBox="1"/>
          <p:nvPr/>
        </p:nvSpPr>
        <p:spPr>
          <a:xfrm>
            <a:off x="2818707" y="1565136"/>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79D2F5FC-9558-6D99-BCA0-0651ABCFBA57}"/>
              </a:ext>
            </a:extLst>
          </p:cNvPr>
          <p:cNvPicPr>
            <a:picLocks noChangeAspect="1"/>
          </p:cNvPicPr>
          <p:nvPr/>
        </p:nvPicPr>
        <p:blipFill>
          <a:blip r:embed="rId6"/>
          <a:stretch>
            <a:fillRect/>
          </a:stretch>
        </p:blipFill>
        <p:spPr>
          <a:xfrm>
            <a:off x="3853138" y="309574"/>
            <a:ext cx="1200329" cy="1200329"/>
          </a:xfrm>
          <a:prstGeom prst="rect">
            <a:avLst/>
          </a:prstGeom>
        </p:spPr>
      </p:pic>
    </p:spTree>
    <p:extLst>
      <p:ext uri="{BB962C8B-B14F-4D97-AF65-F5344CB8AC3E}">
        <p14:creationId xmlns:p14="http://schemas.microsoft.com/office/powerpoint/2010/main" val="186914433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6" name="TextBox 76">
            <a:extLst>
              <a:ext uri="{FF2B5EF4-FFF2-40B4-BE49-F238E27FC236}">
                <a16:creationId xmlns:a16="http://schemas.microsoft.com/office/drawing/2014/main" id="{2E7B10F2-B2B7-9A0D-C114-84E47C7B7C2F}"/>
              </a:ext>
            </a:extLst>
          </p:cNvPr>
          <p:cNvSpPr txBox="1"/>
          <p:nvPr/>
        </p:nvSpPr>
        <p:spPr>
          <a:xfrm>
            <a:off x="1332927" y="2808692"/>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BF12570B-4975-007B-ABF4-85EFC2BCD588}"/>
              </a:ext>
            </a:extLst>
          </p:cNvPr>
          <p:cNvSpPr txBox="1"/>
          <p:nvPr/>
        </p:nvSpPr>
        <p:spPr>
          <a:xfrm>
            <a:off x="2975199" y="1893191"/>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6730660B-043A-1304-2599-97CD359186B1}"/>
              </a:ext>
            </a:extLst>
          </p:cNvPr>
          <p:cNvPicPr>
            <a:picLocks noChangeAspect="1"/>
          </p:cNvPicPr>
          <p:nvPr/>
        </p:nvPicPr>
        <p:blipFill>
          <a:blip r:embed="rId5"/>
          <a:stretch>
            <a:fillRect/>
          </a:stretch>
        </p:blipFill>
        <p:spPr>
          <a:xfrm>
            <a:off x="4172008" y="1134479"/>
            <a:ext cx="817233" cy="817233"/>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4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E564BC82-D16F-2554-89C4-4BFBFF400C5B}"/>
              </a:ext>
            </a:extLst>
          </p:cNvPr>
          <p:cNvSpPr/>
          <p:nvPr/>
        </p:nvSpPr>
        <p:spPr>
          <a:xfrm>
            <a:off x="302075" y="1002466"/>
            <a:ext cx="3692804" cy="3571408"/>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8">
            <a:extLst>
              <a:ext uri="{FF2B5EF4-FFF2-40B4-BE49-F238E27FC236}">
                <a16:creationId xmlns:a16="http://schemas.microsoft.com/office/drawing/2014/main" id="{BFF4C648-1E56-D0BD-0848-826BCCA5701B}"/>
              </a:ext>
            </a:extLst>
          </p:cNvPr>
          <p:cNvSpPr/>
          <p:nvPr/>
        </p:nvSpPr>
        <p:spPr>
          <a:xfrm>
            <a:off x="4676931" y="914400"/>
            <a:ext cx="4075053" cy="3747541"/>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105">
            <a:extLst>
              <a:ext uri="{FF2B5EF4-FFF2-40B4-BE49-F238E27FC236}">
                <a16:creationId xmlns:a16="http://schemas.microsoft.com/office/drawing/2014/main" id="{4DD48959-1A43-B7A5-BEE8-EC601F4644D2}"/>
              </a:ext>
            </a:extLst>
          </p:cNvPr>
          <p:cNvSpPr txBox="1"/>
          <p:nvPr/>
        </p:nvSpPr>
        <p:spPr>
          <a:xfrm>
            <a:off x="2703495" y="5858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vụ</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p>
        </p:txBody>
      </p:sp>
      <p:sp>
        <p:nvSpPr>
          <p:cNvPr id="10" name="TextBox 9">
            <a:extLst>
              <a:ext uri="{FF2B5EF4-FFF2-40B4-BE49-F238E27FC236}">
                <a16:creationId xmlns:a16="http://schemas.microsoft.com/office/drawing/2014/main" id="{C188C58D-BA5C-1014-6F02-164D21E7DC54}"/>
              </a:ext>
            </a:extLst>
          </p:cNvPr>
          <p:cNvSpPr txBox="1"/>
          <p:nvPr/>
        </p:nvSpPr>
        <p:spPr>
          <a:xfrm>
            <a:off x="601308" y="1680829"/>
            <a:ext cx="3094338" cy="2585323"/>
          </a:xfrm>
          <a:prstGeom prst="rect">
            <a:avLst/>
          </a:prstGeom>
          <a:noFill/>
        </p:spPr>
        <p:txBody>
          <a:bodyPr wrap="square">
            <a:spAutoFit/>
          </a:bodyPr>
          <a:lstStyle/>
          <a:p>
            <a:pPr algn="just"/>
            <a:r>
              <a:rPr lang="vi-VN" sz="1800" b="1" dirty="0">
                <a:solidFill>
                  <a:schemeClr val="tx1"/>
                </a:solidFill>
                <a:effectLst/>
                <a:latin typeface="+mn-lt"/>
              </a:rPr>
              <a:t>1. </a:t>
            </a:r>
            <a:r>
              <a:rPr lang="vi-VN" sz="1800" b="1" dirty="0">
                <a:solidFill>
                  <a:srgbClr val="231F20"/>
                </a:solidFill>
                <a:effectLst/>
                <a:latin typeface="+mn-lt"/>
              </a:rPr>
              <a:t>Em hãy chọn một thông điệp về sự khoan dung mà em yêu thích. Sau đó, thiết kế, trang trí thông điệp đó tại góc bàn học, làm hình nền của máy tính, điện thoại (nếu có) như một sự nhắc nhở em về lòng khoan dung.</a:t>
            </a:r>
            <a:endParaRPr lang="en-US" sz="1800" dirty="0">
              <a:latin typeface="+mn-lt"/>
            </a:endParaRPr>
          </a:p>
        </p:txBody>
      </p:sp>
      <p:sp>
        <p:nvSpPr>
          <p:cNvPr id="13" name="TextBox 12">
            <a:extLst>
              <a:ext uri="{FF2B5EF4-FFF2-40B4-BE49-F238E27FC236}">
                <a16:creationId xmlns:a16="http://schemas.microsoft.com/office/drawing/2014/main" id="{FBF6FA44-2955-E3C5-D19D-5783AE2BDF7C}"/>
              </a:ext>
            </a:extLst>
          </p:cNvPr>
          <p:cNvSpPr txBox="1"/>
          <p:nvPr/>
        </p:nvSpPr>
        <p:spPr>
          <a:xfrm>
            <a:off x="5068146" y="1542330"/>
            <a:ext cx="3292622" cy="2862322"/>
          </a:xfrm>
          <a:prstGeom prst="rect">
            <a:avLst/>
          </a:prstGeom>
          <a:noFill/>
        </p:spPr>
        <p:txBody>
          <a:bodyPr wrap="square">
            <a:spAutoFit/>
          </a:bodyPr>
          <a:lstStyle/>
          <a:p>
            <a:pPr algn="just"/>
            <a:r>
              <a:rPr lang="vi-VN" sz="1800" b="1" dirty="0">
                <a:solidFill>
                  <a:srgbClr val="002060"/>
                </a:solidFill>
                <a:effectLst/>
                <a:latin typeface="+mn-lt"/>
              </a:rPr>
              <a:t>2. Em hãy viết ra những điều thể hiện sự khoan dung hoặc chưa khoan dung đối với bản thân, người thân, bạn bè; xác định nguyên nhân vì sao chưa thể hiện sự khoan dung. Từ đó, đề xuất hướng giải quyết và chia sẻ kết quả thực hiện trước lớp.</a:t>
            </a:r>
            <a:endParaRPr lang="en-US" sz="1800" dirty="0">
              <a:solidFill>
                <a:srgbClr val="002060"/>
              </a:solidFill>
              <a:latin typeface="+mn-lt"/>
            </a:endParaRPr>
          </a:p>
        </p:txBody>
      </p:sp>
    </p:spTree>
    <p:extLst>
      <p:ext uri="{BB962C8B-B14F-4D97-AF65-F5344CB8AC3E}">
        <p14:creationId xmlns:p14="http://schemas.microsoft.com/office/powerpoint/2010/main" val="357732062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5;p47">
            <a:extLst>
              <a:ext uri="{FF2B5EF4-FFF2-40B4-BE49-F238E27FC236}">
                <a16:creationId xmlns:a16="http://schemas.microsoft.com/office/drawing/2014/main" id="{FCA7AEE7-9CD0-50E4-55E2-85103012F53D}"/>
              </a:ext>
            </a:extLst>
          </p:cNvPr>
          <p:cNvPicPr preferRelativeResize="0"/>
          <p:nvPr/>
        </p:nvPicPr>
        <p:blipFill rotWithShape="1">
          <a:blip r:embed="rId2">
            <a:alphaModFix/>
          </a:blip>
          <a:srcRect t="9150" b="9150"/>
          <a:stretch/>
        </p:blipFill>
        <p:spPr>
          <a:xfrm flipH="1">
            <a:off x="-827947" y="-202871"/>
            <a:ext cx="3380651" cy="5346371"/>
          </a:xfrm>
          <a:prstGeom prst="rect">
            <a:avLst/>
          </a:prstGeom>
          <a:noFill/>
          <a:ln>
            <a:noFill/>
          </a:ln>
        </p:spPr>
      </p:pic>
      <p:pic>
        <p:nvPicPr>
          <p:cNvPr id="3" name="Google Shape;486;p47">
            <a:extLst>
              <a:ext uri="{FF2B5EF4-FFF2-40B4-BE49-F238E27FC236}">
                <a16:creationId xmlns:a16="http://schemas.microsoft.com/office/drawing/2014/main" id="{5EB770F7-A3FE-D932-4DBA-4C2DCB1A27A9}"/>
              </a:ext>
            </a:extLst>
          </p:cNvPr>
          <p:cNvPicPr preferRelativeResize="0"/>
          <p:nvPr/>
        </p:nvPicPr>
        <p:blipFill>
          <a:blip r:embed="rId3">
            <a:alphaModFix/>
          </a:blip>
          <a:stretch>
            <a:fillRect/>
          </a:stretch>
        </p:blipFill>
        <p:spPr>
          <a:xfrm>
            <a:off x="7840097" y="535000"/>
            <a:ext cx="867541" cy="859549"/>
          </a:xfrm>
          <a:prstGeom prst="rect">
            <a:avLst/>
          </a:prstGeom>
          <a:noFill/>
          <a:ln>
            <a:noFill/>
          </a:ln>
        </p:spPr>
      </p:pic>
      <p:pic>
        <p:nvPicPr>
          <p:cNvPr id="4" name="Google Shape;487;p47">
            <a:extLst>
              <a:ext uri="{FF2B5EF4-FFF2-40B4-BE49-F238E27FC236}">
                <a16:creationId xmlns:a16="http://schemas.microsoft.com/office/drawing/2014/main" id="{A48A37F7-5612-095E-367E-BB46EA39D00E}"/>
              </a:ext>
            </a:extLst>
          </p:cNvPr>
          <p:cNvPicPr preferRelativeResize="0"/>
          <p:nvPr/>
        </p:nvPicPr>
        <p:blipFill>
          <a:blip r:embed="rId4">
            <a:alphaModFix/>
          </a:blip>
          <a:stretch>
            <a:fillRect/>
          </a:stretch>
        </p:blipFill>
        <p:spPr>
          <a:xfrm rot="1857733">
            <a:off x="2707467" y="325925"/>
            <a:ext cx="931201" cy="859550"/>
          </a:xfrm>
          <a:prstGeom prst="rect">
            <a:avLst/>
          </a:prstGeom>
          <a:noFill/>
          <a:ln>
            <a:noFill/>
          </a:ln>
        </p:spPr>
      </p:pic>
      <p:pic>
        <p:nvPicPr>
          <p:cNvPr id="11" name="Google Shape;561;p49">
            <a:extLst>
              <a:ext uri="{FF2B5EF4-FFF2-40B4-BE49-F238E27FC236}">
                <a16:creationId xmlns:a16="http://schemas.microsoft.com/office/drawing/2014/main" id="{B5FD491E-1564-AB79-D618-8620A55F39C8}"/>
              </a:ext>
            </a:extLst>
          </p:cNvPr>
          <p:cNvPicPr preferRelativeResize="0"/>
          <p:nvPr/>
        </p:nvPicPr>
        <p:blipFill>
          <a:blip r:embed="rId5">
            <a:alphaModFix/>
          </a:blip>
          <a:stretch>
            <a:fillRect/>
          </a:stretch>
        </p:blipFill>
        <p:spPr>
          <a:xfrm>
            <a:off x="7375373" y="3027225"/>
            <a:ext cx="1796987" cy="2116275"/>
          </a:xfrm>
          <a:prstGeom prst="rect">
            <a:avLst/>
          </a:prstGeom>
          <a:noFill/>
          <a:ln>
            <a:noFill/>
          </a:ln>
        </p:spPr>
      </p:pic>
      <p:sp>
        <p:nvSpPr>
          <p:cNvPr id="5" name="TextBox 2">
            <a:extLst>
              <a:ext uri="{FF2B5EF4-FFF2-40B4-BE49-F238E27FC236}">
                <a16:creationId xmlns:a16="http://schemas.microsoft.com/office/drawing/2014/main" id="{77D0379E-3366-F40E-C507-87DA090A141F}"/>
              </a:ext>
            </a:extLst>
          </p:cNvPr>
          <p:cNvSpPr txBox="1"/>
          <p:nvPr/>
        </p:nvSpPr>
        <p:spPr>
          <a:xfrm>
            <a:off x="1746459" y="1638548"/>
            <a:ext cx="6670415" cy="16635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vi-VN" sz="3600" dirty="0">
                <a:solidFill>
                  <a:schemeClr val="accent2"/>
                </a:solidFill>
                <a:latin typeface="SVN-Caprica Script" pitchFamily="2" charset="0"/>
              </a:rPr>
              <a:t>Tạm biệt và hẹn gặp lại các em </a:t>
            </a:r>
          </a:p>
          <a:p>
            <a:pPr algn="ctr">
              <a:lnSpc>
                <a:spcPct val="150000"/>
              </a:lnSpc>
            </a:pPr>
            <a:r>
              <a:rPr lang="vi-VN" sz="3600" dirty="0">
                <a:solidFill>
                  <a:schemeClr val="accent2"/>
                </a:solidFill>
                <a:latin typeface="SVN-Caprica Script" pitchFamily="2" charset="0"/>
              </a:rPr>
              <a:t>ở bài học tiếp theo.</a:t>
            </a:r>
            <a:endParaRPr lang="en-US" sz="3600" dirty="0">
              <a:solidFill>
                <a:schemeClr val="accent2"/>
              </a:solidFill>
              <a:latin typeface="SVN-Caprica Script" pitchFamily="2" charset="0"/>
            </a:endParaRPr>
          </a:p>
        </p:txBody>
      </p:sp>
    </p:spTree>
    <p:extLst>
      <p:ext uri="{BB962C8B-B14F-4D97-AF65-F5344CB8AC3E}">
        <p14:creationId xmlns:p14="http://schemas.microsoft.com/office/powerpoint/2010/main" val="7043071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7">
            <a:extLst>
              <a:ext uri="{FF2B5EF4-FFF2-40B4-BE49-F238E27FC236}">
                <a16:creationId xmlns:a16="http://schemas.microsoft.com/office/drawing/2014/main" id="{C1B0C673-EFE6-F1EE-ADC6-CC161DD83D6F}"/>
              </a:ext>
            </a:extLst>
          </p:cNvPr>
          <p:cNvSpPr txBox="1"/>
          <p:nvPr/>
        </p:nvSpPr>
        <p:spPr>
          <a:xfrm>
            <a:off x="936537" y="356699"/>
            <a:ext cx="6940794"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a:solidFill>
                  <a:schemeClr val="accent2"/>
                </a:solidFill>
                <a:latin typeface="SVN-Caprica Script" pitchFamily="2" charset="0"/>
              </a:rPr>
              <a:t>TRÒ CHƠI: AI NHANH HƠN</a:t>
            </a:r>
          </a:p>
        </p:txBody>
      </p:sp>
      <p:sp>
        <p:nvSpPr>
          <p:cNvPr id="5" name="TextBox 4">
            <a:extLst>
              <a:ext uri="{FF2B5EF4-FFF2-40B4-BE49-F238E27FC236}">
                <a16:creationId xmlns:a16="http://schemas.microsoft.com/office/drawing/2014/main" id="{EC6E33AF-CE6F-1F49-DEF7-2B325A2A914C}"/>
              </a:ext>
            </a:extLst>
          </p:cNvPr>
          <p:cNvSpPr txBox="1"/>
          <p:nvPr/>
        </p:nvSpPr>
        <p:spPr>
          <a:xfrm>
            <a:off x="601307" y="1231007"/>
            <a:ext cx="7611254" cy="2167592"/>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231F20"/>
                </a:solidFill>
                <a:latin typeface="+mn-lt"/>
              </a:rPr>
              <a:t>-</a:t>
            </a:r>
            <a:r>
              <a:rPr lang="vi-VN" sz="2000" dirty="0">
                <a:solidFill>
                  <a:srgbClr val="231F20"/>
                </a:solidFill>
                <a:effectLst/>
                <a:latin typeface="+mn-lt"/>
              </a:rPr>
              <a:t> GV tổ chức chia lớp thành 2 đội chơi (đội A và đội B). </a:t>
            </a:r>
            <a:endParaRPr lang="vi-VN" sz="2000" dirty="0">
              <a:latin typeface="+mn-lt"/>
            </a:endParaRPr>
          </a:p>
          <a:p>
            <a:pPr algn="just"/>
            <a:r>
              <a:rPr lang="en-US" sz="2000" dirty="0">
                <a:solidFill>
                  <a:srgbClr val="231F20"/>
                </a:solidFill>
                <a:latin typeface="+mn-lt"/>
              </a:rPr>
              <a:t>-</a:t>
            </a:r>
            <a:r>
              <a:rPr lang="vi-VN" sz="2000" dirty="0">
                <a:solidFill>
                  <a:srgbClr val="231F20"/>
                </a:solidFill>
                <a:effectLst/>
                <a:latin typeface="+mn-lt"/>
              </a:rPr>
              <a:t> </a:t>
            </a:r>
            <a:r>
              <a:rPr lang="en-US" sz="2000" dirty="0">
                <a:solidFill>
                  <a:srgbClr val="231F20"/>
                </a:solidFill>
                <a:latin typeface="+mn-lt"/>
              </a:rPr>
              <a:t>T</a:t>
            </a:r>
            <a:r>
              <a:rPr lang="vi-VN" sz="2000" dirty="0">
                <a:solidFill>
                  <a:srgbClr val="231F20"/>
                </a:solidFill>
                <a:effectLst/>
                <a:latin typeface="+mn-lt"/>
              </a:rPr>
              <a:t>hể lệ trò chơi: Đội A liệt kê những </a:t>
            </a:r>
            <a:r>
              <a:rPr lang="vi-VN" sz="2000" b="1" dirty="0">
                <a:solidFill>
                  <a:srgbClr val="00B050"/>
                </a:solidFill>
                <a:effectLst/>
                <a:latin typeface="+mn-lt"/>
              </a:rPr>
              <a:t>lợi ích của sự tha thứ</a:t>
            </a:r>
            <a:r>
              <a:rPr lang="vi-VN" sz="2000" dirty="0">
                <a:solidFill>
                  <a:srgbClr val="231F20"/>
                </a:solidFill>
                <a:effectLst/>
                <a:latin typeface="+mn-lt"/>
              </a:rPr>
              <a:t>, đội B liệt kê những </a:t>
            </a:r>
            <a:r>
              <a:rPr lang="vi-VN" sz="2000" b="1" dirty="0">
                <a:solidFill>
                  <a:schemeClr val="tx2">
                    <a:lumMod val="50000"/>
                  </a:schemeClr>
                </a:solidFill>
                <a:effectLst/>
                <a:latin typeface="+mn-lt"/>
              </a:rPr>
              <a:t>hậu quả của sự tức giận</a:t>
            </a:r>
            <a:r>
              <a:rPr lang="vi-VN" sz="2000" dirty="0">
                <a:solidFill>
                  <a:srgbClr val="231F20"/>
                </a:solidFill>
                <a:effectLst/>
                <a:latin typeface="+mn-lt"/>
              </a:rPr>
              <a:t>. </a:t>
            </a:r>
            <a:r>
              <a:rPr lang="en-US" sz="2000" dirty="0">
                <a:solidFill>
                  <a:srgbClr val="231F20"/>
                </a:solidFill>
                <a:latin typeface="+mn-lt"/>
              </a:rPr>
              <a:t>Đ</a:t>
            </a:r>
            <a:r>
              <a:rPr lang="vi-VN" sz="2000" dirty="0" err="1">
                <a:solidFill>
                  <a:srgbClr val="231F20"/>
                </a:solidFill>
                <a:effectLst/>
                <a:latin typeface="+mn-lt"/>
              </a:rPr>
              <a:t>ội</a:t>
            </a:r>
            <a:r>
              <a:rPr lang="vi-VN" sz="2000" dirty="0">
                <a:solidFill>
                  <a:srgbClr val="231F20"/>
                </a:solidFill>
                <a:effectLst/>
                <a:latin typeface="+mn-lt"/>
              </a:rPr>
              <a:t> nào liệt kê được nhiều hơn sẽ giành chiến thắng.</a:t>
            </a:r>
            <a:endParaRPr lang="en-US" sz="2000" dirty="0">
              <a:solidFill>
                <a:srgbClr val="231F20"/>
              </a:solidFill>
              <a:effectLst/>
              <a:latin typeface="+mn-lt"/>
            </a:endParaRPr>
          </a:p>
          <a:p>
            <a:pPr algn="just"/>
            <a:r>
              <a:rPr lang="en-US" sz="2000" dirty="0">
                <a:solidFill>
                  <a:srgbClr val="231F20"/>
                </a:solidFill>
                <a:latin typeface="+mn-lt"/>
              </a:rPr>
              <a:t>- </a:t>
            </a:r>
            <a:r>
              <a:rPr lang="en-US" sz="2000" dirty="0" err="1">
                <a:solidFill>
                  <a:srgbClr val="231F20"/>
                </a:solidFill>
                <a:latin typeface="+mn-lt"/>
              </a:rPr>
              <a:t>Thời</a:t>
            </a:r>
            <a:r>
              <a:rPr lang="en-US" sz="2000" dirty="0">
                <a:solidFill>
                  <a:srgbClr val="231F20"/>
                </a:solidFill>
                <a:latin typeface="+mn-lt"/>
              </a:rPr>
              <a:t> </a:t>
            </a:r>
            <a:r>
              <a:rPr lang="en-US" sz="2000" dirty="0" err="1">
                <a:solidFill>
                  <a:srgbClr val="231F20"/>
                </a:solidFill>
                <a:latin typeface="+mn-lt"/>
              </a:rPr>
              <a:t>gian</a:t>
            </a:r>
            <a:r>
              <a:rPr lang="en-US" sz="2000" dirty="0">
                <a:solidFill>
                  <a:srgbClr val="231F20"/>
                </a:solidFill>
                <a:latin typeface="+mn-lt"/>
              </a:rPr>
              <a:t>: 3 </a:t>
            </a:r>
            <a:r>
              <a:rPr lang="en-US" sz="2000" dirty="0" err="1">
                <a:solidFill>
                  <a:srgbClr val="231F20"/>
                </a:solidFill>
                <a:latin typeface="+mn-lt"/>
              </a:rPr>
              <a:t>phút</a:t>
            </a:r>
            <a:r>
              <a:rPr lang="en-US" sz="2000" dirty="0">
                <a:solidFill>
                  <a:srgbClr val="231F20"/>
                </a:solidFill>
                <a:latin typeface="+mn-lt"/>
              </a:rPr>
              <a:t>.</a:t>
            </a:r>
            <a:endParaRPr lang="en-US" sz="2000" dirty="0">
              <a:latin typeface="+mn-lt"/>
            </a:endParaRPr>
          </a:p>
        </p:txBody>
      </p:sp>
      <p:pic>
        <p:nvPicPr>
          <p:cNvPr id="1026" name="Picture 2" descr="2,400+ Two Groups Stock Illustrations, Royalty-Free Vector Graphics &amp; Clip  Art - iStock | Two groups of people, Two groups of students, Two groups  coming together">
            <a:extLst>
              <a:ext uri="{FF2B5EF4-FFF2-40B4-BE49-F238E27FC236}">
                <a16:creationId xmlns:a16="http://schemas.microsoft.com/office/drawing/2014/main" id="{A0ACF8AC-F39C-170D-5E1A-24CB93FB50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4254" y="2744137"/>
            <a:ext cx="3677361"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9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C3FD8-C649-237B-5077-2EA28D826B04}"/>
              </a:ext>
            </a:extLst>
          </p:cNvPr>
          <p:cNvSpPr txBox="1"/>
          <p:nvPr/>
        </p:nvSpPr>
        <p:spPr>
          <a:xfrm>
            <a:off x="607101" y="142168"/>
            <a:ext cx="8223978" cy="461665"/>
          </a:xfrm>
          <a:prstGeom prst="rect">
            <a:avLst/>
          </a:prstGeom>
          <a:noFill/>
        </p:spPr>
        <p:txBody>
          <a:bodyPr wrap="square">
            <a:spAutoFit/>
          </a:bodyPr>
          <a:lstStyle/>
          <a:p>
            <a:r>
              <a:rPr lang="en-US" sz="2400" b="1" dirty="0">
                <a:solidFill>
                  <a:schemeClr val="accent2"/>
                </a:solidFill>
                <a:effectLst/>
                <a:latin typeface="+mj-lt"/>
              </a:rPr>
              <a:t>Em </a:t>
            </a:r>
            <a:r>
              <a:rPr lang="en-US" sz="2400" b="1" dirty="0" err="1">
                <a:solidFill>
                  <a:schemeClr val="accent2"/>
                </a:solidFill>
                <a:effectLst/>
                <a:latin typeface="+mj-lt"/>
              </a:rPr>
              <a:t>hãy</a:t>
            </a:r>
            <a:r>
              <a:rPr lang="en-US" sz="2400" b="1" dirty="0">
                <a:solidFill>
                  <a:schemeClr val="accent2"/>
                </a:solidFill>
                <a:effectLst/>
                <a:latin typeface="+mj-lt"/>
              </a:rPr>
              <a:t> </a:t>
            </a:r>
            <a:r>
              <a:rPr lang="en-US" sz="2400" b="1" dirty="0" err="1">
                <a:solidFill>
                  <a:schemeClr val="accent2"/>
                </a:solidFill>
                <a:effectLst/>
                <a:latin typeface="+mj-lt"/>
              </a:rPr>
              <a:t>nêu</a:t>
            </a:r>
            <a:r>
              <a:rPr lang="en-US" sz="2400" b="1" dirty="0">
                <a:solidFill>
                  <a:schemeClr val="accent2"/>
                </a:solidFill>
                <a:effectLst/>
                <a:latin typeface="+mj-lt"/>
              </a:rPr>
              <a:t> </a:t>
            </a:r>
            <a:r>
              <a:rPr lang="en-US" sz="2400" b="1" dirty="0" err="1">
                <a:solidFill>
                  <a:schemeClr val="accent2"/>
                </a:solidFill>
                <a:effectLst/>
                <a:latin typeface="+mj-lt"/>
              </a:rPr>
              <a:t>suy</a:t>
            </a:r>
            <a:r>
              <a:rPr lang="en-US" sz="2400" b="1" dirty="0">
                <a:solidFill>
                  <a:schemeClr val="accent2"/>
                </a:solidFill>
                <a:effectLst/>
                <a:latin typeface="+mj-lt"/>
              </a:rPr>
              <a:t> </a:t>
            </a:r>
            <a:r>
              <a:rPr lang="en-US" sz="2400" b="1" dirty="0" err="1">
                <a:solidFill>
                  <a:schemeClr val="accent2"/>
                </a:solidFill>
                <a:effectLst/>
                <a:latin typeface="+mj-lt"/>
              </a:rPr>
              <a:t>nghĩ</a:t>
            </a:r>
            <a:r>
              <a:rPr lang="en-US" sz="2400" b="1" dirty="0">
                <a:solidFill>
                  <a:schemeClr val="accent2"/>
                </a:solidFill>
                <a:effectLst/>
                <a:latin typeface="+mj-lt"/>
              </a:rPr>
              <a:t> </a:t>
            </a:r>
            <a:r>
              <a:rPr lang="en-US" sz="2400" b="1" dirty="0" err="1">
                <a:solidFill>
                  <a:schemeClr val="accent2"/>
                </a:solidFill>
                <a:effectLst/>
                <a:latin typeface="+mj-lt"/>
              </a:rPr>
              <a:t>về</a:t>
            </a:r>
            <a:r>
              <a:rPr lang="en-US" sz="2400" b="1" dirty="0">
                <a:solidFill>
                  <a:schemeClr val="accent2"/>
                </a:solidFill>
                <a:effectLst/>
                <a:latin typeface="+mj-lt"/>
              </a:rPr>
              <a:t> ý </a:t>
            </a:r>
            <a:r>
              <a:rPr lang="en-US" sz="2400" b="1" dirty="0" err="1">
                <a:solidFill>
                  <a:schemeClr val="accent2"/>
                </a:solidFill>
                <a:effectLst/>
                <a:latin typeface="+mj-lt"/>
              </a:rPr>
              <a:t>nghĩa</a:t>
            </a:r>
            <a:r>
              <a:rPr lang="en-US" sz="2400" b="1" dirty="0">
                <a:solidFill>
                  <a:schemeClr val="accent2"/>
                </a:solidFill>
                <a:effectLst/>
                <a:latin typeface="+mj-lt"/>
              </a:rPr>
              <a:t> </a:t>
            </a:r>
            <a:r>
              <a:rPr lang="en-US" sz="2400" b="1" dirty="0" err="1">
                <a:solidFill>
                  <a:schemeClr val="accent2"/>
                </a:solidFill>
                <a:effectLst/>
                <a:latin typeface="+mj-lt"/>
              </a:rPr>
              <a:t>của</a:t>
            </a:r>
            <a:r>
              <a:rPr lang="en-US" sz="2400" b="1" dirty="0">
                <a:solidFill>
                  <a:schemeClr val="accent2"/>
                </a:solidFill>
                <a:effectLst/>
                <a:latin typeface="+mj-lt"/>
              </a:rPr>
              <a:t> </a:t>
            </a:r>
            <a:r>
              <a:rPr lang="en-US" sz="2400" b="1" dirty="0" err="1">
                <a:solidFill>
                  <a:schemeClr val="accent2"/>
                </a:solidFill>
                <a:effectLst/>
                <a:latin typeface="+mj-lt"/>
              </a:rPr>
              <a:t>thông</a:t>
            </a:r>
            <a:r>
              <a:rPr lang="en-US" sz="2400" b="1" dirty="0">
                <a:solidFill>
                  <a:schemeClr val="accent2"/>
                </a:solidFill>
                <a:effectLst/>
                <a:latin typeface="+mj-lt"/>
              </a:rPr>
              <a:t> </a:t>
            </a:r>
            <a:r>
              <a:rPr lang="en-US" sz="2400" b="1" dirty="0" err="1">
                <a:solidFill>
                  <a:schemeClr val="accent2"/>
                </a:solidFill>
                <a:effectLst/>
                <a:latin typeface="+mj-lt"/>
              </a:rPr>
              <a:t>điệp</a:t>
            </a:r>
            <a:r>
              <a:rPr lang="en-US" sz="2400" b="1" dirty="0">
                <a:solidFill>
                  <a:schemeClr val="accent2"/>
                </a:solidFill>
                <a:effectLst/>
                <a:latin typeface="+mj-lt"/>
              </a:rPr>
              <a:t> </a:t>
            </a:r>
            <a:r>
              <a:rPr lang="en-US" sz="2400" b="1" dirty="0" err="1">
                <a:solidFill>
                  <a:schemeClr val="accent2"/>
                </a:solidFill>
                <a:effectLst/>
                <a:latin typeface="+mj-lt"/>
              </a:rPr>
              <a:t>sau</a:t>
            </a:r>
            <a:r>
              <a:rPr lang="en-US" sz="2400" b="1" dirty="0">
                <a:solidFill>
                  <a:schemeClr val="accent2"/>
                </a:solidFill>
                <a:effectLst/>
                <a:latin typeface="+mj-lt"/>
              </a:rPr>
              <a:t>: </a:t>
            </a:r>
            <a:endParaRPr lang="en-US" sz="2400" dirty="0">
              <a:solidFill>
                <a:schemeClr val="accent2"/>
              </a:solidFill>
              <a:latin typeface="+mj-lt"/>
            </a:endParaRPr>
          </a:p>
        </p:txBody>
      </p:sp>
      <p:pic>
        <p:nvPicPr>
          <p:cNvPr id="6" name="Picture 5">
            <a:extLst>
              <a:ext uri="{FF2B5EF4-FFF2-40B4-BE49-F238E27FC236}">
                <a16:creationId xmlns:a16="http://schemas.microsoft.com/office/drawing/2014/main" id="{B5C17BA5-CEFB-CEC0-C7B3-3ACBBCDC94E0}"/>
              </a:ext>
            </a:extLst>
          </p:cNvPr>
          <p:cNvPicPr>
            <a:picLocks noChangeAspect="1"/>
          </p:cNvPicPr>
          <p:nvPr/>
        </p:nvPicPr>
        <p:blipFill>
          <a:blip r:embed="rId2"/>
          <a:stretch>
            <a:fillRect/>
          </a:stretch>
        </p:blipFill>
        <p:spPr>
          <a:xfrm>
            <a:off x="1518204" y="744964"/>
            <a:ext cx="5533828" cy="3008937"/>
          </a:xfrm>
          <a:prstGeom prst="rect">
            <a:avLst/>
          </a:prstGeom>
        </p:spPr>
      </p:pic>
      <p:pic>
        <p:nvPicPr>
          <p:cNvPr id="2050" name="Picture 2" descr="Vector illustration character design happy students boy and girl sitting at  the desk and talking funny Draw doodle cartoon style Stock Vector | Adobe  Stock">
            <a:extLst>
              <a:ext uri="{FF2B5EF4-FFF2-40B4-BE49-F238E27FC236}">
                <a16:creationId xmlns:a16="http://schemas.microsoft.com/office/drawing/2014/main" id="{CBBF7E47-7837-94A9-FDD8-FB3FF2D0A3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700" y1="32143" x2="37900" y2="72906"/>
                        <a14:foregroundMark x1="42900" y1="30542" x2="64300" y2="70567"/>
                        <a14:foregroundMark x1="11300" y1="68103" x2="22300" y2="68103"/>
                        <a14:foregroundMark x1="49100" y1="62931" x2="42300" y2="69704"/>
                        <a14:foregroundMark x1="65400" y1="67365" x2="85000" y2="72906"/>
                        <a14:foregroundMark x1="76400" y1="63300" x2="80500" y2="63670"/>
                        <a14:foregroundMark x1="76400" y1="35222" x2="75600" y2="50000"/>
                        <a14:foregroundMark x1="72400" y1="63916" x2="68100" y2="66626"/>
                        <a14:foregroundMark x1="76300" y1="69212" x2="77700" y2="69212"/>
                      </a14:backgroundRemoval>
                    </a14:imgEffect>
                  </a14:imgLayer>
                </a14:imgProps>
              </a:ext>
              <a:ext uri="{28A0092B-C50C-407E-A947-70E740481C1C}">
                <a14:useLocalDpi xmlns:a14="http://schemas.microsoft.com/office/drawing/2010/main" val="0"/>
              </a:ext>
            </a:extLst>
          </a:blip>
          <a:srcRect/>
          <a:stretch>
            <a:fillRect/>
          </a:stretch>
        </p:blipFill>
        <p:spPr bwMode="auto">
          <a:xfrm>
            <a:off x="4965102" y="2837009"/>
            <a:ext cx="3421895" cy="277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2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p:cNvPicPr preferRelativeResize="0"/>
          <p:nvPr/>
        </p:nvPicPr>
        <p:blipFill>
          <a:blip r:embed="rId4">
            <a:alphaModFix/>
          </a:blip>
          <a:stretch>
            <a:fillRect/>
          </a:stretch>
        </p:blipFill>
        <p:spPr>
          <a:xfrm flipH="1">
            <a:off x="5894870" y="411624"/>
            <a:ext cx="483543" cy="479100"/>
          </a:xfrm>
          <a:prstGeom prst="rect">
            <a:avLst/>
          </a:prstGeom>
          <a:noFill/>
          <a:ln>
            <a:noFill/>
          </a:ln>
        </p:spPr>
      </p:pic>
      <p:sp>
        <p:nvSpPr>
          <p:cNvPr id="6" name="TextBox 108">
            <a:extLst>
              <a:ext uri="{FF2B5EF4-FFF2-40B4-BE49-F238E27FC236}">
                <a16:creationId xmlns:a16="http://schemas.microsoft.com/office/drawing/2014/main" id="{D4457621-3294-D12A-6A19-5035D2077C50}"/>
              </a:ext>
            </a:extLst>
          </p:cNvPr>
          <p:cNvSpPr txBox="1"/>
          <p:nvPr/>
        </p:nvSpPr>
        <p:spPr>
          <a:xfrm>
            <a:off x="2306645" y="214197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D1A527E0-3A77-CC4C-9F86-E6DCB14B9341}"/>
              </a:ext>
            </a:extLst>
          </p:cNvPr>
          <p:cNvSpPr txBox="1"/>
          <p:nvPr/>
        </p:nvSpPr>
        <p:spPr>
          <a:xfrm>
            <a:off x="2879318" y="13865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EA2738A1-A7F0-01BC-0A18-BC920CE89E2C}"/>
              </a:ext>
            </a:extLst>
          </p:cNvPr>
          <p:cNvPicPr>
            <a:picLocks noChangeAspect="1"/>
          </p:cNvPicPr>
          <p:nvPr/>
        </p:nvPicPr>
        <p:blipFill>
          <a:blip r:embed="rId6"/>
          <a:stretch>
            <a:fillRect/>
          </a:stretch>
        </p:blipFill>
        <p:spPr>
          <a:xfrm>
            <a:off x="4117717" y="417750"/>
            <a:ext cx="770513" cy="770513"/>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B4F696E6-0E78-2641-450A-C3D71C3A7112}"/>
            </a:ext>
          </a:extLst>
        </p:cNvPr>
        <p:cNvGrpSpPr/>
        <p:nvPr/>
      </p:nvGrpSpPr>
      <p:grpSpPr>
        <a:xfrm>
          <a:off x="0" y="0"/>
          <a:ext cx="0" cy="0"/>
          <a:chOff x="0" y="0"/>
          <a:chExt cx="0" cy="0"/>
        </a:xfrm>
      </p:grpSpPr>
      <p:pic>
        <p:nvPicPr>
          <p:cNvPr id="237" name="Google Shape;237;p31">
            <a:extLst>
              <a:ext uri="{FF2B5EF4-FFF2-40B4-BE49-F238E27FC236}">
                <a16:creationId xmlns:a16="http://schemas.microsoft.com/office/drawing/2014/main" id="{AD8AE9FF-2541-864C-4087-9428888F1387}"/>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766F220E-74A7-4F79-97E6-D19CBECD0AF5}"/>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5A6F47B1-9120-D4C9-FF38-4DD27F589FDC}"/>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E4C5AD32-1121-36E3-0DF2-8C0C9338246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4072FA91-3371-C3C1-F2A2-6ED5BFCE5104}"/>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sp>
        <p:nvSpPr>
          <p:cNvPr id="9" name="TextBox 12">
            <a:extLst>
              <a:ext uri="{FF2B5EF4-FFF2-40B4-BE49-F238E27FC236}">
                <a16:creationId xmlns:a16="http://schemas.microsoft.com/office/drawing/2014/main" id="{4F67AA69-EFC2-8ECD-B866-16B4F48FA717}"/>
              </a:ext>
            </a:extLst>
          </p:cNvPr>
          <p:cNvSpPr txBox="1"/>
          <p:nvPr/>
        </p:nvSpPr>
        <p:spPr>
          <a:xfrm>
            <a:off x="724741" y="572335"/>
            <a:ext cx="7658392" cy="369332"/>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solidFill>
                  <a:schemeClr val="tx1"/>
                </a:solidFill>
              </a:rPr>
              <a:t> Em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a:t>
            </a:r>
            <a:r>
              <a:rPr lang="en-US" sz="1800" b="1" dirty="0" err="1">
                <a:solidFill>
                  <a:schemeClr val="tx1"/>
                </a:solidFill>
              </a:rPr>
              <a:t>các</a:t>
            </a:r>
            <a:r>
              <a:rPr lang="en-US" sz="1800" b="1" dirty="0">
                <a:solidFill>
                  <a:schemeClr val="tx1"/>
                </a:solidFill>
              </a:rPr>
              <a:t> </a:t>
            </a:r>
            <a:r>
              <a:rPr lang="en-US" sz="1800" b="1" dirty="0" err="1">
                <a:solidFill>
                  <a:schemeClr val="tx1"/>
                </a:solidFill>
              </a:rPr>
              <a:t>thông</a:t>
            </a:r>
            <a:r>
              <a:rPr lang="en-US" sz="1800" b="1" dirty="0">
                <a:solidFill>
                  <a:schemeClr val="tx1"/>
                </a:solidFill>
              </a:rPr>
              <a:t> tin </a:t>
            </a:r>
            <a:r>
              <a:rPr lang="en-US" sz="1800" b="1" dirty="0" err="1">
                <a:solidFill>
                  <a:schemeClr val="tx1"/>
                </a:solidFill>
              </a:rPr>
              <a:t>trong</a:t>
            </a:r>
            <a:r>
              <a:rPr lang="en-US" sz="1800" b="1" dirty="0">
                <a:solidFill>
                  <a:schemeClr val="tx1"/>
                </a:solidFill>
              </a:rPr>
              <a:t> SGK tr. 11, 12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10" name="Google Shape;27087;p52">
            <a:extLst>
              <a:ext uri="{FF2B5EF4-FFF2-40B4-BE49-F238E27FC236}">
                <a16:creationId xmlns:a16="http://schemas.microsoft.com/office/drawing/2014/main" id="{62862871-566C-67F2-EDD3-93D000B887CA}"/>
              </a:ext>
            </a:extLst>
          </p:cNvPr>
          <p:cNvSpPr/>
          <p:nvPr/>
        </p:nvSpPr>
        <p:spPr>
          <a:xfrm>
            <a:off x="2230093" y="117050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B451E345-CB58-8A11-2512-79BFA558389A}"/>
              </a:ext>
            </a:extLst>
          </p:cNvPr>
          <p:cNvSpPr txBox="1"/>
          <p:nvPr/>
        </p:nvSpPr>
        <p:spPr>
          <a:xfrm>
            <a:off x="5682531" y="1935353"/>
            <a:ext cx="2755995" cy="170303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solidFill>
                  <a:schemeClr val="tx2">
                    <a:lumMod val="50000"/>
                  </a:schemeClr>
                </a:solidFill>
              </a:rPr>
              <a:t>Theo em, thế nào là khoan dung? Khoan dung có biểu hiện và ý nghĩa như thế nào?</a:t>
            </a:r>
            <a:endParaRPr lang="en-US" sz="1800" b="1" dirty="0">
              <a:solidFill>
                <a:schemeClr val="tx2">
                  <a:lumMod val="50000"/>
                </a:schemeClr>
              </a:solidFill>
            </a:endParaRPr>
          </a:p>
        </p:txBody>
      </p:sp>
      <p:sp>
        <p:nvSpPr>
          <p:cNvPr id="22" name="TextBox 16">
            <a:extLst>
              <a:ext uri="{FF2B5EF4-FFF2-40B4-BE49-F238E27FC236}">
                <a16:creationId xmlns:a16="http://schemas.microsoft.com/office/drawing/2014/main" id="{908B2EA1-A4E2-8B78-C94F-C0F9EC3081CA}"/>
              </a:ext>
            </a:extLst>
          </p:cNvPr>
          <p:cNvSpPr txBox="1"/>
          <p:nvPr/>
        </p:nvSpPr>
        <p:spPr>
          <a:xfrm>
            <a:off x="424840" y="1914915"/>
            <a:ext cx="4370533" cy="294952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85750" indent="-285750" algn="just">
              <a:lnSpc>
                <a:spcPct val="150000"/>
              </a:lnSpc>
              <a:buFont typeface="Arial" panose="020B0604020202020204" pitchFamily="34" charset="0"/>
              <a:buChar char="•"/>
            </a:pPr>
            <a:r>
              <a:rPr lang="vi-VN" sz="1800" b="1" dirty="0">
                <a:solidFill>
                  <a:schemeClr val="accent2"/>
                </a:solidFill>
              </a:rPr>
              <a:t> Những việc làm của nhân dân, chính sách của Đảng và Nhà nước ta trong các thông tin trên thể hiện truyền thống nào của dân tộc Việt Nam? </a:t>
            </a:r>
          </a:p>
          <a:p>
            <a:pPr marL="285750" indent="-285750" algn="just">
              <a:lnSpc>
                <a:spcPct val="150000"/>
              </a:lnSpc>
              <a:buFont typeface="Arial" panose="020B0604020202020204" pitchFamily="34" charset="0"/>
              <a:buChar char="•"/>
            </a:pPr>
            <a:r>
              <a:rPr lang="vi-VN" sz="1800" b="1" dirty="0">
                <a:solidFill>
                  <a:schemeClr val="accent2"/>
                </a:solidFill>
              </a:rPr>
              <a:t>Những việc làm đó có kết quả, ý nghĩa như thế nào?</a:t>
            </a:r>
            <a:endParaRPr lang="en-US" sz="1800" b="1" dirty="0">
              <a:solidFill>
                <a:schemeClr val="accent2"/>
              </a:solidFill>
            </a:endParaRPr>
          </a:p>
        </p:txBody>
      </p:sp>
      <p:sp>
        <p:nvSpPr>
          <p:cNvPr id="226" name="Google Shape;27087;p52">
            <a:extLst>
              <a:ext uri="{FF2B5EF4-FFF2-40B4-BE49-F238E27FC236}">
                <a16:creationId xmlns:a16="http://schemas.microsoft.com/office/drawing/2014/main" id="{DE27FEC1-EA6D-1396-FDF6-5F3E964258B7}"/>
              </a:ext>
            </a:extLst>
          </p:cNvPr>
          <p:cNvSpPr/>
          <p:nvPr/>
        </p:nvSpPr>
        <p:spPr>
          <a:xfrm>
            <a:off x="6663024" y="1158568"/>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27" name="Google Shape;496;p48">
            <a:extLst>
              <a:ext uri="{FF2B5EF4-FFF2-40B4-BE49-F238E27FC236}">
                <a16:creationId xmlns:a16="http://schemas.microsoft.com/office/drawing/2014/main" id="{D8D77301-80FB-7C6B-F01C-4383B1DDA76D}"/>
              </a:ext>
            </a:extLst>
          </p:cNvPr>
          <p:cNvGrpSpPr/>
          <p:nvPr/>
        </p:nvGrpSpPr>
        <p:grpSpPr>
          <a:xfrm>
            <a:off x="2298637" y="1224141"/>
            <a:ext cx="516312" cy="576618"/>
            <a:chOff x="2421575" y="1351250"/>
            <a:chExt cx="421875" cy="471150"/>
          </a:xfrm>
        </p:grpSpPr>
        <p:sp>
          <p:nvSpPr>
            <p:cNvPr id="228" name="Google Shape;497;p48">
              <a:extLst>
                <a:ext uri="{FF2B5EF4-FFF2-40B4-BE49-F238E27FC236}">
                  <a16:creationId xmlns:a16="http://schemas.microsoft.com/office/drawing/2014/main" id="{27B31603-628C-CAA4-ECEC-2942100F0D3D}"/>
                </a:ext>
              </a:extLst>
            </p:cNvPr>
            <p:cNvSpPr/>
            <p:nvPr/>
          </p:nvSpPr>
          <p:spPr>
            <a:xfrm>
              <a:off x="2421575" y="1351250"/>
              <a:ext cx="421875" cy="471150"/>
            </a:xfrm>
            <a:custGeom>
              <a:avLst/>
              <a:gdLst/>
              <a:ahLst/>
              <a:cxnLst/>
              <a:rect l="l" t="t" r="r" b="b"/>
              <a:pathLst>
                <a:path w="16875" h="18846" extrusionOk="0">
                  <a:moveTo>
                    <a:pt x="8437" y="1101"/>
                  </a:moveTo>
                  <a:lnTo>
                    <a:pt x="9125" y="1376"/>
                  </a:lnTo>
                  <a:lnTo>
                    <a:pt x="9721" y="1697"/>
                  </a:lnTo>
                  <a:lnTo>
                    <a:pt x="10317" y="2064"/>
                  </a:lnTo>
                  <a:lnTo>
                    <a:pt x="10822" y="2569"/>
                  </a:lnTo>
                  <a:lnTo>
                    <a:pt x="10226" y="2569"/>
                  </a:lnTo>
                  <a:lnTo>
                    <a:pt x="9584" y="2660"/>
                  </a:lnTo>
                  <a:lnTo>
                    <a:pt x="9033" y="2844"/>
                  </a:lnTo>
                  <a:lnTo>
                    <a:pt x="8437" y="3073"/>
                  </a:lnTo>
                  <a:lnTo>
                    <a:pt x="7887" y="2844"/>
                  </a:lnTo>
                  <a:lnTo>
                    <a:pt x="7291" y="2660"/>
                  </a:lnTo>
                  <a:lnTo>
                    <a:pt x="6695" y="2569"/>
                  </a:lnTo>
                  <a:lnTo>
                    <a:pt x="6099" y="2569"/>
                  </a:lnTo>
                  <a:lnTo>
                    <a:pt x="6603" y="2064"/>
                  </a:lnTo>
                  <a:lnTo>
                    <a:pt x="7199" y="1697"/>
                  </a:lnTo>
                  <a:lnTo>
                    <a:pt x="7795" y="1376"/>
                  </a:lnTo>
                  <a:lnTo>
                    <a:pt x="8437" y="1101"/>
                  </a:lnTo>
                  <a:close/>
                  <a:moveTo>
                    <a:pt x="6374" y="3669"/>
                  </a:moveTo>
                  <a:lnTo>
                    <a:pt x="6924" y="3715"/>
                  </a:lnTo>
                  <a:lnTo>
                    <a:pt x="7474" y="3852"/>
                  </a:lnTo>
                  <a:lnTo>
                    <a:pt x="7062" y="4128"/>
                  </a:lnTo>
                  <a:lnTo>
                    <a:pt x="6649" y="4448"/>
                  </a:lnTo>
                  <a:lnTo>
                    <a:pt x="6328" y="4769"/>
                  </a:lnTo>
                  <a:lnTo>
                    <a:pt x="6007" y="5182"/>
                  </a:lnTo>
                  <a:lnTo>
                    <a:pt x="5503" y="5228"/>
                  </a:lnTo>
                  <a:lnTo>
                    <a:pt x="5044" y="5366"/>
                  </a:lnTo>
                  <a:lnTo>
                    <a:pt x="4586" y="5549"/>
                  </a:lnTo>
                  <a:lnTo>
                    <a:pt x="4127" y="5824"/>
                  </a:lnTo>
                  <a:lnTo>
                    <a:pt x="4265" y="5228"/>
                  </a:lnTo>
                  <a:lnTo>
                    <a:pt x="4494" y="4724"/>
                  </a:lnTo>
                  <a:lnTo>
                    <a:pt x="4815" y="4219"/>
                  </a:lnTo>
                  <a:lnTo>
                    <a:pt x="5182" y="3761"/>
                  </a:lnTo>
                  <a:lnTo>
                    <a:pt x="5778" y="3669"/>
                  </a:lnTo>
                  <a:close/>
                  <a:moveTo>
                    <a:pt x="11143" y="3669"/>
                  </a:moveTo>
                  <a:lnTo>
                    <a:pt x="11739" y="3761"/>
                  </a:lnTo>
                  <a:lnTo>
                    <a:pt x="12105" y="4219"/>
                  </a:lnTo>
                  <a:lnTo>
                    <a:pt x="12381" y="4724"/>
                  </a:lnTo>
                  <a:lnTo>
                    <a:pt x="12610" y="5228"/>
                  </a:lnTo>
                  <a:lnTo>
                    <a:pt x="12793" y="5824"/>
                  </a:lnTo>
                  <a:lnTo>
                    <a:pt x="12335" y="5549"/>
                  </a:lnTo>
                  <a:lnTo>
                    <a:pt x="11876" y="5366"/>
                  </a:lnTo>
                  <a:lnTo>
                    <a:pt x="11418" y="5228"/>
                  </a:lnTo>
                  <a:lnTo>
                    <a:pt x="10913" y="5182"/>
                  </a:lnTo>
                  <a:lnTo>
                    <a:pt x="10592" y="4769"/>
                  </a:lnTo>
                  <a:lnTo>
                    <a:pt x="10226" y="4448"/>
                  </a:lnTo>
                  <a:lnTo>
                    <a:pt x="9859" y="4128"/>
                  </a:lnTo>
                  <a:lnTo>
                    <a:pt x="9400" y="3852"/>
                  </a:lnTo>
                  <a:lnTo>
                    <a:pt x="9996" y="3715"/>
                  </a:lnTo>
                  <a:lnTo>
                    <a:pt x="10547" y="3669"/>
                  </a:lnTo>
                  <a:close/>
                  <a:moveTo>
                    <a:pt x="8437" y="4678"/>
                  </a:moveTo>
                  <a:lnTo>
                    <a:pt x="8896" y="4861"/>
                  </a:lnTo>
                  <a:lnTo>
                    <a:pt x="9263" y="5090"/>
                  </a:lnTo>
                  <a:lnTo>
                    <a:pt x="9629" y="5366"/>
                  </a:lnTo>
                  <a:lnTo>
                    <a:pt x="9950" y="5732"/>
                  </a:lnTo>
                  <a:lnTo>
                    <a:pt x="9950" y="5732"/>
                  </a:lnTo>
                  <a:lnTo>
                    <a:pt x="9584" y="5686"/>
                  </a:lnTo>
                  <a:lnTo>
                    <a:pt x="9171" y="5732"/>
                  </a:lnTo>
                  <a:lnTo>
                    <a:pt x="8804" y="5824"/>
                  </a:lnTo>
                  <a:lnTo>
                    <a:pt x="8437" y="5962"/>
                  </a:lnTo>
                  <a:lnTo>
                    <a:pt x="8071" y="5824"/>
                  </a:lnTo>
                  <a:lnTo>
                    <a:pt x="7704" y="5732"/>
                  </a:lnTo>
                  <a:lnTo>
                    <a:pt x="7337" y="5686"/>
                  </a:lnTo>
                  <a:lnTo>
                    <a:pt x="6970" y="5732"/>
                  </a:lnTo>
                  <a:lnTo>
                    <a:pt x="6970" y="5732"/>
                  </a:lnTo>
                  <a:lnTo>
                    <a:pt x="7291" y="5366"/>
                  </a:lnTo>
                  <a:lnTo>
                    <a:pt x="7612" y="5090"/>
                  </a:lnTo>
                  <a:lnTo>
                    <a:pt x="8025" y="4861"/>
                  </a:lnTo>
                  <a:lnTo>
                    <a:pt x="8437" y="4678"/>
                  </a:lnTo>
                  <a:close/>
                  <a:moveTo>
                    <a:pt x="3669" y="3944"/>
                  </a:moveTo>
                  <a:lnTo>
                    <a:pt x="3394" y="4494"/>
                  </a:lnTo>
                  <a:lnTo>
                    <a:pt x="3210" y="5045"/>
                  </a:lnTo>
                  <a:lnTo>
                    <a:pt x="3027" y="5641"/>
                  </a:lnTo>
                  <a:lnTo>
                    <a:pt x="2981" y="6237"/>
                  </a:lnTo>
                  <a:lnTo>
                    <a:pt x="2477" y="6604"/>
                  </a:lnTo>
                  <a:lnTo>
                    <a:pt x="2018" y="7062"/>
                  </a:lnTo>
                  <a:lnTo>
                    <a:pt x="1651" y="7521"/>
                  </a:lnTo>
                  <a:lnTo>
                    <a:pt x="1330" y="8025"/>
                  </a:lnTo>
                  <a:lnTo>
                    <a:pt x="1193" y="7337"/>
                  </a:lnTo>
                  <a:lnTo>
                    <a:pt x="1101" y="6649"/>
                  </a:lnTo>
                  <a:lnTo>
                    <a:pt x="1147" y="5962"/>
                  </a:lnTo>
                  <a:lnTo>
                    <a:pt x="1284" y="5274"/>
                  </a:lnTo>
                  <a:lnTo>
                    <a:pt x="1789" y="4815"/>
                  </a:lnTo>
                  <a:lnTo>
                    <a:pt x="2385" y="4448"/>
                  </a:lnTo>
                  <a:lnTo>
                    <a:pt x="3027" y="4128"/>
                  </a:lnTo>
                  <a:lnTo>
                    <a:pt x="3669" y="3944"/>
                  </a:lnTo>
                  <a:close/>
                  <a:moveTo>
                    <a:pt x="13206" y="3944"/>
                  </a:moveTo>
                  <a:lnTo>
                    <a:pt x="13894" y="4128"/>
                  </a:lnTo>
                  <a:lnTo>
                    <a:pt x="14490" y="4448"/>
                  </a:lnTo>
                  <a:lnTo>
                    <a:pt x="15086" y="4815"/>
                  </a:lnTo>
                  <a:lnTo>
                    <a:pt x="15636" y="5274"/>
                  </a:lnTo>
                  <a:lnTo>
                    <a:pt x="15774" y="5962"/>
                  </a:lnTo>
                  <a:lnTo>
                    <a:pt x="15774" y="6649"/>
                  </a:lnTo>
                  <a:lnTo>
                    <a:pt x="15728" y="7337"/>
                  </a:lnTo>
                  <a:lnTo>
                    <a:pt x="15590" y="8025"/>
                  </a:lnTo>
                  <a:lnTo>
                    <a:pt x="15269" y="7521"/>
                  </a:lnTo>
                  <a:lnTo>
                    <a:pt x="14857" y="7062"/>
                  </a:lnTo>
                  <a:lnTo>
                    <a:pt x="14444" y="6604"/>
                  </a:lnTo>
                  <a:lnTo>
                    <a:pt x="13940" y="6237"/>
                  </a:lnTo>
                  <a:lnTo>
                    <a:pt x="13848" y="5641"/>
                  </a:lnTo>
                  <a:lnTo>
                    <a:pt x="13710" y="5045"/>
                  </a:lnTo>
                  <a:lnTo>
                    <a:pt x="13481" y="4494"/>
                  </a:lnTo>
                  <a:lnTo>
                    <a:pt x="13206" y="3944"/>
                  </a:lnTo>
                  <a:close/>
                  <a:moveTo>
                    <a:pt x="6007" y="6283"/>
                  </a:moveTo>
                  <a:lnTo>
                    <a:pt x="5778" y="6604"/>
                  </a:lnTo>
                  <a:lnTo>
                    <a:pt x="5640" y="6924"/>
                  </a:lnTo>
                  <a:lnTo>
                    <a:pt x="5503" y="7291"/>
                  </a:lnTo>
                  <a:lnTo>
                    <a:pt x="5457" y="7658"/>
                  </a:lnTo>
                  <a:lnTo>
                    <a:pt x="5136" y="7933"/>
                  </a:lnTo>
                  <a:lnTo>
                    <a:pt x="4907" y="8208"/>
                  </a:lnTo>
                  <a:lnTo>
                    <a:pt x="4677" y="8529"/>
                  </a:lnTo>
                  <a:lnTo>
                    <a:pt x="4494" y="8850"/>
                  </a:lnTo>
                  <a:lnTo>
                    <a:pt x="4356" y="8438"/>
                  </a:lnTo>
                  <a:lnTo>
                    <a:pt x="4265" y="7979"/>
                  </a:lnTo>
                  <a:lnTo>
                    <a:pt x="4265" y="7521"/>
                  </a:lnTo>
                  <a:lnTo>
                    <a:pt x="4356" y="7016"/>
                  </a:lnTo>
                  <a:lnTo>
                    <a:pt x="4723" y="6741"/>
                  </a:lnTo>
                  <a:lnTo>
                    <a:pt x="5136" y="6512"/>
                  </a:lnTo>
                  <a:lnTo>
                    <a:pt x="5549" y="6374"/>
                  </a:lnTo>
                  <a:lnTo>
                    <a:pt x="6007" y="6283"/>
                  </a:lnTo>
                  <a:close/>
                  <a:moveTo>
                    <a:pt x="10913" y="6283"/>
                  </a:moveTo>
                  <a:lnTo>
                    <a:pt x="11372" y="6374"/>
                  </a:lnTo>
                  <a:lnTo>
                    <a:pt x="11785" y="6512"/>
                  </a:lnTo>
                  <a:lnTo>
                    <a:pt x="12197" y="6741"/>
                  </a:lnTo>
                  <a:lnTo>
                    <a:pt x="12564" y="7016"/>
                  </a:lnTo>
                  <a:lnTo>
                    <a:pt x="12610" y="7521"/>
                  </a:lnTo>
                  <a:lnTo>
                    <a:pt x="12610" y="7979"/>
                  </a:lnTo>
                  <a:lnTo>
                    <a:pt x="12564" y="8438"/>
                  </a:lnTo>
                  <a:lnTo>
                    <a:pt x="12381" y="8850"/>
                  </a:lnTo>
                  <a:lnTo>
                    <a:pt x="12243" y="8529"/>
                  </a:lnTo>
                  <a:lnTo>
                    <a:pt x="12014" y="8208"/>
                  </a:lnTo>
                  <a:lnTo>
                    <a:pt x="11739" y="7933"/>
                  </a:lnTo>
                  <a:lnTo>
                    <a:pt x="11464" y="7658"/>
                  </a:lnTo>
                  <a:lnTo>
                    <a:pt x="11372" y="7291"/>
                  </a:lnTo>
                  <a:lnTo>
                    <a:pt x="11280" y="6924"/>
                  </a:lnTo>
                  <a:lnTo>
                    <a:pt x="11097" y="6604"/>
                  </a:lnTo>
                  <a:lnTo>
                    <a:pt x="10913" y="6283"/>
                  </a:lnTo>
                  <a:close/>
                  <a:moveTo>
                    <a:pt x="3164" y="7475"/>
                  </a:moveTo>
                  <a:lnTo>
                    <a:pt x="3164" y="7979"/>
                  </a:lnTo>
                  <a:lnTo>
                    <a:pt x="3256" y="8483"/>
                  </a:lnTo>
                  <a:lnTo>
                    <a:pt x="3348" y="8942"/>
                  </a:lnTo>
                  <a:lnTo>
                    <a:pt x="3531" y="9400"/>
                  </a:lnTo>
                  <a:lnTo>
                    <a:pt x="3348" y="9859"/>
                  </a:lnTo>
                  <a:lnTo>
                    <a:pt x="3256" y="10363"/>
                  </a:lnTo>
                  <a:lnTo>
                    <a:pt x="3164" y="10868"/>
                  </a:lnTo>
                  <a:lnTo>
                    <a:pt x="3164" y="11326"/>
                  </a:lnTo>
                  <a:lnTo>
                    <a:pt x="2752" y="10914"/>
                  </a:lnTo>
                  <a:lnTo>
                    <a:pt x="2431" y="10455"/>
                  </a:lnTo>
                  <a:lnTo>
                    <a:pt x="2156" y="9951"/>
                  </a:lnTo>
                  <a:lnTo>
                    <a:pt x="1926" y="9400"/>
                  </a:lnTo>
                  <a:lnTo>
                    <a:pt x="2156" y="8850"/>
                  </a:lnTo>
                  <a:lnTo>
                    <a:pt x="2431" y="8346"/>
                  </a:lnTo>
                  <a:lnTo>
                    <a:pt x="2752" y="7887"/>
                  </a:lnTo>
                  <a:lnTo>
                    <a:pt x="3164" y="7475"/>
                  </a:lnTo>
                  <a:close/>
                  <a:moveTo>
                    <a:pt x="13756" y="7475"/>
                  </a:moveTo>
                  <a:lnTo>
                    <a:pt x="14123" y="7887"/>
                  </a:lnTo>
                  <a:lnTo>
                    <a:pt x="14490" y="8346"/>
                  </a:lnTo>
                  <a:lnTo>
                    <a:pt x="14765" y="8850"/>
                  </a:lnTo>
                  <a:lnTo>
                    <a:pt x="14994" y="9400"/>
                  </a:lnTo>
                  <a:lnTo>
                    <a:pt x="14765" y="9951"/>
                  </a:lnTo>
                  <a:lnTo>
                    <a:pt x="14490" y="10455"/>
                  </a:lnTo>
                  <a:lnTo>
                    <a:pt x="14123" y="10914"/>
                  </a:lnTo>
                  <a:lnTo>
                    <a:pt x="13756" y="11326"/>
                  </a:lnTo>
                  <a:lnTo>
                    <a:pt x="13710" y="10868"/>
                  </a:lnTo>
                  <a:lnTo>
                    <a:pt x="13664" y="10363"/>
                  </a:lnTo>
                  <a:lnTo>
                    <a:pt x="13527" y="9859"/>
                  </a:lnTo>
                  <a:lnTo>
                    <a:pt x="13343" y="9400"/>
                  </a:lnTo>
                  <a:lnTo>
                    <a:pt x="13527" y="8942"/>
                  </a:lnTo>
                  <a:lnTo>
                    <a:pt x="13664" y="8483"/>
                  </a:lnTo>
                  <a:lnTo>
                    <a:pt x="13710" y="7979"/>
                  </a:lnTo>
                  <a:lnTo>
                    <a:pt x="13756" y="7475"/>
                  </a:lnTo>
                  <a:close/>
                  <a:moveTo>
                    <a:pt x="9629" y="6787"/>
                  </a:moveTo>
                  <a:lnTo>
                    <a:pt x="9950" y="6833"/>
                  </a:lnTo>
                  <a:lnTo>
                    <a:pt x="10134" y="7108"/>
                  </a:lnTo>
                  <a:lnTo>
                    <a:pt x="10271" y="7383"/>
                  </a:lnTo>
                  <a:lnTo>
                    <a:pt x="10363" y="7658"/>
                  </a:lnTo>
                  <a:lnTo>
                    <a:pt x="10363" y="7979"/>
                  </a:lnTo>
                  <a:lnTo>
                    <a:pt x="10409" y="8117"/>
                  </a:lnTo>
                  <a:lnTo>
                    <a:pt x="10455" y="8254"/>
                  </a:lnTo>
                  <a:lnTo>
                    <a:pt x="10547" y="8392"/>
                  </a:lnTo>
                  <a:lnTo>
                    <a:pt x="10638" y="8438"/>
                  </a:lnTo>
                  <a:lnTo>
                    <a:pt x="10913" y="8621"/>
                  </a:lnTo>
                  <a:lnTo>
                    <a:pt x="11143" y="8850"/>
                  </a:lnTo>
                  <a:lnTo>
                    <a:pt x="11280" y="9125"/>
                  </a:lnTo>
                  <a:lnTo>
                    <a:pt x="11418" y="9400"/>
                  </a:lnTo>
                  <a:lnTo>
                    <a:pt x="11280" y="9721"/>
                  </a:lnTo>
                  <a:lnTo>
                    <a:pt x="11143" y="9951"/>
                  </a:lnTo>
                  <a:lnTo>
                    <a:pt x="10913" y="10180"/>
                  </a:lnTo>
                  <a:lnTo>
                    <a:pt x="10638" y="10363"/>
                  </a:lnTo>
                  <a:lnTo>
                    <a:pt x="10547" y="10455"/>
                  </a:lnTo>
                  <a:lnTo>
                    <a:pt x="10455" y="10547"/>
                  </a:lnTo>
                  <a:lnTo>
                    <a:pt x="10409" y="10684"/>
                  </a:lnTo>
                  <a:lnTo>
                    <a:pt x="10363" y="10822"/>
                  </a:lnTo>
                  <a:lnTo>
                    <a:pt x="10363" y="11143"/>
                  </a:lnTo>
                  <a:lnTo>
                    <a:pt x="10271" y="11464"/>
                  </a:lnTo>
                  <a:lnTo>
                    <a:pt x="10134" y="11739"/>
                  </a:lnTo>
                  <a:lnTo>
                    <a:pt x="9950" y="12014"/>
                  </a:lnTo>
                  <a:lnTo>
                    <a:pt x="9309" y="12014"/>
                  </a:lnTo>
                  <a:lnTo>
                    <a:pt x="8988" y="11922"/>
                  </a:lnTo>
                  <a:lnTo>
                    <a:pt x="8712" y="11785"/>
                  </a:lnTo>
                  <a:lnTo>
                    <a:pt x="8575" y="11739"/>
                  </a:lnTo>
                  <a:lnTo>
                    <a:pt x="8300" y="11739"/>
                  </a:lnTo>
                  <a:lnTo>
                    <a:pt x="8208" y="11785"/>
                  </a:lnTo>
                  <a:lnTo>
                    <a:pt x="7887" y="11922"/>
                  </a:lnTo>
                  <a:lnTo>
                    <a:pt x="7612" y="12014"/>
                  </a:lnTo>
                  <a:lnTo>
                    <a:pt x="6970" y="12014"/>
                  </a:lnTo>
                  <a:lnTo>
                    <a:pt x="6787" y="11739"/>
                  </a:lnTo>
                  <a:lnTo>
                    <a:pt x="6649" y="11464"/>
                  </a:lnTo>
                  <a:lnTo>
                    <a:pt x="6557" y="11143"/>
                  </a:lnTo>
                  <a:lnTo>
                    <a:pt x="6512" y="10822"/>
                  </a:lnTo>
                  <a:lnTo>
                    <a:pt x="6512" y="10684"/>
                  </a:lnTo>
                  <a:lnTo>
                    <a:pt x="6466" y="10547"/>
                  </a:lnTo>
                  <a:lnTo>
                    <a:pt x="6374" y="10455"/>
                  </a:lnTo>
                  <a:lnTo>
                    <a:pt x="6282" y="10363"/>
                  </a:lnTo>
                  <a:lnTo>
                    <a:pt x="6007" y="10180"/>
                  </a:lnTo>
                  <a:lnTo>
                    <a:pt x="5778" y="9951"/>
                  </a:lnTo>
                  <a:lnTo>
                    <a:pt x="5595" y="9721"/>
                  </a:lnTo>
                  <a:lnTo>
                    <a:pt x="5457" y="9400"/>
                  </a:lnTo>
                  <a:lnTo>
                    <a:pt x="5595" y="9125"/>
                  </a:lnTo>
                  <a:lnTo>
                    <a:pt x="5778" y="8850"/>
                  </a:lnTo>
                  <a:lnTo>
                    <a:pt x="6007" y="8621"/>
                  </a:lnTo>
                  <a:lnTo>
                    <a:pt x="6282" y="8438"/>
                  </a:lnTo>
                  <a:lnTo>
                    <a:pt x="6374" y="8392"/>
                  </a:lnTo>
                  <a:lnTo>
                    <a:pt x="6466" y="8254"/>
                  </a:lnTo>
                  <a:lnTo>
                    <a:pt x="6512" y="8117"/>
                  </a:lnTo>
                  <a:lnTo>
                    <a:pt x="6512" y="7979"/>
                  </a:lnTo>
                  <a:lnTo>
                    <a:pt x="6557" y="7658"/>
                  </a:lnTo>
                  <a:lnTo>
                    <a:pt x="6649" y="7383"/>
                  </a:lnTo>
                  <a:lnTo>
                    <a:pt x="6787" y="7108"/>
                  </a:lnTo>
                  <a:lnTo>
                    <a:pt x="6970" y="6833"/>
                  </a:lnTo>
                  <a:lnTo>
                    <a:pt x="7291" y="6787"/>
                  </a:lnTo>
                  <a:lnTo>
                    <a:pt x="7612" y="6833"/>
                  </a:lnTo>
                  <a:lnTo>
                    <a:pt x="7887" y="6924"/>
                  </a:lnTo>
                  <a:lnTo>
                    <a:pt x="8208" y="7016"/>
                  </a:lnTo>
                  <a:lnTo>
                    <a:pt x="8300" y="7108"/>
                  </a:lnTo>
                  <a:lnTo>
                    <a:pt x="8575" y="7108"/>
                  </a:lnTo>
                  <a:lnTo>
                    <a:pt x="8712" y="7016"/>
                  </a:lnTo>
                  <a:lnTo>
                    <a:pt x="8988" y="6924"/>
                  </a:lnTo>
                  <a:lnTo>
                    <a:pt x="9309" y="6833"/>
                  </a:lnTo>
                  <a:lnTo>
                    <a:pt x="9629" y="6787"/>
                  </a:lnTo>
                  <a:close/>
                  <a:moveTo>
                    <a:pt x="4494" y="9951"/>
                  </a:moveTo>
                  <a:lnTo>
                    <a:pt x="4677" y="10317"/>
                  </a:lnTo>
                  <a:lnTo>
                    <a:pt x="4907" y="10638"/>
                  </a:lnTo>
                  <a:lnTo>
                    <a:pt x="5136" y="10914"/>
                  </a:lnTo>
                  <a:lnTo>
                    <a:pt x="5457" y="11143"/>
                  </a:lnTo>
                  <a:lnTo>
                    <a:pt x="5503" y="11510"/>
                  </a:lnTo>
                  <a:lnTo>
                    <a:pt x="5640" y="11876"/>
                  </a:lnTo>
                  <a:lnTo>
                    <a:pt x="5778" y="12243"/>
                  </a:lnTo>
                  <a:lnTo>
                    <a:pt x="6007" y="12564"/>
                  </a:lnTo>
                  <a:lnTo>
                    <a:pt x="5549" y="12473"/>
                  </a:lnTo>
                  <a:lnTo>
                    <a:pt x="5136" y="12289"/>
                  </a:lnTo>
                  <a:lnTo>
                    <a:pt x="4723" y="12060"/>
                  </a:lnTo>
                  <a:lnTo>
                    <a:pt x="4356" y="11785"/>
                  </a:lnTo>
                  <a:lnTo>
                    <a:pt x="4265" y="11326"/>
                  </a:lnTo>
                  <a:lnTo>
                    <a:pt x="4265" y="10868"/>
                  </a:lnTo>
                  <a:lnTo>
                    <a:pt x="4356" y="10409"/>
                  </a:lnTo>
                  <a:lnTo>
                    <a:pt x="4494" y="9951"/>
                  </a:lnTo>
                  <a:close/>
                  <a:moveTo>
                    <a:pt x="12381" y="9951"/>
                  </a:moveTo>
                  <a:lnTo>
                    <a:pt x="12564" y="10409"/>
                  </a:lnTo>
                  <a:lnTo>
                    <a:pt x="12610" y="10868"/>
                  </a:lnTo>
                  <a:lnTo>
                    <a:pt x="12610" y="11326"/>
                  </a:lnTo>
                  <a:lnTo>
                    <a:pt x="12564" y="11785"/>
                  </a:lnTo>
                  <a:lnTo>
                    <a:pt x="12197" y="12060"/>
                  </a:lnTo>
                  <a:lnTo>
                    <a:pt x="11785" y="12289"/>
                  </a:lnTo>
                  <a:lnTo>
                    <a:pt x="11372" y="12473"/>
                  </a:lnTo>
                  <a:lnTo>
                    <a:pt x="10913" y="12564"/>
                  </a:lnTo>
                  <a:lnTo>
                    <a:pt x="11097" y="12243"/>
                  </a:lnTo>
                  <a:lnTo>
                    <a:pt x="11280" y="11876"/>
                  </a:lnTo>
                  <a:lnTo>
                    <a:pt x="11372" y="11510"/>
                  </a:lnTo>
                  <a:lnTo>
                    <a:pt x="11464" y="11143"/>
                  </a:lnTo>
                  <a:lnTo>
                    <a:pt x="11739" y="10914"/>
                  </a:lnTo>
                  <a:lnTo>
                    <a:pt x="12014" y="10638"/>
                  </a:lnTo>
                  <a:lnTo>
                    <a:pt x="12243" y="10317"/>
                  </a:lnTo>
                  <a:lnTo>
                    <a:pt x="12381" y="9951"/>
                  </a:lnTo>
                  <a:close/>
                  <a:moveTo>
                    <a:pt x="8437" y="12885"/>
                  </a:moveTo>
                  <a:lnTo>
                    <a:pt x="8804" y="13023"/>
                  </a:lnTo>
                  <a:lnTo>
                    <a:pt x="9171" y="13114"/>
                  </a:lnTo>
                  <a:lnTo>
                    <a:pt x="9950" y="13114"/>
                  </a:lnTo>
                  <a:lnTo>
                    <a:pt x="9629" y="13435"/>
                  </a:lnTo>
                  <a:lnTo>
                    <a:pt x="9263" y="13756"/>
                  </a:lnTo>
                  <a:lnTo>
                    <a:pt x="8896" y="13986"/>
                  </a:lnTo>
                  <a:lnTo>
                    <a:pt x="8437" y="14169"/>
                  </a:lnTo>
                  <a:lnTo>
                    <a:pt x="8025" y="13986"/>
                  </a:lnTo>
                  <a:lnTo>
                    <a:pt x="7612" y="13756"/>
                  </a:lnTo>
                  <a:lnTo>
                    <a:pt x="7291" y="13435"/>
                  </a:lnTo>
                  <a:lnTo>
                    <a:pt x="6970" y="13114"/>
                  </a:lnTo>
                  <a:lnTo>
                    <a:pt x="7704" y="13114"/>
                  </a:lnTo>
                  <a:lnTo>
                    <a:pt x="8071" y="13023"/>
                  </a:lnTo>
                  <a:lnTo>
                    <a:pt x="8437" y="12885"/>
                  </a:lnTo>
                  <a:close/>
                  <a:moveTo>
                    <a:pt x="1330" y="10822"/>
                  </a:moveTo>
                  <a:lnTo>
                    <a:pt x="1651" y="11326"/>
                  </a:lnTo>
                  <a:lnTo>
                    <a:pt x="2018" y="11785"/>
                  </a:lnTo>
                  <a:lnTo>
                    <a:pt x="2477" y="12197"/>
                  </a:lnTo>
                  <a:lnTo>
                    <a:pt x="2981" y="12564"/>
                  </a:lnTo>
                  <a:lnTo>
                    <a:pt x="3027" y="13206"/>
                  </a:lnTo>
                  <a:lnTo>
                    <a:pt x="3210" y="13802"/>
                  </a:lnTo>
                  <a:lnTo>
                    <a:pt x="3394" y="14352"/>
                  </a:lnTo>
                  <a:lnTo>
                    <a:pt x="3669" y="14903"/>
                  </a:lnTo>
                  <a:lnTo>
                    <a:pt x="3669" y="14903"/>
                  </a:lnTo>
                  <a:lnTo>
                    <a:pt x="3027" y="14673"/>
                  </a:lnTo>
                  <a:lnTo>
                    <a:pt x="2385" y="14398"/>
                  </a:lnTo>
                  <a:lnTo>
                    <a:pt x="1789" y="14031"/>
                  </a:lnTo>
                  <a:lnTo>
                    <a:pt x="1284" y="13573"/>
                  </a:lnTo>
                  <a:lnTo>
                    <a:pt x="1147" y="12885"/>
                  </a:lnTo>
                  <a:lnTo>
                    <a:pt x="1101" y="12152"/>
                  </a:lnTo>
                  <a:lnTo>
                    <a:pt x="1193" y="11464"/>
                  </a:lnTo>
                  <a:lnTo>
                    <a:pt x="1330" y="10822"/>
                  </a:lnTo>
                  <a:close/>
                  <a:moveTo>
                    <a:pt x="15590" y="10822"/>
                  </a:moveTo>
                  <a:lnTo>
                    <a:pt x="15728" y="11464"/>
                  </a:lnTo>
                  <a:lnTo>
                    <a:pt x="15774" y="12152"/>
                  </a:lnTo>
                  <a:lnTo>
                    <a:pt x="15774" y="12885"/>
                  </a:lnTo>
                  <a:lnTo>
                    <a:pt x="15636" y="13573"/>
                  </a:lnTo>
                  <a:lnTo>
                    <a:pt x="15086" y="14031"/>
                  </a:lnTo>
                  <a:lnTo>
                    <a:pt x="14490" y="14398"/>
                  </a:lnTo>
                  <a:lnTo>
                    <a:pt x="13894" y="14673"/>
                  </a:lnTo>
                  <a:lnTo>
                    <a:pt x="13206" y="14903"/>
                  </a:lnTo>
                  <a:lnTo>
                    <a:pt x="13481" y="14352"/>
                  </a:lnTo>
                  <a:lnTo>
                    <a:pt x="13710" y="13802"/>
                  </a:lnTo>
                  <a:lnTo>
                    <a:pt x="13848" y="13206"/>
                  </a:lnTo>
                  <a:lnTo>
                    <a:pt x="13940" y="12564"/>
                  </a:lnTo>
                  <a:lnTo>
                    <a:pt x="14444" y="12197"/>
                  </a:lnTo>
                  <a:lnTo>
                    <a:pt x="14857" y="11785"/>
                  </a:lnTo>
                  <a:lnTo>
                    <a:pt x="15269" y="11326"/>
                  </a:lnTo>
                  <a:lnTo>
                    <a:pt x="15590" y="10822"/>
                  </a:lnTo>
                  <a:close/>
                  <a:moveTo>
                    <a:pt x="4127" y="13023"/>
                  </a:moveTo>
                  <a:lnTo>
                    <a:pt x="4586" y="13252"/>
                  </a:lnTo>
                  <a:lnTo>
                    <a:pt x="5044" y="13435"/>
                  </a:lnTo>
                  <a:lnTo>
                    <a:pt x="5503" y="13573"/>
                  </a:lnTo>
                  <a:lnTo>
                    <a:pt x="6007" y="13665"/>
                  </a:lnTo>
                  <a:lnTo>
                    <a:pt x="6328" y="14077"/>
                  </a:lnTo>
                  <a:lnTo>
                    <a:pt x="6649" y="14398"/>
                  </a:lnTo>
                  <a:lnTo>
                    <a:pt x="7062" y="14719"/>
                  </a:lnTo>
                  <a:lnTo>
                    <a:pt x="7474" y="14949"/>
                  </a:lnTo>
                  <a:lnTo>
                    <a:pt x="6924" y="15086"/>
                  </a:lnTo>
                  <a:lnTo>
                    <a:pt x="6374" y="15178"/>
                  </a:lnTo>
                  <a:lnTo>
                    <a:pt x="5778" y="15178"/>
                  </a:lnTo>
                  <a:lnTo>
                    <a:pt x="5182" y="15086"/>
                  </a:lnTo>
                  <a:lnTo>
                    <a:pt x="4815" y="14628"/>
                  </a:lnTo>
                  <a:lnTo>
                    <a:pt x="4494" y="14123"/>
                  </a:lnTo>
                  <a:lnTo>
                    <a:pt x="4265" y="13573"/>
                  </a:lnTo>
                  <a:lnTo>
                    <a:pt x="4127" y="13023"/>
                  </a:lnTo>
                  <a:close/>
                  <a:moveTo>
                    <a:pt x="12793" y="13023"/>
                  </a:moveTo>
                  <a:lnTo>
                    <a:pt x="12610" y="13573"/>
                  </a:lnTo>
                  <a:lnTo>
                    <a:pt x="12381" y="14123"/>
                  </a:lnTo>
                  <a:lnTo>
                    <a:pt x="12105" y="14628"/>
                  </a:lnTo>
                  <a:lnTo>
                    <a:pt x="11739" y="15086"/>
                  </a:lnTo>
                  <a:lnTo>
                    <a:pt x="11143" y="15178"/>
                  </a:lnTo>
                  <a:lnTo>
                    <a:pt x="10547" y="15178"/>
                  </a:lnTo>
                  <a:lnTo>
                    <a:pt x="9996" y="15086"/>
                  </a:lnTo>
                  <a:lnTo>
                    <a:pt x="9400" y="14949"/>
                  </a:lnTo>
                  <a:lnTo>
                    <a:pt x="9859" y="14719"/>
                  </a:lnTo>
                  <a:lnTo>
                    <a:pt x="10226" y="14398"/>
                  </a:lnTo>
                  <a:lnTo>
                    <a:pt x="10592" y="14077"/>
                  </a:lnTo>
                  <a:lnTo>
                    <a:pt x="10913" y="13665"/>
                  </a:lnTo>
                  <a:lnTo>
                    <a:pt x="11418" y="13573"/>
                  </a:lnTo>
                  <a:lnTo>
                    <a:pt x="11876" y="13435"/>
                  </a:lnTo>
                  <a:lnTo>
                    <a:pt x="12335" y="13252"/>
                  </a:lnTo>
                  <a:lnTo>
                    <a:pt x="12793" y="13023"/>
                  </a:lnTo>
                  <a:close/>
                  <a:moveTo>
                    <a:pt x="8437" y="15774"/>
                  </a:moveTo>
                  <a:lnTo>
                    <a:pt x="9033" y="16003"/>
                  </a:lnTo>
                  <a:lnTo>
                    <a:pt x="9584" y="16141"/>
                  </a:lnTo>
                  <a:lnTo>
                    <a:pt x="10226" y="16232"/>
                  </a:lnTo>
                  <a:lnTo>
                    <a:pt x="10822" y="16278"/>
                  </a:lnTo>
                  <a:lnTo>
                    <a:pt x="10317" y="16737"/>
                  </a:lnTo>
                  <a:lnTo>
                    <a:pt x="9721" y="17149"/>
                  </a:lnTo>
                  <a:lnTo>
                    <a:pt x="9125" y="17470"/>
                  </a:lnTo>
                  <a:lnTo>
                    <a:pt x="8437" y="17700"/>
                  </a:lnTo>
                  <a:lnTo>
                    <a:pt x="7795" y="17470"/>
                  </a:lnTo>
                  <a:lnTo>
                    <a:pt x="7199" y="17149"/>
                  </a:lnTo>
                  <a:lnTo>
                    <a:pt x="6603" y="16737"/>
                  </a:lnTo>
                  <a:lnTo>
                    <a:pt x="6099" y="16278"/>
                  </a:lnTo>
                  <a:lnTo>
                    <a:pt x="6695" y="16232"/>
                  </a:lnTo>
                  <a:lnTo>
                    <a:pt x="7291" y="16141"/>
                  </a:lnTo>
                  <a:lnTo>
                    <a:pt x="7887" y="16003"/>
                  </a:lnTo>
                  <a:lnTo>
                    <a:pt x="8437" y="15774"/>
                  </a:lnTo>
                  <a:close/>
                  <a:moveTo>
                    <a:pt x="8300" y="1"/>
                  </a:moveTo>
                  <a:lnTo>
                    <a:pt x="7750" y="184"/>
                  </a:lnTo>
                  <a:lnTo>
                    <a:pt x="7199" y="414"/>
                  </a:lnTo>
                  <a:lnTo>
                    <a:pt x="6695" y="689"/>
                  </a:lnTo>
                  <a:lnTo>
                    <a:pt x="6191" y="1010"/>
                  </a:lnTo>
                  <a:lnTo>
                    <a:pt x="5732" y="1376"/>
                  </a:lnTo>
                  <a:lnTo>
                    <a:pt x="5319" y="1789"/>
                  </a:lnTo>
                  <a:lnTo>
                    <a:pt x="4907" y="2202"/>
                  </a:lnTo>
                  <a:lnTo>
                    <a:pt x="4586" y="2706"/>
                  </a:lnTo>
                  <a:lnTo>
                    <a:pt x="3990" y="2752"/>
                  </a:lnTo>
                  <a:lnTo>
                    <a:pt x="3394" y="2844"/>
                  </a:lnTo>
                  <a:lnTo>
                    <a:pt x="2843" y="3027"/>
                  </a:lnTo>
                  <a:lnTo>
                    <a:pt x="2293" y="3256"/>
                  </a:lnTo>
                  <a:lnTo>
                    <a:pt x="1789" y="3531"/>
                  </a:lnTo>
                  <a:lnTo>
                    <a:pt x="1284" y="3807"/>
                  </a:lnTo>
                  <a:lnTo>
                    <a:pt x="826" y="4173"/>
                  </a:lnTo>
                  <a:lnTo>
                    <a:pt x="367" y="4586"/>
                  </a:lnTo>
                  <a:lnTo>
                    <a:pt x="276" y="4678"/>
                  </a:lnTo>
                  <a:lnTo>
                    <a:pt x="230" y="4815"/>
                  </a:lnTo>
                  <a:lnTo>
                    <a:pt x="92" y="5411"/>
                  </a:lnTo>
                  <a:lnTo>
                    <a:pt x="46" y="6007"/>
                  </a:lnTo>
                  <a:lnTo>
                    <a:pt x="1" y="6604"/>
                  </a:lnTo>
                  <a:lnTo>
                    <a:pt x="46" y="7154"/>
                  </a:lnTo>
                  <a:lnTo>
                    <a:pt x="138" y="7750"/>
                  </a:lnTo>
                  <a:lnTo>
                    <a:pt x="276" y="8300"/>
                  </a:lnTo>
                  <a:lnTo>
                    <a:pt x="459" y="8850"/>
                  </a:lnTo>
                  <a:lnTo>
                    <a:pt x="688" y="9400"/>
                  </a:lnTo>
                  <a:lnTo>
                    <a:pt x="459" y="9951"/>
                  </a:lnTo>
                  <a:lnTo>
                    <a:pt x="276" y="10501"/>
                  </a:lnTo>
                  <a:lnTo>
                    <a:pt x="138" y="11097"/>
                  </a:lnTo>
                  <a:lnTo>
                    <a:pt x="46" y="11647"/>
                  </a:lnTo>
                  <a:lnTo>
                    <a:pt x="1" y="12243"/>
                  </a:lnTo>
                  <a:lnTo>
                    <a:pt x="46" y="12839"/>
                  </a:lnTo>
                  <a:lnTo>
                    <a:pt x="92" y="13390"/>
                  </a:lnTo>
                  <a:lnTo>
                    <a:pt x="230" y="13986"/>
                  </a:lnTo>
                  <a:lnTo>
                    <a:pt x="276" y="14123"/>
                  </a:lnTo>
                  <a:lnTo>
                    <a:pt x="367" y="14261"/>
                  </a:lnTo>
                  <a:lnTo>
                    <a:pt x="826" y="14628"/>
                  </a:lnTo>
                  <a:lnTo>
                    <a:pt x="1284" y="14994"/>
                  </a:lnTo>
                  <a:lnTo>
                    <a:pt x="1789" y="15315"/>
                  </a:lnTo>
                  <a:lnTo>
                    <a:pt x="2293" y="15590"/>
                  </a:lnTo>
                  <a:lnTo>
                    <a:pt x="2843" y="15774"/>
                  </a:lnTo>
                  <a:lnTo>
                    <a:pt x="3394" y="15957"/>
                  </a:lnTo>
                  <a:lnTo>
                    <a:pt x="3990" y="16095"/>
                  </a:lnTo>
                  <a:lnTo>
                    <a:pt x="4586" y="16141"/>
                  </a:lnTo>
                  <a:lnTo>
                    <a:pt x="4907" y="16599"/>
                  </a:lnTo>
                  <a:lnTo>
                    <a:pt x="5319" y="17058"/>
                  </a:lnTo>
                  <a:lnTo>
                    <a:pt x="5732" y="17470"/>
                  </a:lnTo>
                  <a:lnTo>
                    <a:pt x="6191" y="17837"/>
                  </a:lnTo>
                  <a:lnTo>
                    <a:pt x="6695" y="18112"/>
                  </a:lnTo>
                  <a:lnTo>
                    <a:pt x="7199" y="18387"/>
                  </a:lnTo>
                  <a:lnTo>
                    <a:pt x="7750" y="18617"/>
                  </a:lnTo>
                  <a:lnTo>
                    <a:pt x="8300" y="18800"/>
                  </a:lnTo>
                  <a:lnTo>
                    <a:pt x="8437" y="18846"/>
                  </a:lnTo>
                  <a:lnTo>
                    <a:pt x="8575" y="18800"/>
                  </a:lnTo>
                  <a:lnTo>
                    <a:pt x="8621" y="18800"/>
                  </a:lnTo>
                  <a:lnTo>
                    <a:pt x="9171" y="18617"/>
                  </a:lnTo>
                  <a:lnTo>
                    <a:pt x="9721" y="18387"/>
                  </a:lnTo>
                  <a:lnTo>
                    <a:pt x="10226" y="18112"/>
                  </a:lnTo>
                  <a:lnTo>
                    <a:pt x="10730" y="17837"/>
                  </a:lnTo>
                  <a:lnTo>
                    <a:pt x="11188" y="17470"/>
                  </a:lnTo>
                  <a:lnTo>
                    <a:pt x="11601" y="17058"/>
                  </a:lnTo>
                  <a:lnTo>
                    <a:pt x="11968" y="16599"/>
                  </a:lnTo>
                  <a:lnTo>
                    <a:pt x="12335" y="16141"/>
                  </a:lnTo>
                  <a:lnTo>
                    <a:pt x="12931" y="16095"/>
                  </a:lnTo>
                  <a:lnTo>
                    <a:pt x="13481" y="15957"/>
                  </a:lnTo>
                  <a:lnTo>
                    <a:pt x="14077" y="15774"/>
                  </a:lnTo>
                  <a:lnTo>
                    <a:pt x="14582" y="15590"/>
                  </a:lnTo>
                  <a:lnTo>
                    <a:pt x="15132" y="15315"/>
                  </a:lnTo>
                  <a:lnTo>
                    <a:pt x="15636" y="14994"/>
                  </a:lnTo>
                  <a:lnTo>
                    <a:pt x="16095" y="14628"/>
                  </a:lnTo>
                  <a:lnTo>
                    <a:pt x="16507" y="14261"/>
                  </a:lnTo>
                  <a:lnTo>
                    <a:pt x="16599" y="14123"/>
                  </a:lnTo>
                  <a:lnTo>
                    <a:pt x="16645" y="13986"/>
                  </a:lnTo>
                  <a:lnTo>
                    <a:pt x="16691" y="13986"/>
                  </a:lnTo>
                  <a:lnTo>
                    <a:pt x="16782" y="13390"/>
                  </a:lnTo>
                  <a:lnTo>
                    <a:pt x="16874" y="12839"/>
                  </a:lnTo>
                  <a:lnTo>
                    <a:pt x="16874" y="12243"/>
                  </a:lnTo>
                  <a:lnTo>
                    <a:pt x="16874" y="11647"/>
                  </a:lnTo>
                  <a:lnTo>
                    <a:pt x="16782" y="11097"/>
                  </a:lnTo>
                  <a:lnTo>
                    <a:pt x="16645" y="10501"/>
                  </a:lnTo>
                  <a:lnTo>
                    <a:pt x="16461" y="9951"/>
                  </a:lnTo>
                  <a:lnTo>
                    <a:pt x="16232" y="9400"/>
                  </a:lnTo>
                  <a:lnTo>
                    <a:pt x="16461" y="8850"/>
                  </a:lnTo>
                  <a:lnTo>
                    <a:pt x="16645" y="8300"/>
                  </a:lnTo>
                  <a:lnTo>
                    <a:pt x="16782" y="7750"/>
                  </a:lnTo>
                  <a:lnTo>
                    <a:pt x="16874" y="7154"/>
                  </a:lnTo>
                  <a:lnTo>
                    <a:pt x="16874" y="6604"/>
                  </a:lnTo>
                  <a:lnTo>
                    <a:pt x="16874" y="6007"/>
                  </a:lnTo>
                  <a:lnTo>
                    <a:pt x="16782" y="5411"/>
                  </a:lnTo>
                  <a:lnTo>
                    <a:pt x="16691" y="4815"/>
                  </a:lnTo>
                  <a:lnTo>
                    <a:pt x="16645" y="4815"/>
                  </a:lnTo>
                  <a:lnTo>
                    <a:pt x="16599" y="4678"/>
                  </a:lnTo>
                  <a:lnTo>
                    <a:pt x="16507" y="4586"/>
                  </a:lnTo>
                  <a:lnTo>
                    <a:pt x="16095" y="4173"/>
                  </a:lnTo>
                  <a:lnTo>
                    <a:pt x="15636" y="3807"/>
                  </a:lnTo>
                  <a:lnTo>
                    <a:pt x="15132" y="3531"/>
                  </a:lnTo>
                  <a:lnTo>
                    <a:pt x="14582" y="3256"/>
                  </a:lnTo>
                  <a:lnTo>
                    <a:pt x="14077" y="3027"/>
                  </a:lnTo>
                  <a:lnTo>
                    <a:pt x="13481" y="2844"/>
                  </a:lnTo>
                  <a:lnTo>
                    <a:pt x="12931" y="2752"/>
                  </a:lnTo>
                  <a:lnTo>
                    <a:pt x="12335" y="2706"/>
                  </a:lnTo>
                  <a:lnTo>
                    <a:pt x="11968" y="2202"/>
                  </a:lnTo>
                  <a:lnTo>
                    <a:pt x="11601" y="1789"/>
                  </a:lnTo>
                  <a:lnTo>
                    <a:pt x="11188" y="1376"/>
                  </a:lnTo>
                  <a:lnTo>
                    <a:pt x="10730" y="1010"/>
                  </a:lnTo>
                  <a:lnTo>
                    <a:pt x="10226" y="689"/>
                  </a:lnTo>
                  <a:lnTo>
                    <a:pt x="9721" y="414"/>
                  </a:lnTo>
                  <a:lnTo>
                    <a:pt x="9171" y="184"/>
                  </a:lnTo>
                  <a:lnTo>
                    <a:pt x="8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8;p48">
              <a:extLst>
                <a:ext uri="{FF2B5EF4-FFF2-40B4-BE49-F238E27FC236}">
                  <a16:creationId xmlns:a16="http://schemas.microsoft.com/office/drawing/2014/main" id="{4DA2F020-9298-F58E-BF9F-151149A26F81}"/>
                </a:ext>
              </a:extLst>
            </p:cNvPr>
            <p:cNvSpPr/>
            <p:nvPr/>
          </p:nvSpPr>
          <p:spPr>
            <a:xfrm>
              <a:off x="2590075" y="1542700"/>
              <a:ext cx="86000" cy="87125"/>
            </a:xfrm>
            <a:custGeom>
              <a:avLst/>
              <a:gdLst/>
              <a:ahLst/>
              <a:cxnLst/>
              <a:rect l="l" t="t" r="r" b="b"/>
              <a:pathLst>
                <a:path w="3440" h="3485" extrusionOk="0">
                  <a:moveTo>
                    <a:pt x="1697" y="1101"/>
                  </a:moveTo>
                  <a:lnTo>
                    <a:pt x="1972" y="1192"/>
                  </a:lnTo>
                  <a:lnTo>
                    <a:pt x="2156" y="1330"/>
                  </a:lnTo>
                  <a:lnTo>
                    <a:pt x="2293" y="1513"/>
                  </a:lnTo>
                  <a:lnTo>
                    <a:pt x="2339" y="1742"/>
                  </a:lnTo>
                  <a:lnTo>
                    <a:pt x="2293" y="2018"/>
                  </a:lnTo>
                  <a:lnTo>
                    <a:pt x="2156" y="2201"/>
                  </a:lnTo>
                  <a:lnTo>
                    <a:pt x="1972" y="2339"/>
                  </a:lnTo>
                  <a:lnTo>
                    <a:pt x="1697" y="2384"/>
                  </a:lnTo>
                  <a:lnTo>
                    <a:pt x="1468" y="2339"/>
                  </a:lnTo>
                  <a:lnTo>
                    <a:pt x="1285" y="2201"/>
                  </a:lnTo>
                  <a:lnTo>
                    <a:pt x="1147" y="2018"/>
                  </a:lnTo>
                  <a:lnTo>
                    <a:pt x="1101" y="1742"/>
                  </a:lnTo>
                  <a:lnTo>
                    <a:pt x="1147" y="1513"/>
                  </a:lnTo>
                  <a:lnTo>
                    <a:pt x="1285" y="1330"/>
                  </a:lnTo>
                  <a:lnTo>
                    <a:pt x="1468" y="1192"/>
                  </a:lnTo>
                  <a:lnTo>
                    <a:pt x="1697" y="1101"/>
                  </a:lnTo>
                  <a:close/>
                  <a:moveTo>
                    <a:pt x="1697" y="0"/>
                  </a:moveTo>
                  <a:lnTo>
                    <a:pt x="1376" y="46"/>
                  </a:lnTo>
                  <a:lnTo>
                    <a:pt x="1055" y="138"/>
                  </a:lnTo>
                  <a:lnTo>
                    <a:pt x="734" y="321"/>
                  </a:lnTo>
                  <a:lnTo>
                    <a:pt x="505" y="550"/>
                  </a:lnTo>
                  <a:lnTo>
                    <a:pt x="276" y="780"/>
                  </a:lnTo>
                  <a:lnTo>
                    <a:pt x="138" y="1101"/>
                  </a:lnTo>
                  <a:lnTo>
                    <a:pt x="1" y="1421"/>
                  </a:lnTo>
                  <a:lnTo>
                    <a:pt x="1" y="1742"/>
                  </a:lnTo>
                  <a:lnTo>
                    <a:pt x="1" y="2109"/>
                  </a:lnTo>
                  <a:lnTo>
                    <a:pt x="138" y="2430"/>
                  </a:lnTo>
                  <a:lnTo>
                    <a:pt x="276" y="2705"/>
                  </a:lnTo>
                  <a:lnTo>
                    <a:pt x="505" y="2980"/>
                  </a:lnTo>
                  <a:lnTo>
                    <a:pt x="734" y="3210"/>
                  </a:lnTo>
                  <a:lnTo>
                    <a:pt x="1055" y="3347"/>
                  </a:lnTo>
                  <a:lnTo>
                    <a:pt x="1376" y="3439"/>
                  </a:lnTo>
                  <a:lnTo>
                    <a:pt x="1697" y="3485"/>
                  </a:lnTo>
                  <a:lnTo>
                    <a:pt x="2064" y="3439"/>
                  </a:lnTo>
                  <a:lnTo>
                    <a:pt x="2385" y="3347"/>
                  </a:lnTo>
                  <a:lnTo>
                    <a:pt x="2706" y="3210"/>
                  </a:lnTo>
                  <a:lnTo>
                    <a:pt x="2935" y="2980"/>
                  </a:lnTo>
                  <a:lnTo>
                    <a:pt x="3165" y="2705"/>
                  </a:lnTo>
                  <a:lnTo>
                    <a:pt x="3302" y="2430"/>
                  </a:lnTo>
                  <a:lnTo>
                    <a:pt x="3440" y="2109"/>
                  </a:lnTo>
                  <a:lnTo>
                    <a:pt x="3440" y="1742"/>
                  </a:lnTo>
                  <a:lnTo>
                    <a:pt x="3440" y="1421"/>
                  </a:lnTo>
                  <a:lnTo>
                    <a:pt x="3302" y="1101"/>
                  </a:lnTo>
                  <a:lnTo>
                    <a:pt x="3165" y="780"/>
                  </a:lnTo>
                  <a:lnTo>
                    <a:pt x="2935" y="550"/>
                  </a:lnTo>
                  <a:lnTo>
                    <a:pt x="2706" y="321"/>
                  </a:lnTo>
                  <a:lnTo>
                    <a:pt x="2385" y="138"/>
                  </a:lnTo>
                  <a:lnTo>
                    <a:pt x="2064" y="46"/>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528;p48">
            <a:extLst>
              <a:ext uri="{FF2B5EF4-FFF2-40B4-BE49-F238E27FC236}">
                <a16:creationId xmlns:a16="http://schemas.microsoft.com/office/drawing/2014/main" id="{E3061188-A788-BD47-7910-0F8633C8C122}"/>
              </a:ext>
            </a:extLst>
          </p:cNvPr>
          <p:cNvSpPr/>
          <p:nvPr/>
        </p:nvSpPr>
        <p:spPr>
          <a:xfrm>
            <a:off x="6756400" y="1223367"/>
            <a:ext cx="466648" cy="516117"/>
          </a:xfrm>
          <a:custGeom>
            <a:avLst/>
            <a:gdLst/>
            <a:ahLst/>
            <a:cxnLst/>
            <a:rect l="l" t="t" r="r" b="b"/>
            <a:pathLst>
              <a:path w="16462" h="18846" extrusionOk="0">
                <a:moveTo>
                  <a:pt x="12702" y="1147"/>
                </a:moveTo>
                <a:lnTo>
                  <a:pt x="12564" y="1605"/>
                </a:lnTo>
                <a:lnTo>
                  <a:pt x="12473" y="2110"/>
                </a:lnTo>
                <a:lnTo>
                  <a:pt x="12427" y="2568"/>
                </a:lnTo>
                <a:lnTo>
                  <a:pt x="12381" y="3072"/>
                </a:lnTo>
                <a:lnTo>
                  <a:pt x="12381" y="3485"/>
                </a:lnTo>
                <a:lnTo>
                  <a:pt x="12381" y="3531"/>
                </a:lnTo>
                <a:lnTo>
                  <a:pt x="11647" y="3852"/>
                </a:lnTo>
                <a:lnTo>
                  <a:pt x="11143" y="4081"/>
                </a:lnTo>
                <a:lnTo>
                  <a:pt x="10593" y="4402"/>
                </a:lnTo>
                <a:lnTo>
                  <a:pt x="9951" y="3531"/>
                </a:lnTo>
                <a:lnTo>
                  <a:pt x="9630" y="3118"/>
                </a:lnTo>
                <a:lnTo>
                  <a:pt x="9263" y="2706"/>
                </a:lnTo>
                <a:lnTo>
                  <a:pt x="9630" y="2385"/>
                </a:lnTo>
                <a:lnTo>
                  <a:pt x="9997" y="2110"/>
                </a:lnTo>
                <a:lnTo>
                  <a:pt x="10409" y="1880"/>
                </a:lnTo>
                <a:lnTo>
                  <a:pt x="10868" y="1651"/>
                </a:lnTo>
                <a:lnTo>
                  <a:pt x="11280" y="1468"/>
                </a:lnTo>
                <a:lnTo>
                  <a:pt x="11739" y="1330"/>
                </a:lnTo>
                <a:lnTo>
                  <a:pt x="12197" y="1238"/>
                </a:lnTo>
                <a:lnTo>
                  <a:pt x="12702" y="1147"/>
                </a:lnTo>
                <a:close/>
                <a:moveTo>
                  <a:pt x="3761" y="1147"/>
                </a:moveTo>
                <a:lnTo>
                  <a:pt x="4403" y="1238"/>
                </a:lnTo>
                <a:lnTo>
                  <a:pt x="5090" y="1422"/>
                </a:lnTo>
                <a:lnTo>
                  <a:pt x="5732" y="1651"/>
                </a:lnTo>
                <a:lnTo>
                  <a:pt x="6374" y="1926"/>
                </a:lnTo>
                <a:lnTo>
                  <a:pt x="7154" y="2385"/>
                </a:lnTo>
                <a:lnTo>
                  <a:pt x="7842" y="2889"/>
                </a:lnTo>
                <a:lnTo>
                  <a:pt x="8483" y="3485"/>
                </a:lnTo>
                <a:lnTo>
                  <a:pt x="9080" y="4173"/>
                </a:lnTo>
                <a:lnTo>
                  <a:pt x="9676" y="4998"/>
                </a:lnTo>
                <a:lnTo>
                  <a:pt x="9217" y="5365"/>
                </a:lnTo>
                <a:lnTo>
                  <a:pt x="8804" y="5732"/>
                </a:lnTo>
                <a:lnTo>
                  <a:pt x="8025" y="5044"/>
                </a:lnTo>
                <a:lnTo>
                  <a:pt x="7566" y="4677"/>
                </a:lnTo>
                <a:lnTo>
                  <a:pt x="7016" y="4310"/>
                </a:lnTo>
                <a:lnTo>
                  <a:pt x="6374" y="3898"/>
                </a:lnTo>
                <a:lnTo>
                  <a:pt x="5686" y="3531"/>
                </a:lnTo>
                <a:lnTo>
                  <a:pt x="4907" y="3210"/>
                </a:lnTo>
                <a:lnTo>
                  <a:pt x="4036" y="2889"/>
                </a:lnTo>
                <a:lnTo>
                  <a:pt x="4036" y="2431"/>
                </a:lnTo>
                <a:lnTo>
                  <a:pt x="3944" y="2018"/>
                </a:lnTo>
                <a:lnTo>
                  <a:pt x="3852" y="1559"/>
                </a:lnTo>
                <a:lnTo>
                  <a:pt x="3761" y="1147"/>
                </a:lnTo>
                <a:close/>
                <a:moveTo>
                  <a:pt x="14444" y="4173"/>
                </a:moveTo>
                <a:lnTo>
                  <a:pt x="14261" y="4448"/>
                </a:lnTo>
                <a:lnTo>
                  <a:pt x="14077" y="4769"/>
                </a:lnTo>
                <a:lnTo>
                  <a:pt x="13940" y="5090"/>
                </a:lnTo>
                <a:lnTo>
                  <a:pt x="13802" y="5457"/>
                </a:lnTo>
                <a:lnTo>
                  <a:pt x="13711" y="5778"/>
                </a:lnTo>
                <a:lnTo>
                  <a:pt x="13619" y="6145"/>
                </a:lnTo>
                <a:lnTo>
                  <a:pt x="13619" y="6511"/>
                </a:lnTo>
                <a:lnTo>
                  <a:pt x="13573" y="6878"/>
                </a:lnTo>
                <a:lnTo>
                  <a:pt x="13619" y="7566"/>
                </a:lnTo>
                <a:lnTo>
                  <a:pt x="13665" y="8300"/>
                </a:lnTo>
                <a:lnTo>
                  <a:pt x="13802" y="8987"/>
                </a:lnTo>
                <a:lnTo>
                  <a:pt x="13986" y="9675"/>
                </a:lnTo>
                <a:lnTo>
                  <a:pt x="14536" y="11601"/>
                </a:lnTo>
                <a:lnTo>
                  <a:pt x="14673" y="12197"/>
                </a:lnTo>
                <a:lnTo>
                  <a:pt x="14719" y="12610"/>
                </a:lnTo>
                <a:lnTo>
                  <a:pt x="14765" y="13068"/>
                </a:lnTo>
                <a:lnTo>
                  <a:pt x="14765" y="13481"/>
                </a:lnTo>
                <a:lnTo>
                  <a:pt x="14673" y="13848"/>
                </a:lnTo>
                <a:lnTo>
                  <a:pt x="14628" y="14260"/>
                </a:lnTo>
                <a:lnTo>
                  <a:pt x="14490" y="14627"/>
                </a:lnTo>
                <a:lnTo>
                  <a:pt x="14353" y="14994"/>
                </a:lnTo>
                <a:lnTo>
                  <a:pt x="14169" y="15361"/>
                </a:lnTo>
                <a:lnTo>
                  <a:pt x="13940" y="15682"/>
                </a:lnTo>
                <a:lnTo>
                  <a:pt x="13711" y="16003"/>
                </a:lnTo>
                <a:lnTo>
                  <a:pt x="13481" y="16278"/>
                </a:lnTo>
                <a:lnTo>
                  <a:pt x="13206" y="16553"/>
                </a:lnTo>
                <a:lnTo>
                  <a:pt x="12885" y="16782"/>
                </a:lnTo>
                <a:lnTo>
                  <a:pt x="12564" y="17011"/>
                </a:lnTo>
                <a:lnTo>
                  <a:pt x="12243" y="17195"/>
                </a:lnTo>
                <a:lnTo>
                  <a:pt x="11876" y="17378"/>
                </a:lnTo>
                <a:lnTo>
                  <a:pt x="11510" y="17516"/>
                </a:lnTo>
                <a:lnTo>
                  <a:pt x="11143" y="17607"/>
                </a:lnTo>
                <a:lnTo>
                  <a:pt x="11418" y="17332"/>
                </a:lnTo>
                <a:lnTo>
                  <a:pt x="11647" y="17011"/>
                </a:lnTo>
                <a:lnTo>
                  <a:pt x="11831" y="16645"/>
                </a:lnTo>
                <a:lnTo>
                  <a:pt x="12014" y="16278"/>
                </a:lnTo>
                <a:lnTo>
                  <a:pt x="12152" y="15911"/>
                </a:lnTo>
                <a:lnTo>
                  <a:pt x="12243" y="15544"/>
                </a:lnTo>
                <a:lnTo>
                  <a:pt x="12289" y="15131"/>
                </a:lnTo>
                <a:lnTo>
                  <a:pt x="12335" y="14719"/>
                </a:lnTo>
                <a:lnTo>
                  <a:pt x="12335" y="13939"/>
                </a:lnTo>
                <a:lnTo>
                  <a:pt x="12289" y="13389"/>
                </a:lnTo>
                <a:lnTo>
                  <a:pt x="12243" y="12793"/>
                </a:lnTo>
                <a:lnTo>
                  <a:pt x="12152" y="12105"/>
                </a:lnTo>
                <a:lnTo>
                  <a:pt x="11968" y="11326"/>
                </a:lnTo>
                <a:lnTo>
                  <a:pt x="11739" y="10500"/>
                </a:lnTo>
                <a:lnTo>
                  <a:pt x="11418" y="9629"/>
                </a:lnTo>
                <a:lnTo>
                  <a:pt x="11051" y="8804"/>
                </a:lnTo>
                <a:lnTo>
                  <a:pt x="10593" y="8024"/>
                </a:lnTo>
                <a:lnTo>
                  <a:pt x="10088" y="7245"/>
                </a:lnTo>
                <a:lnTo>
                  <a:pt x="9538" y="6557"/>
                </a:lnTo>
                <a:lnTo>
                  <a:pt x="10226" y="5961"/>
                </a:lnTo>
                <a:lnTo>
                  <a:pt x="10914" y="5457"/>
                </a:lnTo>
                <a:lnTo>
                  <a:pt x="11601" y="5090"/>
                </a:lnTo>
                <a:lnTo>
                  <a:pt x="12289" y="4769"/>
                </a:lnTo>
                <a:lnTo>
                  <a:pt x="12885" y="4540"/>
                </a:lnTo>
                <a:lnTo>
                  <a:pt x="13481" y="4356"/>
                </a:lnTo>
                <a:lnTo>
                  <a:pt x="14032" y="4265"/>
                </a:lnTo>
                <a:lnTo>
                  <a:pt x="14444" y="4173"/>
                </a:lnTo>
                <a:close/>
                <a:moveTo>
                  <a:pt x="1743" y="3531"/>
                </a:moveTo>
                <a:lnTo>
                  <a:pt x="2385" y="3623"/>
                </a:lnTo>
                <a:lnTo>
                  <a:pt x="2981" y="3714"/>
                </a:lnTo>
                <a:lnTo>
                  <a:pt x="3531" y="3898"/>
                </a:lnTo>
                <a:lnTo>
                  <a:pt x="4082" y="4035"/>
                </a:lnTo>
                <a:lnTo>
                  <a:pt x="5045" y="4448"/>
                </a:lnTo>
                <a:lnTo>
                  <a:pt x="5916" y="4907"/>
                </a:lnTo>
                <a:lnTo>
                  <a:pt x="6649" y="5365"/>
                </a:lnTo>
                <a:lnTo>
                  <a:pt x="7245" y="5824"/>
                </a:lnTo>
                <a:lnTo>
                  <a:pt x="7750" y="6236"/>
                </a:lnTo>
                <a:lnTo>
                  <a:pt x="8071" y="6557"/>
                </a:lnTo>
                <a:lnTo>
                  <a:pt x="8804" y="7337"/>
                </a:lnTo>
                <a:lnTo>
                  <a:pt x="9400" y="8208"/>
                </a:lnTo>
                <a:lnTo>
                  <a:pt x="9951" y="9079"/>
                </a:lnTo>
                <a:lnTo>
                  <a:pt x="10409" y="10042"/>
                </a:lnTo>
                <a:lnTo>
                  <a:pt x="10684" y="10776"/>
                </a:lnTo>
                <a:lnTo>
                  <a:pt x="10868" y="11463"/>
                </a:lnTo>
                <a:lnTo>
                  <a:pt x="11051" y="12105"/>
                </a:lnTo>
                <a:lnTo>
                  <a:pt x="11143" y="12747"/>
                </a:lnTo>
                <a:lnTo>
                  <a:pt x="11189" y="13297"/>
                </a:lnTo>
                <a:lnTo>
                  <a:pt x="11189" y="13802"/>
                </a:lnTo>
                <a:lnTo>
                  <a:pt x="11235" y="14673"/>
                </a:lnTo>
                <a:lnTo>
                  <a:pt x="11189" y="14994"/>
                </a:lnTo>
                <a:lnTo>
                  <a:pt x="11143" y="15269"/>
                </a:lnTo>
                <a:lnTo>
                  <a:pt x="11097" y="15544"/>
                </a:lnTo>
                <a:lnTo>
                  <a:pt x="11005" y="15819"/>
                </a:lnTo>
                <a:lnTo>
                  <a:pt x="10868" y="16094"/>
                </a:lnTo>
                <a:lnTo>
                  <a:pt x="10730" y="16369"/>
                </a:lnTo>
                <a:lnTo>
                  <a:pt x="10547" y="16599"/>
                </a:lnTo>
                <a:lnTo>
                  <a:pt x="10363" y="16828"/>
                </a:lnTo>
                <a:lnTo>
                  <a:pt x="10134" y="17011"/>
                </a:lnTo>
                <a:lnTo>
                  <a:pt x="9905" y="17195"/>
                </a:lnTo>
                <a:lnTo>
                  <a:pt x="9676" y="17332"/>
                </a:lnTo>
                <a:lnTo>
                  <a:pt x="9400" y="17470"/>
                </a:lnTo>
                <a:lnTo>
                  <a:pt x="9125" y="17562"/>
                </a:lnTo>
                <a:lnTo>
                  <a:pt x="8804" y="17653"/>
                </a:lnTo>
                <a:lnTo>
                  <a:pt x="8529" y="17699"/>
                </a:lnTo>
                <a:lnTo>
                  <a:pt x="5916" y="17699"/>
                </a:lnTo>
                <a:lnTo>
                  <a:pt x="5457" y="17607"/>
                </a:lnTo>
                <a:lnTo>
                  <a:pt x="4999" y="17516"/>
                </a:lnTo>
                <a:lnTo>
                  <a:pt x="4586" y="17378"/>
                </a:lnTo>
                <a:lnTo>
                  <a:pt x="4173" y="17149"/>
                </a:lnTo>
                <a:lnTo>
                  <a:pt x="3761" y="16920"/>
                </a:lnTo>
                <a:lnTo>
                  <a:pt x="3440" y="16690"/>
                </a:lnTo>
                <a:lnTo>
                  <a:pt x="3073" y="16369"/>
                </a:lnTo>
                <a:lnTo>
                  <a:pt x="2798" y="16048"/>
                </a:lnTo>
                <a:lnTo>
                  <a:pt x="2523" y="15682"/>
                </a:lnTo>
                <a:lnTo>
                  <a:pt x="2293" y="15315"/>
                </a:lnTo>
                <a:lnTo>
                  <a:pt x="2064" y="14902"/>
                </a:lnTo>
                <a:lnTo>
                  <a:pt x="1927" y="14490"/>
                </a:lnTo>
                <a:lnTo>
                  <a:pt x="1789" y="14077"/>
                </a:lnTo>
                <a:lnTo>
                  <a:pt x="1697" y="13618"/>
                </a:lnTo>
                <a:lnTo>
                  <a:pt x="1697" y="13114"/>
                </a:lnTo>
                <a:lnTo>
                  <a:pt x="1697" y="12564"/>
                </a:lnTo>
                <a:lnTo>
                  <a:pt x="1789" y="12105"/>
                </a:lnTo>
                <a:lnTo>
                  <a:pt x="2110" y="10867"/>
                </a:lnTo>
                <a:lnTo>
                  <a:pt x="2523" y="9446"/>
                </a:lnTo>
                <a:lnTo>
                  <a:pt x="2660" y="8896"/>
                </a:lnTo>
                <a:lnTo>
                  <a:pt x="2798" y="8300"/>
                </a:lnTo>
                <a:lnTo>
                  <a:pt x="2844" y="7703"/>
                </a:lnTo>
                <a:lnTo>
                  <a:pt x="2844" y="7107"/>
                </a:lnTo>
                <a:lnTo>
                  <a:pt x="2844" y="6603"/>
                </a:lnTo>
                <a:lnTo>
                  <a:pt x="2798" y="6145"/>
                </a:lnTo>
                <a:lnTo>
                  <a:pt x="2706" y="5686"/>
                </a:lnTo>
                <a:lnTo>
                  <a:pt x="2569" y="5227"/>
                </a:lnTo>
                <a:lnTo>
                  <a:pt x="2431" y="4769"/>
                </a:lnTo>
                <a:lnTo>
                  <a:pt x="2248" y="4356"/>
                </a:lnTo>
                <a:lnTo>
                  <a:pt x="2018" y="3944"/>
                </a:lnTo>
                <a:lnTo>
                  <a:pt x="1743" y="3531"/>
                </a:lnTo>
                <a:close/>
                <a:moveTo>
                  <a:pt x="2752" y="0"/>
                </a:moveTo>
                <a:lnTo>
                  <a:pt x="2614" y="92"/>
                </a:lnTo>
                <a:lnTo>
                  <a:pt x="2523" y="138"/>
                </a:lnTo>
                <a:lnTo>
                  <a:pt x="2431" y="275"/>
                </a:lnTo>
                <a:lnTo>
                  <a:pt x="2385" y="413"/>
                </a:lnTo>
                <a:lnTo>
                  <a:pt x="2339" y="505"/>
                </a:lnTo>
                <a:lnTo>
                  <a:pt x="2385" y="688"/>
                </a:lnTo>
                <a:lnTo>
                  <a:pt x="2431" y="780"/>
                </a:lnTo>
                <a:lnTo>
                  <a:pt x="2614" y="1238"/>
                </a:lnTo>
                <a:lnTo>
                  <a:pt x="2752" y="1697"/>
                </a:lnTo>
                <a:lnTo>
                  <a:pt x="2844" y="2155"/>
                </a:lnTo>
                <a:lnTo>
                  <a:pt x="2935" y="2614"/>
                </a:lnTo>
                <a:lnTo>
                  <a:pt x="2339" y="2522"/>
                </a:lnTo>
                <a:lnTo>
                  <a:pt x="1743" y="2431"/>
                </a:lnTo>
                <a:lnTo>
                  <a:pt x="1147" y="2385"/>
                </a:lnTo>
                <a:lnTo>
                  <a:pt x="368" y="2385"/>
                </a:lnTo>
                <a:lnTo>
                  <a:pt x="230" y="2431"/>
                </a:lnTo>
                <a:lnTo>
                  <a:pt x="138" y="2568"/>
                </a:lnTo>
                <a:lnTo>
                  <a:pt x="47" y="2706"/>
                </a:lnTo>
                <a:lnTo>
                  <a:pt x="1" y="2843"/>
                </a:lnTo>
                <a:lnTo>
                  <a:pt x="1" y="2981"/>
                </a:lnTo>
                <a:lnTo>
                  <a:pt x="1" y="3072"/>
                </a:lnTo>
                <a:lnTo>
                  <a:pt x="93" y="3210"/>
                </a:lnTo>
                <a:lnTo>
                  <a:pt x="230" y="3439"/>
                </a:lnTo>
                <a:lnTo>
                  <a:pt x="459" y="3669"/>
                </a:lnTo>
                <a:lnTo>
                  <a:pt x="780" y="4035"/>
                </a:lnTo>
                <a:lnTo>
                  <a:pt x="1010" y="4448"/>
                </a:lnTo>
                <a:lnTo>
                  <a:pt x="1239" y="4861"/>
                </a:lnTo>
                <a:lnTo>
                  <a:pt x="1422" y="5273"/>
                </a:lnTo>
                <a:lnTo>
                  <a:pt x="1560" y="5732"/>
                </a:lnTo>
                <a:lnTo>
                  <a:pt x="1697" y="6190"/>
                </a:lnTo>
                <a:lnTo>
                  <a:pt x="1743" y="6649"/>
                </a:lnTo>
                <a:lnTo>
                  <a:pt x="1743" y="7107"/>
                </a:lnTo>
                <a:lnTo>
                  <a:pt x="1743" y="7612"/>
                </a:lnTo>
                <a:lnTo>
                  <a:pt x="1697" y="8162"/>
                </a:lnTo>
                <a:lnTo>
                  <a:pt x="1606" y="8666"/>
                </a:lnTo>
                <a:lnTo>
                  <a:pt x="1468" y="9171"/>
                </a:lnTo>
                <a:lnTo>
                  <a:pt x="1055" y="10592"/>
                </a:lnTo>
                <a:lnTo>
                  <a:pt x="872" y="11326"/>
                </a:lnTo>
                <a:lnTo>
                  <a:pt x="689" y="11922"/>
                </a:lnTo>
                <a:lnTo>
                  <a:pt x="597" y="12472"/>
                </a:lnTo>
                <a:lnTo>
                  <a:pt x="597" y="13160"/>
                </a:lnTo>
                <a:lnTo>
                  <a:pt x="597" y="13710"/>
                </a:lnTo>
                <a:lnTo>
                  <a:pt x="689" y="14306"/>
                </a:lnTo>
                <a:lnTo>
                  <a:pt x="872" y="14856"/>
                </a:lnTo>
                <a:lnTo>
                  <a:pt x="1055" y="15361"/>
                </a:lnTo>
                <a:lnTo>
                  <a:pt x="1285" y="15865"/>
                </a:lnTo>
                <a:lnTo>
                  <a:pt x="1606" y="16324"/>
                </a:lnTo>
                <a:lnTo>
                  <a:pt x="1927" y="16782"/>
                </a:lnTo>
                <a:lnTo>
                  <a:pt x="2293" y="17195"/>
                </a:lnTo>
                <a:lnTo>
                  <a:pt x="2706" y="17562"/>
                </a:lnTo>
                <a:lnTo>
                  <a:pt x="3165" y="17883"/>
                </a:lnTo>
                <a:lnTo>
                  <a:pt x="3623" y="18158"/>
                </a:lnTo>
                <a:lnTo>
                  <a:pt x="4127" y="18387"/>
                </a:lnTo>
                <a:lnTo>
                  <a:pt x="4678" y="18570"/>
                </a:lnTo>
                <a:lnTo>
                  <a:pt x="5228" y="18708"/>
                </a:lnTo>
                <a:lnTo>
                  <a:pt x="5778" y="18800"/>
                </a:lnTo>
                <a:lnTo>
                  <a:pt x="6374" y="18845"/>
                </a:lnTo>
                <a:lnTo>
                  <a:pt x="10088" y="18845"/>
                </a:lnTo>
                <a:lnTo>
                  <a:pt x="10684" y="18800"/>
                </a:lnTo>
                <a:lnTo>
                  <a:pt x="11235" y="18708"/>
                </a:lnTo>
                <a:lnTo>
                  <a:pt x="11785" y="18570"/>
                </a:lnTo>
                <a:lnTo>
                  <a:pt x="12335" y="18387"/>
                </a:lnTo>
                <a:lnTo>
                  <a:pt x="12839" y="18158"/>
                </a:lnTo>
                <a:lnTo>
                  <a:pt x="13298" y="17837"/>
                </a:lnTo>
                <a:lnTo>
                  <a:pt x="13756" y="17516"/>
                </a:lnTo>
                <a:lnTo>
                  <a:pt x="14169" y="17149"/>
                </a:lnTo>
                <a:lnTo>
                  <a:pt x="14536" y="16736"/>
                </a:lnTo>
                <a:lnTo>
                  <a:pt x="14903" y="16278"/>
                </a:lnTo>
                <a:lnTo>
                  <a:pt x="15178" y="15819"/>
                </a:lnTo>
                <a:lnTo>
                  <a:pt x="15407" y="15315"/>
                </a:lnTo>
                <a:lnTo>
                  <a:pt x="15591" y="14765"/>
                </a:lnTo>
                <a:lnTo>
                  <a:pt x="15774" y="14214"/>
                </a:lnTo>
                <a:lnTo>
                  <a:pt x="15820" y="13664"/>
                </a:lnTo>
                <a:lnTo>
                  <a:pt x="15866" y="13068"/>
                </a:lnTo>
                <a:lnTo>
                  <a:pt x="15820" y="12472"/>
                </a:lnTo>
                <a:lnTo>
                  <a:pt x="15774" y="12014"/>
                </a:lnTo>
                <a:lnTo>
                  <a:pt x="15591" y="11280"/>
                </a:lnTo>
                <a:lnTo>
                  <a:pt x="15040" y="9400"/>
                </a:lnTo>
                <a:lnTo>
                  <a:pt x="14903" y="8758"/>
                </a:lnTo>
                <a:lnTo>
                  <a:pt x="14765" y="8162"/>
                </a:lnTo>
                <a:lnTo>
                  <a:pt x="14719" y="7520"/>
                </a:lnTo>
                <a:lnTo>
                  <a:pt x="14673" y="6878"/>
                </a:lnTo>
                <a:lnTo>
                  <a:pt x="14719" y="6465"/>
                </a:lnTo>
                <a:lnTo>
                  <a:pt x="14765" y="6099"/>
                </a:lnTo>
                <a:lnTo>
                  <a:pt x="14903" y="5732"/>
                </a:lnTo>
                <a:lnTo>
                  <a:pt x="15040" y="5365"/>
                </a:lnTo>
                <a:lnTo>
                  <a:pt x="15224" y="5044"/>
                </a:lnTo>
                <a:lnTo>
                  <a:pt x="15453" y="4723"/>
                </a:lnTo>
                <a:lnTo>
                  <a:pt x="15682" y="4402"/>
                </a:lnTo>
                <a:lnTo>
                  <a:pt x="16003" y="4173"/>
                </a:lnTo>
                <a:lnTo>
                  <a:pt x="16187" y="3989"/>
                </a:lnTo>
                <a:lnTo>
                  <a:pt x="16370" y="3852"/>
                </a:lnTo>
                <a:lnTo>
                  <a:pt x="16416" y="3714"/>
                </a:lnTo>
                <a:lnTo>
                  <a:pt x="16462" y="3623"/>
                </a:lnTo>
                <a:lnTo>
                  <a:pt x="16462" y="3485"/>
                </a:lnTo>
                <a:lnTo>
                  <a:pt x="16416" y="3302"/>
                </a:lnTo>
                <a:lnTo>
                  <a:pt x="16370" y="3164"/>
                </a:lnTo>
                <a:lnTo>
                  <a:pt x="16232" y="3072"/>
                </a:lnTo>
                <a:lnTo>
                  <a:pt x="16095" y="2981"/>
                </a:lnTo>
                <a:lnTo>
                  <a:pt x="15911" y="2935"/>
                </a:lnTo>
                <a:lnTo>
                  <a:pt x="15315" y="2981"/>
                </a:lnTo>
                <a:lnTo>
                  <a:pt x="14673" y="3027"/>
                </a:lnTo>
                <a:lnTo>
                  <a:pt x="14077" y="3118"/>
                </a:lnTo>
                <a:lnTo>
                  <a:pt x="13527" y="3256"/>
                </a:lnTo>
                <a:lnTo>
                  <a:pt x="13527" y="2889"/>
                </a:lnTo>
                <a:lnTo>
                  <a:pt x="13573" y="2339"/>
                </a:lnTo>
                <a:lnTo>
                  <a:pt x="13619" y="2018"/>
                </a:lnTo>
                <a:lnTo>
                  <a:pt x="13711" y="1651"/>
                </a:lnTo>
                <a:lnTo>
                  <a:pt x="13848" y="1238"/>
                </a:lnTo>
                <a:lnTo>
                  <a:pt x="14032" y="780"/>
                </a:lnTo>
                <a:lnTo>
                  <a:pt x="14077" y="642"/>
                </a:lnTo>
                <a:lnTo>
                  <a:pt x="14077" y="459"/>
                </a:lnTo>
                <a:lnTo>
                  <a:pt x="14032" y="275"/>
                </a:lnTo>
                <a:lnTo>
                  <a:pt x="13894" y="138"/>
                </a:lnTo>
                <a:lnTo>
                  <a:pt x="13711" y="46"/>
                </a:lnTo>
                <a:lnTo>
                  <a:pt x="13527" y="0"/>
                </a:lnTo>
                <a:lnTo>
                  <a:pt x="12794" y="46"/>
                </a:lnTo>
                <a:lnTo>
                  <a:pt x="12060" y="138"/>
                </a:lnTo>
                <a:lnTo>
                  <a:pt x="11326" y="321"/>
                </a:lnTo>
                <a:lnTo>
                  <a:pt x="10593" y="596"/>
                </a:lnTo>
                <a:lnTo>
                  <a:pt x="9997" y="872"/>
                </a:lnTo>
                <a:lnTo>
                  <a:pt x="9446" y="1193"/>
                </a:lnTo>
                <a:lnTo>
                  <a:pt x="8942" y="1559"/>
                </a:lnTo>
                <a:lnTo>
                  <a:pt x="8438" y="1926"/>
                </a:lnTo>
                <a:lnTo>
                  <a:pt x="7658" y="1376"/>
                </a:lnTo>
                <a:lnTo>
                  <a:pt x="6833" y="917"/>
                </a:lnTo>
                <a:lnTo>
                  <a:pt x="6374" y="734"/>
                </a:lnTo>
                <a:lnTo>
                  <a:pt x="5916" y="551"/>
                </a:lnTo>
                <a:lnTo>
                  <a:pt x="5411" y="367"/>
                </a:lnTo>
                <a:lnTo>
                  <a:pt x="4953" y="230"/>
                </a:lnTo>
                <a:lnTo>
                  <a:pt x="4448" y="138"/>
                </a:lnTo>
                <a:lnTo>
                  <a:pt x="3944" y="46"/>
                </a:lnTo>
                <a:lnTo>
                  <a:pt x="3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932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54A5AA6-5066-3160-0883-65B69E0640F5}"/>
              </a:ext>
            </a:extLst>
          </p:cNvPr>
          <p:cNvPicPr>
            <a:picLocks noChangeAspect="1"/>
          </p:cNvPicPr>
          <p:nvPr/>
        </p:nvPicPr>
        <p:blipFill>
          <a:blip r:embed="rId2"/>
          <a:stretch>
            <a:fillRect/>
          </a:stretch>
        </p:blipFill>
        <p:spPr>
          <a:xfrm>
            <a:off x="1803034" y="155289"/>
            <a:ext cx="5589609" cy="1875878"/>
          </a:xfrm>
          <a:prstGeom prst="rect">
            <a:avLst/>
          </a:prstGeom>
        </p:spPr>
      </p:pic>
      <p:pic>
        <p:nvPicPr>
          <p:cNvPr id="41" name="Picture 40">
            <a:extLst>
              <a:ext uri="{FF2B5EF4-FFF2-40B4-BE49-F238E27FC236}">
                <a16:creationId xmlns:a16="http://schemas.microsoft.com/office/drawing/2014/main" id="{A1B56B69-FB36-9B7F-1F2F-F082E205E420}"/>
              </a:ext>
            </a:extLst>
          </p:cNvPr>
          <p:cNvPicPr>
            <a:picLocks noChangeAspect="1"/>
          </p:cNvPicPr>
          <p:nvPr/>
        </p:nvPicPr>
        <p:blipFill>
          <a:blip r:embed="rId3"/>
          <a:stretch>
            <a:fillRect/>
          </a:stretch>
        </p:blipFill>
        <p:spPr>
          <a:xfrm>
            <a:off x="1803034" y="2122982"/>
            <a:ext cx="5608689" cy="2741326"/>
          </a:xfrm>
          <a:prstGeom prst="rect">
            <a:avLst/>
          </a:prstGeom>
        </p:spPr>
      </p:pic>
    </p:spTree>
    <p:extLst>
      <p:ext uri="{BB962C8B-B14F-4D97-AF65-F5344CB8AC3E}">
        <p14:creationId xmlns:p14="http://schemas.microsoft.com/office/powerpoint/2010/main" val="32225691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553713-B5A5-BFE1-B3FD-706A9712D1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08769" y="42862"/>
            <a:ext cx="8591550" cy="5057775"/>
          </a:xfrm>
          <a:prstGeom prst="rect">
            <a:avLst/>
          </a:prstGeom>
          <a:ln>
            <a:noFill/>
          </a:ln>
          <a:effectLst>
            <a:softEdge rad="112500"/>
          </a:effectLst>
        </p:spPr>
      </p:pic>
    </p:spTree>
    <p:extLst>
      <p:ext uri="{BB962C8B-B14F-4D97-AF65-F5344CB8AC3E}">
        <p14:creationId xmlns:p14="http://schemas.microsoft.com/office/powerpoint/2010/main" val="1949214160"/>
      </p:ext>
    </p:extLst>
  </p:cSld>
  <p:clrMapOvr>
    <a:masterClrMapping/>
  </p:clrMapOvr>
  <p:transition spd="slow">
    <p:wipe/>
  </p:transition>
</p:sld>
</file>

<file path=ppt/theme/theme1.xml><?xml version="1.0" encoding="utf-8"?>
<a:theme xmlns:a="http://schemas.openxmlformats.org/drawingml/2006/main" name="Tulips Marketing Plan by Slidesgo">
  <a:themeElements>
    <a:clrScheme name="Simple Light">
      <a:dk1>
        <a:srgbClr val="403261"/>
      </a:dk1>
      <a:lt1>
        <a:srgbClr val="FFFFFF"/>
      </a:lt1>
      <a:dk2>
        <a:srgbClr val="8CC196"/>
      </a:dk2>
      <a:lt2>
        <a:srgbClr val="FFBECA"/>
      </a:lt2>
      <a:accent1>
        <a:srgbClr val="B18CDE"/>
      </a:accent1>
      <a:accent2>
        <a:srgbClr val="8F61B1"/>
      </a:accent2>
      <a:accent3>
        <a:srgbClr val="2E5736"/>
      </a:accent3>
      <a:accent4>
        <a:srgbClr val="FFFFFF"/>
      </a:accent4>
      <a:accent5>
        <a:srgbClr val="FFFFFF"/>
      </a:accent5>
      <a:accent6>
        <a:srgbClr val="FFFFFF"/>
      </a:accent6>
      <a:hlink>
        <a:srgbClr val="4032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2372</Words>
  <Application>Microsoft Office PowerPoint</Application>
  <PresentationFormat>On-screen Show (16:9)</PresentationFormat>
  <Paragraphs>107</Paragraphs>
  <Slides>31</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Arial</vt:lpstr>
      <vt:lpstr>Laila</vt:lpstr>
      <vt:lpstr>SVN-Sarifa</vt:lpstr>
      <vt:lpstr>Wingdings</vt:lpstr>
      <vt:lpstr>SVN-Cornish</vt:lpstr>
      <vt:lpstr>SVN-Internation</vt:lpstr>
      <vt:lpstr>Hind</vt:lpstr>
      <vt:lpstr>Nunito Light</vt:lpstr>
      <vt:lpstr>SVN-Caprica Script</vt:lpstr>
      <vt:lpstr>Bebas Neue</vt:lpstr>
      <vt:lpstr>Ephesis</vt:lpstr>
      <vt:lpstr>SVN-FFF Tusj</vt:lpstr>
      <vt:lpstr>Raleway</vt:lpstr>
      <vt:lpstr>Tulips Marketing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84335347073</cp:lastModifiedBy>
  <cp:revision>31</cp:revision>
  <dcterms:modified xsi:type="dcterms:W3CDTF">2024-03-01T17:30:31Z</dcterms:modified>
</cp:coreProperties>
</file>