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58" r:id="rId3"/>
    <p:sldId id="274" r:id="rId4"/>
    <p:sldId id="275" r:id="rId5"/>
    <p:sldId id="278" r:id="rId6"/>
    <p:sldId id="301" r:id="rId7"/>
    <p:sldId id="277" r:id="rId8"/>
    <p:sldId id="279" r:id="rId9"/>
    <p:sldId id="280" r:id="rId10"/>
    <p:sldId id="289" r:id="rId11"/>
    <p:sldId id="302" r:id="rId12"/>
    <p:sldId id="303" r:id="rId13"/>
    <p:sldId id="291" r:id="rId14"/>
    <p:sldId id="292" r:id="rId15"/>
    <p:sldId id="293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CC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2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B89D-487A-4B02-9513-47ECF5CA2B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80CC-BD5E-460D-8962-5EB058985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80CC-BD5E-460D-8962-5EB058985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4F320-C5E4-45DC-B32E-A1B8972CC243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]HJ /8*</a:t>
            </a:r>
          </a:p>
          <a:p>
            <a:r>
              <a:rPr lang="en-US"/>
              <a:t>*87.78  */M P0 </a:t>
            </a:r>
          </a:p>
          <a:p>
            <a:r>
              <a:rPr lang="en-US"/>
              <a:t>780</a:t>
            </a:r>
          </a:p>
          <a:p>
            <a:endParaRPr lang="en-US"/>
          </a:p>
          <a:p>
            <a:r>
              <a:rPr lang="en-US"/>
              <a:t> 80……..</a:t>
            </a:r>
          </a:p>
        </p:txBody>
      </p:sp>
    </p:spTree>
    <p:extLst>
      <p:ext uri="{BB962C8B-B14F-4D97-AF65-F5344CB8AC3E}">
        <p14:creationId xmlns:p14="http://schemas.microsoft.com/office/powerpoint/2010/main" val="246470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3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710B-B1FA-4487-B1CC-5E886FDE16D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990" y="1634428"/>
            <a:ext cx="683552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5 -BÀI 3: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ĐỒ. 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KHOẢNG CÁCH 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TẾ DỰA VÀO 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077572" y="1061037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77572" y="1680332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200 000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077572" y="2299627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:1 000 000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077572" y="2884679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:15 000 000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16542" y="1814513"/>
            <a:ext cx="1317812" cy="95410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1470212" y="1281113"/>
            <a:ext cx="6096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V="1">
            <a:off x="1438836" y="1890713"/>
            <a:ext cx="6096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467972" y="2221773"/>
            <a:ext cx="6096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1456767" y="2195513"/>
            <a:ext cx="533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23467" y="4531066"/>
            <a:ext cx="58405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551930" y="1093984"/>
            <a:ext cx="1775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551930" y="2866156"/>
            <a:ext cx="1510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748482" y="1466232"/>
            <a:ext cx="2057400" cy="181588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080209" y="1121899"/>
            <a:ext cx="0" cy="228600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147646" y="2281040"/>
            <a:ext cx="5334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8" grpId="0"/>
      <p:bldP spid="20499" grpId="0" animBg="1"/>
      <p:bldP spid="20500" grpId="0" animBg="1"/>
      <p:bldP spid="205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691" y="1631662"/>
            <a:ext cx="8756073" cy="1388630"/>
          </a:xfrm>
        </p:spPr>
        <p:txBody>
          <a:bodyPr/>
          <a:lstStyle/>
          <a:p>
            <a:pPr algn="just" fontAlgn="auto">
              <a:buFontTx/>
              <a:buChar char="-"/>
            </a:pP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uốn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khoảng cách thực tế của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48" y="2985432"/>
            <a:ext cx="785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213" y="4113471"/>
            <a:ext cx="8514949" cy="143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1:1 000 000.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TP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TP 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3cm.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TP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km?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8214" y="5546673"/>
            <a:ext cx="8514949" cy="59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1 000 000 x 3 = 3 000 000 cm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km)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6" grpId="1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18214" y="2546062"/>
            <a:ext cx="8514949" cy="143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Nếu trên bản đồ có tỉ lệ thước, ta đem khoảng cách AB trên bản đồ áp vào thước tỉ lệ sẽ biết được khoảng cách AB trên thực 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74272" y="3224896"/>
            <a:ext cx="7195457" cy="141758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9946" y="3405836"/>
                <a:ext cx="123431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46" y="3405836"/>
                <a:ext cx="1234312" cy="8094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8303" y="3385740"/>
                <a:ext cx="144911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03" y="3385740"/>
                <a:ext cx="1449115" cy="809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6660" y="3397513"/>
                <a:ext cx="19572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𝟎𝟎𝟎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60" y="3397513"/>
                <a:ext cx="1957267" cy="80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16325" y="3578223"/>
            <a:ext cx="442353" cy="36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16325" y="3946708"/>
            <a:ext cx="421323" cy="29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8461" y="3498413"/>
            <a:ext cx="442353" cy="36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58461" y="3866898"/>
            <a:ext cx="421323" cy="29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: 200 000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5cm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74271" y="3224896"/>
            <a:ext cx="7195457" cy="1845128"/>
          </a:xfrm>
          <a:prstGeom prst="snip2DiagRect">
            <a:avLst/>
          </a:prstGeom>
          <a:solidFill>
            <a:srgbClr val="CC00CC">
              <a:alpha val="74902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20km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10km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8km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1km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4918" y="3726119"/>
            <a:ext cx="439270" cy="424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458" y="3200400"/>
            <a:ext cx="8113059" cy="2796987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5458" y="4823011"/>
            <a:ext cx="382543" cy="4751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05884" y="1656978"/>
            <a:ext cx="69119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SGK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107.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4963" y="733648"/>
            <a:ext cx="289694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090" y="6090386"/>
            <a:ext cx="272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Tỉ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1 : 6 000 000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76" y="-91300"/>
            <a:ext cx="1521386" cy="1588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673" y="192806"/>
            <a:ext cx="348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70" y="4667781"/>
            <a:ext cx="33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97187" y="2180891"/>
            <a:ext cx="4652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6 000 000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4159" y="126587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1: 6 000 000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36"/>
            <a:ext cx="4196562" cy="59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52564" y="492383"/>
            <a:ext cx="3424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5084" y="5116070"/>
            <a:ext cx="79567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so với </a:t>
            </a:r>
            <a:r>
              <a:rPr lang="pt-BR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tế là bao nhiêu.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" y="2785632"/>
            <a:ext cx="1103760" cy="8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24"/>
          <p:cNvGrpSpPr>
            <a:grpSpLocks/>
          </p:cNvGrpSpPr>
          <p:nvPr/>
        </p:nvGrpSpPr>
        <p:grpSpPr bwMode="auto">
          <a:xfrm>
            <a:off x="4637087" y="765968"/>
            <a:ext cx="4430713" cy="5918201"/>
            <a:chOff x="-199" y="0"/>
            <a:chExt cx="2791" cy="3728"/>
          </a:xfrm>
        </p:grpSpPr>
        <p:pic>
          <p:nvPicPr>
            <p:cNvPr id="8201" name="Picture 22" descr="Luoc do tu nhien chau P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" y="0"/>
              <a:ext cx="2791" cy="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23"/>
            <p:cNvSpPr txBox="1">
              <a:spLocks noChangeArrowheads="1"/>
            </p:cNvSpPr>
            <p:nvPr/>
          </p:nvSpPr>
          <p:spPr bwMode="auto">
            <a:xfrm>
              <a:off x="-100" y="3476"/>
              <a:ext cx="2592" cy="25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FF0000"/>
                  </a:solidFill>
                </a:rPr>
                <a:t>Tỉ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lệ</a:t>
              </a:r>
              <a:r>
                <a:rPr lang="en-US" b="1" dirty="0">
                  <a:solidFill>
                    <a:srgbClr val="FF0000"/>
                  </a:solidFill>
                </a:rPr>
                <a:t> : 1 : </a:t>
              </a:r>
              <a:r>
                <a:rPr lang="en-US" b="1" dirty="0" smtClean="0">
                  <a:solidFill>
                    <a:srgbClr val="FF0000"/>
                  </a:solidFill>
                </a:rPr>
                <a:t>48.000.000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251012" y="698559"/>
            <a:ext cx="3766806" cy="2734409"/>
          </a:xfrm>
          <a:prstGeom prst="wedgeEllipseCallout">
            <a:avLst>
              <a:gd name="adj1" fmla="val 95151"/>
              <a:gd name="adj2" fmla="val 63396"/>
            </a:avLst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636293" y="266106"/>
            <a:ext cx="4430713" cy="461665"/>
          </a:xfrm>
          <a:prstGeom prst="rect">
            <a:avLst/>
          </a:prstGeom>
          <a:solidFill>
            <a:srgbClr val="0000CC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Tự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châu</a:t>
            </a:r>
            <a:r>
              <a:rPr lang="en-US" sz="2400" b="1" dirty="0">
                <a:solidFill>
                  <a:schemeClr val="bg1"/>
                </a:solidFill>
              </a:rPr>
              <a:t> Phi  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2462" y="4175946"/>
            <a:ext cx="43852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48.000.000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km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8890" y="1693223"/>
            <a:ext cx="85504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9969" y="3852115"/>
            <a:ext cx="6205741" cy="851059"/>
            <a:chOff x="1019969" y="1909165"/>
            <a:chExt cx="6205741" cy="85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19969" y="1929261"/>
                  <a:ext cx="1154162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969" y="1929261"/>
                  <a:ext cx="1154162" cy="8094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208326" y="1909165"/>
                  <a:ext cx="1352934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</a:rPr>
                              <m:t>500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326" y="1909165"/>
                  <a:ext cx="1352934" cy="8094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96683" y="1920938"/>
                  <a:ext cx="1829027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</a:rPr>
                              <m:t>60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683" y="1920938"/>
                  <a:ext cx="1829027" cy="8094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456348" y="2101648"/>
              <a:ext cx="442353" cy="368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456348" y="2470133"/>
              <a:ext cx="421323" cy="2900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81614" y="2021838"/>
              <a:ext cx="442353" cy="368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823179" y="2390323"/>
              <a:ext cx="421323" cy="2900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98" y="3491422"/>
            <a:ext cx="8771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96546" y="2155180"/>
            <a:ext cx="4207529" cy="538272"/>
            <a:chOff x="1996546" y="2155180"/>
            <a:chExt cx="4207529" cy="538272"/>
          </a:xfrm>
        </p:grpSpPr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1996546" y="2170871"/>
              <a:ext cx="4207529" cy="522581"/>
              <a:chOff x="2278" y="3939"/>
              <a:chExt cx="1504" cy="141"/>
            </a:xfrm>
          </p:grpSpPr>
          <p:grpSp>
            <p:nvGrpSpPr>
              <p:cNvPr id="34837" name="Group 21"/>
              <p:cNvGrpSpPr>
                <a:grpSpLocks/>
              </p:cNvGrpSpPr>
              <p:nvPr/>
            </p:nvGrpSpPr>
            <p:grpSpPr bwMode="auto">
              <a:xfrm>
                <a:off x="2409" y="4034"/>
                <a:ext cx="1287" cy="46"/>
                <a:chOff x="2544" y="3120"/>
                <a:chExt cx="1287" cy="46"/>
              </a:xfrm>
            </p:grpSpPr>
            <p:sp>
              <p:nvSpPr>
                <p:cNvPr id="348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798" y="3120"/>
                  <a:ext cx="259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3058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1" name="Rectangle 25"/>
                <p:cNvSpPr>
                  <a:spLocks noChangeArrowheads="1"/>
                </p:cNvSpPr>
                <p:nvPr/>
              </p:nvSpPr>
              <p:spPr bwMode="auto">
                <a:xfrm>
                  <a:off x="3312" y="3120"/>
                  <a:ext cx="259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2" name="Rectangle 26"/>
                <p:cNvSpPr>
                  <a:spLocks noChangeArrowheads="1"/>
                </p:cNvSpPr>
                <p:nvPr/>
              </p:nvSpPr>
              <p:spPr bwMode="auto">
                <a:xfrm>
                  <a:off x="3572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843" name="Text Box 27"/>
              <p:cNvSpPr txBox="1">
                <a:spLocks noChangeArrowheads="1"/>
              </p:cNvSpPr>
              <p:nvPr/>
            </p:nvSpPr>
            <p:spPr bwMode="auto">
              <a:xfrm>
                <a:off x="2610" y="3939"/>
                <a:ext cx="10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2278" y="3946"/>
                <a:ext cx="205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1km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577" y="3941"/>
                <a:ext cx="205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4km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3684922" y="2172728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4367923" y="215518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095288" y="215518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4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70924" y="0"/>
            <a:ext cx="72976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CH: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7935" y="2018615"/>
            <a:ext cx="43816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7 500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7 500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(hay 75m)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953624"/>
            <a:ext cx="434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2" y="134470"/>
            <a:ext cx="1711596" cy="13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78" y="-883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16924" y="3569271"/>
            <a:ext cx="3567952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51787" y="5172971"/>
            <a:ext cx="3648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03702" y="4210621"/>
            <a:ext cx="353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10043" y="6073766"/>
            <a:ext cx="8830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086600" y="3184525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15 000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0" y="0"/>
            <a:ext cx="5029200" cy="4953000"/>
            <a:chOff x="0" y="0"/>
            <a:chExt cx="3168" cy="3120"/>
          </a:xfrm>
        </p:grpSpPr>
        <p:pic>
          <p:nvPicPr>
            <p:cNvPr id="10244" name="Picture 4" descr="Ban do mot khu vuc cua thanh pho Da Nang (ti le 1750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8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480" y="2736"/>
              <a:ext cx="8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: 7 500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872" y="2969"/>
              <a:ext cx="12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9558" y="4783677"/>
            <a:ext cx="495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76764" y="5589520"/>
            <a:ext cx="4764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0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4200"/>
            <a:ext cx="381000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90282" y="-46596"/>
            <a:ext cx="3877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257800" y="60980"/>
            <a:ext cx="3796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461645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40188" y="3933264"/>
            <a:ext cx="35141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7772400" y="34290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228600" y="431800"/>
            <a:ext cx="4800600" cy="3835400"/>
            <a:chOff x="144" y="272"/>
            <a:chExt cx="3024" cy="2416"/>
          </a:xfrm>
        </p:grpSpPr>
        <p:pic>
          <p:nvPicPr>
            <p:cNvPr id="11268" name="Picture 4" descr="Ban do mot khu vuc cua thanh pho Da Nang (ti le 17500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2"/>
              <a:ext cx="3024" cy="2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576" y="2352"/>
              <a:ext cx="1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: 7 500</a:t>
              </a:r>
            </a:p>
          </p:txBody>
        </p:sp>
      </p:grp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911975" y="309245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15 000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694329" y="4143618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1428</TotalTime>
  <Words>881</Words>
  <Application>Microsoft Office PowerPoint</Application>
  <PresentationFormat>On-screen Show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ThienIT</cp:lastModifiedBy>
  <cp:revision>130</cp:revision>
  <dcterms:created xsi:type="dcterms:W3CDTF">2020-09-09T03:14:35Z</dcterms:created>
  <dcterms:modified xsi:type="dcterms:W3CDTF">2021-09-23T21:54:21Z</dcterms:modified>
</cp:coreProperties>
</file>