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8" r:id="rId2"/>
    <p:sldId id="369" r:id="rId3"/>
    <p:sldId id="391" r:id="rId4"/>
    <p:sldId id="392" r:id="rId5"/>
    <p:sldId id="393" r:id="rId6"/>
    <p:sldId id="395" r:id="rId7"/>
    <p:sldId id="473" r:id="rId8"/>
    <p:sldId id="477" r:id="rId9"/>
    <p:sldId id="474" r:id="rId10"/>
    <p:sldId id="390" r:id="rId11"/>
    <p:sldId id="451" r:id="rId12"/>
    <p:sldId id="452" r:id="rId13"/>
    <p:sldId id="457" r:id="rId14"/>
    <p:sldId id="458" r:id="rId15"/>
    <p:sldId id="462" r:id="rId16"/>
    <p:sldId id="475" r:id="rId17"/>
    <p:sldId id="476" r:id="rId18"/>
    <p:sldId id="464" r:id="rId19"/>
    <p:sldId id="467" r:id="rId20"/>
    <p:sldId id="470" r:id="rId21"/>
    <p:sldId id="468" r:id="rId22"/>
    <p:sldId id="478" r:id="rId23"/>
    <p:sldId id="472" r:id="rId24"/>
    <p:sldId id="271" r:id="rId25"/>
    <p:sldId id="480" r:id="rId26"/>
    <p:sldId id="479" r:id="rId27"/>
    <p:sldId id="481" r:id="rId28"/>
    <p:sldId id="482" r:id="rId29"/>
    <p:sldId id="366" r:id="rId30"/>
    <p:sldId id="263" r:id="rId31"/>
    <p:sldId id="447" r:id="rId32"/>
    <p:sldId id="258" r:id="rId33"/>
    <p:sldId id="259" r:id="rId34"/>
    <p:sldId id="260" r:id="rId35"/>
    <p:sldId id="261" r:id="rId36"/>
    <p:sldId id="367" r:id="rId37"/>
    <p:sldId id="303" r:id="rId38"/>
    <p:sldId id="44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69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18.jpg"/><Relationship Id="rId10" Type="http://schemas.openxmlformats.org/officeDocument/2006/relationships/image" Target="../media/image25.png"/><Relationship Id="rId9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openxmlformats.org/officeDocument/2006/relationships/slide" Target="slide36.xml"/><Relationship Id="rId26" Type="http://schemas.openxmlformats.org/officeDocument/2006/relationships/image" Target="../media/image76.png"/><Relationship Id="rId3" Type="http://schemas.openxmlformats.org/officeDocument/2006/relationships/image" Target="../media/image60.png"/><Relationship Id="rId21" Type="http://schemas.openxmlformats.org/officeDocument/2006/relationships/image" Target="../media/image72.png"/><Relationship Id="rId7" Type="http://schemas.openxmlformats.org/officeDocument/2006/relationships/image" Target="../media/image64.png"/><Relationship Id="rId12" Type="http://schemas.openxmlformats.org/officeDocument/2006/relationships/slide" Target="slide34.xml"/><Relationship Id="rId17" Type="http://schemas.openxmlformats.org/officeDocument/2006/relationships/image" Target="../media/image69.png"/><Relationship Id="rId25" Type="http://schemas.openxmlformats.org/officeDocument/2006/relationships/image" Target="../media/image75.png"/><Relationship Id="rId2" Type="http://schemas.openxmlformats.org/officeDocument/2006/relationships/image" Target="../media/image57.jpeg"/><Relationship Id="rId16" Type="http://schemas.openxmlformats.org/officeDocument/2006/relationships/slide" Target="slide35.xml"/><Relationship Id="rId20" Type="http://schemas.openxmlformats.org/officeDocument/2006/relationships/image" Target="../media/image71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32" Type="http://schemas.openxmlformats.org/officeDocument/2006/relationships/slide" Target="slide37.xml"/><Relationship Id="rId5" Type="http://schemas.openxmlformats.org/officeDocument/2006/relationships/image" Target="../media/image62.png"/><Relationship Id="rId15" Type="http://schemas.openxmlformats.org/officeDocument/2006/relationships/image" Target="../media/image68.png"/><Relationship Id="rId23" Type="http://schemas.openxmlformats.org/officeDocument/2006/relationships/image" Target="../media/image53.png"/><Relationship Id="rId28" Type="http://schemas.openxmlformats.org/officeDocument/2006/relationships/image" Target="../media/image78.png"/><Relationship Id="rId10" Type="http://schemas.openxmlformats.org/officeDocument/2006/relationships/image" Target="../media/image50.png"/><Relationship Id="rId19" Type="http://schemas.openxmlformats.org/officeDocument/2006/relationships/image" Target="../media/image70.png"/><Relationship Id="rId31" Type="http://schemas.openxmlformats.org/officeDocument/2006/relationships/image" Target="../media/image81.png"/><Relationship Id="rId4" Type="http://schemas.openxmlformats.org/officeDocument/2006/relationships/image" Target="../media/image61.png"/><Relationship Id="rId9" Type="http://schemas.openxmlformats.org/officeDocument/2006/relationships/slide" Target="slide32.xml"/><Relationship Id="rId14" Type="http://schemas.openxmlformats.org/officeDocument/2006/relationships/slide" Target="slide33.xml"/><Relationship Id="rId22" Type="http://schemas.openxmlformats.org/officeDocument/2006/relationships/image" Target="../media/image73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59.png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slide" Target="slide3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86.png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7.jpeg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èm Bor.mn - Giải Pháp Tối Ưu Cho Rèm Cửa">
            <a:extLst>
              <a:ext uri="{FF2B5EF4-FFF2-40B4-BE49-F238E27FC236}">
                <a16:creationId xmlns:a16="http://schemas.microsoft.com/office/drawing/2014/main" id="{792928AF-9F64-BBAA-5936-BFC88361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" b="10280"/>
          <a:stretch>
            <a:fillRect/>
          </a:stretch>
        </p:blipFill>
        <p:spPr bwMode="auto">
          <a:xfrm>
            <a:off x="88777" y="8877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6F30D7-7237-5770-FE35-14115DBECE8A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8283" y="937507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937507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12F68-E073-4F92-5ED7-5B41E7B90DEA}"/>
              </a:ext>
            </a:extLst>
          </p:cNvPr>
          <p:cNvSpPr/>
          <p:nvPr/>
        </p:nvSpPr>
        <p:spPr>
          <a:xfrm>
            <a:off x="8283" y="13151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8DBA2D-AB57-E18B-D777-15B2F060F008}"/>
              </a:ext>
            </a:extLst>
          </p:cNvPr>
          <p:cNvSpPr/>
          <p:nvPr/>
        </p:nvSpPr>
        <p:spPr>
          <a:xfrm>
            <a:off x="1845366" y="469979"/>
            <a:ext cx="5453268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</a:p>
          <a:p>
            <a:pPr algn="just"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4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124444-37DB-0598-AFE1-B39DCDDCF6E8}"/>
              </a:ext>
            </a:extLst>
          </p:cNvPr>
          <p:cNvGrpSpPr/>
          <p:nvPr/>
        </p:nvGrpSpPr>
        <p:grpSpPr>
          <a:xfrm>
            <a:off x="5525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:a16="http://schemas.microsoft.com/office/drawing/2014/main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2139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ECD520-BBF2-B8BC-70B0-20036A59D3FF}"/>
              </a:ext>
            </a:extLst>
          </p:cNvPr>
          <p:cNvSpPr/>
          <p:nvPr/>
        </p:nvSpPr>
        <p:spPr>
          <a:xfrm>
            <a:off x="4777854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42C638-DA5D-C12F-4837-BD98A28F97D8}"/>
              </a:ext>
            </a:extLst>
          </p:cNvPr>
          <p:cNvSpPr/>
          <p:nvPr/>
        </p:nvSpPr>
        <p:spPr>
          <a:xfrm>
            <a:off x="5174874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77C5C8-AC0F-93FD-A685-680D0AA2D032}"/>
              </a:ext>
            </a:extLst>
          </p:cNvPr>
          <p:cNvSpPr/>
          <p:nvPr/>
        </p:nvSpPr>
        <p:spPr>
          <a:xfrm>
            <a:off x="5611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015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5611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6ADD8D-78B0-9C83-E795-8FE72409C103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93CDB3-F502-18DA-E3BD-6742A99657D5}"/>
              </a:ext>
            </a:extLst>
          </p:cNvPr>
          <p:cNvSpPr/>
          <p:nvPr/>
        </p:nvSpPr>
        <p:spPr>
          <a:xfrm>
            <a:off x="8283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7829F-15A0-3484-7B8A-6B9DD86DEAE8}"/>
              </a:ext>
            </a:extLst>
          </p:cNvPr>
          <p:cNvSpPr/>
          <p:nvPr/>
        </p:nvSpPr>
        <p:spPr>
          <a:xfrm>
            <a:off x="4999953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68" y="2295934"/>
            <a:ext cx="1221128" cy="15094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889404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8283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EF2D68-73D2-7019-9A8A-1D8010BDA85F}"/>
              </a:ext>
            </a:extLst>
          </p:cNvPr>
          <p:cNvSpPr/>
          <p:nvPr/>
        </p:nvSpPr>
        <p:spPr>
          <a:xfrm>
            <a:off x="3056264" y="3776828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2ECB45C-1322-40F9-1910-74DB43E32663}"/>
              </a:ext>
            </a:extLst>
          </p:cNvPr>
          <p:cNvSpPr/>
          <p:nvPr/>
        </p:nvSpPr>
        <p:spPr>
          <a:xfrm>
            <a:off x="5950226" y="4965376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DE0248-F61C-AD86-20BA-0A594FD469BF}"/>
              </a:ext>
            </a:extLst>
          </p:cNvPr>
          <p:cNvSpPr txBox="1"/>
          <p:nvPr/>
        </p:nvSpPr>
        <p:spPr>
          <a:xfrm>
            <a:off x="8283" y="2002700"/>
            <a:ext cx="236385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5150109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62" y="3504273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4038676" y="3864933"/>
            <a:ext cx="1210658" cy="1528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BF7D3F5-6BC7-8977-0C14-2E8A22E0E2CB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F817AC-977D-2424-5F99-D3DD5B191F22}"/>
              </a:ext>
            </a:extLst>
          </p:cNvPr>
          <p:cNvSpPr/>
          <p:nvPr/>
        </p:nvSpPr>
        <p:spPr>
          <a:xfrm>
            <a:off x="8283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0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7818783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437DBA-A118-F551-D9EC-2CE90566D265}"/>
              </a:ext>
            </a:extLst>
          </p:cNvPr>
          <p:cNvSpPr/>
          <p:nvPr/>
        </p:nvSpPr>
        <p:spPr>
          <a:xfrm>
            <a:off x="4740965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5234609" y="3551581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5086639" y="3935894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3071FDD-B95A-2711-780C-67536BFCB1B9}"/>
              </a:ext>
            </a:extLst>
          </p:cNvPr>
          <p:cNvSpPr/>
          <p:nvPr/>
        </p:nvSpPr>
        <p:spPr>
          <a:xfrm>
            <a:off x="4714461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046D73-32C5-EBD4-93BE-D442125FF45E}"/>
              </a:ext>
            </a:extLst>
          </p:cNvPr>
          <p:cNvSpPr/>
          <p:nvPr/>
        </p:nvSpPr>
        <p:spPr>
          <a:xfrm>
            <a:off x="5667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2F506-A0BD-F432-CE39-B65981B15D42}"/>
              </a:ext>
            </a:extLst>
          </p:cNvPr>
          <p:cNvSpPr txBox="1"/>
          <p:nvPr/>
        </p:nvSpPr>
        <p:spPr>
          <a:xfrm>
            <a:off x="8283" y="2017116"/>
            <a:ext cx="236385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4947708" y="4369242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5260962" y="5315595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6129599" y="4840828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6477887" y="4259575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6643723" y="4185555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47AC40-EEE8-AAEC-EF1D-46E0DA821BAD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B8E17F-2CF5-D5B8-2772-A5B419C4370E}"/>
              </a:ext>
            </a:extLst>
          </p:cNvPr>
          <p:cNvSpPr/>
          <p:nvPr/>
        </p:nvSpPr>
        <p:spPr>
          <a:xfrm>
            <a:off x="-4969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9809BA-099C-D88E-97B7-E56FC0041B33}"/>
              </a:ext>
            </a:extLst>
          </p:cNvPr>
          <p:cNvSpPr/>
          <p:nvPr/>
        </p:nvSpPr>
        <p:spPr>
          <a:xfrm>
            <a:off x="4975879" y="2953746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06" y="2201657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9000C3-2BC5-DF22-3422-AA691839E8AC}"/>
              </a:ext>
            </a:extLst>
          </p:cNvPr>
          <p:cNvSpPr/>
          <p:nvPr/>
        </p:nvSpPr>
        <p:spPr>
          <a:xfrm>
            <a:off x="4695800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5142270" y="3762838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9208687-30F5-0A2C-1F53-40A0DA65948B}"/>
              </a:ext>
            </a:extLst>
          </p:cNvPr>
          <p:cNvSpPr/>
          <p:nvPr/>
        </p:nvSpPr>
        <p:spPr>
          <a:xfrm rot="14635242">
            <a:off x="5262892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4754507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03" y="3864065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78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59" y="3878795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950698-2F4C-CE4E-45D9-1A656ABFABB0}"/>
              </a:ext>
            </a:extLst>
          </p:cNvPr>
          <p:cNvSpPr/>
          <p:nvPr/>
        </p:nvSpPr>
        <p:spPr>
          <a:xfrm>
            <a:off x="7600152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47C7946-2AC8-1B4C-D96D-97EEF5244D28}"/>
              </a:ext>
            </a:extLst>
          </p:cNvPr>
          <p:cNvSpPr/>
          <p:nvPr/>
        </p:nvSpPr>
        <p:spPr>
          <a:xfrm>
            <a:off x="5677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5709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5328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5DFDA4D-A394-DB92-B4DE-E488CAF65230}"/>
              </a:ext>
            </a:extLst>
          </p:cNvPr>
          <p:cNvSpPr/>
          <p:nvPr/>
        </p:nvSpPr>
        <p:spPr>
          <a:xfrm rot="10800000">
            <a:off x="5709562" y="4888961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1924353"/>
            <a:ext cx="23638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8" y="5160167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FE0AA29-F5CF-AD2A-6BBB-EA714ADBFEA9}"/>
              </a:ext>
            </a:extLst>
          </p:cNvPr>
          <p:cNvSpPr/>
          <p:nvPr/>
        </p:nvSpPr>
        <p:spPr>
          <a:xfrm>
            <a:off x="5171593" y="3684106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2372138" y="4706579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3833719" y="5101734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4453094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6080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7025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3915516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EF08BA-45FB-563D-5451-D809EF2B3576}"/>
              </a:ext>
            </a:extLst>
          </p:cNvPr>
          <p:cNvSpPr txBox="1"/>
          <p:nvPr/>
        </p:nvSpPr>
        <p:spPr>
          <a:xfrm>
            <a:off x="14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EC5729-4701-4329-8196-BD5EDC7A983D}"/>
              </a:ext>
            </a:extLst>
          </p:cNvPr>
          <p:cNvSpPr txBox="1"/>
          <p:nvPr/>
        </p:nvSpPr>
        <p:spPr>
          <a:xfrm>
            <a:off x="8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510FE1-2D85-4334-61BA-879E065764D0}"/>
              </a:ext>
            </a:extLst>
          </p:cNvPr>
          <p:cNvSpPr txBox="1"/>
          <p:nvPr/>
        </p:nvSpPr>
        <p:spPr>
          <a:xfrm>
            <a:off x="22651" y="3165344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73B8FE1-7F5C-24B7-AACE-524140CBBDCC}"/>
              </a:ext>
            </a:extLst>
          </p:cNvPr>
          <p:cNvSpPr/>
          <p:nvPr/>
        </p:nvSpPr>
        <p:spPr>
          <a:xfrm>
            <a:off x="5075584" y="4740576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35CC7-1713-0A63-8AD7-A202C0ECC4C7}"/>
              </a:ext>
            </a:extLst>
          </p:cNvPr>
          <p:cNvSpPr txBox="1"/>
          <p:nvPr/>
        </p:nvSpPr>
        <p:spPr>
          <a:xfrm>
            <a:off x="430695" y="1168571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:a16="http://schemas.microsoft.com/office/drawing/2014/main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860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1202078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A1622-9894-EAA0-58E9-0AE5B7AFF33E}"/>
              </a:ext>
            </a:extLst>
          </p:cNvPr>
          <p:cNvSpPr/>
          <p:nvPr/>
        </p:nvSpPr>
        <p:spPr>
          <a:xfrm>
            <a:off x="1143001" y="120993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5AB72B-8B88-A7FB-4AAC-DE91AE924743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B7634E7-B505-E8AD-AA60-7F29A78B118C}"/>
              </a:ext>
            </a:extLst>
          </p:cNvPr>
          <p:cNvSpPr/>
          <p:nvPr/>
        </p:nvSpPr>
        <p:spPr>
          <a:xfrm>
            <a:off x="4039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89236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937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1638128"/>
            <a:ext cx="39160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4039428" y="1721199"/>
            <a:ext cx="5173355" cy="3486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D98AF8-60DC-1313-16DD-CEBBAB04D7B7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2C1CE-B63B-A82A-3C3D-1B2475C88C9C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D018241-17C0-E2FA-0121-40BB6C15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1" b="7047"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2011DFDB-6620-FF62-144C-25B014BB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466850"/>
            <a:ext cx="720725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" y="849648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6566" y="1644029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3940827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BBF5D4-B43C-0147-69F5-16AAF9BD3BA6}"/>
              </a:ext>
            </a:extLst>
          </p:cNvPr>
          <p:cNvSpPr txBox="1"/>
          <p:nvPr/>
        </p:nvSpPr>
        <p:spPr>
          <a:xfrm>
            <a:off x="16566" y="3198604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3954079" y="1688739"/>
            <a:ext cx="5144164" cy="3682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BCDBCD-674E-F1B1-D688-A0C4FA58A51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98F33E-2145-B0ED-B8EB-3C75BBCBBCF2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FDF6CE-A032-73B4-4CA1-D5E1E91FD412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77" y="1721199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3894477" y="1734459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1405"/>
            <a:ext cx="3937512" cy="3433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D5683D-8AF7-BE8D-DCB4-E10D3CB343AB}"/>
              </a:ext>
            </a:extLst>
          </p:cNvPr>
          <p:cNvSpPr/>
          <p:nvPr/>
        </p:nvSpPr>
        <p:spPr>
          <a:xfrm>
            <a:off x="3922644" y="1919979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4C440D-D594-569A-6C1C-F80CA65CDFA5}"/>
              </a:ext>
            </a:extLst>
          </p:cNvPr>
          <p:cNvSpPr/>
          <p:nvPr/>
        </p:nvSpPr>
        <p:spPr>
          <a:xfrm>
            <a:off x="5909916" y="2070577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1626E7-8507-B15B-D928-665B6816152E}"/>
              </a:ext>
            </a:extLst>
          </p:cNvPr>
          <p:cNvSpPr/>
          <p:nvPr/>
        </p:nvSpPr>
        <p:spPr>
          <a:xfrm>
            <a:off x="7620000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6952AC-43BA-46EC-9EF7-5ED5B3B8FA77}"/>
              </a:ext>
            </a:extLst>
          </p:cNvPr>
          <p:cNvSpPr/>
          <p:nvPr/>
        </p:nvSpPr>
        <p:spPr>
          <a:xfrm>
            <a:off x="4209221" y="4083904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05DB3B6-E899-D4D5-464B-62140D752729}"/>
              </a:ext>
            </a:extLst>
          </p:cNvPr>
          <p:cNvSpPr/>
          <p:nvPr/>
        </p:nvSpPr>
        <p:spPr>
          <a:xfrm rot="2841362">
            <a:off x="6633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E95DBD5-A34A-A760-F14B-8FC82297A41D}"/>
              </a:ext>
            </a:extLst>
          </p:cNvPr>
          <p:cNvSpPr/>
          <p:nvPr/>
        </p:nvSpPr>
        <p:spPr>
          <a:xfrm rot="10800000">
            <a:off x="5555803" y="4497416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A68090B-3164-4B06-887D-9482C0661111}"/>
              </a:ext>
            </a:extLst>
          </p:cNvPr>
          <p:cNvSpPr/>
          <p:nvPr/>
        </p:nvSpPr>
        <p:spPr>
          <a:xfrm rot="18853477">
            <a:off x="4749192" y="3357548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0ACFA0-7460-FB74-06F6-A315BB0F546E}"/>
              </a:ext>
            </a:extLst>
          </p:cNvPr>
          <p:cNvSpPr/>
          <p:nvPr/>
        </p:nvSpPr>
        <p:spPr>
          <a:xfrm>
            <a:off x="5441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4C0C5E-C6EA-C045-8220-E43D0F2E5525}"/>
              </a:ext>
            </a:extLst>
          </p:cNvPr>
          <p:cNvSpPr/>
          <p:nvPr/>
        </p:nvSpPr>
        <p:spPr>
          <a:xfrm rot="18823122">
            <a:off x="3843033" y="3002191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6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 rot="295277">
            <a:off x="401229" y="1033546"/>
            <a:ext cx="8209519" cy="505856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8713" y="2089296"/>
            <a:ext cx="6016487" cy="283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2.a (SGK/16 – 17)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1,2: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3,4: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:a16="http://schemas.microsoft.com/office/drawing/2014/main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8950"/>
            <a:ext cx="2305050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tộc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TÂY ÂU</a:t>
            </a: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9863" y="1731963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179444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243138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450" y="3154363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91000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5770563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8825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953" y="5089525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49" y="4570066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E559-7BC9-544F-643C-5C30D659D41A}"/>
              </a:ext>
            </a:extLst>
          </p:cNvPr>
          <p:cNvSpPr txBox="1"/>
          <p:nvPr/>
        </p:nvSpPr>
        <p:spPr>
          <a:xfrm>
            <a:off x="106020" y="1955896"/>
            <a:ext cx="88789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06900-67BE-8A63-D55B-5F7039EAAC2B}"/>
              </a:ext>
            </a:extLst>
          </p:cNvPr>
          <p:cNvSpPr txBox="1"/>
          <p:nvPr/>
        </p:nvSpPr>
        <p:spPr>
          <a:xfrm>
            <a:off x="13252" y="3155363"/>
            <a:ext cx="9011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tư bản chủ nghĩa: quan hệ bóc lột giữa chủ (giai cấp tư sản) với thợ (giai cấp vô sản).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EC941-673D-2096-C12A-81AE96D52C2E}"/>
              </a:ext>
            </a:extLst>
          </p:cNvPr>
          <p:cNvSpPr/>
          <p:nvPr/>
        </p:nvSpPr>
        <p:spPr>
          <a:xfrm>
            <a:off x="0" y="4684643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8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6452A-1235-9371-0309-E5E510933D9E}"/>
              </a:ext>
            </a:extLst>
          </p:cNvPr>
          <p:cNvSpPr txBox="1"/>
          <p:nvPr/>
        </p:nvSpPr>
        <p:spPr>
          <a:xfrm>
            <a:off x="2186608" y="1930352"/>
            <a:ext cx="4943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48768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16CAA-1D2B-5B9C-B211-EB55BA3CF07C}"/>
              </a:ext>
            </a:extLst>
          </p:cNvPr>
          <p:cNvSpPr/>
          <p:nvPr/>
        </p:nvSpPr>
        <p:spPr>
          <a:xfrm>
            <a:off x="13250" y="1967948"/>
            <a:ext cx="50755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69EFB3-45CF-25DA-EB59-E8AC6BBCDD3B}"/>
              </a:ext>
            </a:extLst>
          </p:cNvPr>
          <p:cNvSpPr/>
          <p:nvPr/>
        </p:nvSpPr>
        <p:spPr>
          <a:xfrm>
            <a:off x="13250" y="2347002"/>
            <a:ext cx="532737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D7DE7A-818E-9FE3-F9D8-C3C2D76CA6A6}"/>
              </a:ext>
            </a:extLst>
          </p:cNvPr>
          <p:cNvSpPr/>
          <p:nvPr/>
        </p:nvSpPr>
        <p:spPr>
          <a:xfrm>
            <a:off x="13250" y="3289273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4174" y="3289273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F1BBA-56D0-6CFF-AA9B-B5C4DA16D662}"/>
              </a:ext>
            </a:extLst>
          </p:cNvPr>
          <p:cNvSpPr/>
          <p:nvPr/>
        </p:nvSpPr>
        <p:spPr>
          <a:xfrm>
            <a:off x="3140348" y="2869885"/>
            <a:ext cx="60036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hủ công trường thủ công, chủ đồn 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</a:t>
            </a:r>
            <a:r>
              <a:rPr lang="en-US" sz="26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nhà buôn lớn,...</a:t>
            </a:r>
            <a:endParaRPr lang="en-US" sz="26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74" y="3689254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9D5D2-4847-6461-56C1-C5C4B75D66E3}"/>
              </a:ext>
            </a:extLst>
          </p:cNvPr>
          <p:cNvSpPr/>
          <p:nvPr/>
        </p:nvSpPr>
        <p:spPr>
          <a:xfrm>
            <a:off x="3127098" y="3706855"/>
            <a:ext cx="600365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ó thế lực kinh tế, nhưng chưa có địa vị chính trị trong xã hội.</a:t>
            </a:r>
            <a:endParaRPr lang="en-US" sz="2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A2928-9B86-63B2-707C-028BEBFC45BD}"/>
              </a:ext>
            </a:extLst>
          </p:cNvPr>
          <p:cNvSpPr/>
          <p:nvPr/>
        </p:nvSpPr>
        <p:spPr>
          <a:xfrm>
            <a:off x="13250" y="5386209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042" y="5339518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16343-255E-E0A5-AC60-8E6DF7908909}"/>
              </a:ext>
            </a:extLst>
          </p:cNvPr>
          <p:cNvSpPr/>
          <p:nvPr/>
        </p:nvSpPr>
        <p:spPr>
          <a:xfrm>
            <a:off x="3127098" y="4879744"/>
            <a:ext cx="600365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704" y="5788032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513E51-3335-1293-F7D8-09036931579C}"/>
              </a:ext>
            </a:extLst>
          </p:cNvPr>
          <p:cNvSpPr/>
          <p:nvPr/>
        </p:nvSpPr>
        <p:spPr>
          <a:xfrm>
            <a:off x="3127098" y="6096406"/>
            <a:ext cx="600365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:a16="http://schemas.microsoft.com/office/drawing/2014/main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:a16="http://schemas.microsoft.com/office/drawing/2014/main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6163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6163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1988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580313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:a16="http://schemas.microsoft.com/office/drawing/2014/main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:a16="http://schemas.microsoft.com/office/drawing/2014/main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5000" y="3290888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4067175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:a16="http://schemas.microsoft.com/office/drawing/2014/main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1219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25644D4-0CAA-9868-EDDF-34F06CF2E719}"/>
              </a:ext>
            </a:extLst>
          </p:cNvPr>
          <p:cNvSpPr/>
          <p:nvPr/>
        </p:nvSpPr>
        <p:spPr>
          <a:xfrm>
            <a:off x="2400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1920181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6546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5911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930536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:a16="http://schemas.microsoft.com/office/drawing/2014/main" id="{25CC614F-C808-A88B-82BC-A82F2BF5F623}"/>
              </a:ext>
            </a:extLst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:a16="http://schemas.microsoft.com/office/drawing/2014/main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:a16="http://schemas.microsoft.com/office/drawing/2014/main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:a16="http://schemas.microsoft.com/office/drawing/2014/main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4775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:a16="http://schemas.microsoft.com/office/drawing/2014/main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:a16="http://schemas.microsoft.com/office/drawing/2014/main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481013" y="4735513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:a16="http://schemas.microsoft.com/office/drawing/2014/main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:a16="http://schemas.microsoft.com/office/drawing/2014/main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71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:a16="http://schemas.microsoft.com/office/drawing/2014/main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:a16="http://schemas.microsoft.com/office/drawing/2014/main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033838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:a16="http://schemas.microsoft.com/office/drawing/2014/main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886200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:a16="http://schemas.microsoft.com/office/drawing/2014/main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:a16="http://schemas.microsoft.com/office/drawing/2014/main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917950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076450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:a16="http://schemas.microsoft.com/office/drawing/2014/main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5692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:a16="http://schemas.microsoft.com/office/drawing/2014/main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7400" y="12160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:a16="http://schemas.microsoft.com/office/drawing/2014/main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:a16="http://schemas.microsoft.com/office/drawing/2014/main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:a16="http://schemas.microsoft.com/office/drawing/2014/main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93925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:a16="http://schemas.microsoft.com/office/drawing/2014/main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:a16="http://schemas.microsoft.com/office/drawing/2014/main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:a16="http://schemas.microsoft.com/office/drawing/2014/main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:a16="http://schemas.microsoft.com/office/drawing/2014/main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829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57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:a16="http://schemas.microsoft.com/office/drawing/2014/main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7660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2359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:a16="http://schemas.microsoft.com/office/drawing/2014/main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423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:a16="http://schemas.microsoft.com/office/drawing/2014/main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562476" y="5429250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:a16="http://schemas.microsoft.com/office/drawing/2014/main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44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96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:a16="http://schemas.microsoft.com/office/drawing/2014/main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432175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7392988" y="5299075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E943D0-BE5A-2020-5CBA-5E53BE1CE918}"/>
              </a:ext>
            </a:extLst>
          </p:cNvPr>
          <p:cNvSpPr/>
          <p:nvPr/>
        </p:nvSpPr>
        <p:spPr>
          <a:xfrm>
            <a:off x="1025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:a16="http://schemas.microsoft.com/office/drawing/2014/main" id="{42C7D91C-6339-1162-1131-D9914D556F30}"/>
              </a:ext>
            </a:extLst>
          </p:cNvPr>
          <p:cNvSpPr/>
          <p:nvPr/>
        </p:nvSpPr>
        <p:spPr>
          <a:xfrm>
            <a:off x="2408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id="{FF313A75-EAC6-F70B-2699-9792DBDD8861}"/>
              </a:ext>
            </a:extLst>
          </p:cNvPr>
          <p:cNvSpPr/>
          <p:nvPr/>
        </p:nvSpPr>
        <p:spPr>
          <a:xfrm>
            <a:off x="4689475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:a16="http://schemas.microsoft.com/office/drawing/2014/main" id="{555797C8-807B-855E-2E53-FF370B26E984}"/>
              </a:ext>
            </a:extLst>
          </p:cNvPr>
          <p:cNvSpPr/>
          <p:nvPr/>
        </p:nvSpPr>
        <p:spPr>
          <a:xfrm>
            <a:off x="6100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:a16="http://schemas.microsoft.com/office/drawing/2014/main" id="{6FC56B96-E6C7-D23E-5571-BB7F2BB780E9}"/>
              </a:ext>
            </a:extLst>
          </p:cNvPr>
          <p:cNvSpPr/>
          <p:nvPr/>
        </p:nvSpPr>
        <p:spPr>
          <a:xfrm>
            <a:off x="7580313" y="3305175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:a16="http://schemas.microsoft.com/office/drawing/2014/main" id="{9B09D500-B139-E8B4-5C68-37EA485437AA}"/>
              </a:ext>
            </a:extLst>
          </p:cNvPr>
          <p:cNvSpPr/>
          <p:nvPr/>
        </p:nvSpPr>
        <p:spPr>
          <a:xfrm>
            <a:off x="8736013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39C392-0A25-35E4-612F-38DFC0C0AAE9}"/>
              </a:ext>
            </a:extLst>
          </p:cNvPr>
          <p:cNvSpPr/>
          <p:nvPr/>
        </p:nvSpPr>
        <p:spPr>
          <a:xfrm>
            <a:off x="1566862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0D8E6-25AE-C35D-8C7E-40F6DB03E6F4}"/>
              </a:ext>
            </a:extLst>
          </p:cNvPr>
          <p:cNvSpPr/>
          <p:nvPr/>
        </p:nvSpPr>
        <p:spPr>
          <a:xfrm>
            <a:off x="2355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F0B71-0B08-7CB4-948B-D370BDEE9082}"/>
              </a:ext>
            </a:extLst>
          </p:cNvPr>
          <p:cNvSpPr/>
          <p:nvPr/>
        </p:nvSpPr>
        <p:spPr>
          <a:xfrm>
            <a:off x="2465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B125C-831D-ABBD-B8C5-F5964292F8CA}"/>
              </a:ext>
            </a:extLst>
          </p:cNvPr>
          <p:cNvSpPr/>
          <p:nvPr/>
        </p:nvSpPr>
        <p:spPr>
          <a:xfrm>
            <a:off x="2465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098A5-7AC9-AD88-80C7-83D77D5676DC}"/>
              </a:ext>
            </a:extLst>
          </p:cNvPr>
          <p:cNvSpPr/>
          <p:nvPr/>
        </p:nvSpPr>
        <p:spPr>
          <a:xfrm>
            <a:off x="2465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DBCB63-7161-9E8C-2040-736644BCDF6E}"/>
              </a:ext>
            </a:extLst>
          </p:cNvPr>
          <p:cNvSpPr/>
          <p:nvPr/>
        </p:nvSpPr>
        <p:spPr>
          <a:xfrm>
            <a:off x="1879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10C2A-5432-C4DB-C3B1-A9C470305465}"/>
              </a:ext>
            </a:extLst>
          </p:cNvPr>
          <p:cNvSpPr/>
          <p:nvPr/>
        </p:nvSpPr>
        <p:spPr>
          <a:xfrm>
            <a:off x="2133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322DA-27F7-E1C2-D602-FAE1D1B8A449}"/>
              </a:ext>
            </a:extLst>
          </p:cNvPr>
          <p:cNvSpPr/>
          <p:nvPr/>
        </p:nvSpPr>
        <p:spPr>
          <a:xfrm>
            <a:off x="2141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606B0-5777-5769-0830-F025B8286223}"/>
              </a:ext>
            </a:extLst>
          </p:cNvPr>
          <p:cNvSpPr/>
          <p:nvPr/>
        </p:nvSpPr>
        <p:spPr>
          <a:xfrm>
            <a:off x="2133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DC919C-D7F1-54A2-2F63-2A4ECFF47CAA}"/>
              </a:ext>
            </a:extLst>
          </p:cNvPr>
          <p:cNvSpPr/>
          <p:nvPr/>
        </p:nvSpPr>
        <p:spPr>
          <a:xfrm>
            <a:off x="2133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:a16="http://schemas.microsoft.com/office/drawing/2014/main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07" y="7938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C0A59-6280-7C06-9270-EC2C043224B3}"/>
              </a:ext>
            </a:extLst>
          </p:cNvPr>
          <p:cNvSpPr/>
          <p:nvPr/>
        </p:nvSpPr>
        <p:spPr>
          <a:xfrm>
            <a:off x="2036070" y="488950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876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C372F9-C5AF-CCCE-C392-24F907142D22}"/>
              </a:ext>
            </a:extLst>
          </p:cNvPr>
          <p:cNvSpPr/>
          <p:nvPr/>
        </p:nvSpPr>
        <p:spPr>
          <a:xfrm>
            <a:off x="2580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5059F-D2D2-C16B-5FD4-62B969FFB0C8}"/>
              </a:ext>
            </a:extLst>
          </p:cNvPr>
          <p:cNvSpPr/>
          <p:nvPr/>
        </p:nvSpPr>
        <p:spPr>
          <a:xfrm>
            <a:off x="2580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B5D1A4-7C7A-40D8-3EC2-1F1DF3F37ECA}"/>
              </a:ext>
            </a:extLst>
          </p:cNvPr>
          <p:cNvSpPr/>
          <p:nvPr/>
        </p:nvSpPr>
        <p:spPr>
          <a:xfrm>
            <a:off x="2423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FEF1F-FD4B-1CD3-8879-1E0C99B517D4}"/>
              </a:ext>
            </a:extLst>
          </p:cNvPr>
          <p:cNvSpPr/>
          <p:nvPr/>
        </p:nvSpPr>
        <p:spPr>
          <a:xfrm>
            <a:off x="2433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CE237-49E5-1BDA-2BDA-2503811B0D77}"/>
              </a:ext>
            </a:extLst>
          </p:cNvPr>
          <p:cNvSpPr/>
          <p:nvPr/>
        </p:nvSpPr>
        <p:spPr>
          <a:xfrm>
            <a:off x="2423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6113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1377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4352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1403350" y="3167063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thuong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332163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1390650" y="4114800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075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1403350" y="5105400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260975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BAC5747-6295-EF4A-8E0C-89A3D0FB7832}"/>
              </a:ext>
            </a:extLst>
          </p:cNvPr>
          <p:cNvSpPr/>
          <p:nvPr/>
        </p:nvSpPr>
        <p:spPr>
          <a:xfrm>
            <a:off x="1587500" y="554771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264FCB-4BC9-6626-4469-31EA14951FA0}"/>
              </a:ext>
            </a:extLst>
          </p:cNvPr>
          <p:cNvSpPr/>
          <p:nvPr/>
        </p:nvSpPr>
        <p:spPr>
          <a:xfrm>
            <a:off x="1868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362BB-6460-FB38-FB39-257292C1A47B}"/>
              </a:ext>
            </a:extLst>
          </p:cNvPr>
          <p:cNvSpPr/>
          <p:nvPr/>
        </p:nvSpPr>
        <p:spPr>
          <a:xfrm>
            <a:off x="1868555" y="3121025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862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424A27-4631-C53A-03EE-3A0CAAE731FD}"/>
              </a:ext>
            </a:extLst>
          </p:cNvPr>
          <p:cNvSpPr/>
          <p:nvPr/>
        </p:nvSpPr>
        <p:spPr>
          <a:xfrm>
            <a:off x="1868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4" y="42005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ADA893-7521-654E-38F4-18B7402DA47E}"/>
              </a:ext>
            </a:extLst>
          </p:cNvPr>
          <p:cNvSpPr/>
          <p:nvPr/>
        </p:nvSpPr>
        <p:spPr>
          <a:xfrm>
            <a:off x="1868555" y="4929188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3" y="5023197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99592" y="1343948"/>
            <a:ext cx="756854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b="1" dirty="0" err="1"/>
              <a:t>Đóng</a:t>
            </a:r>
            <a:r>
              <a:rPr lang="en-US" sz="2600" b="1" dirty="0"/>
              <a:t> </a:t>
            </a:r>
            <a:r>
              <a:rPr lang="en-US" sz="2600" b="1" dirty="0" err="1"/>
              <a:t>vai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viên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thám</a:t>
            </a:r>
            <a:r>
              <a:rPr lang="en-US" sz="2600" b="1" dirty="0"/>
              <a:t> </a:t>
            </a:r>
            <a:r>
              <a:rPr lang="en-US" sz="2600" b="1" dirty="0" err="1"/>
              <a:t>hiểm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Ma-</a:t>
            </a:r>
            <a:r>
              <a:rPr lang="en-US" sz="2600" b="1" dirty="0" err="1"/>
              <a:t>gien</a:t>
            </a:r>
            <a:r>
              <a:rPr lang="en-US" sz="2600" b="1" dirty="0"/>
              <a:t>-</a:t>
            </a:r>
            <a:r>
              <a:rPr lang="en-US" sz="2600" b="1" dirty="0" err="1"/>
              <a:t>lan</a:t>
            </a:r>
            <a:r>
              <a:rPr lang="en-US" sz="2600" b="1" dirty="0"/>
              <a:t>,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/>
              <a:t>thiệu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bè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hành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đi</a:t>
            </a:r>
            <a:r>
              <a:rPr lang="en-US" sz="2600" b="1" dirty="0"/>
              <a:t> qua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liên</a:t>
            </a:r>
            <a:r>
              <a:rPr lang="en-US" sz="2600" b="1" dirty="0"/>
              <a:t> </a:t>
            </a:r>
            <a:r>
              <a:rPr lang="en-US" sz="2600" b="1" dirty="0" err="1"/>
              <a:t>hệ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điều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biết</a:t>
            </a:r>
            <a:r>
              <a:rPr lang="en-US" sz="2600" b="1" dirty="0"/>
              <a:t> ở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tại</a:t>
            </a:r>
            <a:r>
              <a:rPr lang="en-US" sz="2600" b="1" dirty="0"/>
              <a:t>. </a:t>
            </a:r>
            <a:r>
              <a:rPr lang="en-US" sz="2600" b="1" dirty="0">
                <a:solidFill>
                  <a:srgbClr val="0000FF"/>
                </a:solidFill>
              </a:rPr>
              <a:t>(</a:t>
            </a:r>
            <a:r>
              <a:rPr lang="en-US" sz="2600" b="1" dirty="0" err="1">
                <a:solidFill>
                  <a:srgbClr val="0000FF"/>
                </a:solidFill>
              </a:rPr>
              <a:t>Tư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liệu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tham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khảo</a:t>
            </a:r>
            <a:r>
              <a:rPr lang="en-US" sz="2600" b="1" dirty="0">
                <a:solidFill>
                  <a:srgbClr val="0000FF"/>
                </a:solidFill>
              </a:rPr>
              <a:t> https://youtu.be/0_4OtXvj358 - Ferdinand Magellan – </a:t>
            </a:r>
            <a:r>
              <a:rPr lang="en-US" sz="2600" b="1" dirty="0" err="1">
                <a:solidFill>
                  <a:srgbClr val="0000FF"/>
                </a:solidFill>
              </a:rPr>
              <a:t>Người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Đầu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Tiên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Vòng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Quanh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Thế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Giới</a:t>
            </a:r>
            <a:r>
              <a:rPr lang="en-US" sz="2600" b="1" dirty="0">
                <a:solidFill>
                  <a:srgbClr val="0000FF"/>
                </a:solidFill>
              </a:rPr>
              <a:t>).</a:t>
            </a: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19800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60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:a16="http://schemas.microsoft.com/office/drawing/2014/main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id="{687F1E51-D414-DCAE-74C3-39157087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813"/>
            <a:ext cx="952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i="1">
                <a:solidFill>
                  <a:srgbClr val="0000FF"/>
                </a:solidFill>
                <a:latin typeface="Times New Roman" panose="02020603050405020304" pitchFamily="18" charset="0"/>
              </a:rPr>
              <a:t>Cảm ơn các em học sinh!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117725"/>
            <a:ext cx="7407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34821" name="Picture 18">
            <a:extLst>
              <a:ext uri="{FF2B5EF4-FFF2-40B4-BE49-F238E27FC236}">
                <a16:creationId xmlns:a16="http://schemas.microsoft.com/office/drawing/2014/main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:a16="http://schemas.microsoft.com/office/drawing/2014/main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:a16="http://schemas.microsoft.com/office/drawing/2014/main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:a16="http://schemas.microsoft.com/office/drawing/2014/main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:a16="http://schemas.microsoft.com/office/drawing/2014/main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0A82A-18A5-A445-CA73-9514BF5A7A43}"/>
              </a:ext>
            </a:extLst>
          </p:cNvPr>
          <p:cNvSpPr/>
          <p:nvPr/>
        </p:nvSpPr>
        <p:spPr>
          <a:xfrm>
            <a:off x="2782957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954D6-DD6F-6024-5B70-D386DDEA4039}"/>
              </a:ext>
            </a:extLst>
          </p:cNvPr>
          <p:cNvSpPr/>
          <p:nvPr/>
        </p:nvSpPr>
        <p:spPr>
          <a:xfrm>
            <a:off x="2991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66926-7C54-9227-8719-6977ED9ADA54}"/>
              </a:ext>
            </a:extLst>
          </p:cNvPr>
          <p:cNvSpPr/>
          <p:nvPr/>
        </p:nvSpPr>
        <p:spPr>
          <a:xfrm>
            <a:off x="2484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1" y="1341226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01146E-EA2C-672E-CCC0-91BCC2225360}"/>
              </a:ext>
            </a:extLst>
          </p:cNvPr>
          <p:cNvSpPr/>
          <p:nvPr/>
        </p:nvSpPr>
        <p:spPr>
          <a:xfrm>
            <a:off x="5751445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:a16="http://schemas.microsoft.com/office/drawing/2014/main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:a16="http://schemas.microsoft.com/office/drawing/2014/main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078D3BEF-2685-DE42-571D-6DD7BD85DA85}"/>
              </a:ext>
            </a:extLst>
          </p:cNvPr>
          <p:cNvSpPr/>
          <p:nvPr/>
        </p:nvSpPr>
        <p:spPr>
          <a:xfrm>
            <a:off x="6138628" y="607186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C7DD6-4D0E-FB78-A0F6-D20367ABF7EC}"/>
              </a:ext>
            </a:extLst>
          </p:cNvPr>
          <p:cNvSpPr/>
          <p:nvPr/>
        </p:nvSpPr>
        <p:spPr>
          <a:xfrm>
            <a:off x="479066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5888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1678</TotalTime>
  <Words>2276</Words>
  <Application>Microsoft Office PowerPoint</Application>
  <PresentationFormat>On-screen Show (4:3)</PresentationFormat>
  <Paragraphs>222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GOODLUCK</dc:creator>
  <cp:lastModifiedBy>Thương Lê Thị</cp:lastModifiedBy>
  <cp:revision>132</cp:revision>
  <dcterms:created xsi:type="dcterms:W3CDTF">2022-06-17T13:18:04Z</dcterms:created>
  <dcterms:modified xsi:type="dcterms:W3CDTF">2024-09-30T16:53:20Z</dcterms:modified>
</cp:coreProperties>
</file>