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5143500" type="screen16x9"/>
  <p:notesSz cx="6858000" cy="9144000"/>
  <p:embeddedFontLst>
    <p:embeddedFont>
      <p:font typeface="Manrope" panose="020B0604020202020204" charset="0"/>
      <p:regular r:id="rId25"/>
      <p:bold r:id="rId26"/>
    </p:embeddedFont>
    <p:embeddedFont>
      <p:font typeface="Amiko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PihDiNC2iZAT4hcZYmcri6X2D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6B2095-9B8A-4B99-A439-9C6DDA53D2BB}">
  <a:tblStyle styleId="{DA6B2095-9B8A-4B99-A439-9C6DDA53D2B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4CDB5EE-C86E-47B5-AAB6-C6AB5FBD90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14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8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-1758985" y="-1300675"/>
            <a:ext cx="3966774" cy="44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8"/>
          <p:cNvPicPr preferRelativeResize="0"/>
          <p:nvPr/>
        </p:nvPicPr>
        <p:blipFill rotWithShape="1">
          <a:blip r:embed="rId3">
            <a:alphaModFix amt="52999"/>
          </a:blip>
          <a:srcRect/>
          <a:stretch/>
        </p:blipFill>
        <p:spPr>
          <a:xfrm>
            <a:off x="6267754" y="3002625"/>
            <a:ext cx="3699951" cy="4017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721900" y="538250"/>
            <a:ext cx="77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23" name="Google Shape;23;p28"/>
          <p:cNvGrpSpPr/>
          <p:nvPr/>
        </p:nvGrpSpPr>
        <p:grpSpPr>
          <a:xfrm rot="2081187">
            <a:off x="7719051" y="3572962"/>
            <a:ext cx="1921783" cy="1995176"/>
            <a:chOff x="7961778" y="3397061"/>
            <a:chExt cx="1921733" cy="1995124"/>
          </a:xfrm>
        </p:grpSpPr>
        <p:pic>
          <p:nvPicPr>
            <p:cNvPr id="24" name="Google Shape;24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1787739">
              <a:off x="8510588" y="3754540"/>
              <a:ext cx="695216" cy="153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633625">
              <a:off x="8238036" y="3625009"/>
              <a:ext cx="1369217" cy="15392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" name="Google Shape;2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368162">
            <a:off x="-413514" y="4390425"/>
            <a:ext cx="2270825" cy="119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_1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8"/>
          <p:cNvSpPr txBox="1">
            <a:spLocks noGrp="1"/>
          </p:cNvSpPr>
          <p:nvPr>
            <p:ph type="title"/>
          </p:nvPr>
        </p:nvSpPr>
        <p:spPr>
          <a:xfrm>
            <a:off x="721900" y="538250"/>
            <a:ext cx="77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37" name="Google Shape;137;p38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2874297" y="2318225"/>
            <a:ext cx="3966774" cy="44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8"/>
          <p:cNvPicPr preferRelativeResize="0"/>
          <p:nvPr/>
        </p:nvPicPr>
        <p:blipFill rotWithShape="1">
          <a:blip r:embed="rId3">
            <a:alphaModFix amt="52999"/>
          </a:blip>
          <a:srcRect/>
          <a:stretch/>
        </p:blipFill>
        <p:spPr>
          <a:xfrm>
            <a:off x="7625729" y="-1145200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64870">
            <a:off x="3320523" y="4306762"/>
            <a:ext cx="2270821" cy="119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8"/>
          <p:cNvPicPr preferRelativeResize="0"/>
          <p:nvPr/>
        </p:nvPicPr>
        <p:blipFill rotWithShape="1">
          <a:blip r:embed="rId5">
            <a:alphaModFix amt="89000"/>
          </a:blip>
          <a:srcRect/>
          <a:stretch/>
        </p:blipFill>
        <p:spPr>
          <a:xfrm rot="-7186991">
            <a:off x="8281590" y="3419557"/>
            <a:ext cx="1546675" cy="196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845101" flipH="1">
            <a:off x="-902282" y="1642277"/>
            <a:ext cx="1593689" cy="218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8"/>
          <p:cNvPicPr preferRelativeResize="0"/>
          <p:nvPr/>
        </p:nvPicPr>
        <p:blipFill rotWithShape="1">
          <a:blip r:embed="rId7">
            <a:alphaModFix amt="60000"/>
          </a:blip>
          <a:srcRect/>
          <a:stretch/>
        </p:blipFill>
        <p:spPr>
          <a:xfrm rot="5400000" flipH="1">
            <a:off x="5349874" y="4240775"/>
            <a:ext cx="1698051" cy="189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2_1_1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9"/>
          <p:cNvSpPr txBox="1">
            <a:spLocks noGrp="1"/>
          </p:cNvSpPr>
          <p:nvPr>
            <p:ph type="title"/>
          </p:nvPr>
        </p:nvSpPr>
        <p:spPr>
          <a:xfrm>
            <a:off x="721900" y="538250"/>
            <a:ext cx="77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45" name="Google Shape;145;p39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1933072" y="2282500"/>
            <a:ext cx="3966774" cy="44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9"/>
          <p:cNvPicPr preferRelativeResize="0"/>
          <p:nvPr/>
        </p:nvPicPr>
        <p:blipFill rotWithShape="1">
          <a:blip r:embed="rId3">
            <a:alphaModFix amt="52999"/>
          </a:blip>
          <a:srcRect/>
          <a:stretch/>
        </p:blipFill>
        <p:spPr>
          <a:xfrm>
            <a:off x="7268304" y="-1239650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700004" flipH="1">
            <a:off x="7527300" y="3521898"/>
            <a:ext cx="1789603" cy="245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47104">
            <a:off x="-817839" y="1118762"/>
            <a:ext cx="2270824" cy="119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9"/>
          <p:cNvPicPr preferRelativeResize="0"/>
          <p:nvPr/>
        </p:nvPicPr>
        <p:blipFill rotWithShape="1">
          <a:blip r:embed="rId6">
            <a:alphaModFix amt="75000"/>
          </a:blip>
          <a:srcRect/>
          <a:stretch/>
        </p:blipFill>
        <p:spPr>
          <a:xfrm rot="6431986">
            <a:off x="5416930" y="3539980"/>
            <a:ext cx="827363" cy="21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2_1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0"/>
          <p:cNvSpPr txBox="1">
            <a:spLocks noGrp="1"/>
          </p:cNvSpPr>
          <p:nvPr>
            <p:ph type="title"/>
          </p:nvPr>
        </p:nvSpPr>
        <p:spPr>
          <a:xfrm>
            <a:off x="721900" y="538250"/>
            <a:ext cx="77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52" name="Google Shape;152;p40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2874297" y="2318225"/>
            <a:ext cx="3966774" cy="44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0"/>
          <p:cNvPicPr preferRelativeResize="0"/>
          <p:nvPr/>
        </p:nvPicPr>
        <p:blipFill rotWithShape="1">
          <a:blip r:embed="rId3">
            <a:alphaModFix amt="52999"/>
          </a:blip>
          <a:srcRect/>
          <a:stretch/>
        </p:blipFill>
        <p:spPr>
          <a:xfrm>
            <a:off x="7625729" y="-1145200"/>
            <a:ext cx="3699951" cy="4017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40"/>
          <p:cNvGrpSpPr/>
          <p:nvPr/>
        </p:nvGrpSpPr>
        <p:grpSpPr>
          <a:xfrm rot="3277131">
            <a:off x="7910954" y="3769284"/>
            <a:ext cx="1921690" cy="2079466"/>
            <a:chOff x="7984859" y="3381087"/>
            <a:chExt cx="1921733" cy="2079512"/>
          </a:xfrm>
        </p:grpSpPr>
        <p:pic>
          <p:nvPicPr>
            <p:cNvPr id="155" name="Google Shape;155;p4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1787739">
              <a:off x="8372100" y="3850385"/>
              <a:ext cx="695216" cy="153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4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633625">
              <a:off x="8261117" y="3609035"/>
              <a:ext cx="1369217" cy="15392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7" name="Google Shape;157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755045" flipH="1">
            <a:off x="-151065" y="4527275"/>
            <a:ext cx="2270824" cy="119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39301" flipH="1">
            <a:off x="8614475" y="1112948"/>
            <a:ext cx="1789603" cy="245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0"/>
          <p:cNvPicPr preferRelativeResize="0"/>
          <p:nvPr/>
        </p:nvPicPr>
        <p:blipFill rotWithShape="1">
          <a:blip r:embed="rId8">
            <a:alphaModFix amt="75000"/>
          </a:blip>
          <a:srcRect/>
          <a:stretch/>
        </p:blipFill>
        <p:spPr>
          <a:xfrm rot="-5864249">
            <a:off x="5328768" y="4093318"/>
            <a:ext cx="827362" cy="21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2_1_1_1_1_1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1"/>
          <p:cNvSpPr txBox="1">
            <a:spLocks noGrp="1"/>
          </p:cNvSpPr>
          <p:nvPr>
            <p:ph type="title"/>
          </p:nvPr>
        </p:nvSpPr>
        <p:spPr>
          <a:xfrm>
            <a:off x="721900" y="538250"/>
            <a:ext cx="77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62" name="Google Shape;162;p41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1337372" y="-1573750"/>
            <a:ext cx="3966774" cy="44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1"/>
          <p:cNvPicPr preferRelativeResize="0"/>
          <p:nvPr/>
        </p:nvPicPr>
        <p:blipFill rotWithShape="1">
          <a:blip r:embed="rId3">
            <a:alphaModFix amt="52999"/>
          </a:blip>
          <a:srcRect/>
          <a:stretch/>
        </p:blipFill>
        <p:spPr>
          <a:xfrm>
            <a:off x="6350929" y="2393275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47104">
            <a:off x="5827011" y="4294887"/>
            <a:ext cx="2270824" cy="119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1"/>
          <p:cNvPicPr preferRelativeResize="0"/>
          <p:nvPr/>
        </p:nvPicPr>
        <p:blipFill rotWithShape="1">
          <a:blip r:embed="rId5">
            <a:alphaModFix amt="75000"/>
          </a:blip>
          <a:srcRect/>
          <a:stretch/>
        </p:blipFill>
        <p:spPr>
          <a:xfrm rot="7803411">
            <a:off x="212855" y="4005644"/>
            <a:ext cx="827362" cy="213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1"/>
          <p:cNvPicPr preferRelativeResize="0"/>
          <p:nvPr/>
        </p:nvPicPr>
        <p:blipFill rotWithShape="1">
          <a:blip r:embed="rId6">
            <a:alphaModFix amt="60000"/>
          </a:blip>
          <a:srcRect/>
          <a:stretch/>
        </p:blipFill>
        <p:spPr>
          <a:xfrm rot="7210103">
            <a:off x="8319002" y="3624973"/>
            <a:ext cx="1924898" cy="215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2_1_1_1_1_1_1_1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2"/>
          <p:cNvSpPr txBox="1">
            <a:spLocks noGrp="1"/>
          </p:cNvSpPr>
          <p:nvPr>
            <p:ph type="title"/>
          </p:nvPr>
        </p:nvSpPr>
        <p:spPr>
          <a:xfrm>
            <a:off x="721900" y="538250"/>
            <a:ext cx="77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69" name="Google Shape;169;p42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968047" y="-1573750"/>
            <a:ext cx="3966774" cy="44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2"/>
          <p:cNvPicPr preferRelativeResize="0"/>
          <p:nvPr/>
        </p:nvPicPr>
        <p:blipFill rotWithShape="1">
          <a:blip r:embed="rId3">
            <a:alphaModFix amt="52999"/>
          </a:blip>
          <a:srcRect/>
          <a:stretch/>
        </p:blipFill>
        <p:spPr>
          <a:xfrm>
            <a:off x="6672604" y="2417100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39301" flipH="1">
            <a:off x="8635075" y="1421398"/>
            <a:ext cx="1789603" cy="245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2"/>
          <p:cNvPicPr preferRelativeResize="0"/>
          <p:nvPr/>
        </p:nvPicPr>
        <p:blipFill rotWithShape="1">
          <a:blip r:embed="rId5">
            <a:alphaModFix amt="87000"/>
          </a:blip>
          <a:srcRect/>
          <a:stretch/>
        </p:blipFill>
        <p:spPr>
          <a:xfrm rot="-728885">
            <a:off x="-368712" y="3963057"/>
            <a:ext cx="1546674" cy="196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2"/>
          <p:cNvPicPr preferRelativeResize="0"/>
          <p:nvPr/>
        </p:nvPicPr>
        <p:blipFill rotWithShape="1">
          <a:blip r:embed="rId6">
            <a:alphaModFix amt="75000"/>
          </a:blip>
          <a:srcRect/>
          <a:stretch/>
        </p:blipFill>
        <p:spPr>
          <a:xfrm rot="-9218237">
            <a:off x="-358833" y="1993143"/>
            <a:ext cx="827362" cy="213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09986">
            <a:off x="3168136" y="4455488"/>
            <a:ext cx="2270825" cy="119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_1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3"/>
          <p:cNvSpPr txBox="1">
            <a:spLocks noGrp="1"/>
          </p:cNvSpPr>
          <p:nvPr>
            <p:ph type="title"/>
          </p:nvPr>
        </p:nvSpPr>
        <p:spPr>
          <a:xfrm>
            <a:off x="3691300" y="754212"/>
            <a:ext cx="4229400" cy="15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7" name="Google Shape;177;p43"/>
          <p:cNvSpPr txBox="1">
            <a:spLocks noGrp="1"/>
          </p:cNvSpPr>
          <p:nvPr>
            <p:ph type="title" idx="2"/>
          </p:nvPr>
        </p:nvSpPr>
        <p:spPr>
          <a:xfrm>
            <a:off x="1798275" y="1173254"/>
            <a:ext cx="1517400" cy="1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8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8" name="Google Shape;178;p43"/>
          <p:cNvSpPr txBox="1">
            <a:spLocks noGrp="1"/>
          </p:cNvSpPr>
          <p:nvPr>
            <p:ph type="subTitle" idx="1"/>
          </p:nvPr>
        </p:nvSpPr>
        <p:spPr>
          <a:xfrm>
            <a:off x="3691300" y="2479112"/>
            <a:ext cx="42294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9" name="Google Shape;17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156315">
            <a:off x="-630395" y="3438888"/>
            <a:ext cx="2704591" cy="233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074106" y="-126975"/>
            <a:ext cx="3229200" cy="1235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68162">
            <a:off x="-120839" y="-9025"/>
            <a:ext cx="2270825" cy="119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39301">
            <a:off x="-440175" y="1046036"/>
            <a:ext cx="1789603" cy="245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84832" y="4247483"/>
            <a:ext cx="2645187" cy="1377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2_1_1_1_1_1_1_1_1_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4"/>
          <p:cNvSpPr txBox="1">
            <a:spLocks noGrp="1"/>
          </p:cNvSpPr>
          <p:nvPr>
            <p:ph type="title"/>
          </p:nvPr>
        </p:nvSpPr>
        <p:spPr>
          <a:xfrm>
            <a:off x="721900" y="538250"/>
            <a:ext cx="77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86" name="Google Shape;186;p44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2874297" y="2318225"/>
            <a:ext cx="3966774" cy="44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4"/>
          <p:cNvPicPr preferRelativeResize="0"/>
          <p:nvPr/>
        </p:nvPicPr>
        <p:blipFill rotWithShape="1">
          <a:blip r:embed="rId3">
            <a:alphaModFix amt="52999"/>
          </a:blip>
          <a:srcRect/>
          <a:stretch/>
        </p:blipFill>
        <p:spPr>
          <a:xfrm>
            <a:off x="7625729" y="-1145200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0857" y="4742908"/>
            <a:ext cx="2645187" cy="137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96275" y="429798"/>
            <a:ext cx="1051750" cy="1745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44"/>
          <p:cNvGrpSpPr/>
          <p:nvPr/>
        </p:nvGrpSpPr>
        <p:grpSpPr>
          <a:xfrm rot="1040975">
            <a:off x="7737126" y="3962523"/>
            <a:ext cx="1921727" cy="2079506"/>
            <a:chOff x="7984859" y="3381087"/>
            <a:chExt cx="1921733" cy="2079512"/>
          </a:xfrm>
        </p:grpSpPr>
        <p:pic>
          <p:nvPicPr>
            <p:cNvPr id="191" name="Google Shape;191;p4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1787739">
              <a:off x="8372100" y="3850385"/>
              <a:ext cx="695216" cy="153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4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33625">
              <a:off x="8261117" y="3609035"/>
              <a:ext cx="1369217" cy="15392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3" name="Google Shape;193;p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7527707">
            <a:off x="-1302015" y="2972700"/>
            <a:ext cx="2270825" cy="119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5"/>
          <p:cNvSpPr txBox="1">
            <a:spLocks noGrp="1"/>
          </p:cNvSpPr>
          <p:nvPr>
            <p:ph type="title"/>
          </p:nvPr>
        </p:nvSpPr>
        <p:spPr>
          <a:xfrm>
            <a:off x="721900" y="538250"/>
            <a:ext cx="77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96" name="Google Shape;19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207" y="4605258"/>
            <a:ext cx="2645187" cy="137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5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2567285" y="214275"/>
            <a:ext cx="3966774" cy="44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5"/>
          <p:cNvPicPr preferRelativeResize="0"/>
          <p:nvPr/>
        </p:nvPicPr>
        <p:blipFill rotWithShape="1">
          <a:blip r:embed="rId4">
            <a:alphaModFix amt="52999"/>
          </a:blip>
          <a:srcRect/>
          <a:stretch/>
        </p:blipFill>
        <p:spPr>
          <a:xfrm>
            <a:off x="6572129" y="3035475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03975" y="1191148"/>
            <a:ext cx="1051750" cy="174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353541">
            <a:off x="7856710" y="4008213"/>
            <a:ext cx="2270824" cy="119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5"/>
          <p:cNvPicPr preferRelativeResize="0"/>
          <p:nvPr/>
        </p:nvPicPr>
        <p:blipFill rotWithShape="1">
          <a:blip r:embed="rId7">
            <a:alphaModFix amt="75000"/>
          </a:blip>
          <a:srcRect/>
          <a:stretch/>
        </p:blipFill>
        <p:spPr>
          <a:xfrm rot="-7855113">
            <a:off x="119957" y="2096417"/>
            <a:ext cx="827362" cy="213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3_1_1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6"/>
          <p:cNvSpPr txBox="1">
            <a:spLocks noGrp="1"/>
          </p:cNvSpPr>
          <p:nvPr>
            <p:ph type="title"/>
          </p:nvPr>
        </p:nvSpPr>
        <p:spPr>
          <a:xfrm>
            <a:off x="3751525" y="2547175"/>
            <a:ext cx="4287600" cy="15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4" name="Google Shape;204;p46"/>
          <p:cNvSpPr txBox="1">
            <a:spLocks noGrp="1"/>
          </p:cNvSpPr>
          <p:nvPr>
            <p:ph type="title" idx="2"/>
          </p:nvPr>
        </p:nvSpPr>
        <p:spPr>
          <a:xfrm>
            <a:off x="1723100" y="2949450"/>
            <a:ext cx="1517400" cy="1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8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05" name="Google Shape;205;p46"/>
          <p:cNvSpPr txBox="1">
            <a:spLocks noGrp="1"/>
          </p:cNvSpPr>
          <p:nvPr>
            <p:ph type="subTitle" idx="1"/>
          </p:nvPr>
        </p:nvSpPr>
        <p:spPr>
          <a:xfrm>
            <a:off x="3751525" y="4220835"/>
            <a:ext cx="4287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6" name="Google Shape;206;p46"/>
          <p:cNvPicPr preferRelativeResize="0"/>
          <p:nvPr/>
        </p:nvPicPr>
        <p:blipFill rotWithShape="1">
          <a:blip r:embed="rId2">
            <a:alphaModFix amt="52999"/>
          </a:blip>
          <a:srcRect/>
          <a:stretch/>
        </p:blipFill>
        <p:spPr>
          <a:xfrm>
            <a:off x="6520679" y="-1684300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430015" flipH="1">
            <a:off x="-805843" y="-315687"/>
            <a:ext cx="2704589" cy="233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41949" flipH="1">
            <a:off x="-482362" y="3278657"/>
            <a:ext cx="1546674" cy="196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6"/>
          <p:cNvPicPr preferRelativeResize="0"/>
          <p:nvPr/>
        </p:nvPicPr>
        <p:blipFill rotWithShape="1">
          <a:blip r:embed="rId5">
            <a:alphaModFix amt="89000"/>
          </a:blip>
          <a:srcRect/>
          <a:stretch/>
        </p:blipFill>
        <p:spPr>
          <a:xfrm rot="-6062703">
            <a:off x="7971415" y="-130319"/>
            <a:ext cx="1546674" cy="196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6"/>
          <p:cNvPicPr preferRelativeResize="0"/>
          <p:nvPr/>
        </p:nvPicPr>
        <p:blipFill rotWithShape="1">
          <a:blip r:embed="rId6">
            <a:alphaModFix amt="20000"/>
          </a:blip>
          <a:srcRect/>
          <a:stretch/>
        </p:blipFill>
        <p:spPr>
          <a:xfrm>
            <a:off x="-2413910" y="2248850"/>
            <a:ext cx="3966774" cy="4446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7"/>
          <p:cNvSpPr txBox="1">
            <a:spLocks noGrp="1"/>
          </p:cNvSpPr>
          <p:nvPr>
            <p:ph type="body" idx="1"/>
          </p:nvPr>
        </p:nvSpPr>
        <p:spPr>
          <a:xfrm>
            <a:off x="721900" y="1152475"/>
            <a:ext cx="7700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47"/>
          <p:cNvSpPr txBox="1">
            <a:spLocks noGrp="1"/>
          </p:cNvSpPr>
          <p:nvPr>
            <p:ph type="title"/>
          </p:nvPr>
        </p:nvSpPr>
        <p:spPr>
          <a:xfrm>
            <a:off x="721900" y="538250"/>
            <a:ext cx="77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214" name="Google Shape;214;p47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2874297" y="2318225"/>
            <a:ext cx="3966774" cy="44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7"/>
          <p:cNvPicPr preferRelativeResize="0"/>
          <p:nvPr/>
        </p:nvPicPr>
        <p:blipFill rotWithShape="1">
          <a:blip r:embed="rId3">
            <a:alphaModFix amt="52999"/>
          </a:blip>
          <a:srcRect/>
          <a:stretch/>
        </p:blipFill>
        <p:spPr>
          <a:xfrm>
            <a:off x="7625729" y="-1145200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7"/>
          <p:cNvPicPr preferRelativeResize="0"/>
          <p:nvPr/>
        </p:nvPicPr>
        <p:blipFill rotWithShape="1">
          <a:blip r:embed="rId4">
            <a:alphaModFix amt="75000"/>
          </a:blip>
          <a:srcRect/>
          <a:stretch/>
        </p:blipFill>
        <p:spPr>
          <a:xfrm rot="-5866574" flipH="1">
            <a:off x="8008419" y="-340657"/>
            <a:ext cx="827363" cy="213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7"/>
          <p:cNvPicPr preferRelativeResize="0"/>
          <p:nvPr/>
        </p:nvPicPr>
        <p:blipFill rotWithShape="1">
          <a:blip r:embed="rId5">
            <a:alphaModFix amt="92000"/>
          </a:blip>
          <a:srcRect/>
          <a:stretch/>
        </p:blipFill>
        <p:spPr>
          <a:xfrm rot="-728885">
            <a:off x="8021940" y="2462932"/>
            <a:ext cx="1546674" cy="196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subTitle" idx="1"/>
          </p:nvPr>
        </p:nvSpPr>
        <p:spPr>
          <a:xfrm>
            <a:off x="1716275" y="1392125"/>
            <a:ext cx="27543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subTitle" idx="2"/>
          </p:nvPr>
        </p:nvSpPr>
        <p:spPr>
          <a:xfrm>
            <a:off x="1716268" y="1782154"/>
            <a:ext cx="22416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830655" y="1538550"/>
            <a:ext cx="733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3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ubTitle" idx="3"/>
          </p:nvPr>
        </p:nvSpPr>
        <p:spPr>
          <a:xfrm>
            <a:off x="1716275" y="2501550"/>
            <a:ext cx="27543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ubTitle" idx="4"/>
          </p:nvPr>
        </p:nvSpPr>
        <p:spPr>
          <a:xfrm>
            <a:off x="1716268" y="2891554"/>
            <a:ext cx="22416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title" idx="5"/>
          </p:nvPr>
        </p:nvSpPr>
        <p:spPr>
          <a:xfrm>
            <a:off x="830655" y="2647950"/>
            <a:ext cx="733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3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subTitle" idx="6"/>
          </p:nvPr>
        </p:nvSpPr>
        <p:spPr>
          <a:xfrm>
            <a:off x="1716275" y="3610950"/>
            <a:ext cx="27543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ubTitle" idx="7"/>
          </p:nvPr>
        </p:nvSpPr>
        <p:spPr>
          <a:xfrm>
            <a:off x="1716268" y="4000954"/>
            <a:ext cx="22416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title" idx="8"/>
          </p:nvPr>
        </p:nvSpPr>
        <p:spPr>
          <a:xfrm>
            <a:off x="830655" y="3757350"/>
            <a:ext cx="733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3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ubTitle" idx="9"/>
          </p:nvPr>
        </p:nvSpPr>
        <p:spPr>
          <a:xfrm>
            <a:off x="5687750" y="1392125"/>
            <a:ext cx="27543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subTitle" idx="13"/>
          </p:nvPr>
        </p:nvSpPr>
        <p:spPr>
          <a:xfrm>
            <a:off x="5687743" y="1782154"/>
            <a:ext cx="22416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title" idx="14"/>
          </p:nvPr>
        </p:nvSpPr>
        <p:spPr>
          <a:xfrm>
            <a:off x="4802130" y="1538550"/>
            <a:ext cx="733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3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ubTitle" idx="15"/>
          </p:nvPr>
        </p:nvSpPr>
        <p:spPr>
          <a:xfrm>
            <a:off x="5687750" y="2501550"/>
            <a:ext cx="27543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subTitle" idx="16"/>
          </p:nvPr>
        </p:nvSpPr>
        <p:spPr>
          <a:xfrm>
            <a:off x="5687743" y="2891554"/>
            <a:ext cx="22416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title" idx="17"/>
          </p:nvPr>
        </p:nvSpPr>
        <p:spPr>
          <a:xfrm>
            <a:off x="4802130" y="2647950"/>
            <a:ext cx="733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3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ubTitle" idx="18"/>
          </p:nvPr>
        </p:nvSpPr>
        <p:spPr>
          <a:xfrm>
            <a:off x="5687750" y="3610950"/>
            <a:ext cx="27543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ubTitle" idx="19"/>
          </p:nvPr>
        </p:nvSpPr>
        <p:spPr>
          <a:xfrm>
            <a:off x="5687743" y="4000954"/>
            <a:ext cx="22416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title" idx="20"/>
          </p:nvPr>
        </p:nvSpPr>
        <p:spPr>
          <a:xfrm>
            <a:off x="4802130" y="3757350"/>
            <a:ext cx="733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3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title" idx="21"/>
          </p:nvPr>
        </p:nvSpPr>
        <p:spPr>
          <a:xfrm>
            <a:off x="721900" y="538250"/>
            <a:ext cx="77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29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1221903" y="3485150"/>
            <a:ext cx="3966774" cy="44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9"/>
          <p:cNvPicPr preferRelativeResize="0"/>
          <p:nvPr/>
        </p:nvPicPr>
        <p:blipFill rotWithShape="1">
          <a:blip r:embed="rId3">
            <a:alphaModFix amt="52999"/>
          </a:blip>
          <a:srcRect/>
          <a:stretch/>
        </p:blipFill>
        <p:spPr>
          <a:xfrm>
            <a:off x="5305054" y="-2465150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808307" y="1023470"/>
            <a:ext cx="2645187" cy="137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9"/>
          <p:cNvPicPr preferRelativeResize="0"/>
          <p:nvPr/>
        </p:nvPicPr>
        <p:blipFill rotWithShape="1">
          <a:blip r:embed="rId5">
            <a:alphaModFix amt="60000"/>
          </a:blip>
          <a:srcRect/>
          <a:stretch/>
        </p:blipFill>
        <p:spPr>
          <a:xfrm rot="-9333351">
            <a:off x="7730774" y="3246736"/>
            <a:ext cx="1924901" cy="215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901674">
            <a:off x="-657365" y="4329350"/>
            <a:ext cx="2270824" cy="119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8"/>
          <p:cNvPicPr preferRelativeResize="0"/>
          <p:nvPr/>
        </p:nvPicPr>
        <p:blipFill rotWithShape="1">
          <a:blip r:embed="rId2">
            <a:alphaModFix amt="74000"/>
          </a:blip>
          <a:srcRect/>
          <a:stretch/>
        </p:blipFill>
        <p:spPr>
          <a:xfrm>
            <a:off x="7103554" y="2961325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8"/>
          <p:cNvPicPr preferRelativeResize="0"/>
          <p:nvPr/>
        </p:nvPicPr>
        <p:blipFill rotWithShape="1">
          <a:blip r:embed="rId2">
            <a:alphaModFix amt="74000"/>
          </a:blip>
          <a:srcRect/>
          <a:stretch/>
        </p:blipFill>
        <p:spPr>
          <a:xfrm>
            <a:off x="-1395346" y="-2231725"/>
            <a:ext cx="3699951" cy="4017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8"/>
          <p:cNvSpPr txBox="1">
            <a:spLocks noGrp="1"/>
          </p:cNvSpPr>
          <p:nvPr>
            <p:ph type="body" idx="1"/>
          </p:nvPr>
        </p:nvSpPr>
        <p:spPr>
          <a:xfrm>
            <a:off x="721950" y="1152475"/>
            <a:ext cx="361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2" name="Google Shape;222;p48"/>
          <p:cNvSpPr txBox="1">
            <a:spLocks noGrp="1"/>
          </p:cNvSpPr>
          <p:nvPr>
            <p:ph type="body" idx="2"/>
          </p:nvPr>
        </p:nvSpPr>
        <p:spPr>
          <a:xfrm>
            <a:off x="4807325" y="1152475"/>
            <a:ext cx="361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3" name="Google Shape;223;p48"/>
          <p:cNvSpPr txBox="1">
            <a:spLocks noGrp="1"/>
          </p:cNvSpPr>
          <p:nvPr>
            <p:ph type="title"/>
          </p:nvPr>
        </p:nvSpPr>
        <p:spPr>
          <a:xfrm>
            <a:off x="721900" y="538250"/>
            <a:ext cx="77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8"/>
          <p:cNvSpPr txBox="1">
            <a:spLocks noGrp="1"/>
          </p:cNvSpPr>
          <p:nvPr>
            <p:ph type="title" idx="3"/>
          </p:nvPr>
        </p:nvSpPr>
        <p:spPr>
          <a:xfrm>
            <a:off x="1798275" y="1173254"/>
            <a:ext cx="1517400" cy="1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8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pic>
        <p:nvPicPr>
          <p:cNvPr id="225" name="Google Shape;22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56315">
            <a:off x="-630395" y="3438888"/>
            <a:ext cx="2704591" cy="233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074106" y="-126975"/>
            <a:ext cx="3229200" cy="1235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8162">
            <a:off x="-120839" y="-9025"/>
            <a:ext cx="2270825" cy="119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839301">
            <a:off x="-440175" y="1046036"/>
            <a:ext cx="1789603" cy="2454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9"/>
          <p:cNvPicPr preferRelativeResize="0"/>
          <p:nvPr/>
        </p:nvPicPr>
        <p:blipFill rotWithShape="1">
          <a:blip r:embed="rId2">
            <a:alphaModFix amt="74000"/>
          </a:blip>
          <a:srcRect/>
          <a:stretch/>
        </p:blipFill>
        <p:spPr>
          <a:xfrm flipH="1">
            <a:off x="-1426956" y="2596500"/>
            <a:ext cx="3699951" cy="4017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2" name="Google Shape;232;p49"/>
          <p:cNvSpPr txBox="1">
            <a:spLocks noGrp="1"/>
          </p:cNvSpPr>
          <p:nvPr>
            <p:ph type="title"/>
          </p:nvPr>
        </p:nvSpPr>
        <p:spPr>
          <a:xfrm>
            <a:off x="721900" y="538250"/>
            <a:ext cx="77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233" name="Google Shape;233;p49"/>
          <p:cNvPicPr preferRelativeResize="0"/>
          <p:nvPr/>
        </p:nvPicPr>
        <p:blipFill rotWithShape="1">
          <a:blip r:embed="rId2">
            <a:alphaModFix amt="74000"/>
          </a:blip>
          <a:srcRect/>
          <a:stretch/>
        </p:blipFill>
        <p:spPr>
          <a:xfrm flipH="1">
            <a:off x="6980194" y="-2228400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97245" y="-217337"/>
            <a:ext cx="2091813" cy="153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960387" y="4048966"/>
            <a:ext cx="3229200" cy="1235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186393" y="2017708"/>
            <a:ext cx="2645187" cy="137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9"/>
          <p:cNvPicPr preferRelativeResize="0"/>
          <p:nvPr/>
        </p:nvPicPr>
        <p:blipFill rotWithShape="1">
          <a:blip r:embed="rId6">
            <a:alphaModFix amt="75000"/>
          </a:blip>
          <a:srcRect/>
          <a:stretch/>
        </p:blipFill>
        <p:spPr>
          <a:xfrm rot="-6677696" flipH="1">
            <a:off x="7244482" y="889293"/>
            <a:ext cx="827362" cy="213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156315" flipH="1">
            <a:off x="7477867" y="3286448"/>
            <a:ext cx="2704591" cy="233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9"/>
          <p:cNvPicPr preferRelativeResize="0"/>
          <p:nvPr/>
        </p:nvPicPr>
        <p:blipFill rotWithShape="1">
          <a:blip r:embed="rId8">
            <a:alphaModFix amt="50000"/>
          </a:blip>
          <a:srcRect/>
          <a:stretch/>
        </p:blipFill>
        <p:spPr>
          <a:xfrm flipH="1">
            <a:off x="-661589" y="3536842"/>
            <a:ext cx="1924900" cy="246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9"/>
          <p:cNvPicPr preferRelativeResize="0"/>
          <p:nvPr/>
        </p:nvPicPr>
        <p:blipFill rotWithShape="1">
          <a:blip r:embed="rId9">
            <a:alphaModFix amt="63000"/>
          </a:blip>
          <a:srcRect/>
          <a:stretch/>
        </p:blipFill>
        <p:spPr>
          <a:xfrm flipH="1">
            <a:off x="57674" y="4353068"/>
            <a:ext cx="2645200" cy="1767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50"/>
          <p:cNvPicPr preferRelativeResize="0"/>
          <p:nvPr/>
        </p:nvPicPr>
        <p:blipFill rotWithShape="1">
          <a:blip r:embed="rId2">
            <a:alphaModFix amt="52999"/>
          </a:blip>
          <a:srcRect/>
          <a:stretch/>
        </p:blipFill>
        <p:spPr>
          <a:xfrm>
            <a:off x="3699392" y="3676725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50"/>
          <p:cNvPicPr preferRelativeResize="0"/>
          <p:nvPr/>
        </p:nvPicPr>
        <p:blipFill rotWithShape="1">
          <a:blip r:embed="rId2">
            <a:alphaModFix amt="52999"/>
          </a:blip>
          <a:srcRect/>
          <a:stretch/>
        </p:blipFill>
        <p:spPr>
          <a:xfrm>
            <a:off x="6161729" y="-2599875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759960" flipH="1">
            <a:off x="-833719" y="-273549"/>
            <a:ext cx="1298336" cy="2719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013411">
            <a:off x="7430486" y="4265736"/>
            <a:ext cx="2270823" cy="119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50"/>
          <p:cNvPicPr preferRelativeResize="0"/>
          <p:nvPr/>
        </p:nvPicPr>
        <p:blipFill rotWithShape="1">
          <a:blip r:embed="rId5">
            <a:alphaModFix amt="75000"/>
          </a:blip>
          <a:srcRect/>
          <a:stretch/>
        </p:blipFill>
        <p:spPr>
          <a:xfrm rot="-5941475">
            <a:off x="-724394" y="1902355"/>
            <a:ext cx="827362" cy="213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7945007" y="2095983"/>
            <a:ext cx="2645187" cy="137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019180" flipH="1">
            <a:off x="-729926" y="3951574"/>
            <a:ext cx="1924900" cy="21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0"/>
          <p:cNvSpPr txBox="1">
            <a:spLocks noGrp="1"/>
          </p:cNvSpPr>
          <p:nvPr>
            <p:ph type="title"/>
          </p:nvPr>
        </p:nvSpPr>
        <p:spPr>
          <a:xfrm>
            <a:off x="721900" y="450150"/>
            <a:ext cx="61362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934246">
            <a:off x="7173258" y="-424611"/>
            <a:ext cx="2704588" cy="233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51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>
            <a:off x="6748979" y="2091500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148781" y="3835638"/>
            <a:ext cx="2091813" cy="153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1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>
            <a:off x="-1128071" y="-852350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1"/>
          <p:cNvPicPr preferRelativeResize="0"/>
          <p:nvPr/>
        </p:nvPicPr>
        <p:blipFill rotWithShape="1">
          <a:blip r:embed="rId5">
            <a:alphaModFix amt="87000"/>
          </a:blip>
          <a:srcRect/>
          <a:stretch/>
        </p:blipFill>
        <p:spPr>
          <a:xfrm rot="4435605">
            <a:off x="-329574" y="277503"/>
            <a:ext cx="1820377" cy="230919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51"/>
          <p:cNvSpPr txBox="1">
            <a:spLocks noGrp="1"/>
          </p:cNvSpPr>
          <p:nvPr>
            <p:ph type="title"/>
          </p:nvPr>
        </p:nvSpPr>
        <p:spPr>
          <a:xfrm>
            <a:off x="25494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7" name="Google Shape;257;p51"/>
          <p:cNvSpPr txBox="1">
            <a:spLocks noGrp="1"/>
          </p:cNvSpPr>
          <p:nvPr>
            <p:ph type="subTitle" idx="1"/>
          </p:nvPr>
        </p:nvSpPr>
        <p:spPr>
          <a:xfrm>
            <a:off x="25494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2"/>
          <p:cNvPicPr preferRelativeResize="0"/>
          <p:nvPr/>
        </p:nvPicPr>
        <p:blipFill rotWithShape="1">
          <a:blip r:embed="rId2">
            <a:alphaModFix amt="74000"/>
          </a:blip>
          <a:srcRect/>
          <a:stretch/>
        </p:blipFill>
        <p:spPr>
          <a:xfrm rot="10800000" flipH="1">
            <a:off x="-1415127" y="3368350"/>
            <a:ext cx="3699951" cy="4017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2"/>
          <p:cNvSpPr txBox="1">
            <a:spLocks noGrp="1"/>
          </p:cNvSpPr>
          <p:nvPr>
            <p:ph type="title"/>
          </p:nvPr>
        </p:nvSpPr>
        <p:spPr>
          <a:xfrm>
            <a:off x="721950" y="3864625"/>
            <a:ext cx="77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261" name="Google Shape;261;p52"/>
          <p:cNvPicPr preferRelativeResize="0"/>
          <p:nvPr/>
        </p:nvPicPr>
        <p:blipFill rotWithShape="1">
          <a:blip r:embed="rId2">
            <a:alphaModFix amt="74000"/>
          </a:blip>
          <a:srcRect/>
          <a:stretch/>
        </p:blipFill>
        <p:spPr>
          <a:xfrm rot="10800000" flipH="1">
            <a:off x="7083773" y="-1824700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643685" flipH="1">
            <a:off x="-650176" y="-617488"/>
            <a:ext cx="2704591" cy="233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054325" y="4045959"/>
            <a:ext cx="3229200" cy="1235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388536">
            <a:off x="3677195" y="-945464"/>
            <a:ext cx="1789603" cy="2454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53"/>
          <p:cNvPicPr preferRelativeResize="0"/>
          <p:nvPr/>
        </p:nvPicPr>
        <p:blipFill rotWithShape="1">
          <a:blip r:embed="rId2">
            <a:alphaModFix amt="52999"/>
          </a:blip>
          <a:srcRect/>
          <a:stretch/>
        </p:blipFill>
        <p:spPr>
          <a:xfrm>
            <a:off x="6894779" y="2463125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430015" flipH="1">
            <a:off x="-805843" y="-315687"/>
            <a:ext cx="2704589" cy="233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41949" flipH="1">
            <a:off x="-482362" y="3278657"/>
            <a:ext cx="1546674" cy="196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3"/>
          <p:cNvPicPr preferRelativeResize="0"/>
          <p:nvPr/>
        </p:nvPicPr>
        <p:blipFill rotWithShape="1">
          <a:blip r:embed="rId5">
            <a:alphaModFix amt="89000"/>
          </a:blip>
          <a:srcRect/>
          <a:stretch/>
        </p:blipFill>
        <p:spPr>
          <a:xfrm rot="-6062703">
            <a:off x="7971415" y="-130319"/>
            <a:ext cx="1546674" cy="196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53"/>
          <p:cNvPicPr preferRelativeResize="0"/>
          <p:nvPr/>
        </p:nvPicPr>
        <p:blipFill rotWithShape="1">
          <a:blip r:embed="rId6">
            <a:alphaModFix amt="20000"/>
          </a:blip>
          <a:srcRect/>
          <a:stretch/>
        </p:blipFill>
        <p:spPr>
          <a:xfrm>
            <a:off x="-2413910" y="2248850"/>
            <a:ext cx="3966774" cy="444605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2" name="Google Shape;272;p53"/>
          <p:cNvSpPr txBox="1">
            <a:spLocks noGrp="1"/>
          </p:cNvSpPr>
          <p:nvPr>
            <p:ph type="subTitle" idx="1"/>
          </p:nvPr>
        </p:nvSpPr>
        <p:spPr>
          <a:xfrm>
            <a:off x="2327100" y="3235850"/>
            <a:ext cx="4489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55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1026897" y="2899800"/>
            <a:ext cx="3966774" cy="44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156315" flipH="1">
            <a:off x="7171930" y="3184288"/>
            <a:ext cx="2704591" cy="233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72193" y="1194058"/>
            <a:ext cx="2645187" cy="137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55"/>
          <p:cNvPicPr preferRelativeResize="0"/>
          <p:nvPr/>
        </p:nvPicPr>
        <p:blipFill rotWithShape="1">
          <a:blip r:embed="rId5">
            <a:alphaModFix amt="52999"/>
          </a:blip>
          <a:srcRect/>
          <a:stretch/>
        </p:blipFill>
        <p:spPr>
          <a:xfrm>
            <a:off x="7097554" y="-1630625"/>
            <a:ext cx="3699951" cy="401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56"/>
          <p:cNvPicPr preferRelativeResize="0"/>
          <p:nvPr/>
        </p:nvPicPr>
        <p:blipFill rotWithShape="1">
          <a:blip r:embed="rId2">
            <a:alphaModFix amt="52999"/>
          </a:blip>
          <a:srcRect/>
          <a:stretch/>
        </p:blipFill>
        <p:spPr>
          <a:xfrm>
            <a:off x="6520679" y="-1684300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430015" flipH="1">
            <a:off x="-805843" y="-315687"/>
            <a:ext cx="2704589" cy="233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41949" flipH="1">
            <a:off x="-482362" y="3278657"/>
            <a:ext cx="1546674" cy="196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56"/>
          <p:cNvPicPr preferRelativeResize="0"/>
          <p:nvPr/>
        </p:nvPicPr>
        <p:blipFill rotWithShape="1">
          <a:blip r:embed="rId5">
            <a:alphaModFix amt="89000"/>
          </a:blip>
          <a:srcRect/>
          <a:stretch/>
        </p:blipFill>
        <p:spPr>
          <a:xfrm rot="-6062703">
            <a:off x="7971415" y="-130319"/>
            <a:ext cx="1546674" cy="196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6"/>
          <p:cNvPicPr preferRelativeResize="0"/>
          <p:nvPr/>
        </p:nvPicPr>
        <p:blipFill rotWithShape="1">
          <a:blip r:embed="rId6">
            <a:alphaModFix amt="20000"/>
          </a:blip>
          <a:srcRect/>
          <a:stretch/>
        </p:blipFill>
        <p:spPr>
          <a:xfrm>
            <a:off x="-2413910" y="2248850"/>
            <a:ext cx="3966774" cy="4446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CUSTOM_2_1_1_1_1_1_1_1_1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>
            <a:spLocks noGrp="1"/>
          </p:cNvSpPr>
          <p:nvPr>
            <p:ph type="title"/>
          </p:nvPr>
        </p:nvSpPr>
        <p:spPr>
          <a:xfrm>
            <a:off x="721900" y="538250"/>
            <a:ext cx="77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30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2874297" y="2318225"/>
            <a:ext cx="3966774" cy="44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0"/>
          <p:cNvPicPr preferRelativeResize="0"/>
          <p:nvPr/>
        </p:nvPicPr>
        <p:blipFill rotWithShape="1">
          <a:blip r:embed="rId3">
            <a:alphaModFix amt="52999"/>
          </a:blip>
          <a:srcRect/>
          <a:stretch/>
        </p:blipFill>
        <p:spPr>
          <a:xfrm>
            <a:off x="7625729" y="-1145200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0"/>
          <p:cNvPicPr preferRelativeResize="0"/>
          <p:nvPr/>
        </p:nvPicPr>
        <p:blipFill rotWithShape="1">
          <a:blip r:embed="rId4">
            <a:alphaModFix amt="60000"/>
          </a:blip>
          <a:srcRect/>
          <a:stretch/>
        </p:blipFill>
        <p:spPr>
          <a:xfrm rot="-5400000">
            <a:off x="7184749" y="3975250"/>
            <a:ext cx="1698051" cy="189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">
            <a:off x="1587136" y="4230825"/>
            <a:ext cx="2270823" cy="119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30"/>
          <p:cNvPicPr preferRelativeResize="0"/>
          <p:nvPr/>
        </p:nvPicPr>
        <p:blipFill rotWithShape="1">
          <a:blip r:embed="rId6">
            <a:alphaModFix amt="75000"/>
          </a:blip>
          <a:srcRect/>
          <a:stretch/>
        </p:blipFill>
        <p:spPr>
          <a:xfrm rot="-6919136">
            <a:off x="7811155" y="-369132"/>
            <a:ext cx="827362" cy="2130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30"/>
          <p:cNvGrpSpPr/>
          <p:nvPr/>
        </p:nvGrpSpPr>
        <p:grpSpPr>
          <a:xfrm rot="1083920" flipH="1">
            <a:off x="-863563" y="496862"/>
            <a:ext cx="1921726" cy="2079505"/>
            <a:chOff x="7984859" y="3381087"/>
            <a:chExt cx="1921733" cy="2079512"/>
          </a:xfrm>
        </p:grpSpPr>
        <p:pic>
          <p:nvPicPr>
            <p:cNvPr id="60" name="Google Shape;60;p3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1787739">
              <a:off x="8372100" y="3850385"/>
              <a:ext cx="695216" cy="153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3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633625">
              <a:off x="8261117" y="3609035"/>
              <a:ext cx="1369217" cy="1539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4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 txBox="1">
            <a:spLocks noGrp="1"/>
          </p:cNvSpPr>
          <p:nvPr>
            <p:ph type="subTitle" idx="1"/>
          </p:nvPr>
        </p:nvSpPr>
        <p:spPr>
          <a:xfrm>
            <a:off x="2616000" y="1330251"/>
            <a:ext cx="3912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2616000" y="538250"/>
            <a:ext cx="3912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subTitle" idx="2"/>
          </p:nvPr>
        </p:nvSpPr>
        <p:spPr>
          <a:xfrm>
            <a:off x="2616000" y="2755050"/>
            <a:ext cx="3912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title" idx="3"/>
          </p:nvPr>
        </p:nvSpPr>
        <p:spPr>
          <a:xfrm>
            <a:off x="2616000" y="1963050"/>
            <a:ext cx="3912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subTitle" idx="4"/>
          </p:nvPr>
        </p:nvSpPr>
        <p:spPr>
          <a:xfrm>
            <a:off x="2616000" y="4179850"/>
            <a:ext cx="3912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title" idx="5"/>
          </p:nvPr>
        </p:nvSpPr>
        <p:spPr>
          <a:xfrm>
            <a:off x="2616000" y="3387850"/>
            <a:ext cx="3912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pic>
        <p:nvPicPr>
          <p:cNvPr id="78" name="Google Shape;78;p32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1392822" y="697450"/>
            <a:ext cx="3966774" cy="44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2"/>
          <p:cNvPicPr preferRelativeResize="0"/>
          <p:nvPr/>
        </p:nvPicPr>
        <p:blipFill rotWithShape="1">
          <a:blip r:embed="rId3">
            <a:alphaModFix amt="52999"/>
          </a:blip>
          <a:srcRect/>
          <a:stretch/>
        </p:blipFill>
        <p:spPr>
          <a:xfrm>
            <a:off x="6570054" y="-684475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558766">
            <a:off x="4965682" y="-930492"/>
            <a:ext cx="2645187" cy="137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56315">
            <a:off x="-526245" y="3368413"/>
            <a:ext cx="2704591" cy="2332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32"/>
          <p:cNvGrpSpPr/>
          <p:nvPr/>
        </p:nvGrpSpPr>
        <p:grpSpPr>
          <a:xfrm rot="3277131">
            <a:off x="6910154" y="3816934"/>
            <a:ext cx="1921690" cy="2079466"/>
            <a:chOff x="7984859" y="3381087"/>
            <a:chExt cx="1921733" cy="2079512"/>
          </a:xfrm>
        </p:grpSpPr>
        <p:pic>
          <p:nvPicPr>
            <p:cNvPr id="83" name="Google Shape;83;p3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1787739">
              <a:off x="8372100" y="3850385"/>
              <a:ext cx="695216" cy="153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3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33625">
              <a:off x="8261117" y="3609035"/>
              <a:ext cx="1369217" cy="15392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5" name="Google Shape;8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68162">
            <a:off x="397036" y="2484200"/>
            <a:ext cx="2270825" cy="119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2"/>
          <p:cNvPicPr preferRelativeResize="0"/>
          <p:nvPr/>
        </p:nvPicPr>
        <p:blipFill rotWithShape="1">
          <a:blip r:embed="rId9">
            <a:alphaModFix amt="75000"/>
          </a:blip>
          <a:srcRect/>
          <a:stretch/>
        </p:blipFill>
        <p:spPr>
          <a:xfrm rot="-4651322">
            <a:off x="7384143" y="2528544"/>
            <a:ext cx="827362" cy="213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2"/>
          <p:cNvPicPr preferRelativeResize="0"/>
          <p:nvPr/>
        </p:nvPicPr>
        <p:blipFill rotWithShape="1">
          <a:blip r:embed="rId10">
            <a:alphaModFix amt="43000"/>
          </a:blip>
          <a:srcRect/>
          <a:stretch/>
        </p:blipFill>
        <p:spPr>
          <a:xfrm rot="-6525498">
            <a:off x="7346572" y="-144650"/>
            <a:ext cx="2106954" cy="306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4521493" flipH="1">
            <a:off x="181682" y="-238775"/>
            <a:ext cx="1298337" cy="2719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3"/>
          <p:cNvSpPr txBox="1">
            <a:spLocks noGrp="1"/>
          </p:cNvSpPr>
          <p:nvPr>
            <p:ph type="title"/>
          </p:nvPr>
        </p:nvSpPr>
        <p:spPr>
          <a:xfrm>
            <a:off x="721900" y="538250"/>
            <a:ext cx="77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33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1169672" y="2435375"/>
            <a:ext cx="3966774" cy="44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0857" y="4742908"/>
            <a:ext cx="2645187" cy="137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94875" y="908573"/>
            <a:ext cx="1051750" cy="1745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33"/>
          <p:cNvGrpSpPr/>
          <p:nvPr/>
        </p:nvGrpSpPr>
        <p:grpSpPr>
          <a:xfrm rot="1040975">
            <a:off x="7793276" y="3618648"/>
            <a:ext cx="1921727" cy="2079506"/>
            <a:chOff x="7984859" y="3381087"/>
            <a:chExt cx="1921733" cy="2079512"/>
          </a:xfrm>
        </p:grpSpPr>
        <p:pic>
          <p:nvPicPr>
            <p:cNvPr id="95" name="Google Shape;95;p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787739">
              <a:off x="8372100" y="3850385"/>
              <a:ext cx="695216" cy="153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3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33625">
              <a:off x="8261117" y="3609035"/>
              <a:ext cx="1369217" cy="15392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33"/>
          <p:cNvPicPr preferRelativeResize="0"/>
          <p:nvPr/>
        </p:nvPicPr>
        <p:blipFill rotWithShape="1">
          <a:blip r:embed="rId7">
            <a:alphaModFix amt="60000"/>
          </a:blip>
          <a:srcRect/>
          <a:stretch/>
        </p:blipFill>
        <p:spPr>
          <a:xfrm rot="-10333534">
            <a:off x="8136126" y="1417212"/>
            <a:ext cx="1924901" cy="215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024669">
            <a:off x="-674640" y="4139862"/>
            <a:ext cx="2270823" cy="119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4"/>
          <p:cNvPicPr preferRelativeResize="0"/>
          <p:nvPr/>
        </p:nvPicPr>
        <p:blipFill rotWithShape="1">
          <a:blip r:embed="rId2">
            <a:alphaModFix amt="52999"/>
          </a:blip>
          <a:srcRect/>
          <a:stretch/>
        </p:blipFill>
        <p:spPr>
          <a:xfrm>
            <a:off x="3699392" y="3676725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4"/>
          <p:cNvPicPr preferRelativeResize="0"/>
          <p:nvPr/>
        </p:nvPicPr>
        <p:blipFill rotWithShape="1">
          <a:blip r:embed="rId2">
            <a:alphaModFix amt="52999"/>
          </a:blip>
          <a:srcRect/>
          <a:stretch/>
        </p:blipFill>
        <p:spPr>
          <a:xfrm>
            <a:off x="6161729" y="-2599875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759960" flipH="1">
            <a:off x="-833719" y="-273549"/>
            <a:ext cx="1298336" cy="2719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013411">
            <a:off x="7430486" y="4265736"/>
            <a:ext cx="2270823" cy="119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4"/>
          <p:cNvPicPr preferRelativeResize="0"/>
          <p:nvPr/>
        </p:nvPicPr>
        <p:blipFill rotWithShape="1">
          <a:blip r:embed="rId5">
            <a:alphaModFix amt="75000"/>
          </a:blip>
          <a:srcRect/>
          <a:stretch/>
        </p:blipFill>
        <p:spPr>
          <a:xfrm rot="-5941475">
            <a:off x="-724394" y="1902355"/>
            <a:ext cx="827362" cy="213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7945007" y="2095983"/>
            <a:ext cx="2645187" cy="137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4"/>
          <p:cNvPicPr preferRelativeResize="0"/>
          <p:nvPr/>
        </p:nvPicPr>
        <p:blipFill rotWithShape="1">
          <a:blip r:embed="rId7">
            <a:alphaModFix amt="60000"/>
          </a:blip>
          <a:srcRect/>
          <a:stretch/>
        </p:blipFill>
        <p:spPr>
          <a:xfrm rot="7019180" flipH="1">
            <a:off x="-729926" y="3951574"/>
            <a:ext cx="1924900" cy="215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4"/>
          <p:cNvPicPr preferRelativeResize="0"/>
          <p:nvPr/>
        </p:nvPicPr>
        <p:blipFill rotWithShape="1">
          <a:blip r:embed="rId8">
            <a:alphaModFix amt="88000"/>
          </a:blip>
          <a:srcRect/>
          <a:stretch/>
        </p:blipFill>
        <p:spPr>
          <a:xfrm rot="-728885">
            <a:off x="1615" y="3897632"/>
            <a:ext cx="1546674" cy="196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024669">
            <a:off x="7675035" y="1658387"/>
            <a:ext cx="2270823" cy="119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4"/>
          <p:cNvPicPr preferRelativeResize="0"/>
          <p:nvPr/>
        </p:nvPicPr>
        <p:blipFill rotWithShape="1">
          <a:blip r:embed="rId5">
            <a:alphaModFix amt="75000"/>
          </a:blip>
          <a:srcRect/>
          <a:stretch/>
        </p:blipFill>
        <p:spPr>
          <a:xfrm rot="-2995434" flipH="1">
            <a:off x="-331757" y="1604605"/>
            <a:ext cx="827363" cy="213052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4"/>
          <p:cNvSpPr txBox="1">
            <a:spLocks noGrp="1"/>
          </p:cNvSpPr>
          <p:nvPr>
            <p:ph type="title"/>
          </p:nvPr>
        </p:nvSpPr>
        <p:spPr>
          <a:xfrm>
            <a:off x="721900" y="538250"/>
            <a:ext cx="77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5"/>
          <p:cNvSpPr txBox="1">
            <a:spLocks noGrp="1"/>
          </p:cNvSpPr>
          <p:nvPr>
            <p:ph type="title"/>
          </p:nvPr>
        </p:nvSpPr>
        <p:spPr>
          <a:xfrm>
            <a:off x="721900" y="538250"/>
            <a:ext cx="77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13" name="Google Shape;113;p35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2874297" y="2318225"/>
            <a:ext cx="3966774" cy="44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5"/>
          <p:cNvPicPr preferRelativeResize="0"/>
          <p:nvPr/>
        </p:nvPicPr>
        <p:blipFill rotWithShape="1">
          <a:blip r:embed="rId3">
            <a:alphaModFix amt="52999"/>
          </a:blip>
          <a:srcRect/>
          <a:stretch/>
        </p:blipFill>
        <p:spPr>
          <a:xfrm>
            <a:off x="7625729" y="-1145200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2400350" y="4863835"/>
            <a:ext cx="3893638" cy="767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5"/>
          <p:cNvPicPr preferRelativeResize="0"/>
          <p:nvPr/>
        </p:nvPicPr>
        <p:blipFill rotWithShape="1">
          <a:blip r:embed="rId5">
            <a:alphaModFix amt="60000"/>
          </a:blip>
          <a:srcRect/>
          <a:stretch/>
        </p:blipFill>
        <p:spPr>
          <a:xfrm rot="-7028247">
            <a:off x="7613025" y="3762250"/>
            <a:ext cx="1924900" cy="215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5"/>
          <p:cNvPicPr preferRelativeResize="0"/>
          <p:nvPr/>
        </p:nvPicPr>
        <p:blipFill rotWithShape="1">
          <a:blip r:embed="rId6">
            <a:alphaModFix amt="92000"/>
          </a:blip>
          <a:srcRect/>
          <a:stretch/>
        </p:blipFill>
        <p:spPr>
          <a:xfrm rot="-728885">
            <a:off x="8026215" y="1821745"/>
            <a:ext cx="1546674" cy="196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5"/>
          <p:cNvPicPr preferRelativeResize="0"/>
          <p:nvPr/>
        </p:nvPicPr>
        <p:blipFill rotWithShape="1">
          <a:blip r:embed="rId7">
            <a:alphaModFix amt="75000"/>
          </a:blip>
          <a:srcRect/>
          <a:stretch/>
        </p:blipFill>
        <p:spPr>
          <a:xfrm rot="-5866574" flipH="1">
            <a:off x="7917194" y="-678907"/>
            <a:ext cx="827363" cy="213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024669">
            <a:off x="-927865" y="1817937"/>
            <a:ext cx="2270823" cy="119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_1_1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6"/>
          <p:cNvSpPr txBox="1">
            <a:spLocks noGrp="1"/>
          </p:cNvSpPr>
          <p:nvPr>
            <p:ph type="title"/>
          </p:nvPr>
        </p:nvSpPr>
        <p:spPr>
          <a:xfrm>
            <a:off x="721900" y="538250"/>
            <a:ext cx="77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22" name="Google Shape;122;p36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175678" y="-2357950"/>
            <a:ext cx="3966774" cy="44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6"/>
          <p:cNvPicPr preferRelativeResize="0"/>
          <p:nvPr/>
        </p:nvPicPr>
        <p:blipFill rotWithShape="1">
          <a:blip r:embed="rId3">
            <a:alphaModFix amt="52999"/>
          </a:blip>
          <a:srcRect/>
          <a:stretch/>
        </p:blipFill>
        <p:spPr>
          <a:xfrm>
            <a:off x="5528854" y="3525100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6"/>
          <p:cNvPicPr preferRelativeResize="0"/>
          <p:nvPr/>
        </p:nvPicPr>
        <p:blipFill rotWithShape="1">
          <a:blip r:embed="rId4">
            <a:alphaModFix amt="75000"/>
          </a:blip>
          <a:srcRect/>
          <a:stretch/>
        </p:blipFill>
        <p:spPr>
          <a:xfrm rot="-8367019">
            <a:off x="8457181" y="1090443"/>
            <a:ext cx="827361" cy="21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6"/>
          <p:cNvPicPr preferRelativeResize="0"/>
          <p:nvPr/>
        </p:nvPicPr>
        <p:blipFill rotWithShape="1">
          <a:blip r:embed="rId5">
            <a:alphaModFix amt="37000"/>
          </a:blip>
          <a:srcRect/>
          <a:stretch/>
        </p:blipFill>
        <p:spPr>
          <a:xfrm rot="5202362">
            <a:off x="7548262" y="3721743"/>
            <a:ext cx="2645200" cy="1767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6"/>
          <p:cNvPicPr preferRelativeResize="0"/>
          <p:nvPr/>
        </p:nvPicPr>
        <p:blipFill rotWithShape="1">
          <a:blip r:embed="rId6">
            <a:alphaModFix amt="92000"/>
          </a:blip>
          <a:srcRect/>
          <a:stretch/>
        </p:blipFill>
        <p:spPr>
          <a:xfrm rot="728885" flipH="1">
            <a:off x="-546685" y="1604670"/>
            <a:ext cx="1546674" cy="196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2_1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7"/>
          <p:cNvSpPr txBox="1">
            <a:spLocks noGrp="1"/>
          </p:cNvSpPr>
          <p:nvPr>
            <p:ph type="title"/>
          </p:nvPr>
        </p:nvSpPr>
        <p:spPr>
          <a:xfrm>
            <a:off x="721900" y="538250"/>
            <a:ext cx="770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29" name="Google Shape;129;p37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1766297" y="-1398925"/>
            <a:ext cx="3966774" cy="44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7"/>
          <p:cNvPicPr preferRelativeResize="0"/>
          <p:nvPr/>
        </p:nvPicPr>
        <p:blipFill rotWithShape="1">
          <a:blip r:embed="rId3">
            <a:alphaModFix amt="52999"/>
          </a:blip>
          <a:srcRect/>
          <a:stretch/>
        </p:blipFill>
        <p:spPr>
          <a:xfrm>
            <a:off x="7637654" y="2262200"/>
            <a:ext cx="3699951" cy="40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962024" flipH="1">
            <a:off x="-785776" y="3377887"/>
            <a:ext cx="1789604" cy="2454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7"/>
          <p:cNvPicPr preferRelativeResize="0"/>
          <p:nvPr/>
        </p:nvPicPr>
        <p:blipFill rotWithShape="1">
          <a:blip r:embed="rId5">
            <a:alphaModFix amt="87000"/>
          </a:blip>
          <a:srcRect/>
          <a:stretch/>
        </p:blipFill>
        <p:spPr>
          <a:xfrm rot="-728885">
            <a:off x="8342588" y="2568882"/>
            <a:ext cx="1546674" cy="196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673696">
            <a:off x="4106586" y="4485765"/>
            <a:ext cx="2270822" cy="119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433780">
            <a:off x="-964693" y="-494300"/>
            <a:ext cx="1298337" cy="2719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9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721900" y="538250"/>
            <a:ext cx="77001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miko"/>
              <a:buNone/>
              <a:defRPr sz="3100" b="1" i="0" u="none" strike="noStrike" cap="none">
                <a:solidFill>
                  <a:schemeClr val="accent1"/>
                </a:solidFill>
                <a:latin typeface="Amiko"/>
                <a:ea typeface="Amiko"/>
                <a:cs typeface="Amiko"/>
                <a:sym typeface="Amik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miko"/>
              <a:buNone/>
              <a:defRPr sz="3100" b="1" i="0" u="none" strike="noStrike" cap="none">
                <a:solidFill>
                  <a:schemeClr val="accent1"/>
                </a:solidFill>
                <a:latin typeface="Amiko"/>
                <a:ea typeface="Amiko"/>
                <a:cs typeface="Amiko"/>
                <a:sym typeface="Amik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miko"/>
              <a:buNone/>
              <a:defRPr sz="3100" b="1" i="0" u="none" strike="noStrike" cap="none">
                <a:solidFill>
                  <a:schemeClr val="accent1"/>
                </a:solidFill>
                <a:latin typeface="Amiko"/>
                <a:ea typeface="Amiko"/>
                <a:cs typeface="Amiko"/>
                <a:sym typeface="Amik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miko"/>
              <a:buNone/>
              <a:defRPr sz="3100" b="1" i="0" u="none" strike="noStrike" cap="none">
                <a:solidFill>
                  <a:schemeClr val="accent1"/>
                </a:solidFill>
                <a:latin typeface="Amiko"/>
                <a:ea typeface="Amiko"/>
                <a:cs typeface="Amiko"/>
                <a:sym typeface="Amik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miko"/>
              <a:buNone/>
              <a:defRPr sz="3100" b="1" i="0" u="none" strike="noStrike" cap="none">
                <a:solidFill>
                  <a:schemeClr val="accent1"/>
                </a:solidFill>
                <a:latin typeface="Amiko"/>
                <a:ea typeface="Amiko"/>
                <a:cs typeface="Amiko"/>
                <a:sym typeface="Amik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miko"/>
              <a:buNone/>
              <a:defRPr sz="3100" b="1" i="0" u="none" strike="noStrike" cap="none">
                <a:solidFill>
                  <a:schemeClr val="accent1"/>
                </a:solidFill>
                <a:latin typeface="Amiko"/>
                <a:ea typeface="Amiko"/>
                <a:cs typeface="Amiko"/>
                <a:sym typeface="Amik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miko"/>
              <a:buNone/>
              <a:defRPr sz="3100" b="1" i="0" u="none" strike="noStrike" cap="none">
                <a:solidFill>
                  <a:schemeClr val="accent1"/>
                </a:solidFill>
                <a:latin typeface="Amiko"/>
                <a:ea typeface="Amiko"/>
                <a:cs typeface="Amiko"/>
                <a:sym typeface="Amik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miko"/>
              <a:buNone/>
              <a:defRPr sz="3100" b="1" i="0" u="none" strike="noStrike" cap="none">
                <a:solidFill>
                  <a:schemeClr val="accent1"/>
                </a:solidFill>
                <a:latin typeface="Amiko"/>
                <a:ea typeface="Amiko"/>
                <a:cs typeface="Amiko"/>
                <a:sym typeface="Amik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miko"/>
              <a:buNone/>
              <a:defRPr sz="3100" b="1" i="0" u="none" strike="noStrike" cap="none">
                <a:solidFill>
                  <a:schemeClr val="accent1"/>
                </a:solidFill>
                <a:latin typeface="Amiko"/>
                <a:ea typeface="Amiko"/>
                <a:cs typeface="Amiko"/>
                <a:sym typeface="Amiko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721900" y="1152475"/>
            <a:ext cx="7700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642" y="-1260068"/>
            <a:ext cx="2334970" cy="282269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"/>
          <p:cNvSpPr txBox="1"/>
          <p:nvPr/>
        </p:nvSpPr>
        <p:spPr>
          <a:xfrm>
            <a:off x="2672970" y="381878"/>
            <a:ext cx="3987137" cy="89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uphoria Script"/>
              <a:buNone/>
            </a:pPr>
            <a:r>
              <a:rPr lang="vi-VN" sz="3500" b="1" i="0" u="none" strike="noStrike" cap="none">
                <a:solidFill>
                  <a:srgbClr val="394F4F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3500" b="1" i="0" u="none" strike="noStrike" cap="none">
              <a:solidFill>
                <a:srgbClr val="394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"/>
          <p:cNvSpPr/>
          <p:nvPr/>
        </p:nvSpPr>
        <p:spPr>
          <a:xfrm>
            <a:off x="4666538" y="1562625"/>
            <a:ext cx="4129548" cy="1806572"/>
          </a:xfrm>
          <a:prstGeom prst="roundRect">
            <a:avLst>
              <a:gd name="adj" fmla="val 1039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 dirty="0" smtClean="0">
                <a:solidFill>
                  <a:srgbClr val="1D1E23"/>
                </a:solidFill>
                <a:latin typeface="Arial"/>
                <a:ea typeface="Arial"/>
                <a:cs typeface="Arial"/>
                <a:sym typeface="Arial"/>
              </a:rPr>
              <a:t>Theo </a:t>
            </a:r>
            <a:r>
              <a:rPr lang="vi-VN" sz="2000" b="0" i="0" u="none" strike="noStrike" cap="none" dirty="0">
                <a:solidFill>
                  <a:srgbClr val="1D1E23"/>
                </a:solidFill>
                <a:latin typeface="Arial"/>
                <a:ea typeface="Arial"/>
                <a:cs typeface="Arial"/>
                <a:sym typeface="Arial"/>
              </a:rPr>
              <a:t>em, có những cách nào để thuyết phục một người?</a:t>
            </a:r>
            <a:endParaRPr sz="2000" b="0" i="0" u="none" strike="noStrike" cap="none" dirty="0">
              <a:solidFill>
                <a:srgbClr val="1D1E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671" y="2253777"/>
            <a:ext cx="3952971" cy="263297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99" name="Google Shape;2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308" y="504286"/>
            <a:ext cx="2286198" cy="1542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261" y="-611867"/>
            <a:ext cx="2286198" cy="1633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5" name="Google Shape;405;p12"/>
          <p:cNvGrpSpPr/>
          <p:nvPr/>
        </p:nvGrpSpPr>
        <p:grpSpPr>
          <a:xfrm>
            <a:off x="452799" y="797166"/>
            <a:ext cx="8142561" cy="3957714"/>
            <a:chOff x="727364" y="883227"/>
            <a:chExt cx="7834745" cy="3678382"/>
          </a:xfrm>
        </p:grpSpPr>
        <p:pic>
          <p:nvPicPr>
            <p:cNvPr id="406" name="Google Shape;406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7364" y="883227"/>
              <a:ext cx="7834745" cy="36783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12"/>
            <p:cNvSpPr/>
            <p:nvPr/>
          </p:nvSpPr>
          <p:spPr>
            <a:xfrm>
              <a:off x="1758238" y="1372066"/>
              <a:ext cx="5772994" cy="2239696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300" b="1" i="0" u="sng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Đề bài</a:t>
              </a:r>
              <a:endParaRPr/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Nghe và nhận biết tính thuyết phục của ý kiến trình bày về sự giống nhau và khác nhau giữa hai văn bản </a:t>
              </a:r>
              <a:r>
                <a:rPr lang="vi-VN" sz="20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“Sông núi nước Nam”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và </a:t>
              </a:r>
              <a:r>
                <a:rPr lang="vi-VN" sz="20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“Nước Đại Việt ta” 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(trích </a:t>
              </a:r>
              <a:r>
                <a:rPr lang="vi-VN" sz="20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“Đại cáo bình Ngô” 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– Nguyễn Trãi).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3"/>
          <p:cNvSpPr/>
          <p:nvPr/>
        </p:nvSpPr>
        <p:spPr>
          <a:xfrm>
            <a:off x="2761558" y="225911"/>
            <a:ext cx="3656170" cy="627603"/>
          </a:xfrm>
          <a:prstGeom prst="roundRect">
            <a:avLst>
              <a:gd name="adj" fmla="val 21362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300" b="1" i="0" u="none" strike="noStrike" cap="none">
                <a:solidFill>
                  <a:srgbClr val="394F4F"/>
                </a:solidFill>
                <a:latin typeface="Arial"/>
                <a:ea typeface="Arial"/>
                <a:cs typeface="Arial"/>
                <a:sym typeface="Arial"/>
              </a:rPr>
              <a:t>1. Chuẩn bị</a:t>
            </a:r>
            <a:endParaRPr sz="2300" b="0" i="0" u="none" strike="noStrike" cap="none">
              <a:solidFill>
                <a:srgbClr val="394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3" name="Google Shape;413;p13"/>
          <p:cNvGraphicFramePr/>
          <p:nvPr/>
        </p:nvGraphicFramePr>
        <p:xfrm>
          <a:off x="238174" y="937783"/>
          <a:ext cx="8702950" cy="3947550"/>
        </p:xfrm>
        <a:graphic>
          <a:graphicData uri="http://schemas.openxmlformats.org/drawingml/2006/table">
            <a:tbl>
              <a:tblPr firstRow="1" bandRow="1">
                <a:noFill/>
                <a:tableStyleId>{DA6B2095-9B8A-4B99-A439-9C6DDA53D2BB}</a:tableStyleId>
              </a:tblPr>
              <a:tblGrid>
                <a:gridCol w="50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Người nói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4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Người nghe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27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1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vi-VN" sz="1800" u="none" strike="noStrike" cap="none"/>
                        <a:t>Suy nghĩ về sự giống nhau và khác nhau giữa hai văn bản </a:t>
                      </a:r>
                      <a:r>
                        <a:rPr lang="vi-VN" sz="1800" i="1" u="none" strike="noStrike" cap="none"/>
                        <a:t>Sông núi nước Nam </a:t>
                      </a:r>
                      <a:r>
                        <a:rPr lang="vi-VN" sz="1800" u="none" strike="noStrike" cap="none"/>
                        <a:t>và </a:t>
                      </a:r>
                      <a:r>
                        <a:rPr lang="vi-VN" sz="1800" i="1" u="none" strike="noStrike" cap="none"/>
                        <a:t>Nước Đại Việt ta</a:t>
                      </a:r>
                      <a:r>
                        <a:rPr lang="vi-VN" sz="1800" u="none" strike="noStrike" cap="none"/>
                        <a:t>.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vi-VN" sz="1800" u="none" strike="noStrike" cap="none"/>
                        <a:t>Xem lại các hướng dẫn trong mục </a:t>
                      </a:r>
                      <a:r>
                        <a:rPr lang="vi-VN" sz="1800" i="1" u="none" strike="noStrike" cap="none"/>
                        <a:t>Định hướng</a:t>
                      </a:r>
                      <a:r>
                        <a:rPr lang="vi-VN" sz="1800" u="none" strike="noStrike" cap="none"/>
                        <a:t> để nắm được cách nghe và nhận biết tính thuyết phục của một ý kiến, những hạn chế của người nói trong khi trình bày ý kiến...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vi-VN" sz="1800" u="none" strike="noStrike" cap="none"/>
                        <a:t>Lập dàn ý theo hệ thống Phiếu bài tập số 1.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vi-VN" sz="1800" u="none" strike="noStrike" cap="none"/>
                        <a:t>Chuẩn bị giấy, bút (bút màu, bút dạ quang…) để ghi chép thông tin quan trọng vào Phiếu ghi chép.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vi-VN" sz="1800" u="none" strike="noStrike" cap="none"/>
                        <a:t>Chú ý các điểm cần tập trung khi nghe để nhận biết tính thuyết phục của ý kiến được trình bày và chỉ ra được những hạn chế.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449" y="-1052623"/>
            <a:ext cx="2725148" cy="2816596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14"/>
          <p:cNvSpPr/>
          <p:nvPr/>
        </p:nvSpPr>
        <p:spPr>
          <a:xfrm>
            <a:off x="422239" y="537880"/>
            <a:ext cx="8378190" cy="4112111"/>
          </a:xfrm>
          <a:prstGeom prst="roundRect">
            <a:avLst>
              <a:gd name="adj" fmla="val 7757"/>
            </a:avLst>
          </a:prstGeom>
          <a:solidFill>
            <a:srgbClr val="F9E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PHIẾU HỌC TẬP SỐ 1</a:t>
            </a:r>
            <a:endParaRPr sz="22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D34C49"/>
                </a:solidFill>
                <a:latin typeface="Arial"/>
                <a:ea typeface="Arial"/>
                <a:cs typeface="Arial"/>
                <a:sym typeface="Arial"/>
              </a:rPr>
              <a:t>Lập dàn ý trình bày về sự giống và khác nhau giữa hai văn bản </a:t>
            </a:r>
            <a:r>
              <a:rPr lang="vi-VN" sz="2000" b="1" i="1" u="none" strike="noStrike" cap="none">
                <a:solidFill>
                  <a:srgbClr val="D34C49"/>
                </a:solidFill>
                <a:latin typeface="Arial"/>
                <a:ea typeface="Arial"/>
                <a:cs typeface="Arial"/>
                <a:sym typeface="Arial"/>
              </a:rPr>
              <a:t>Sông núi nước Nam </a:t>
            </a:r>
            <a:r>
              <a:rPr lang="vi-VN" sz="2000" b="1" i="0" u="none" strike="noStrike" cap="none">
                <a:solidFill>
                  <a:srgbClr val="D34C49"/>
                </a:solidFill>
                <a:latin typeface="Arial"/>
                <a:ea typeface="Arial"/>
                <a:cs typeface="Arial"/>
                <a:sym typeface="Arial"/>
              </a:rPr>
              <a:t>và </a:t>
            </a:r>
            <a:r>
              <a:rPr lang="vi-VN" sz="2000" b="1" i="1" u="none" strike="noStrike" cap="none">
                <a:solidFill>
                  <a:srgbClr val="D34C49"/>
                </a:solidFill>
                <a:latin typeface="Arial"/>
                <a:ea typeface="Arial"/>
                <a:cs typeface="Arial"/>
                <a:sym typeface="Arial"/>
              </a:rPr>
              <a:t>Nước Đại Việt ta</a:t>
            </a:r>
            <a:endParaRPr sz="2000" b="1" i="1" u="none" strike="noStrike" cap="none">
              <a:solidFill>
                <a:srgbClr val="D34C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Mở đầu: 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Nêu vấn đề, mục đích bài nói.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Nội dung chính: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………………………………………………………………………………….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1511" y="-643832"/>
            <a:ext cx="2725148" cy="2816596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5"/>
          <p:cNvSpPr/>
          <p:nvPr/>
        </p:nvSpPr>
        <p:spPr>
          <a:xfrm>
            <a:off x="259529" y="236668"/>
            <a:ext cx="8509972" cy="4765639"/>
          </a:xfrm>
          <a:prstGeom prst="roundRect">
            <a:avLst>
              <a:gd name="adj" fmla="val 7757"/>
            </a:avLst>
          </a:prstGeom>
          <a:solidFill>
            <a:srgbClr val="F9E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Nội dung chính: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 cap="none">
              <a:solidFill>
                <a:srgbClr val="D34C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 cap="none">
              <a:solidFill>
                <a:srgbClr val="D34C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 cap="none">
              <a:solidFill>
                <a:srgbClr val="D34C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 cap="none">
              <a:solidFill>
                <a:srgbClr val="D34C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 cap="none">
              <a:solidFill>
                <a:srgbClr val="D34C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 cap="none">
              <a:solidFill>
                <a:srgbClr val="D34C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 cap="none">
              <a:solidFill>
                <a:srgbClr val="D34C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26" name="Google Shape;426;p15"/>
          <p:cNvGraphicFramePr/>
          <p:nvPr/>
        </p:nvGraphicFramePr>
        <p:xfrm>
          <a:off x="473225" y="937783"/>
          <a:ext cx="8082600" cy="3784850"/>
        </p:xfrm>
        <a:graphic>
          <a:graphicData uri="http://schemas.openxmlformats.org/drawingml/2006/table">
            <a:tbl>
              <a:tblPr firstRow="1" bandRow="1">
                <a:noFill/>
                <a:tableStyleId>{DA6B2095-9B8A-4B99-A439-9C6DDA53D2BB}</a:tableStyleId>
              </a:tblPr>
              <a:tblGrid>
                <a:gridCol w="110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4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So sánh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Sông núi nước Nam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Nước Đại Việt ta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/>
                        <a:t>Giống</a:t>
                      </a:r>
                      <a:endParaRPr sz="1800" b="1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25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/>
                        <a:t>Khác</a:t>
                      </a:r>
                      <a:endParaRPr sz="1800" b="1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/>
                        <a:t>Hoàn cảnh ra đời</a:t>
                      </a:r>
                      <a:endParaRPr sz="1800" b="1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/>
                        <a:t>Nội dung chính</a:t>
                      </a:r>
                      <a:endParaRPr sz="1800" b="1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/>
                        <a:t>Thể loại</a:t>
                      </a:r>
                      <a:endParaRPr sz="1800" b="1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/>
                        <a:t>Ngôn ngữ</a:t>
                      </a:r>
                      <a:endParaRPr sz="1800" b="1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6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/>
                        <a:t>Biện pháp nghệ thuật đặc sắc</a:t>
                      </a:r>
                      <a:endParaRPr sz="1800" b="1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6"/>
          <p:cNvSpPr/>
          <p:nvPr/>
        </p:nvSpPr>
        <p:spPr>
          <a:xfrm>
            <a:off x="259529" y="236668"/>
            <a:ext cx="8509972" cy="4765639"/>
          </a:xfrm>
          <a:prstGeom prst="roundRect">
            <a:avLst>
              <a:gd name="adj" fmla="val 7757"/>
            </a:avLst>
          </a:prstGeom>
          <a:solidFill>
            <a:srgbClr val="F9E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Nội dung chính: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…………………………………………………………..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 cap="none">
              <a:solidFill>
                <a:srgbClr val="D34C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 cap="none">
              <a:solidFill>
                <a:srgbClr val="D34C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 cap="none">
              <a:solidFill>
                <a:srgbClr val="D34C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 cap="none">
              <a:solidFill>
                <a:srgbClr val="D34C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 cap="none">
              <a:solidFill>
                <a:srgbClr val="D34C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Kết thúc: </a:t>
            </a: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Khẳng định ý nghĩa và vị trí của hai văn bản đối với lịch sử dân tộc nói chung và văn học nói riêng.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…………………………………………………………………………………..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2" name="Google Shape;432;p16"/>
          <p:cNvGraphicFramePr/>
          <p:nvPr/>
        </p:nvGraphicFramePr>
        <p:xfrm>
          <a:off x="473225" y="93778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{DA6B2095-9B8A-4B99-A439-9C6DDA53D2BB}</a:tableStyleId>
              </a:tblPr>
              <a:tblGrid>
                <a:gridCol w="88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So sánh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7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Sông núi nước Nam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Nước Đại Việt ta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1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/>
                        <a:t>Khác</a:t>
                      </a:r>
                      <a:endParaRPr sz="1800" b="1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/>
                        <a:t>Tư tưởng, tình cảm của người viết</a:t>
                      </a:r>
                      <a:endParaRPr sz="1800" b="1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/>
                        <a:t>Vai trò, sự tác động của tác phẩm</a:t>
                      </a:r>
                      <a:endParaRPr sz="1800" b="1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7"/>
          <p:cNvSpPr/>
          <p:nvPr/>
        </p:nvSpPr>
        <p:spPr>
          <a:xfrm>
            <a:off x="400723" y="505610"/>
            <a:ext cx="8378190" cy="11725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PHIẾU GHI CHÉP</a:t>
            </a:r>
            <a:endParaRPr sz="22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Tên đề tài: ……………………………………………………………………</a:t>
            </a:r>
            <a:endParaRPr/>
          </a:p>
        </p:txBody>
      </p:sp>
      <p:graphicFrame>
        <p:nvGraphicFramePr>
          <p:cNvPr id="438" name="Google Shape;438;p17"/>
          <p:cNvGraphicFramePr/>
          <p:nvPr/>
        </p:nvGraphicFramePr>
        <p:xfrm>
          <a:off x="353143" y="1787636"/>
          <a:ext cx="8473350" cy="2672130"/>
        </p:xfrm>
        <a:graphic>
          <a:graphicData uri="http://schemas.openxmlformats.org/drawingml/2006/table">
            <a:tbl>
              <a:tblPr firstRow="1" bandRow="1">
                <a:noFill/>
                <a:tableStyleId>{DA6B2095-9B8A-4B99-A439-9C6DDA53D2BB}</a:tableStyleId>
              </a:tblPr>
              <a:tblGrid>
                <a:gridCol w="101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8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STT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Luận điểm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Lí lẽ và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bằng chứng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Câu hỏi của tôi 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Tính thuyết phục của ý kiến và hạn chế của lập luận 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/>
                        <a:t>1</a:t>
                      </a:r>
                      <a:endParaRPr sz="1800" b="1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/>
                        <a:t>2</a:t>
                      </a:r>
                      <a:endParaRPr sz="1800" b="1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/>
                        <a:t>3</a:t>
                      </a:r>
                      <a:endParaRPr sz="1800" b="1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/>
                        <a:t>…</a:t>
                      </a:r>
                      <a:endParaRPr sz="1800" b="1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8"/>
          <p:cNvSpPr/>
          <p:nvPr/>
        </p:nvSpPr>
        <p:spPr>
          <a:xfrm>
            <a:off x="2761558" y="225911"/>
            <a:ext cx="3656170" cy="627603"/>
          </a:xfrm>
          <a:prstGeom prst="roundRect">
            <a:avLst>
              <a:gd name="adj" fmla="val 21362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300" b="1" i="0" u="none" strike="noStrike" cap="none">
                <a:solidFill>
                  <a:srgbClr val="394F4F"/>
                </a:solidFill>
                <a:latin typeface="Arial"/>
                <a:ea typeface="Arial"/>
                <a:cs typeface="Arial"/>
                <a:sym typeface="Arial"/>
              </a:rPr>
              <a:t>2. Nói và nghe</a:t>
            </a:r>
            <a:endParaRPr sz="2300" b="0" i="0" u="none" strike="noStrike" cap="none">
              <a:solidFill>
                <a:srgbClr val="394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4" name="Google Shape;444;p18"/>
          <p:cNvGrpSpPr/>
          <p:nvPr/>
        </p:nvGrpSpPr>
        <p:grpSpPr>
          <a:xfrm>
            <a:off x="621752" y="815721"/>
            <a:ext cx="5102221" cy="1822811"/>
            <a:chOff x="2558318" y="1002046"/>
            <a:chExt cx="5102221" cy="1822811"/>
          </a:xfrm>
        </p:grpSpPr>
        <p:sp>
          <p:nvSpPr>
            <p:cNvPr id="445" name="Google Shape;445;p18"/>
            <p:cNvSpPr/>
            <p:nvPr/>
          </p:nvSpPr>
          <p:spPr>
            <a:xfrm>
              <a:off x="3174097" y="1352184"/>
              <a:ext cx="4486442" cy="1472673"/>
            </a:xfrm>
            <a:prstGeom prst="roundRect">
              <a:avLst>
                <a:gd name="adj" fmla="val 15171"/>
              </a:avLst>
            </a:prstGeom>
            <a:solidFill>
              <a:srgbClr val="F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Nhiệm vụ: Thuyết trình</a:t>
              </a:r>
              <a:endParaRPr/>
            </a:p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Một đại diện trình bày ngắn gọn về đề tài theo phần đã chuẩn bị.</a:t>
              </a:r>
              <a:endParaRPr/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2558318" y="1002046"/>
              <a:ext cx="1621266" cy="554804"/>
            </a:xfrm>
            <a:prstGeom prst="ellipse">
              <a:avLst/>
            </a:prstGeom>
            <a:solidFill>
              <a:srgbClr val="992724"/>
            </a:solidFill>
            <a:ln w="25400" cap="flat" cmpd="sng">
              <a:solidFill>
                <a:srgbClr val="F0C0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Nhóm </a:t>
              </a:r>
              <a:r>
                <a:rPr lang="vi-VN" sz="2000" b="1" i="0" u="none" strike="noStrike" cap="none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en-US" sz="2000" b="1" i="0" u="none" strike="noStrike" cap="none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,2,3</a:t>
              </a:r>
              <a:endParaRPr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7" name="Google Shape;447;p18"/>
          <p:cNvGrpSpPr/>
          <p:nvPr/>
        </p:nvGrpSpPr>
        <p:grpSpPr>
          <a:xfrm>
            <a:off x="517843" y="2988566"/>
            <a:ext cx="5206130" cy="1780068"/>
            <a:chOff x="2558318" y="1002046"/>
            <a:chExt cx="5206130" cy="1780068"/>
          </a:xfrm>
        </p:grpSpPr>
        <p:sp>
          <p:nvSpPr>
            <p:cNvPr id="448" name="Google Shape;448;p18"/>
            <p:cNvSpPr/>
            <p:nvPr/>
          </p:nvSpPr>
          <p:spPr>
            <a:xfrm>
              <a:off x="3174097" y="1352184"/>
              <a:ext cx="4590351" cy="1429930"/>
            </a:xfrm>
            <a:prstGeom prst="roundRect">
              <a:avLst>
                <a:gd name="adj" fmla="val 15877"/>
              </a:avLst>
            </a:prstGeom>
            <a:solidFill>
              <a:srgbClr val="F9E9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Nhiệm vụ: Nghe và ghi chép</a:t>
              </a:r>
              <a:endParaRPr/>
            </a:p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Nghe và nghi chép luận điểm, lí lẽ, bằng chứng và câu hỏi (cần trao đổi).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2558318" y="1002046"/>
              <a:ext cx="1621266" cy="554804"/>
            </a:xfrm>
            <a:prstGeom prst="ellipse">
              <a:avLst/>
            </a:prstGeom>
            <a:solidFill>
              <a:srgbClr val="992724"/>
            </a:solidFill>
            <a:ln w="25400" cap="flat" cmpd="sng">
              <a:solidFill>
                <a:srgbClr val="F0C0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Nhóm </a:t>
              </a:r>
              <a:r>
                <a:rPr lang="en-US" sz="2000" b="1" i="0" u="none" strike="noStrike" cap="none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4,5,6</a:t>
              </a:r>
              <a:endParaRPr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0" name="Google Shape;45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417728" y="1004516"/>
            <a:ext cx="2499615" cy="4115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241158">
            <a:off x="7128904" y="-1032735"/>
            <a:ext cx="3013339" cy="3139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9"/>
          <p:cNvSpPr/>
          <p:nvPr/>
        </p:nvSpPr>
        <p:spPr>
          <a:xfrm>
            <a:off x="1815190" y="537240"/>
            <a:ext cx="5855071" cy="622536"/>
          </a:xfrm>
          <a:prstGeom prst="roundRect">
            <a:avLst>
              <a:gd name="adj" fmla="val 29707"/>
            </a:avLst>
          </a:prstGeom>
          <a:solidFill>
            <a:srgbClr val="394F4F"/>
          </a:solidFill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Để tăng hiệu quả tương tác với người nghe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9"/>
          <p:cNvSpPr/>
          <p:nvPr/>
        </p:nvSpPr>
        <p:spPr>
          <a:xfrm>
            <a:off x="269924" y="2002082"/>
            <a:ext cx="2555346" cy="2548404"/>
          </a:xfrm>
          <a:prstGeom prst="roundRect">
            <a:avLst>
              <a:gd name="adj" fmla="val 5472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Sử dụng phương tiện phi ngôn ngữ như nét mặt, cử chỉ, điệu bộ phù hợp với nội dung nói.</a:t>
            </a:r>
            <a:endParaRPr/>
          </a:p>
        </p:txBody>
      </p:sp>
      <p:sp>
        <p:nvSpPr>
          <p:cNvPr id="458" name="Google Shape;458;p19"/>
          <p:cNvSpPr/>
          <p:nvPr/>
        </p:nvSpPr>
        <p:spPr>
          <a:xfrm>
            <a:off x="3013247" y="2002081"/>
            <a:ext cx="2705923" cy="2548404"/>
          </a:xfrm>
          <a:prstGeom prst="roundRect">
            <a:avLst>
              <a:gd name="adj" fmla="val 5472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Tự tin nhìn vào người nghe, thể hiện thái độ thân thiện.</a:t>
            </a:r>
            <a:endParaRPr/>
          </a:p>
        </p:txBody>
      </p:sp>
      <p:cxnSp>
        <p:nvCxnSpPr>
          <p:cNvPr id="459" name="Google Shape;459;p19"/>
          <p:cNvCxnSpPr>
            <a:stCxn id="456" idx="2"/>
            <a:endCxn id="457" idx="0"/>
          </p:cNvCxnSpPr>
          <p:nvPr/>
        </p:nvCxnSpPr>
        <p:spPr>
          <a:xfrm flipH="1">
            <a:off x="1547725" y="1159776"/>
            <a:ext cx="3195000" cy="842400"/>
          </a:xfrm>
          <a:prstGeom prst="straightConnector1">
            <a:avLst/>
          </a:prstGeom>
          <a:noFill/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60" name="Google Shape;460;p19"/>
          <p:cNvCxnSpPr>
            <a:stCxn id="456" idx="2"/>
            <a:endCxn id="458" idx="0"/>
          </p:cNvCxnSpPr>
          <p:nvPr/>
        </p:nvCxnSpPr>
        <p:spPr>
          <a:xfrm flipH="1">
            <a:off x="4366226" y="1159776"/>
            <a:ext cx="376500" cy="842400"/>
          </a:xfrm>
          <a:prstGeom prst="straightConnector1">
            <a:avLst/>
          </a:prstGeom>
          <a:noFill/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61" name="Google Shape;461;p19"/>
          <p:cNvSpPr/>
          <p:nvPr/>
        </p:nvSpPr>
        <p:spPr>
          <a:xfrm>
            <a:off x="5907147" y="2002082"/>
            <a:ext cx="3064730" cy="2548404"/>
          </a:xfrm>
          <a:prstGeom prst="roundRect">
            <a:avLst>
              <a:gd name="adj" fmla="val 5472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 thể đưa ra một số câu hỏi mà dự kiến người nghe sẽ quan tâm trong quá trình nói.</a:t>
            </a:r>
            <a:endParaRPr/>
          </a:p>
        </p:txBody>
      </p:sp>
      <p:cxnSp>
        <p:nvCxnSpPr>
          <p:cNvPr id="462" name="Google Shape;462;p19"/>
          <p:cNvCxnSpPr>
            <a:stCxn id="456" idx="2"/>
            <a:endCxn id="461" idx="0"/>
          </p:cNvCxnSpPr>
          <p:nvPr/>
        </p:nvCxnSpPr>
        <p:spPr>
          <a:xfrm>
            <a:off x="4742725" y="1159776"/>
            <a:ext cx="2696700" cy="842400"/>
          </a:xfrm>
          <a:prstGeom prst="straightConnector1">
            <a:avLst/>
          </a:prstGeom>
          <a:noFill/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0"/>
          <p:cNvSpPr/>
          <p:nvPr/>
        </p:nvSpPr>
        <p:spPr>
          <a:xfrm>
            <a:off x="700229" y="527125"/>
            <a:ext cx="5668297" cy="308744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Cần sử dụng những lí lẽ và bằng chứng thuyết phục để bảo vệ ý kiến trước sự phản bác của người nghe.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Cần lắng nghe các ý kiến phản bác với thái độ thân thiện, hòa nhã và cố gắng diễn giải rõ ràng, mạch lạc ý kiến của mình.</a:t>
            </a:r>
            <a:endParaRPr/>
          </a:p>
        </p:txBody>
      </p:sp>
      <p:pic>
        <p:nvPicPr>
          <p:cNvPr id="468" name="Google Shape;46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1590" y="1430767"/>
            <a:ext cx="2498450" cy="3712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1"/>
          <p:cNvSpPr/>
          <p:nvPr/>
        </p:nvSpPr>
        <p:spPr>
          <a:xfrm>
            <a:off x="2449587" y="247427"/>
            <a:ext cx="4306216" cy="627603"/>
          </a:xfrm>
          <a:prstGeom prst="roundRect">
            <a:avLst>
              <a:gd name="adj" fmla="val 21362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300" b="1" i="0" u="none" strike="noStrike" cap="none">
                <a:solidFill>
                  <a:srgbClr val="394F4F"/>
                </a:solidFill>
                <a:latin typeface="Arial"/>
                <a:ea typeface="Arial"/>
                <a:cs typeface="Arial"/>
                <a:sym typeface="Arial"/>
              </a:rPr>
              <a:t>3. Kiểm tra và chỉnh sửa</a:t>
            </a:r>
            <a:endParaRPr sz="2300" b="0" i="0" u="none" strike="noStrike" cap="none">
              <a:solidFill>
                <a:srgbClr val="394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4" name="Google Shape;474;p21"/>
          <p:cNvGraphicFramePr/>
          <p:nvPr/>
        </p:nvGraphicFramePr>
        <p:xfrm>
          <a:off x="238174" y="937783"/>
          <a:ext cx="8702925" cy="3947550"/>
        </p:xfrm>
        <a:graphic>
          <a:graphicData uri="http://schemas.openxmlformats.org/drawingml/2006/table">
            <a:tbl>
              <a:tblPr firstRow="1" bandRow="1">
                <a:noFill/>
                <a:tableStyleId>{DA6B2095-9B8A-4B99-A439-9C6DDA53D2BB}</a:tableStyleId>
              </a:tblPr>
              <a:tblGrid>
                <a:gridCol w="51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Người nói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4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Người nghe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27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1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vi-VN" sz="1800" u="none" strike="noStrike" cap="none"/>
                        <a:t>Rút kinh nghiệm về việc lựa chọn vấn để trình bày, quá trình chuẩn bị, nội dung, cách thức và thái độ trình bày....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vi-VN" sz="1800" u="none" strike="noStrike" cap="none"/>
                        <a:t>Trong bài trình bày của mình, em hài lòng về những điểm nào (nội dung, hình thức, thái độ)?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vi-VN" sz="1800" u="none" strike="noStrike" cap="none"/>
                        <a:t>Bài trình bày đã có sức thuyết phục chưa?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vi-VN" sz="1800" u="none" strike="noStrike" cap="none"/>
                        <a:t>Em muốn thay đổi điều gì trong bài trình bày của mình?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vi-VN" sz="1800" u="none" strike="noStrike" cap="none"/>
                        <a:t>Kiểm tra việc nghe và ghi chép các nội dung thông tin (Đã chính xác chưa, thu hoạch được những gì?...)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vi-VN" sz="1800" u="none" strike="noStrike" cap="none"/>
                        <a:t>Em thấy bài trình bày của bạn có thuyết phục không? Vì sao?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vi-VN" sz="1800" u="none" strike="noStrike" cap="none"/>
                        <a:t>Điều em rút ra được từ bài trình bày của bạn là gì?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"/>
          <p:cNvPicPr preferRelativeResize="0"/>
          <p:nvPr/>
        </p:nvPicPr>
        <p:blipFill rotWithShape="1">
          <a:blip r:embed="rId3">
            <a:alphaModFix amt="89000"/>
          </a:blip>
          <a:srcRect/>
          <a:stretch/>
        </p:blipFill>
        <p:spPr>
          <a:xfrm rot="-6062703">
            <a:off x="5930290" y="-609094"/>
            <a:ext cx="1546674" cy="196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"/>
          <p:cNvPicPr preferRelativeResize="0"/>
          <p:nvPr/>
        </p:nvPicPr>
        <p:blipFill rotWithShape="1">
          <a:blip r:embed="rId4">
            <a:alphaModFix amt="75000"/>
          </a:blip>
          <a:srcRect/>
          <a:stretch/>
        </p:blipFill>
        <p:spPr>
          <a:xfrm rot="-6919136">
            <a:off x="7748143" y="-356232"/>
            <a:ext cx="827362" cy="21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"/>
          <p:cNvSpPr/>
          <p:nvPr/>
        </p:nvSpPr>
        <p:spPr>
          <a:xfrm>
            <a:off x="0" y="204001"/>
            <a:ext cx="2826327" cy="508811"/>
          </a:xfrm>
          <a:prstGeom prst="homePlate">
            <a:avLst>
              <a:gd name="adj" fmla="val 71499"/>
            </a:avLst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Gợi ý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1950830" y="968393"/>
            <a:ext cx="5650677" cy="689263"/>
          </a:xfrm>
          <a:prstGeom prst="roundRect">
            <a:avLst>
              <a:gd name="adj" fmla="val 21362"/>
            </a:avLst>
          </a:prstGeom>
          <a:solidFill>
            <a:srgbClr val="394F4F"/>
          </a:solidFill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Những cách nào để thuyết phục một người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246108" y="2263698"/>
            <a:ext cx="1531345" cy="2468981"/>
          </a:xfrm>
          <a:prstGeom prst="roundRect">
            <a:avLst>
              <a:gd name="adj" fmla="val 5758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Chia sẻ quan điểm dưới nhiều góc nhìn.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"/>
          <p:cNvSpPr/>
          <p:nvPr/>
        </p:nvSpPr>
        <p:spPr>
          <a:xfrm>
            <a:off x="1911546" y="2263698"/>
            <a:ext cx="2463027" cy="2468981"/>
          </a:xfrm>
          <a:prstGeom prst="roundRect">
            <a:avLst>
              <a:gd name="adj" fmla="val 5758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Chuẩn bị thật kĩ những phương án trong phần trình bày để thuyết phục người nghe.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3"/>
          <p:cNvCxnSpPr>
            <a:stCxn id="307" idx="2"/>
            <a:endCxn id="308" idx="0"/>
          </p:cNvCxnSpPr>
          <p:nvPr/>
        </p:nvCxnSpPr>
        <p:spPr>
          <a:xfrm flipH="1">
            <a:off x="1011768" y="1657656"/>
            <a:ext cx="3764400" cy="606000"/>
          </a:xfrm>
          <a:prstGeom prst="straightConnector1">
            <a:avLst/>
          </a:prstGeom>
          <a:noFill/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1" name="Google Shape;311;p3"/>
          <p:cNvCxnSpPr>
            <a:stCxn id="307" idx="2"/>
            <a:endCxn id="309" idx="0"/>
          </p:cNvCxnSpPr>
          <p:nvPr/>
        </p:nvCxnSpPr>
        <p:spPr>
          <a:xfrm flipH="1">
            <a:off x="3142968" y="1657656"/>
            <a:ext cx="1633200" cy="606000"/>
          </a:xfrm>
          <a:prstGeom prst="straightConnector1">
            <a:avLst/>
          </a:prstGeom>
          <a:noFill/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2" name="Google Shape;312;p3"/>
          <p:cNvSpPr/>
          <p:nvPr/>
        </p:nvSpPr>
        <p:spPr>
          <a:xfrm>
            <a:off x="4508666" y="2263698"/>
            <a:ext cx="1426235" cy="2468981"/>
          </a:xfrm>
          <a:prstGeom prst="roundRect">
            <a:avLst>
              <a:gd name="adj" fmla="val 5758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Sử dụng ngôn từ ngắn gọn, sắc sảo.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3" name="Google Shape;313;p3"/>
          <p:cNvCxnSpPr>
            <a:stCxn id="307" idx="2"/>
            <a:endCxn id="312" idx="0"/>
          </p:cNvCxnSpPr>
          <p:nvPr/>
        </p:nvCxnSpPr>
        <p:spPr>
          <a:xfrm>
            <a:off x="4776169" y="1657656"/>
            <a:ext cx="445500" cy="606000"/>
          </a:xfrm>
          <a:prstGeom prst="straightConnector1">
            <a:avLst/>
          </a:prstGeom>
          <a:noFill/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4" name="Google Shape;314;p3"/>
          <p:cNvSpPr/>
          <p:nvPr/>
        </p:nvSpPr>
        <p:spPr>
          <a:xfrm>
            <a:off x="6000557" y="2263698"/>
            <a:ext cx="1365606" cy="2468981"/>
          </a:xfrm>
          <a:prstGeom prst="roundRect">
            <a:avLst>
              <a:gd name="adj" fmla="val 5758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Sử dụng ngôn ngữ cơ thể.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5" name="Google Shape;315;p3"/>
          <p:cNvCxnSpPr>
            <a:stCxn id="307" idx="2"/>
            <a:endCxn id="314" idx="0"/>
          </p:cNvCxnSpPr>
          <p:nvPr/>
        </p:nvCxnSpPr>
        <p:spPr>
          <a:xfrm>
            <a:off x="4776169" y="1657656"/>
            <a:ext cx="1907100" cy="606000"/>
          </a:xfrm>
          <a:prstGeom prst="straightConnector1">
            <a:avLst/>
          </a:prstGeom>
          <a:noFill/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6" name="Google Shape;316;p3"/>
          <p:cNvSpPr/>
          <p:nvPr/>
        </p:nvSpPr>
        <p:spPr>
          <a:xfrm>
            <a:off x="7448706" y="2263698"/>
            <a:ext cx="1426235" cy="2468981"/>
          </a:xfrm>
          <a:prstGeom prst="roundRect">
            <a:avLst>
              <a:gd name="adj" fmla="val 5758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Tập trung vào cảm xúc của người nghe.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3"/>
          <p:cNvCxnSpPr>
            <a:stCxn id="307" idx="2"/>
            <a:endCxn id="316" idx="0"/>
          </p:cNvCxnSpPr>
          <p:nvPr/>
        </p:nvCxnSpPr>
        <p:spPr>
          <a:xfrm>
            <a:off x="4776169" y="1657656"/>
            <a:ext cx="3385800" cy="606000"/>
          </a:xfrm>
          <a:prstGeom prst="straightConnector1">
            <a:avLst/>
          </a:prstGeom>
          <a:noFill/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22"/>
          <p:cNvGrpSpPr/>
          <p:nvPr/>
        </p:nvGrpSpPr>
        <p:grpSpPr>
          <a:xfrm>
            <a:off x="3484880" y="494852"/>
            <a:ext cx="5212080" cy="1762223"/>
            <a:chOff x="3484880" y="494852"/>
            <a:chExt cx="5212080" cy="1762223"/>
          </a:xfrm>
        </p:grpSpPr>
        <p:sp>
          <p:nvSpPr>
            <p:cNvPr id="480" name="Google Shape;480;p22"/>
            <p:cNvSpPr/>
            <p:nvPr/>
          </p:nvSpPr>
          <p:spPr>
            <a:xfrm>
              <a:off x="3484880" y="494852"/>
              <a:ext cx="5212080" cy="1762223"/>
            </a:xfrm>
            <a:prstGeom prst="wedgeRoundRectCallout">
              <a:avLst>
                <a:gd name="adj1" fmla="val -47880"/>
                <a:gd name="adj2" fmla="val 76909"/>
                <a:gd name="adj3" fmla="val 16667"/>
              </a:avLst>
            </a:prstGeom>
            <a:solidFill>
              <a:schemeClr val="lt1"/>
            </a:solidFill>
            <a:ln w="190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3595637" y="675057"/>
              <a:ext cx="4990565" cy="140181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Tự đánh giá: </a:t>
              </a:r>
              <a:r>
                <a:rPr lang="vi-VN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Sử dụng bảng kiểm để đánh giá kĩ năng nghe và nhận biết tính thuyết phục của một ý kiến của bản thân.</a:t>
              </a:r>
              <a:endParaRPr/>
            </a:p>
          </p:txBody>
        </p:sp>
      </p:grpSp>
      <p:pic>
        <p:nvPicPr>
          <p:cNvPr id="482" name="Google Shape;48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550" y="1375962"/>
            <a:ext cx="3031951" cy="372098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3"/>
          <p:cNvSpPr/>
          <p:nvPr/>
        </p:nvSpPr>
        <p:spPr>
          <a:xfrm>
            <a:off x="265469" y="269319"/>
            <a:ext cx="8583565" cy="50901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Bảng kiểm kĩ năng nghe và nhận biết tính thuyết phục của một ý kiến</a:t>
            </a:r>
            <a:endParaRPr/>
          </a:p>
        </p:txBody>
      </p:sp>
      <p:graphicFrame>
        <p:nvGraphicFramePr>
          <p:cNvPr id="488" name="Google Shape;488;p23"/>
          <p:cNvGraphicFramePr/>
          <p:nvPr/>
        </p:nvGraphicFramePr>
        <p:xfrm>
          <a:off x="265470" y="875148"/>
          <a:ext cx="8583575" cy="4165470"/>
        </p:xfrm>
        <a:graphic>
          <a:graphicData uri="http://schemas.openxmlformats.org/drawingml/2006/table">
            <a:tbl>
              <a:tblPr>
                <a:noFill/>
                <a:tableStyleId>{C4CDB5EE-C86E-47B5-AAB6-C6AB5FBD903C}</a:tableStyleId>
              </a:tblPr>
              <a:tblGrid>
                <a:gridCol w="190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50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Tiêu chí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4F4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Kết quả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4F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5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Đạt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4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Chưa đạt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4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5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Chuẩn bị trước khi nghe</a:t>
                      </a:r>
                      <a:endParaRPr sz="18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Xác định mục đích nghe.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Tìm hiểu trước chủ đề bài thuyết trình.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75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Nghe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và ghi chép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Nhận biết được tính thuyết phục của ý kiến và hạn chế của lập luận (nếu có).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Ghi được (những) câu hỏi cần trao đổi với người trình bày ý kiến.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Ghi được ý chính của ý kiến.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52598" y="-167593"/>
            <a:ext cx="2322777" cy="203624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24"/>
          <p:cNvSpPr txBox="1"/>
          <p:nvPr/>
        </p:nvSpPr>
        <p:spPr>
          <a:xfrm>
            <a:off x="2014521" y="907641"/>
            <a:ext cx="5217431" cy="89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uphoria Script"/>
              <a:buNone/>
            </a:pPr>
            <a:r>
              <a:rPr lang="vi-VN" sz="3500" b="1" i="0" u="none" strike="noStrike" cap="none" dirty="0">
                <a:solidFill>
                  <a:srgbClr val="394F4F"/>
                </a:solidFill>
                <a:latin typeface="Arial"/>
                <a:ea typeface="Arial"/>
                <a:cs typeface="Arial"/>
                <a:sym typeface="Arial"/>
              </a:rPr>
              <a:t>HƯỚNG DẪN </a:t>
            </a:r>
            <a:r>
              <a:rPr lang="en-US" sz="3500" b="1" i="0" u="none" strike="noStrike" cap="none" dirty="0" smtClean="0">
                <a:solidFill>
                  <a:srgbClr val="394F4F"/>
                </a:solidFill>
                <a:latin typeface="Arial"/>
                <a:ea typeface="Arial"/>
                <a:cs typeface="Arial"/>
                <a:sym typeface="Arial"/>
              </a:rPr>
              <a:t>TỰ HỌC</a:t>
            </a:r>
            <a:endParaRPr sz="3500" b="1" i="0" u="none" strike="noStrike" cap="none" dirty="0">
              <a:solidFill>
                <a:srgbClr val="394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4"/>
          <p:cNvSpPr/>
          <p:nvPr/>
        </p:nvSpPr>
        <p:spPr>
          <a:xfrm>
            <a:off x="672296" y="2028293"/>
            <a:ext cx="3469399" cy="1717797"/>
          </a:xfrm>
          <a:prstGeom prst="roundRect">
            <a:avLst>
              <a:gd name="adj" fmla="val 7490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1D1E23"/>
                </a:solidFill>
                <a:latin typeface="Arial"/>
                <a:ea typeface="Arial"/>
                <a:cs typeface="Arial"/>
                <a:sym typeface="Arial"/>
              </a:rPr>
              <a:t>Ôn tập Nói và nghe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1D1E23"/>
                </a:solidFill>
                <a:latin typeface="Arial"/>
                <a:ea typeface="Arial"/>
                <a:cs typeface="Arial"/>
                <a:sym typeface="Arial"/>
              </a:rPr>
              <a:t>Nghe và nhận biết tính thuyết phục của một ý kiến</a:t>
            </a:r>
            <a:endParaRPr/>
          </a:p>
        </p:txBody>
      </p:sp>
      <p:sp>
        <p:nvSpPr>
          <p:cNvPr id="496" name="Google Shape;496;p24"/>
          <p:cNvSpPr/>
          <p:nvPr/>
        </p:nvSpPr>
        <p:spPr>
          <a:xfrm>
            <a:off x="4472630" y="2028293"/>
            <a:ext cx="3950556" cy="1717797"/>
          </a:xfrm>
          <a:prstGeom prst="roundRect">
            <a:avLst>
              <a:gd name="adj" fmla="val 7490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1D1E23"/>
                </a:solidFill>
                <a:latin typeface="Arial"/>
                <a:ea typeface="Arial"/>
                <a:cs typeface="Arial"/>
                <a:sym typeface="Arial"/>
              </a:rPr>
              <a:t>Soạn Văn bản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1" u="none" strike="noStrike" cap="none">
                <a:solidFill>
                  <a:srgbClr val="1D1E23"/>
                </a:solidFill>
                <a:latin typeface="Arial"/>
                <a:ea typeface="Arial"/>
                <a:cs typeface="Arial"/>
                <a:sym typeface="Arial"/>
              </a:rPr>
              <a:t>Cảnh ngày xuân </a:t>
            </a:r>
            <a:r>
              <a:rPr lang="vi-VN" sz="2000" b="0" i="0" u="none" strike="noStrike" cap="none">
                <a:solidFill>
                  <a:srgbClr val="1D1E23"/>
                </a:solidFill>
                <a:latin typeface="Arial"/>
                <a:ea typeface="Arial"/>
                <a:cs typeface="Arial"/>
                <a:sym typeface="Arial"/>
              </a:rPr>
              <a:t>– Nguyễn Du</a:t>
            </a:r>
            <a:endParaRPr sz="2000" b="0" i="0" u="none" strike="noStrike" cap="none">
              <a:solidFill>
                <a:srgbClr val="1D1E2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"/>
          <p:cNvSpPr txBox="1"/>
          <p:nvPr/>
        </p:nvSpPr>
        <p:spPr>
          <a:xfrm>
            <a:off x="796414" y="655472"/>
            <a:ext cx="7551174" cy="61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uphoria Script"/>
              <a:buNone/>
            </a:pPr>
            <a:r>
              <a:rPr lang="vi-VN" sz="3000" b="1" i="0" u="none" strike="noStrike" cap="none">
                <a:solidFill>
                  <a:srgbClr val="A54F2C"/>
                </a:solidFill>
                <a:latin typeface="Arial"/>
                <a:ea typeface="Arial"/>
                <a:cs typeface="Arial"/>
                <a:sym typeface="Arial"/>
              </a:rPr>
              <a:t>Bài 1: Thơ và thơ song thất lục bát</a:t>
            </a:r>
            <a:endParaRPr sz="3000" b="1" i="0" u="none" strike="noStrike" cap="none">
              <a:solidFill>
                <a:srgbClr val="A54F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"/>
          <p:cNvSpPr txBox="1"/>
          <p:nvPr/>
        </p:nvSpPr>
        <p:spPr>
          <a:xfrm>
            <a:off x="1" y="1268903"/>
            <a:ext cx="9143999" cy="297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uphoria Script"/>
              <a:buNone/>
            </a:pPr>
            <a:r>
              <a:rPr lang="vi-VN" sz="3500" b="1" i="0" u="sng" strike="noStrike" cap="none">
                <a:solidFill>
                  <a:srgbClr val="DC5D56"/>
                </a:solidFill>
                <a:latin typeface="Arial"/>
                <a:ea typeface="Arial"/>
                <a:cs typeface="Arial"/>
                <a:sym typeface="Arial"/>
              </a:rPr>
              <a:t>Nói và nghe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uphoria Script"/>
              <a:buNone/>
            </a:pPr>
            <a:r>
              <a:rPr lang="vi-VN" sz="4500" b="1" i="0" u="none" strike="noStrike" cap="none">
                <a:solidFill>
                  <a:srgbClr val="394F4F"/>
                </a:solidFill>
                <a:latin typeface="Arial"/>
                <a:ea typeface="Arial"/>
                <a:cs typeface="Arial"/>
                <a:sym typeface="Arial"/>
              </a:rPr>
              <a:t>NGHE VÀ NHẬN BIẾT TÍNH THUYẾT PHỤC CỦA MỘT Ý KIẾN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"/>
          <p:cNvSpPr/>
          <p:nvPr/>
        </p:nvSpPr>
        <p:spPr>
          <a:xfrm>
            <a:off x="3939819" y="1584959"/>
            <a:ext cx="1079221" cy="1115201"/>
          </a:xfrm>
          <a:prstGeom prst="ellipse">
            <a:avLst/>
          </a:prstGeom>
          <a:solidFill>
            <a:srgbClr val="39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6"/>
          <p:cNvSpPr txBox="1">
            <a:spLocks noGrp="1"/>
          </p:cNvSpPr>
          <p:nvPr>
            <p:ph type="title"/>
          </p:nvPr>
        </p:nvSpPr>
        <p:spPr>
          <a:xfrm>
            <a:off x="2155479" y="2861159"/>
            <a:ext cx="46479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vi-VN" sz="4000">
                <a:solidFill>
                  <a:srgbClr val="394F4F"/>
                </a:solidFill>
                <a:latin typeface="Arial"/>
                <a:ea typeface="Arial"/>
                <a:cs typeface="Arial"/>
                <a:sym typeface="Arial"/>
              </a:rPr>
              <a:t>ĐỊNH HƯỚNG</a:t>
            </a:r>
            <a:endParaRPr sz="4000" b="1">
              <a:solidFill>
                <a:srgbClr val="394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6"/>
          <p:cNvSpPr txBox="1">
            <a:spLocks noGrp="1"/>
          </p:cNvSpPr>
          <p:nvPr>
            <p:ph type="title" idx="3"/>
          </p:nvPr>
        </p:nvSpPr>
        <p:spPr>
          <a:xfrm>
            <a:off x="3705579" y="1504459"/>
            <a:ext cx="15477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</a:pPr>
            <a:r>
              <a:rPr lang="vi-VN" sz="4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I.</a:t>
            </a:r>
            <a:endParaRPr sz="40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2247" y="-1303099"/>
            <a:ext cx="2334970" cy="282269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7"/>
          <p:cNvSpPr/>
          <p:nvPr/>
        </p:nvSpPr>
        <p:spPr>
          <a:xfrm>
            <a:off x="551476" y="677698"/>
            <a:ext cx="5478467" cy="1683792"/>
          </a:xfrm>
          <a:prstGeom prst="roundRect">
            <a:avLst>
              <a:gd name="adj" fmla="val 1213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 dirty="0" smtClean="0">
                <a:solidFill>
                  <a:srgbClr val="1D1E23"/>
                </a:solidFill>
                <a:latin typeface="Arial"/>
                <a:ea typeface="Arial"/>
                <a:cs typeface="Arial"/>
                <a:sym typeface="Arial"/>
              </a:rPr>
              <a:t>Trình </a:t>
            </a:r>
            <a:r>
              <a:rPr lang="vi-VN" sz="2000" b="0" i="0" u="none" strike="noStrike" cap="none" dirty="0">
                <a:solidFill>
                  <a:srgbClr val="1D1E23"/>
                </a:solidFill>
                <a:latin typeface="Arial"/>
                <a:ea typeface="Arial"/>
                <a:cs typeface="Arial"/>
                <a:sym typeface="Arial"/>
              </a:rPr>
              <a:t>bày mục đích và những lưu ý khi nghe và nhận biết tính thuyết phục của một ý kiến.</a:t>
            </a:r>
            <a:endParaRPr dirty="0"/>
          </a:p>
        </p:txBody>
      </p:sp>
      <p:pic>
        <p:nvPicPr>
          <p:cNvPr id="347" name="Google Shape;34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4074" y="1877884"/>
            <a:ext cx="3162601" cy="3245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"/>
          <p:cNvSpPr/>
          <p:nvPr/>
        </p:nvSpPr>
        <p:spPr>
          <a:xfrm>
            <a:off x="2890650" y="462579"/>
            <a:ext cx="3656170" cy="627603"/>
          </a:xfrm>
          <a:prstGeom prst="roundRect">
            <a:avLst>
              <a:gd name="adj" fmla="val 21362"/>
            </a:avLst>
          </a:prstGeom>
          <a:solidFill>
            <a:srgbClr val="394F4F"/>
          </a:solidFill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Mục đích</a:t>
            </a:r>
            <a:endParaRPr sz="2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8"/>
          <p:cNvSpPr/>
          <p:nvPr/>
        </p:nvSpPr>
        <p:spPr>
          <a:xfrm>
            <a:off x="248506" y="1580038"/>
            <a:ext cx="2936006" cy="3282419"/>
          </a:xfrm>
          <a:prstGeom prst="roundRect">
            <a:avLst>
              <a:gd name="adj" fmla="val 5758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Kĩ năng nghe và nhận biết được tính thuyết phục của ý kiến người nói thể hiện sự chủ động trong giao tiếp.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8"/>
          <p:cNvSpPr/>
          <p:nvPr/>
        </p:nvSpPr>
        <p:spPr>
          <a:xfrm>
            <a:off x="4164732" y="1580038"/>
            <a:ext cx="3548501" cy="689263"/>
          </a:xfrm>
          <a:prstGeom prst="roundRect">
            <a:avLst>
              <a:gd name="adj" fmla="val 13562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Người nghe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5" name="Google Shape;355;p8"/>
          <p:cNvCxnSpPr>
            <a:stCxn id="352" idx="2"/>
            <a:endCxn id="353" idx="0"/>
          </p:cNvCxnSpPr>
          <p:nvPr/>
        </p:nvCxnSpPr>
        <p:spPr>
          <a:xfrm flipH="1">
            <a:off x="1716635" y="1090182"/>
            <a:ext cx="3002100" cy="489900"/>
          </a:xfrm>
          <a:prstGeom prst="straightConnector1">
            <a:avLst/>
          </a:prstGeom>
          <a:noFill/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6" name="Google Shape;356;p8"/>
          <p:cNvCxnSpPr>
            <a:stCxn id="352" idx="2"/>
            <a:endCxn id="354" idx="0"/>
          </p:cNvCxnSpPr>
          <p:nvPr/>
        </p:nvCxnSpPr>
        <p:spPr>
          <a:xfrm>
            <a:off x="4718735" y="1090182"/>
            <a:ext cx="1220100" cy="489900"/>
          </a:xfrm>
          <a:prstGeom prst="straightConnector1">
            <a:avLst/>
          </a:prstGeom>
          <a:noFill/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7" name="Google Shape;357;p8"/>
          <p:cNvSpPr/>
          <p:nvPr/>
        </p:nvSpPr>
        <p:spPr>
          <a:xfrm>
            <a:off x="3370969" y="2759157"/>
            <a:ext cx="2195099" cy="2115402"/>
          </a:xfrm>
          <a:prstGeom prst="roundRect">
            <a:avLst>
              <a:gd name="adj" fmla="val 5758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Cần nắm được nội dung và cách thức trình bày của người nói.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8" name="Google Shape;358;p8"/>
          <p:cNvCxnSpPr>
            <a:stCxn id="354" idx="2"/>
            <a:endCxn id="357" idx="0"/>
          </p:cNvCxnSpPr>
          <p:nvPr/>
        </p:nvCxnSpPr>
        <p:spPr>
          <a:xfrm flipH="1">
            <a:off x="4468383" y="2269301"/>
            <a:ext cx="1470600" cy="489900"/>
          </a:xfrm>
          <a:prstGeom prst="straightConnector1">
            <a:avLst/>
          </a:prstGeom>
          <a:noFill/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9" name="Google Shape;359;p8"/>
          <p:cNvSpPr/>
          <p:nvPr/>
        </p:nvSpPr>
        <p:spPr>
          <a:xfrm>
            <a:off x="5747052" y="2759157"/>
            <a:ext cx="2940929" cy="2103300"/>
          </a:xfrm>
          <a:prstGeom prst="roundRect">
            <a:avLst>
              <a:gd name="adj" fmla="val 5758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Nhận biết được tính thuyết phục cũng như chỉ ra được những hạn chế (nếu có).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0" name="Google Shape;360;p8"/>
          <p:cNvCxnSpPr>
            <a:stCxn id="354" idx="2"/>
            <a:endCxn id="359" idx="0"/>
          </p:cNvCxnSpPr>
          <p:nvPr/>
        </p:nvCxnSpPr>
        <p:spPr>
          <a:xfrm>
            <a:off x="5938983" y="2269301"/>
            <a:ext cx="1278600" cy="489900"/>
          </a:xfrm>
          <a:prstGeom prst="straightConnector1">
            <a:avLst/>
          </a:prstGeom>
          <a:noFill/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9"/>
          <p:cNvSpPr/>
          <p:nvPr/>
        </p:nvSpPr>
        <p:spPr>
          <a:xfrm>
            <a:off x="290457" y="298847"/>
            <a:ext cx="8508786" cy="604796"/>
          </a:xfrm>
          <a:prstGeom prst="roundRect">
            <a:avLst>
              <a:gd name="adj" fmla="val 14544"/>
            </a:avLst>
          </a:prstGeom>
          <a:solidFill>
            <a:srgbClr val="394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3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2. Lưu ý</a:t>
            </a:r>
            <a:endParaRPr sz="23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9"/>
          <p:cNvSpPr/>
          <p:nvPr/>
        </p:nvSpPr>
        <p:spPr>
          <a:xfrm rot="5400000">
            <a:off x="1662011" y="1018766"/>
            <a:ext cx="516459" cy="5657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94F4F"/>
          </a:solidFill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290457" y="1617906"/>
            <a:ext cx="3641754" cy="1045860"/>
          </a:xfrm>
          <a:prstGeom prst="roundRect">
            <a:avLst>
              <a:gd name="adj" fmla="val 5472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Nghe kĩ nội dung ý kiến mà người nói đã trình bày.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9"/>
          <p:cNvSpPr/>
          <p:nvPr/>
        </p:nvSpPr>
        <p:spPr>
          <a:xfrm rot="5400000">
            <a:off x="920860" y="2838352"/>
            <a:ext cx="565134" cy="5435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94F4F"/>
          </a:solidFill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9"/>
          <p:cNvSpPr/>
          <p:nvPr/>
        </p:nvSpPr>
        <p:spPr>
          <a:xfrm>
            <a:off x="290457" y="3560782"/>
            <a:ext cx="1825942" cy="1370462"/>
          </a:xfrm>
          <a:prstGeom prst="roundRect">
            <a:avLst>
              <a:gd name="adj" fmla="val 5472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Người nói nêu ý kiến về vấn đề gì?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9"/>
          <p:cNvSpPr/>
          <p:nvPr/>
        </p:nvSpPr>
        <p:spPr>
          <a:xfrm rot="5400000">
            <a:off x="2866878" y="2838353"/>
            <a:ext cx="565134" cy="5435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94F4F"/>
          </a:solidFill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9"/>
          <p:cNvSpPr/>
          <p:nvPr/>
        </p:nvSpPr>
        <p:spPr>
          <a:xfrm>
            <a:off x="2366682" y="3560782"/>
            <a:ext cx="1565529" cy="1370462"/>
          </a:xfrm>
          <a:prstGeom prst="roundRect">
            <a:avLst>
              <a:gd name="adj" fmla="val 5472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Mục đích của người nói là gì?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9"/>
          <p:cNvSpPr/>
          <p:nvPr/>
        </p:nvSpPr>
        <p:spPr>
          <a:xfrm rot="5400000">
            <a:off x="6284106" y="1018766"/>
            <a:ext cx="516459" cy="5657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94F4F"/>
          </a:solidFill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9"/>
          <p:cNvSpPr/>
          <p:nvPr/>
        </p:nvSpPr>
        <p:spPr>
          <a:xfrm>
            <a:off x="4285429" y="1627884"/>
            <a:ext cx="4513814" cy="1045860"/>
          </a:xfrm>
          <a:prstGeom prst="roundRect">
            <a:avLst>
              <a:gd name="adj" fmla="val 5472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Ghi lại cách trình bày ý kiến của người nói.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9"/>
          <p:cNvSpPr/>
          <p:nvPr/>
        </p:nvSpPr>
        <p:spPr>
          <a:xfrm rot="5400000">
            <a:off x="4934845" y="2840524"/>
            <a:ext cx="565134" cy="5435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94F4F"/>
          </a:solidFill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9"/>
          <p:cNvSpPr/>
          <p:nvPr/>
        </p:nvSpPr>
        <p:spPr>
          <a:xfrm>
            <a:off x="4285429" y="3560782"/>
            <a:ext cx="1863969" cy="1370462"/>
          </a:xfrm>
          <a:prstGeom prst="roundRect">
            <a:avLst>
              <a:gd name="adj" fmla="val 5472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Mở đầu nêu lên vấn đề gì?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9"/>
          <p:cNvSpPr/>
          <p:nvPr/>
        </p:nvSpPr>
        <p:spPr>
          <a:xfrm rot="5400000">
            <a:off x="7256384" y="2840524"/>
            <a:ext cx="565134" cy="5435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94F4F"/>
          </a:solidFill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9"/>
          <p:cNvSpPr/>
          <p:nvPr/>
        </p:nvSpPr>
        <p:spPr>
          <a:xfrm>
            <a:off x="6278661" y="3560782"/>
            <a:ext cx="2520582" cy="1370462"/>
          </a:xfrm>
          <a:prstGeom prst="roundRect">
            <a:avLst>
              <a:gd name="adj" fmla="val 5472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Triển khai vấn đề bằng các lí lẽ và bằng chứng ra sao?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0"/>
          <p:cNvSpPr/>
          <p:nvPr/>
        </p:nvSpPr>
        <p:spPr>
          <a:xfrm>
            <a:off x="290457" y="298847"/>
            <a:ext cx="8508786" cy="604796"/>
          </a:xfrm>
          <a:prstGeom prst="roundRect">
            <a:avLst>
              <a:gd name="adj" fmla="val 14544"/>
            </a:avLst>
          </a:prstGeom>
          <a:solidFill>
            <a:srgbClr val="394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3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2. Lưu ý</a:t>
            </a:r>
            <a:endParaRPr sz="23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0"/>
          <p:cNvSpPr/>
          <p:nvPr/>
        </p:nvSpPr>
        <p:spPr>
          <a:xfrm rot="5400000">
            <a:off x="3296232" y="1030535"/>
            <a:ext cx="516459" cy="5657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94F4F"/>
          </a:solidFill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0"/>
          <p:cNvSpPr/>
          <p:nvPr/>
        </p:nvSpPr>
        <p:spPr>
          <a:xfrm>
            <a:off x="290457" y="1723153"/>
            <a:ext cx="6528010" cy="741035"/>
          </a:xfrm>
          <a:prstGeom prst="roundRect">
            <a:avLst>
              <a:gd name="adj" fmla="val 5472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Ghi lại cách trình bày ý kiến của người nói.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0"/>
          <p:cNvSpPr/>
          <p:nvPr/>
        </p:nvSpPr>
        <p:spPr>
          <a:xfrm rot="5400000">
            <a:off x="939873" y="2645383"/>
            <a:ext cx="565134" cy="5435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94F4F"/>
          </a:solidFill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0"/>
          <p:cNvSpPr/>
          <p:nvPr/>
        </p:nvSpPr>
        <p:spPr>
          <a:xfrm>
            <a:off x="290457" y="3365641"/>
            <a:ext cx="2452743" cy="1554262"/>
          </a:xfrm>
          <a:prstGeom prst="roundRect">
            <a:avLst>
              <a:gd name="adj" fmla="val 5472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Lí lẽ và bằng chứng có sức thuyết phục không?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0"/>
          <p:cNvSpPr/>
          <p:nvPr/>
        </p:nvSpPr>
        <p:spPr>
          <a:xfrm rot="5400000">
            <a:off x="3681423" y="2640944"/>
            <a:ext cx="565134" cy="5435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94F4F"/>
          </a:solidFill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0"/>
          <p:cNvSpPr/>
          <p:nvPr/>
        </p:nvSpPr>
        <p:spPr>
          <a:xfrm>
            <a:off x="2830227" y="3351225"/>
            <a:ext cx="2267529" cy="1554262"/>
          </a:xfrm>
          <a:prstGeom prst="roundRect">
            <a:avLst>
              <a:gd name="adj" fmla="val 5472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Nội dung trình bày có logic, chặt chẽ không?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0"/>
          <p:cNvSpPr/>
          <p:nvPr/>
        </p:nvSpPr>
        <p:spPr>
          <a:xfrm rot="5400000">
            <a:off x="5719057" y="2626529"/>
            <a:ext cx="565134" cy="5435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94F4F"/>
          </a:solidFill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0"/>
          <p:cNvSpPr/>
          <p:nvPr/>
        </p:nvSpPr>
        <p:spPr>
          <a:xfrm>
            <a:off x="5184783" y="3351225"/>
            <a:ext cx="1633684" cy="1554262"/>
          </a:xfrm>
          <a:prstGeom prst="roundRect">
            <a:avLst>
              <a:gd name="adj" fmla="val 5472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Còn thiếu những bằng chứng gì?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0"/>
          <p:cNvSpPr/>
          <p:nvPr/>
        </p:nvSpPr>
        <p:spPr>
          <a:xfrm rot="5400000">
            <a:off x="7642895" y="1017311"/>
            <a:ext cx="565134" cy="5435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94F4F"/>
          </a:solidFill>
          <a:ln w="19050" cap="flat" cmpd="sng">
            <a:solidFill>
              <a:srgbClr val="3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0"/>
          <p:cNvSpPr/>
          <p:nvPr/>
        </p:nvSpPr>
        <p:spPr>
          <a:xfrm>
            <a:off x="7051683" y="1723153"/>
            <a:ext cx="1747560" cy="3182334"/>
          </a:xfrm>
          <a:prstGeom prst="roundRect">
            <a:avLst>
              <a:gd name="adj" fmla="val 5472"/>
            </a:avLst>
          </a:prstGeom>
          <a:solidFill>
            <a:srgbClr val="E2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Đánh giá chung về tính thuyết phục trong ý kiến của người nói.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1"/>
          <p:cNvSpPr/>
          <p:nvPr/>
        </p:nvSpPr>
        <p:spPr>
          <a:xfrm>
            <a:off x="3939819" y="1584959"/>
            <a:ext cx="1079221" cy="1115201"/>
          </a:xfrm>
          <a:prstGeom prst="ellipse">
            <a:avLst/>
          </a:prstGeom>
          <a:solidFill>
            <a:srgbClr val="39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/>
          </p:nvPr>
        </p:nvSpPr>
        <p:spPr>
          <a:xfrm>
            <a:off x="2155479" y="2861159"/>
            <a:ext cx="46479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vi-VN" sz="4000">
                <a:solidFill>
                  <a:srgbClr val="394F4F"/>
                </a:solidFill>
                <a:latin typeface="Arial"/>
                <a:ea typeface="Arial"/>
                <a:cs typeface="Arial"/>
                <a:sym typeface="Arial"/>
              </a:rPr>
              <a:t>THỰC HÀNH</a:t>
            </a:r>
            <a:endParaRPr sz="4000" b="1">
              <a:solidFill>
                <a:srgbClr val="394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1"/>
          <p:cNvSpPr txBox="1">
            <a:spLocks noGrp="1"/>
          </p:cNvSpPr>
          <p:nvPr>
            <p:ph type="title" idx="3"/>
          </p:nvPr>
        </p:nvSpPr>
        <p:spPr>
          <a:xfrm>
            <a:off x="3705579" y="1504459"/>
            <a:ext cx="15477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</a:pPr>
            <a:r>
              <a:rPr lang="vi-VN" sz="4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II.</a:t>
            </a:r>
            <a:endParaRPr sz="40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cial Media Planner for National Planner Day by Slidesgo">
  <a:themeElements>
    <a:clrScheme name="Simple Light">
      <a:dk1>
        <a:srgbClr val="3C3D46"/>
      </a:dk1>
      <a:lt1>
        <a:srgbClr val="FFFFFF"/>
      </a:lt1>
      <a:dk2>
        <a:srgbClr val="85858B"/>
      </a:dk2>
      <a:lt2>
        <a:srgbClr val="ECC7B8"/>
      </a:lt2>
      <a:accent1>
        <a:srgbClr val="E69896"/>
      </a:accent1>
      <a:accent2>
        <a:srgbClr val="769C9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C3D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1147</Words>
  <Application>Microsoft Office PowerPoint</Application>
  <PresentationFormat>On-screen Show (16:9)</PresentationFormat>
  <Paragraphs>139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Euphoria Script</vt:lpstr>
      <vt:lpstr>Manrope</vt:lpstr>
      <vt:lpstr>Amiko</vt:lpstr>
      <vt:lpstr>Social Media Planner for National Planner Day by Slidesgo</vt:lpstr>
      <vt:lpstr>PowerPoint Presentation</vt:lpstr>
      <vt:lpstr>PowerPoint Presentation</vt:lpstr>
      <vt:lpstr>PowerPoint Presentation</vt:lpstr>
      <vt:lpstr>ĐỊNH HƯỚNG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</cp:revision>
  <dcterms:modified xsi:type="dcterms:W3CDTF">2024-09-30T15:37:10Z</dcterms:modified>
</cp:coreProperties>
</file>